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9"/>
  </p:notesMasterIdLst>
  <p:sldIdLst>
    <p:sldId id="256" r:id="rId2"/>
    <p:sldId id="257" r:id="rId3"/>
    <p:sldId id="310" r:id="rId4"/>
    <p:sldId id="259" r:id="rId5"/>
    <p:sldId id="260" r:id="rId6"/>
    <p:sldId id="261" r:id="rId7"/>
    <p:sldId id="262" r:id="rId8"/>
  </p:sldIdLst>
  <p:sldSz cx="9144000" cy="5143500" type="screen16x9"/>
  <p:notesSz cx="6858000" cy="9144000"/>
  <p:embeddedFontLst>
    <p:embeddedFont>
      <p:font typeface="Cooper Black" panose="0208090404030B020404" pitchFamily="18" charset="0"/>
      <p:regular r:id="rId10"/>
    </p:embeddedFont>
    <p:embeddedFont>
      <p:font typeface="Fira Sans" panose="020B0503050000020004" pitchFamily="34" charset="0"/>
      <p:regular r:id="rId11"/>
      <p:bold r:id="rId12"/>
      <p:italic r:id="rId13"/>
      <p:boldItalic r:id="rId14"/>
    </p:embeddedFont>
    <p:embeddedFont>
      <p:font typeface="Lato" panose="020F0502020204030203"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Titan One"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0C0366-D488-4C9F-A41E-6BD8471FE677}">
  <a:tblStyle styleId="{930C0366-D488-4C9F-A41E-6BD8471FE6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85" d="100"/>
          <a:sy n="85" d="100"/>
        </p:scale>
        <p:origin x="97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13394b8ab4b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13394b8ab4b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0" name="Google Shape;1600;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2"/>
        <p:cNvGrpSpPr/>
        <p:nvPr/>
      </p:nvGrpSpPr>
      <p:grpSpPr>
        <a:xfrm>
          <a:off x="0" y="0"/>
          <a:ext cx="0" cy="0"/>
          <a:chOff x="0" y="0"/>
          <a:chExt cx="0" cy="0"/>
        </a:xfrm>
      </p:grpSpPr>
      <p:sp>
        <p:nvSpPr>
          <p:cNvPr id="1713" name="Google Shape;1713;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4" name="Google Shape;1714;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8"/>
        <p:cNvGrpSpPr/>
        <p:nvPr/>
      </p:nvGrpSpPr>
      <p:grpSpPr>
        <a:xfrm>
          <a:off x="0" y="0"/>
          <a:ext cx="0" cy="0"/>
          <a:chOff x="0" y="0"/>
          <a:chExt cx="0" cy="0"/>
        </a:xfrm>
      </p:grpSpPr>
      <p:sp>
        <p:nvSpPr>
          <p:cNvPr id="1869" name="Google Shape;1869;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0" name="Google Shape;1870;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4"/>
        <p:cNvGrpSpPr/>
        <p:nvPr/>
      </p:nvGrpSpPr>
      <p:grpSpPr>
        <a:xfrm>
          <a:off x="0" y="0"/>
          <a:ext cx="0" cy="0"/>
          <a:chOff x="0" y="0"/>
          <a:chExt cx="0" cy="0"/>
        </a:xfrm>
      </p:grpSpPr>
      <p:sp>
        <p:nvSpPr>
          <p:cNvPr id="1995" name="Google Shape;1995;ga1242414e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6" name="Google Shape;1996;ga1242414e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5"/>
        <p:cNvGrpSpPr/>
        <p:nvPr/>
      </p:nvGrpSpPr>
      <p:grpSpPr>
        <a:xfrm>
          <a:off x="0" y="0"/>
          <a:ext cx="0" cy="0"/>
          <a:chOff x="0" y="0"/>
          <a:chExt cx="0" cy="0"/>
        </a:xfrm>
      </p:grpSpPr>
      <p:sp>
        <p:nvSpPr>
          <p:cNvPr id="2106" name="Google Shape;2106;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7" name="Google Shape;2107;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9383884">
            <a:off x="6880024" y="296348"/>
            <a:ext cx="360647" cy="334683"/>
            <a:chOff x="3727968" y="4824570"/>
            <a:chExt cx="232110" cy="215382"/>
          </a:xfrm>
        </p:grpSpPr>
        <p:sp>
          <p:nvSpPr>
            <p:cNvPr id="10" name="Google Shape;10;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rot="-10182283">
            <a:off x="5543285" y="140703"/>
            <a:ext cx="360656" cy="334689"/>
            <a:chOff x="3727968" y="4824570"/>
            <a:chExt cx="232110" cy="215382"/>
          </a:xfrm>
        </p:grpSpPr>
        <p:sp>
          <p:nvSpPr>
            <p:cNvPr id="14" name="Google Shape;14;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3268488" y="942769"/>
            <a:ext cx="5155500" cy="2592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4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3268500" y="3556475"/>
            <a:ext cx="5155500" cy="4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9" name="Google Shape;19;p2"/>
          <p:cNvGrpSpPr/>
          <p:nvPr/>
        </p:nvGrpSpPr>
        <p:grpSpPr>
          <a:xfrm>
            <a:off x="8545841" y="874056"/>
            <a:ext cx="360652" cy="334682"/>
            <a:chOff x="3727968" y="4824570"/>
            <a:chExt cx="232110" cy="215382"/>
          </a:xfrm>
        </p:grpSpPr>
        <p:sp>
          <p:nvSpPr>
            <p:cNvPr id="20" name="Google Shape;20;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7349239">
            <a:off x="8887259" y="4390652"/>
            <a:ext cx="360667" cy="334686"/>
            <a:chOff x="3727968" y="4824570"/>
            <a:chExt cx="232110" cy="215382"/>
          </a:xfrm>
        </p:grpSpPr>
        <p:sp>
          <p:nvSpPr>
            <p:cNvPr id="24" name="Google Shape;24;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rot="-9035257">
            <a:off x="5244978" y="4670352"/>
            <a:ext cx="360672" cy="334689"/>
            <a:chOff x="3727968" y="4824570"/>
            <a:chExt cx="232110" cy="215382"/>
          </a:xfrm>
        </p:grpSpPr>
        <p:sp>
          <p:nvSpPr>
            <p:cNvPr id="28" name="Google Shape;28;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rot="9383884">
            <a:off x="4208174" y="4554823"/>
            <a:ext cx="360647" cy="334683"/>
            <a:chOff x="3727968" y="4824570"/>
            <a:chExt cx="232110" cy="215382"/>
          </a:xfrm>
        </p:grpSpPr>
        <p:sp>
          <p:nvSpPr>
            <p:cNvPr id="32" name="Google Shape;32;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10182283">
            <a:off x="193335" y="3302678"/>
            <a:ext cx="360656" cy="334689"/>
            <a:chOff x="3727968" y="4824570"/>
            <a:chExt cx="232110" cy="215382"/>
          </a:xfrm>
        </p:grpSpPr>
        <p:sp>
          <p:nvSpPr>
            <p:cNvPr id="36" name="Google Shape;36;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rot="-10182283">
            <a:off x="8401360" y="1690178"/>
            <a:ext cx="360656" cy="334689"/>
            <a:chOff x="3727968" y="4824570"/>
            <a:chExt cx="232110" cy="215382"/>
          </a:xfrm>
        </p:grpSpPr>
        <p:sp>
          <p:nvSpPr>
            <p:cNvPr id="40" name="Google Shape;40;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3862841" y="238156"/>
            <a:ext cx="360652" cy="334682"/>
            <a:chOff x="3727968" y="4824570"/>
            <a:chExt cx="232110" cy="215382"/>
          </a:xfrm>
        </p:grpSpPr>
        <p:sp>
          <p:nvSpPr>
            <p:cNvPr id="44" name="Google Shape;44;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rot="7349239">
            <a:off x="1602709" y="4670352"/>
            <a:ext cx="360667" cy="334686"/>
            <a:chOff x="3727968" y="4824570"/>
            <a:chExt cx="232110" cy="215382"/>
          </a:xfrm>
        </p:grpSpPr>
        <p:sp>
          <p:nvSpPr>
            <p:cNvPr id="48" name="Google Shape;48;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rot="9383884">
            <a:off x="2443474" y="169361"/>
            <a:ext cx="360647" cy="334683"/>
            <a:chOff x="3727968" y="4824570"/>
            <a:chExt cx="232110" cy="215382"/>
          </a:xfrm>
        </p:grpSpPr>
        <p:sp>
          <p:nvSpPr>
            <p:cNvPr id="52" name="Google Shape;52;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10182283">
            <a:off x="167610" y="1351828"/>
            <a:ext cx="360656" cy="334689"/>
            <a:chOff x="3727968" y="4824570"/>
            <a:chExt cx="232110" cy="215382"/>
          </a:xfrm>
        </p:grpSpPr>
        <p:sp>
          <p:nvSpPr>
            <p:cNvPr id="56" name="Google Shape;56;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7349239">
            <a:off x="2676434" y="4630152"/>
            <a:ext cx="360667" cy="334686"/>
            <a:chOff x="3727968" y="4824570"/>
            <a:chExt cx="232110" cy="215382"/>
          </a:xfrm>
        </p:grpSpPr>
        <p:sp>
          <p:nvSpPr>
            <p:cNvPr id="60" name="Google Shape;60;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rot="-10182283">
            <a:off x="193335" y="2207528"/>
            <a:ext cx="360656" cy="334689"/>
            <a:chOff x="3727968" y="4824570"/>
            <a:chExt cx="232110" cy="215382"/>
          </a:xfrm>
        </p:grpSpPr>
        <p:sp>
          <p:nvSpPr>
            <p:cNvPr id="64" name="Google Shape;64;p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a:xfrm>
            <a:off x="5005713" y="2806401"/>
            <a:ext cx="2625000" cy="561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9" name="Google Shape;69;p3"/>
          <p:cNvSpPr txBox="1">
            <a:spLocks noGrp="1"/>
          </p:cNvSpPr>
          <p:nvPr>
            <p:ph type="body" idx="1"/>
          </p:nvPr>
        </p:nvSpPr>
        <p:spPr>
          <a:xfrm>
            <a:off x="5005713" y="3284250"/>
            <a:ext cx="2678100" cy="663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solidFill>
                  <a:schemeClr val="dk1"/>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0" name="Google Shape;70;p3"/>
          <p:cNvSpPr txBox="1">
            <a:spLocks noGrp="1"/>
          </p:cNvSpPr>
          <p:nvPr>
            <p:ph type="title" idx="2" hasCustomPrompt="1"/>
          </p:nvPr>
        </p:nvSpPr>
        <p:spPr>
          <a:xfrm>
            <a:off x="5005713" y="1661250"/>
            <a:ext cx="2625000" cy="71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4800">
                <a:solidFill>
                  <a:srgbClr val="FFFFFF"/>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71" name="Google Shape;71;p3"/>
          <p:cNvGrpSpPr/>
          <p:nvPr/>
        </p:nvGrpSpPr>
        <p:grpSpPr>
          <a:xfrm rot="10182283" flipH="1">
            <a:off x="189179" y="1886416"/>
            <a:ext cx="360656" cy="334689"/>
            <a:chOff x="3727968" y="4824570"/>
            <a:chExt cx="232110" cy="215382"/>
          </a:xfrm>
        </p:grpSpPr>
        <p:sp>
          <p:nvSpPr>
            <p:cNvPr id="72" name="Google Shape;72;p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3"/>
          <p:cNvGrpSpPr/>
          <p:nvPr/>
        </p:nvGrpSpPr>
        <p:grpSpPr>
          <a:xfrm rot="-4952713" flipH="1">
            <a:off x="207185" y="156904"/>
            <a:ext cx="360660" cy="334686"/>
            <a:chOff x="3727968" y="4824570"/>
            <a:chExt cx="232110" cy="215382"/>
          </a:xfrm>
        </p:grpSpPr>
        <p:sp>
          <p:nvSpPr>
            <p:cNvPr id="76" name="Google Shape;76;p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rot="-4952713" flipH="1">
            <a:off x="301735" y="3753079"/>
            <a:ext cx="360660" cy="334686"/>
            <a:chOff x="3727968" y="4824570"/>
            <a:chExt cx="232110" cy="215382"/>
          </a:xfrm>
        </p:grpSpPr>
        <p:sp>
          <p:nvSpPr>
            <p:cNvPr id="80" name="Google Shape;80;p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rot="10182283" flipH="1">
            <a:off x="6906641" y="70478"/>
            <a:ext cx="360656" cy="334689"/>
            <a:chOff x="3727968" y="4824570"/>
            <a:chExt cx="232110" cy="215382"/>
          </a:xfrm>
        </p:grpSpPr>
        <p:sp>
          <p:nvSpPr>
            <p:cNvPr id="84" name="Google Shape;84;p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rot="-4952713" flipH="1">
            <a:off x="117635" y="4235529"/>
            <a:ext cx="360660" cy="334686"/>
            <a:chOff x="3727968" y="4824570"/>
            <a:chExt cx="232110" cy="215382"/>
          </a:xfrm>
        </p:grpSpPr>
        <p:sp>
          <p:nvSpPr>
            <p:cNvPr id="88" name="Google Shape;88;p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rot="-4952713" flipH="1">
            <a:off x="8565160" y="1728054"/>
            <a:ext cx="360660" cy="334686"/>
            <a:chOff x="3727968" y="4824570"/>
            <a:chExt cx="232110" cy="215382"/>
          </a:xfrm>
        </p:grpSpPr>
        <p:sp>
          <p:nvSpPr>
            <p:cNvPr id="92" name="Google Shape;92;p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rot="10182283" flipH="1">
            <a:off x="8565179" y="3675428"/>
            <a:ext cx="360656" cy="334689"/>
            <a:chOff x="3727968" y="4824570"/>
            <a:chExt cx="232110" cy="215382"/>
          </a:xfrm>
        </p:grpSpPr>
        <p:sp>
          <p:nvSpPr>
            <p:cNvPr id="96" name="Google Shape;96;p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rot="7796577" flipH="1">
            <a:off x="8432909" y="4636817"/>
            <a:ext cx="360660" cy="334687"/>
            <a:chOff x="3727968" y="4824570"/>
            <a:chExt cx="232110" cy="215382"/>
          </a:xfrm>
        </p:grpSpPr>
        <p:sp>
          <p:nvSpPr>
            <p:cNvPr id="100" name="Google Shape;100;p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3"/>
          <p:cNvGrpSpPr/>
          <p:nvPr/>
        </p:nvGrpSpPr>
        <p:grpSpPr>
          <a:xfrm rot="7796577" flipH="1">
            <a:off x="2511459" y="4636817"/>
            <a:ext cx="360660" cy="334687"/>
            <a:chOff x="3727968" y="4824570"/>
            <a:chExt cx="232110" cy="215382"/>
          </a:xfrm>
        </p:grpSpPr>
        <p:sp>
          <p:nvSpPr>
            <p:cNvPr id="104" name="Google Shape;104;p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3"/>
          <p:cNvGrpSpPr/>
          <p:nvPr/>
        </p:nvGrpSpPr>
        <p:grpSpPr>
          <a:xfrm rot="4078276" flipH="1">
            <a:off x="1660391" y="156683"/>
            <a:ext cx="360661" cy="334676"/>
            <a:chOff x="3727968" y="4824570"/>
            <a:chExt cx="232110" cy="215382"/>
          </a:xfrm>
        </p:grpSpPr>
        <p:sp>
          <p:nvSpPr>
            <p:cNvPr id="108" name="Google Shape;108;p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8" name="Google Shape;178;p6"/>
          <p:cNvGrpSpPr/>
          <p:nvPr/>
        </p:nvGrpSpPr>
        <p:grpSpPr>
          <a:xfrm rot="-9035257">
            <a:off x="8612416" y="4014552"/>
            <a:ext cx="360672" cy="334689"/>
            <a:chOff x="3727968" y="4824570"/>
            <a:chExt cx="232110" cy="215382"/>
          </a:xfrm>
        </p:grpSpPr>
        <p:sp>
          <p:nvSpPr>
            <p:cNvPr id="179" name="Google Shape;179;p6"/>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6"/>
          <p:cNvGrpSpPr/>
          <p:nvPr/>
        </p:nvGrpSpPr>
        <p:grpSpPr>
          <a:xfrm rot="5400221">
            <a:off x="7956040" y="4632848"/>
            <a:ext cx="360652" cy="334682"/>
            <a:chOff x="3727968" y="4824570"/>
            <a:chExt cx="232110" cy="215382"/>
          </a:xfrm>
        </p:grpSpPr>
        <p:sp>
          <p:nvSpPr>
            <p:cNvPr id="183" name="Google Shape;183;p6"/>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6"/>
          <p:cNvGrpSpPr/>
          <p:nvPr/>
        </p:nvGrpSpPr>
        <p:grpSpPr>
          <a:xfrm rot="-10182283">
            <a:off x="8668723" y="4616303"/>
            <a:ext cx="360656" cy="334689"/>
            <a:chOff x="3727968" y="4824570"/>
            <a:chExt cx="232110" cy="215382"/>
          </a:xfrm>
        </p:grpSpPr>
        <p:sp>
          <p:nvSpPr>
            <p:cNvPr id="187" name="Google Shape;187;p6"/>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6"/>
          <p:cNvGrpSpPr/>
          <p:nvPr/>
        </p:nvGrpSpPr>
        <p:grpSpPr>
          <a:xfrm rot="-10182283">
            <a:off x="8668723" y="1075728"/>
            <a:ext cx="360656" cy="334689"/>
            <a:chOff x="3727968" y="4824570"/>
            <a:chExt cx="232110" cy="215382"/>
          </a:xfrm>
        </p:grpSpPr>
        <p:sp>
          <p:nvSpPr>
            <p:cNvPr id="191" name="Google Shape;191;p6"/>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6"/>
          <p:cNvGrpSpPr/>
          <p:nvPr/>
        </p:nvGrpSpPr>
        <p:grpSpPr>
          <a:xfrm>
            <a:off x="193341" y="910456"/>
            <a:ext cx="360652" cy="334682"/>
            <a:chOff x="3727968" y="4824570"/>
            <a:chExt cx="232110" cy="215382"/>
          </a:xfrm>
        </p:grpSpPr>
        <p:sp>
          <p:nvSpPr>
            <p:cNvPr id="195" name="Google Shape;195;p6"/>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6"/>
          <p:cNvGrpSpPr/>
          <p:nvPr/>
        </p:nvGrpSpPr>
        <p:grpSpPr>
          <a:xfrm rot="7349239">
            <a:off x="135659" y="3834002"/>
            <a:ext cx="360667" cy="334686"/>
            <a:chOff x="3727968" y="4824570"/>
            <a:chExt cx="232110" cy="215382"/>
          </a:xfrm>
        </p:grpSpPr>
        <p:sp>
          <p:nvSpPr>
            <p:cNvPr id="199" name="Google Shape;199;p6"/>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6"/>
          <p:cNvGrpSpPr/>
          <p:nvPr/>
        </p:nvGrpSpPr>
        <p:grpSpPr>
          <a:xfrm rot="-10182283">
            <a:off x="248760" y="140716"/>
            <a:ext cx="360656" cy="334689"/>
            <a:chOff x="3727968" y="4824570"/>
            <a:chExt cx="232110" cy="215382"/>
          </a:xfrm>
        </p:grpSpPr>
        <p:sp>
          <p:nvSpPr>
            <p:cNvPr id="203" name="Google Shape;203;p6"/>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6"/>
          <p:cNvGrpSpPr/>
          <p:nvPr/>
        </p:nvGrpSpPr>
        <p:grpSpPr>
          <a:xfrm rot="-10182283">
            <a:off x="7283185" y="93091"/>
            <a:ext cx="360656" cy="334689"/>
            <a:chOff x="3727968" y="4824570"/>
            <a:chExt cx="232110" cy="215382"/>
          </a:xfrm>
        </p:grpSpPr>
        <p:sp>
          <p:nvSpPr>
            <p:cNvPr id="207" name="Google Shape;207;p6"/>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6"/>
          <p:cNvGrpSpPr/>
          <p:nvPr/>
        </p:nvGrpSpPr>
        <p:grpSpPr>
          <a:xfrm rot="-10182283">
            <a:off x="1403285" y="4675653"/>
            <a:ext cx="360656" cy="334689"/>
            <a:chOff x="3727968" y="4824570"/>
            <a:chExt cx="232110" cy="215382"/>
          </a:xfrm>
        </p:grpSpPr>
        <p:sp>
          <p:nvSpPr>
            <p:cNvPr id="211" name="Google Shape;211;p6"/>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4"/>
        <p:cNvGrpSpPr/>
        <p:nvPr/>
      </p:nvGrpSpPr>
      <p:grpSpPr>
        <a:xfrm>
          <a:off x="0" y="0"/>
          <a:ext cx="0" cy="0"/>
          <a:chOff x="0" y="0"/>
          <a:chExt cx="0" cy="0"/>
        </a:xfrm>
      </p:grpSpPr>
      <p:sp>
        <p:nvSpPr>
          <p:cNvPr id="215" name="Google Shape;215;p7"/>
          <p:cNvSpPr txBox="1">
            <a:spLocks noGrp="1"/>
          </p:cNvSpPr>
          <p:nvPr>
            <p:ph type="title"/>
          </p:nvPr>
        </p:nvSpPr>
        <p:spPr>
          <a:xfrm>
            <a:off x="720010" y="539496"/>
            <a:ext cx="7704000" cy="475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16" name="Google Shape;216;p7"/>
          <p:cNvSpPr txBox="1">
            <a:spLocks noGrp="1"/>
          </p:cNvSpPr>
          <p:nvPr>
            <p:ph type="subTitle" idx="1"/>
          </p:nvPr>
        </p:nvSpPr>
        <p:spPr>
          <a:xfrm>
            <a:off x="720000" y="1742225"/>
            <a:ext cx="4545300" cy="20961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Clr>
                <a:schemeClr val="lt1"/>
              </a:buClr>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grpSp>
        <p:nvGrpSpPr>
          <p:cNvPr id="217" name="Google Shape;217;p7"/>
          <p:cNvGrpSpPr/>
          <p:nvPr/>
        </p:nvGrpSpPr>
        <p:grpSpPr>
          <a:xfrm rot="-9383884" flipH="1">
            <a:off x="215896" y="237148"/>
            <a:ext cx="360647" cy="334683"/>
            <a:chOff x="3727968" y="4824570"/>
            <a:chExt cx="232110" cy="215382"/>
          </a:xfrm>
        </p:grpSpPr>
        <p:sp>
          <p:nvSpPr>
            <p:cNvPr id="218" name="Google Shape;218;p7"/>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7"/>
          <p:cNvGrpSpPr/>
          <p:nvPr/>
        </p:nvGrpSpPr>
        <p:grpSpPr>
          <a:xfrm rot="-5400221" flipH="1">
            <a:off x="7190399" y="4537898"/>
            <a:ext cx="360652" cy="334682"/>
            <a:chOff x="3727968" y="4824570"/>
            <a:chExt cx="232110" cy="215382"/>
          </a:xfrm>
        </p:grpSpPr>
        <p:sp>
          <p:nvSpPr>
            <p:cNvPr id="222" name="Google Shape;222;p7"/>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7"/>
          <p:cNvGrpSpPr/>
          <p:nvPr/>
        </p:nvGrpSpPr>
        <p:grpSpPr>
          <a:xfrm rot="10182283" flipH="1">
            <a:off x="4832013" y="4632903"/>
            <a:ext cx="360656" cy="334689"/>
            <a:chOff x="3727968" y="4824570"/>
            <a:chExt cx="232110" cy="215382"/>
          </a:xfrm>
        </p:grpSpPr>
        <p:sp>
          <p:nvSpPr>
            <p:cNvPr id="226" name="Google Shape;226;p7"/>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7"/>
          <p:cNvGrpSpPr/>
          <p:nvPr/>
        </p:nvGrpSpPr>
        <p:grpSpPr>
          <a:xfrm flipH="1">
            <a:off x="8650423" y="266681"/>
            <a:ext cx="360652" cy="334682"/>
            <a:chOff x="3727968" y="4824570"/>
            <a:chExt cx="232110" cy="215382"/>
          </a:xfrm>
        </p:grpSpPr>
        <p:sp>
          <p:nvSpPr>
            <p:cNvPr id="230" name="Google Shape;230;p7"/>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7"/>
          <p:cNvGrpSpPr/>
          <p:nvPr/>
        </p:nvGrpSpPr>
        <p:grpSpPr>
          <a:xfrm rot="-7349239" flipH="1">
            <a:off x="8624690" y="3583252"/>
            <a:ext cx="360667" cy="334686"/>
            <a:chOff x="3727968" y="4824570"/>
            <a:chExt cx="232110" cy="215382"/>
          </a:xfrm>
        </p:grpSpPr>
        <p:sp>
          <p:nvSpPr>
            <p:cNvPr id="234" name="Google Shape;234;p7"/>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7"/>
          <p:cNvGrpSpPr/>
          <p:nvPr/>
        </p:nvGrpSpPr>
        <p:grpSpPr>
          <a:xfrm rot="10182283" flipH="1">
            <a:off x="7534325" y="127866"/>
            <a:ext cx="360656" cy="334689"/>
            <a:chOff x="3727968" y="4824570"/>
            <a:chExt cx="232110" cy="215382"/>
          </a:xfrm>
        </p:grpSpPr>
        <p:sp>
          <p:nvSpPr>
            <p:cNvPr id="238" name="Google Shape;238;p7"/>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7"/>
          <p:cNvGrpSpPr/>
          <p:nvPr/>
        </p:nvGrpSpPr>
        <p:grpSpPr>
          <a:xfrm rot="10182283" flipH="1">
            <a:off x="8179350" y="4632903"/>
            <a:ext cx="360656" cy="334689"/>
            <a:chOff x="3727968" y="4824570"/>
            <a:chExt cx="232110" cy="215382"/>
          </a:xfrm>
        </p:grpSpPr>
        <p:sp>
          <p:nvSpPr>
            <p:cNvPr id="242" name="Google Shape;242;p7"/>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7"/>
          <p:cNvGrpSpPr/>
          <p:nvPr/>
        </p:nvGrpSpPr>
        <p:grpSpPr>
          <a:xfrm rot="10182283" flipH="1">
            <a:off x="215900" y="978116"/>
            <a:ext cx="360656" cy="334689"/>
            <a:chOff x="3727968" y="4824570"/>
            <a:chExt cx="232110" cy="215382"/>
          </a:xfrm>
        </p:grpSpPr>
        <p:sp>
          <p:nvSpPr>
            <p:cNvPr id="246" name="Google Shape;246;p7"/>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7"/>
          <p:cNvGrpSpPr/>
          <p:nvPr/>
        </p:nvGrpSpPr>
        <p:grpSpPr>
          <a:xfrm flipH="1">
            <a:off x="8451098" y="1342331"/>
            <a:ext cx="360652" cy="334682"/>
            <a:chOff x="3727968" y="4824570"/>
            <a:chExt cx="232110" cy="215382"/>
          </a:xfrm>
        </p:grpSpPr>
        <p:sp>
          <p:nvSpPr>
            <p:cNvPr id="250" name="Google Shape;250;p7"/>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473"/>
        <p:cNvGrpSpPr/>
        <p:nvPr/>
      </p:nvGrpSpPr>
      <p:grpSpPr>
        <a:xfrm>
          <a:off x="0" y="0"/>
          <a:ext cx="0" cy="0"/>
          <a:chOff x="0" y="0"/>
          <a:chExt cx="0" cy="0"/>
        </a:xfrm>
      </p:grpSpPr>
      <p:sp>
        <p:nvSpPr>
          <p:cNvPr id="474" name="Google Shape;474;p15"/>
          <p:cNvSpPr txBox="1">
            <a:spLocks noGrp="1"/>
          </p:cNvSpPr>
          <p:nvPr>
            <p:ph type="title"/>
          </p:nvPr>
        </p:nvSpPr>
        <p:spPr>
          <a:xfrm>
            <a:off x="720000" y="3508325"/>
            <a:ext cx="4648200" cy="398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2"/>
              </a:buClr>
              <a:buSzPts val="1400"/>
              <a:buNone/>
              <a:defRPr sz="1600">
                <a:solidFill>
                  <a:schemeClr val="dk2"/>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475" name="Google Shape;475;p15"/>
          <p:cNvSpPr txBox="1">
            <a:spLocks noGrp="1"/>
          </p:cNvSpPr>
          <p:nvPr>
            <p:ph type="subTitle" idx="1"/>
          </p:nvPr>
        </p:nvSpPr>
        <p:spPr>
          <a:xfrm>
            <a:off x="720000" y="1118913"/>
            <a:ext cx="4648200" cy="2464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76" name="Google Shape;476;p15"/>
          <p:cNvGrpSpPr/>
          <p:nvPr/>
        </p:nvGrpSpPr>
        <p:grpSpPr>
          <a:xfrm rot="9035257" flipH="1">
            <a:off x="256870" y="2404402"/>
            <a:ext cx="360672" cy="334689"/>
            <a:chOff x="3727968" y="4824570"/>
            <a:chExt cx="232110" cy="215382"/>
          </a:xfrm>
        </p:grpSpPr>
        <p:sp>
          <p:nvSpPr>
            <p:cNvPr id="477" name="Google Shape;477;p1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15"/>
          <p:cNvGrpSpPr/>
          <p:nvPr/>
        </p:nvGrpSpPr>
        <p:grpSpPr>
          <a:xfrm rot="-5400221" flipH="1">
            <a:off x="100928" y="3834135"/>
            <a:ext cx="360652" cy="334682"/>
            <a:chOff x="3727968" y="4824570"/>
            <a:chExt cx="232110" cy="215382"/>
          </a:xfrm>
        </p:grpSpPr>
        <p:sp>
          <p:nvSpPr>
            <p:cNvPr id="481" name="Google Shape;481;p1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15"/>
          <p:cNvGrpSpPr/>
          <p:nvPr/>
        </p:nvGrpSpPr>
        <p:grpSpPr>
          <a:xfrm rot="10182283" flipH="1">
            <a:off x="2244491" y="4632903"/>
            <a:ext cx="360656" cy="334689"/>
            <a:chOff x="3727968" y="4824570"/>
            <a:chExt cx="232110" cy="215382"/>
          </a:xfrm>
        </p:grpSpPr>
        <p:sp>
          <p:nvSpPr>
            <p:cNvPr id="485" name="Google Shape;485;p1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15"/>
          <p:cNvGrpSpPr/>
          <p:nvPr/>
        </p:nvGrpSpPr>
        <p:grpSpPr>
          <a:xfrm rot="10182283" flipH="1">
            <a:off x="140904" y="1923953"/>
            <a:ext cx="360656" cy="334689"/>
            <a:chOff x="3727968" y="4824570"/>
            <a:chExt cx="232110" cy="215382"/>
          </a:xfrm>
        </p:grpSpPr>
        <p:sp>
          <p:nvSpPr>
            <p:cNvPr id="489" name="Google Shape;489;p1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15"/>
          <p:cNvGrpSpPr/>
          <p:nvPr/>
        </p:nvGrpSpPr>
        <p:grpSpPr>
          <a:xfrm rot="10182283" flipH="1">
            <a:off x="6523516" y="29541"/>
            <a:ext cx="360656" cy="334689"/>
            <a:chOff x="3727968" y="4824570"/>
            <a:chExt cx="232110" cy="215382"/>
          </a:xfrm>
        </p:grpSpPr>
        <p:sp>
          <p:nvSpPr>
            <p:cNvPr id="493" name="Google Shape;493;p1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15"/>
          <p:cNvGrpSpPr/>
          <p:nvPr/>
        </p:nvGrpSpPr>
        <p:grpSpPr>
          <a:xfrm rot="10182283" flipH="1">
            <a:off x="6869291" y="4573478"/>
            <a:ext cx="360656" cy="334689"/>
            <a:chOff x="3727968" y="4824570"/>
            <a:chExt cx="232110" cy="215382"/>
          </a:xfrm>
        </p:grpSpPr>
        <p:sp>
          <p:nvSpPr>
            <p:cNvPr id="497" name="Google Shape;497;p1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15"/>
          <p:cNvGrpSpPr/>
          <p:nvPr/>
        </p:nvGrpSpPr>
        <p:grpSpPr>
          <a:xfrm rot="-10182283">
            <a:off x="5543285" y="140703"/>
            <a:ext cx="360656" cy="334689"/>
            <a:chOff x="3727968" y="4824570"/>
            <a:chExt cx="232110" cy="215382"/>
          </a:xfrm>
        </p:grpSpPr>
        <p:sp>
          <p:nvSpPr>
            <p:cNvPr id="501" name="Google Shape;501;p1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15"/>
          <p:cNvGrpSpPr/>
          <p:nvPr/>
        </p:nvGrpSpPr>
        <p:grpSpPr>
          <a:xfrm rot="10182283" flipH="1">
            <a:off x="8526366" y="837416"/>
            <a:ext cx="360656" cy="334689"/>
            <a:chOff x="3727968" y="4824570"/>
            <a:chExt cx="232110" cy="215382"/>
          </a:xfrm>
        </p:grpSpPr>
        <p:sp>
          <p:nvSpPr>
            <p:cNvPr id="505" name="Google Shape;505;p1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5"/>
          <p:cNvGrpSpPr/>
          <p:nvPr/>
        </p:nvGrpSpPr>
        <p:grpSpPr>
          <a:xfrm rot="10182283" flipH="1">
            <a:off x="404541" y="4211341"/>
            <a:ext cx="360656" cy="334689"/>
            <a:chOff x="3727968" y="4824570"/>
            <a:chExt cx="232110" cy="215382"/>
          </a:xfrm>
        </p:grpSpPr>
        <p:sp>
          <p:nvSpPr>
            <p:cNvPr id="509" name="Google Shape;509;p1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CUSTOM_5_2_1_1_1_1_1">
    <p:spTree>
      <p:nvGrpSpPr>
        <p:cNvPr id="1" name="Shape 854"/>
        <p:cNvGrpSpPr/>
        <p:nvPr/>
      </p:nvGrpSpPr>
      <p:grpSpPr>
        <a:xfrm>
          <a:off x="0" y="0"/>
          <a:ext cx="0" cy="0"/>
          <a:chOff x="0" y="0"/>
          <a:chExt cx="0" cy="0"/>
        </a:xfrm>
      </p:grpSpPr>
      <p:sp>
        <p:nvSpPr>
          <p:cNvPr id="855" name="Google Shape;855;p25"/>
          <p:cNvSpPr txBox="1">
            <a:spLocks noGrp="1"/>
          </p:cNvSpPr>
          <p:nvPr>
            <p:ph type="title"/>
          </p:nvPr>
        </p:nvSpPr>
        <p:spPr>
          <a:xfrm>
            <a:off x="4081210" y="1803211"/>
            <a:ext cx="4342800" cy="561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6" name="Google Shape;856;p25"/>
          <p:cNvSpPr txBox="1">
            <a:spLocks noGrp="1"/>
          </p:cNvSpPr>
          <p:nvPr>
            <p:ph type="body" idx="1"/>
          </p:nvPr>
        </p:nvSpPr>
        <p:spPr>
          <a:xfrm>
            <a:off x="3520075" y="2273975"/>
            <a:ext cx="4903800" cy="17910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800">
                <a:solidFill>
                  <a:schemeClr val="dk1"/>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857" name="Google Shape;857;p25"/>
          <p:cNvGrpSpPr/>
          <p:nvPr/>
        </p:nvGrpSpPr>
        <p:grpSpPr>
          <a:xfrm rot="9035257" flipH="1">
            <a:off x="400632" y="2999552"/>
            <a:ext cx="360672" cy="334689"/>
            <a:chOff x="3727968" y="4824570"/>
            <a:chExt cx="232110" cy="215382"/>
          </a:xfrm>
        </p:grpSpPr>
        <p:sp>
          <p:nvSpPr>
            <p:cNvPr id="858" name="Google Shape;858;p2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25"/>
          <p:cNvGrpSpPr/>
          <p:nvPr/>
        </p:nvGrpSpPr>
        <p:grpSpPr>
          <a:xfrm rot="-9383884" flipH="1">
            <a:off x="1661499" y="259923"/>
            <a:ext cx="360647" cy="334683"/>
            <a:chOff x="3727968" y="4824570"/>
            <a:chExt cx="232110" cy="215382"/>
          </a:xfrm>
        </p:grpSpPr>
        <p:sp>
          <p:nvSpPr>
            <p:cNvPr id="862" name="Google Shape;862;p2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25"/>
          <p:cNvGrpSpPr/>
          <p:nvPr/>
        </p:nvGrpSpPr>
        <p:grpSpPr>
          <a:xfrm rot="-5400221" flipH="1">
            <a:off x="1022203" y="4542823"/>
            <a:ext cx="360652" cy="334682"/>
            <a:chOff x="3727968" y="4824570"/>
            <a:chExt cx="232110" cy="215382"/>
          </a:xfrm>
        </p:grpSpPr>
        <p:sp>
          <p:nvSpPr>
            <p:cNvPr id="866" name="Google Shape;866;p2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25"/>
          <p:cNvGrpSpPr/>
          <p:nvPr/>
        </p:nvGrpSpPr>
        <p:grpSpPr>
          <a:xfrm rot="10182283" flipH="1">
            <a:off x="214891" y="4239153"/>
            <a:ext cx="360656" cy="334689"/>
            <a:chOff x="3727968" y="4824570"/>
            <a:chExt cx="232110" cy="215382"/>
          </a:xfrm>
        </p:grpSpPr>
        <p:sp>
          <p:nvSpPr>
            <p:cNvPr id="870" name="Google Shape;870;p2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25"/>
          <p:cNvGrpSpPr/>
          <p:nvPr/>
        </p:nvGrpSpPr>
        <p:grpSpPr>
          <a:xfrm rot="-7349239" flipH="1">
            <a:off x="8484319" y="4007015"/>
            <a:ext cx="360667" cy="334686"/>
            <a:chOff x="3727968" y="4824570"/>
            <a:chExt cx="232110" cy="215382"/>
          </a:xfrm>
        </p:grpSpPr>
        <p:sp>
          <p:nvSpPr>
            <p:cNvPr id="874" name="Google Shape;874;p2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25"/>
          <p:cNvGrpSpPr/>
          <p:nvPr/>
        </p:nvGrpSpPr>
        <p:grpSpPr>
          <a:xfrm rot="-9383884" flipH="1">
            <a:off x="5884649" y="259911"/>
            <a:ext cx="360647" cy="334683"/>
            <a:chOff x="3727968" y="4824570"/>
            <a:chExt cx="232110" cy="215382"/>
          </a:xfrm>
        </p:grpSpPr>
        <p:sp>
          <p:nvSpPr>
            <p:cNvPr id="878" name="Google Shape;878;p2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25"/>
          <p:cNvGrpSpPr/>
          <p:nvPr/>
        </p:nvGrpSpPr>
        <p:grpSpPr>
          <a:xfrm rot="10182283" flipH="1">
            <a:off x="328129" y="288591"/>
            <a:ext cx="360656" cy="334689"/>
            <a:chOff x="3727968" y="4824570"/>
            <a:chExt cx="232110" cy="215382"/>
          </a:xfrm>
        </p:grpSpPr>
        <p:sp>
          <p:nvSpPr>
            <p:cNvPr id="882" name="Google Shape;882;p2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25"/>
          <p:cNvGrpSpPr/>
          <p:nvPr/>
        </p:nvGrpSpPr>
        <p:grpSpPr>
          <a:xfrm rot="10182283" flipH="1">
            <a:off x="7954129" y="4632903"/>
            <a:ext cx="360656" cy="334689"/>
            <a:chOff x="3727968" y="4824570"/>
            <a:chExt cx="232110" cy="215382"/>
          </a:xfrm>
        </p:grpSpPr>
        <p:sp>
          <p:nvSpPr>
            <p:cNvPr id="886" name="Google Shape;886;p2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 name="Google Shape;889;p25"/>
          <p:cNvGrpSpPr/>
          <p:nvPr/>
        </p:nvGrpSpPr>
        <p:grpSpPr>
          <a:xfrm rot="-9383884" flipH="1">
            <a:off x="8663099" y="259923"/>
            <a:ext cx="360647" cy="334683"/>
            <a:chOff x="3727968" y="4824570"/>
            <a:chExt cx="232110" cy="215382"/>
          </a:xfrm>
        </p:grpSpPr>
        <p:sp>
          <p:nvSpPr>
            <p:cNvPr id="890" name="Google Shape;890;p2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25"/>
          <p:cNvGrpSpPr/>
          <p:nvPr/>
        </p:nvGrpSpPr>
        <p:grpSpPr>
          <a:xfrm rot="10182283" flipH="1">
            <a:off x="328141" y="1925516"/>
            <a:ext cx="360656" cy="334689"/>
            <a:chOff x="3727968" y="4824570"/>
            <a:chExt cx="232110" cy="215382"/>
          </a:xfrm>
        </p:grpSpPr>
        <p:sp>
          <p:nvSpPr>
            <p:cNvPr id="894" name="Google Shape;894;p25"/>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5"/>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5"/>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
  <p:cSld name="CUSTOM_2">
    <p:spTree>
      <p:nvGrpSpPr>
        <p:cNvPr id="1" name="Shape 1174"/>
        <p:cNvGrpSpPr/>
        <p:nvPr/>
      </p:nvGrpSpPr>
      <p:grpSpPr>
        <a:xfrm>
          <a:off x="0" y="0"/>
          <a:ext cx="0" cy="0"/>
          <a:chOff x="0" y="0"/>
          <a:chExt cx="0" cy="0"/>
        </a:xfrm>
      </p:grpSpPr>
      <p:grpSp>
        <p:nvGrpSpPr>
          <p:cNvPr id="1175" name="Google Shape;1175;p32"/>
          <p:cNvGrpSpPr/>
          <p:nvPr/>
        </p:nvGrpSpPr>
        <p:grpSpPr>
          <a:xfrm rot="-9035257">
            <a:off x="7093157" y="138327"/>
            <a:ext cx="360672" cy="334689"/>
            <a:chOff x="3727968" y="4824570"/>
            <a:chExt cx="232110" cy="215382"/>
          </a:xfrm>
        </p:grpSpPr>
        <p:sp>
          <p:nvSpPr>
            <p:cNvPr id="1176" name="Google Shape;1176;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32"/>
          <p:cNvGrpSpPr/>
          <p:nvPr/>
        </p:nvGrpSpPr>
        <p:grpSpPr>
          <a:xfrm rot="-9035257">
            <a:off x="478720" y="196252"/>
            <a:ext cx="360672" cy="334689"/>
            <a:chOff x="3727968" y="4824570"/>
            <a:chExt cx="232110" cy="215382"/>
          </a:xfrm>
        </p:grpSpPr>
        <p:sp>
          <p:nvSpPr>
            <p:cNvPr id="1180" name="Google Shape;1180;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32"/>
          <p:cNvGrpSpPr/>
          <p:nvPr/>
        </p:nvGrpSpPr>
        <p:grpSpPr>
          <a:xfrm rot="-9035257">
            <a:off x="8225407" y="1852227"/>
            <a:ext cx="360672" cy="334689"/>
            <a:chOff x="3727968" y="4824570"/>
            <a:chExt cx="232110" cy="215382"/>
          </a:xfrm>
        </p:grpSpPr>
        <p:sp>
          <p:nvSpPr>
            <p:cNvPr id="1184" name="Google Shape;1184;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32"/>
          <p:cNvGrpSpPr/>
          <p:nvPr/>
        </p:nvGrpSpPr>
        <p:grpSpPr>
          <a:xfrm rot="-9035257">
            <a:off x="177207" y="802077"/>
            <a:ext cx="360672" cy="334689"/>
            <a:chOff x="3727968" y="4824570"/>
            <a:chExt cx="232110" cy="215382"/>
          </a:xfrm>
        </p:grpSpPr>
        <p:sp>
          <p:nvSpPr>
            <p:cNvPr id="1188" name="Google Shape;1188;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32"/>
          <p:cNvGrpSpPr/>
          <p:nvPr/>
        </p:nvGrpSpPr>
        <p:grpSpPr>
          <a:xfrm rot="-9035257">
            <a:off x="8563432" y="4702502"/>
            <a:ext cx="360672" cy="334689"/>
            <a:chOff x="3727968" y="4824570"/>
            <a:chExt cx="232110" cy="215382"/>
          </a:xfrm>
        </p:grpSpPr>
        <p:sp>
          <p:nvSpPr>
            <p:cNvPr id="1192" name="Google Shape;1192;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32"/>
          <p:cNvGrpSpPr/>
          <p:nvPr/>
        </p:nvGrpSpPr>
        <p:grpSpPr>
          <a:xfrm rot="-9035257">
            <a:off x="264832" y="4642677"/>
            <a:ext cx="360672" cy="334689"/>
            <a:chOff x="3727968" y="4824570"/>
            <a:chExt cx="232110" cy="215382"/>
          </a:xfrm>
        </p:grpSpPr>
        <p:sp>
          <p:nvSpPr>
            <p:cNvPr id="1196" name="Google Shape;1196;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2"/>
          <p:cNvGrpSpPr/>
          <p:nvPr/>
        </p:nvGrpSpPr>
        <p:grpSpPr>
          <a:xfrm rot="-1764743" flipH="1">
            <a:off x="6703132" y="4702502"/>
            <a:ext cx="360672" cy="334689"/>
            <a:chOff x="3727968" y="4824570"/>
            <a:chExt cx="232110" cy="215382"/>
          </a:xfrm>
        </p:grpSpPr>
        <p:sp>
          <p:nvSpPr>
            <p:cNvPr id="1200" name="Google Shape;1200;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2"/>
          <p:cNvGrpSpPr/>
          <p:nvPr/>
        </p:nvGrpSpPr>
        <p:grpSpPr>
          <a:xfrm rot="-1764743" flipH="1">
            <a:off x="997507" y="4606815"/>
            <a:ext cx="360672" cy="334689"/>
            <a:chOff x="3727968" y="4824570"/>
            <a:chExt cx="232110" cy="215382"/>
          </a:xfrm>
        </p:grpSpPr>
        <p:sp>
          <p:nvSpPr>
            <p:cNvPr id="1204" name="Google Shape;1204;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2"/>
          <p:cNvGrpSpPr/>
          <p:nvPr/>
        </p:nvGrpSpPr>
        <p:grpSpPr>
          <a:xfrm rot="-1764743" flipH="1">
            <a:off x="8636957" y="3118640"/>
            <a:ext cx="360672" cy="334689"/>
            <a:chOff x="3727968" y="4824570"/>
            <a:chExt cx="232110" cy="215382"/>
          </a:xfrm>
        </p:grpSpPr>
        <p:sp>
          <p:nvSpPr>
            <p:cNvPr id="1208" name="Google Shape;1208;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1" name="Google Shape;1211;p32"/>
          <p:cNvGrpSpPr/>
          <p:nvPr/>
        </p:nvGrpSpPr>
        <p:grpSpPr>
          <a:xfrm rot="-1764743" flipH="1">
            <a:off x="336707" y="3073015"/>
            <a:ext cx="360672" cy="334689"/>
            <a:chOff x="3727968" y="4824570"/>
            <a:chExt cx="232110" cy="215382"/>
          </a:xfrm>
        </p:grpSpPr>
        <p:sp>
          <p:nvSpPr>
            <p:cNvPr id="1212" name="Google Shape;1212;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32"/>
          <p:cNvGrpSpPr/>
          <p:nvPr/>
        </p:nvGrpSpPr>
        <p:grpSpPr>
          <a:xfrm rot="-1764743" flipH="1">
            <a:off x="997507" y="802065"/>
            <a:ext cx="360672" cy="334689"/>
            <a:chOff x="3727968" y="4824570"/>
            <a:chExt cx="232110" cy="215382"/>
          </a:xfrm>
        </p:grpSpPr>
        <p:sp>
          <p:nvSpPr>
            <p:cNvPr id="1216" name="Google Shape;1216;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32"/>
          <p:cNvGrpSpPr/>
          <p:nvPr/>
        </p:nvGrpSpPr>
        <p:grpSpPr>
          <a:xfrm rot="-1764743" flipH="1">
            <a:off x="7894182" y="4138140"/>
            <a:ext cx="360672" cy="334689"/>
            <a:chOff x="3727968" y="4824570"/>
            <a:chExt cx="232110" cy="215382"/>
          </a:xfrm>
        </p:grpSpPr>
        <p:sp>
          <p:nvSpPr>
            <p:cNvPr id="1220" name="Google Shape;1220;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32"/>
          <p:cNvGrpSpPr/>
          <p:nvPr/>
        </p:nvGrpSpPr>
        <p:grpSpPr>
          <a:xfrm rot="4018643" flipH="1">
            <a:off x="8088479" y="292979"/>
            <a:ext cx="1683519" cy="1352875"/>
            <a:chOff x="3014694" y="2662088"/>
            <a:chExt cx="1047264" cy="841581"/>
          </a:xfrm>
        </p:grpSpPr>
        <p:sp>
          <p:nvSpPr>
            <p:cNvPr id="1224" name="Google Shape;1224;p32"/>
            <p:cNvSpPr/>
            <p:nvPr/>
          </p:nvSpPr>
          <p:spPr>
            <a:xfrm>
              <a:off x="3014694" y="2662088"/>
              <a:ext cx="1047264" cy="841581"/>
            </a:xfrm>
            <a:custGeom>
              <a:avLst/>
              <a:gdLst/>
              <a:ahLst/>
              <a:cxnLst/>
              <a:rect l="l" t="t" r="r" b="b"/>
              <a:pathLst>
                <a:path w="26670" h="21432" extrusionOk="0">
                  <a:moveTo>
                    <a:pt x="11692" y="0"/>
                  </a:moveTo>
                  <a:lnTo>
                    <a:pt x="10188" y="363"/>
                  </a:lnTo>
                  <a:lnTo>
                    <a:pt x="8268" y="3296"/>
                  </a:lnTo>
                  <a:lnTo>
                    <a:pt x="8055" y="7073"/>
                  </a:lnTo>
                  <a:lnTo>
                    <a:pt x="6540" y="5515"/>
                  </a:lnTo>
                  <a:lnTo>
                    <a:pt x="6049" y="3115"/>
                  </a:lnTo>
                  <a:lnTo>
                    <a:pt x="5430" y="896"/>
                  </a:lnTo>
                  <a:lnTo>
                    <a:pt x="3958" y="2134"/>
                  </a:lnTo>
                  <a:lnTo>
                    <a:pt x="4182" y="4630"/>
                  </a:lnTo>
                  <a:cubicBezTo>
                    <a:pt x="4182" y="4630"/>
                    <a:pt x="5782" y="6763"/>
                    <a:pt x="5825" y="6806"/>
                  </a:cubicBezTo>
                  <a:cubicBezTo>
                    <a:pt x="5921" y="6849"/>
                    <a:pt x="7692" y="9121"/>
                    <a:pt x="7734" y="9164"/>
                  </a:cubicBezTo>
                  <a:lnTo>
                    <a:pt x="6497" y="8801"/>
                  </a:lnTo>
                  <a:lnTo>
                    <a:pt x="4449" y="9473"/>
                  </a:lnTo>
                  <a:cubicBezTo>
                    <a:pt x="4449" y="9473"/>
                    <a:pt x="2273" y="11916"/>
                    <a:pt x="2315" y="11958"/>
                  </a:cubicBezTo>
                  <a:cubicBezTo>
                    <a:pt x="2358" y="11958"/>
                    <a:pt x="1" y="14497"/>
                    <a:pt x="54" y="14540"/>
                  </a:cubicBezTo>
                  <a:cubicBezTo>
                    <a:pt x="139" y="14540"/>
                    <a:pt x="1387" y="15073"/>
                    <a:pt x="1387" y="15073"/>
                  </a:cubicBezTo>
                  <a:cubicBezTo>
                    <a:pt x="1387" y="15073"/>
                    <a:pt x="2999" y="15386"/>
                    <a:pt x="3228" y="15386"/>
                  </a:cubicBezTo>
                  <a:cubicBezTo>
                    <a:pt x="3242" y="15386"/>
                    <a:pt x="3251" y="15385"/>
                    <a:pt x="3254" y="15383"/>
                  </a:cubicBezTo>
                  <a:cubicBezTo>
                    <a:pt x="3254" y="15297"/>
                    <a:pt x="5121" y="14764"/>
                    <a:pt x="5206" y="14764"/>
                  </a:cubicBezTo>
                  <a:cubicBezTo>
                    <a:pt x="5292" y="14721"/>
                    <a:pt x="6988" y="13964"/>
                    <a:pt x="6988" y="13964"/>
                  </a:cubicBezTo>
                  <a:lnTo>
                    <a:pt x="8759" y="11649"/>
                  </a:lnTo>
                  <a:lnTo>
                    <a:pt x="7873" y="13206"/>
                  </a:lnTo>
                  <a:cubicBezTo>
                    <a:pt x="7873" y="13206"/>
                    <a:pt x="8183" y="15340"/>
                    <a:pt x="8183" y="15425"/>
                  </a:cubicBezTo>
                  <a:cubicBezTo>
                    <a:pt x="8183" y="15468"/>
                    <a:pt x="9431" y="18455"/>
                    <a:pt x="9516" y="18498"/>
                  </a:cubicBezTo>
                  <a:cubicBezTo>
                    <a:pt x="9559" y="18498"/>
                    <a:pt x="10892" y="20226"/>
                    <a:pt x="11031" y="20268"/>
                  </a:cubicBezTo>
                  <a:cubicBezTo>
                    <a:pt x="11049" y="20280"/>
                    <a:pt x="11106" y="20284"/>
                    <a:pt x="11183" y="20284"/>
                  </a:cubicBezTo>
                  <a:cubicBezTo>
                    <a:pt x="11459" y="20284"/>
                    <a:pt x="12001" y="20226"/>
                    <a:pt x="12001" y="20226"/>
                  </a:cubicBezTo>
                  <a:lnTo>
                    <a:pt x="13122" y="18668"/>
                  </a:lnTo>
                  <a:lnTo>
                    <a:pt x="13164" y="16321"/>
                  </a:lnTo>
                  <a:cubicBezTo>
                    <a:pt x="13164" y="16321"/>
                    <a:pt x="13602" y="17601"/>
                    <a:pt x="13602" y="17655"/>
                  </a:cubicBezTo>
                  <a:cubicBezTo>
                    <a:pt x="13655" y="17697"/>
                    <a:pt x="15202" y="20492"/>
                    <a:pt x="15255" y="20535"/>
                  </a:cubicBezTo>
                  <a:cubicBezTo>
                    <a:pt x="15340" y="20631"/>
                    <a:pt x="16941" y="21431"/>
                    <a:pt x="16941" y="21431"/>
                  </a:cubicBezTo>
                  <a:lnTo>
                    <a:pt x="18093" y="20002"/>
                  </a:lnTo>
                  <a:lnTo>
                    <a:pt x="18231" y="17825"/>
                  </a:lnTo>
                  <a:lnTo>
                    <a:pt x="17517" y="16140"/>
                  </a:lnTo>
                  <a:lnTo>
                    <a:pt x="17517" y="16140"/>
                  </a:lnTo>
                  <a:cubicBezTo>
                    <a:pt x="17517" y="16140"/>
                    <a:pt x="17922" y="16364"/>
                    <a:pt x="18007" y="16407"/>
                  </a:cubicBezTo>
                  <a:cubicBezTo>
                    <a:pt x="18093" y="16492"/>
                    <a:pt x="19693" y="18988"/>
                    <a:pt x="19789" y="19031"/>
                  </a:cubicBezTo>
                  <a:cubicBezTo>
                    <a:pt x="19831" y="19074"/>
                    <a:pt x="21698" y="20140"/>
                    <a:pt x="21698" y="20140"/>
                  </a:cubicBezTo>
                  <a:lnTo>
                    <a:pt x="24098" y="20492"/>
                  </a:lnTo>
                  <a:lnTo>
                    <a:pt x="26669" y="20226"/>
                  </a:lnTo>
                  <a:lnTo>
                    <a:pt x="25656" y="17431"/>
                  </a:lnTo>
                  <a:lnTo>
                    <a:pt x="24493" y="16225"/>
                  </a:lnTo>
                  <a:lnTo>
                    <a:pt x="22317" y="14935"/>
                  </a:lnTo>
                  <a:lnTo>
                    <a:pt x="20759" y="14188"/>
                  </a:lnTo>
                  <a:lnTo>
                    <a:pt x="19693" y="14231"/>
                  </a:lnTo>
                  <a:cubicBezTo>
                    <a:pt x="19693" y="14231"/>
                    <a:pt x="18541" y="14231"/>
                    <a:pt x="18626" y="14135"/>
                  </a:cubicBezTo>
                  <a:cubicBezTo>
                    <a:pt x="18669" y="14092"/>
                    <a:pt x="20589" y="13783"/>
                    <a:pt x="20631" y="13697"/>
                  </a:cubicBezTo>
                  <a:cubicBezTo>
                    <a:pt x="20674" y="13655"/>
                    <a:pt x="22669" y="12406"/>
                    <a:pt x="22765" y="12321"/>
                  </a:cubicBezTo>
                  <a:cubicBezTo>
                    <a:pt x="22850" y="12225"/>
                    <a:pt x="24408" y="10540"/>
                    <a:pt x="24408" y="10540"/>
                  </a:cubicBezTo>
                  <a:lnTo>
                    <a:pt x="22669" y="9964"/>
                  </a:lnTo>
                  <a:lnTo>
                    <a:pt x="20269" y="8801"/>
                  </a:lnTo>
                  <a:lnTo>
                    <a:pt x="16589" y="10764"/>
                  </a:lnTo>
                  <a:cubicBezTo>
                    <a:pt x="16589" y="10764"/>
                    <a:pt x="14192" y="12003"/>
                    <a:pt x="13935" y="12003"/>
                  </a:cubicBezTo>
                  <a:cubicBezTo>
                    <a:pt x="13929" y="12003"/>
                    <a:pt x="13925" y="12002"/>
                    <a:pt x="13922" y="12001"/>
                  </a:cubicBezTo>
                  <a:cubicBezTo>
                    <a:pt x="13783" y="12001"/>
                    <a:pt x="12674" y="11521"/>
                    <a:pt x="12535" y="11382"/>
                  </a:cubicBezTo>
                  <a:cubicBezTo>
                    <a:pt x="12407" y="11254"/>
                    <a:pt x="14850" y="11073"/>
                    <a:pt x="14892" y="11030"/>
                  </a:cubicBezTo>
                  <a:cubicBezTo>
                    <a:pt x="14935" y="10988"/>
                    <a:pt x="17965" y="9654"/>
                    <a:pt x="18007" y="9558"/>
                  </a:cubicBezTo>
                  <a:cubicBezTo>
                    <a:pt x="18050" y="9516"/>
                    <a:pt x="20407" y="7606"/>
                    <a:pt x="20493" y="7467"/>
                  </a:cubicBezTo>
                  <a:cubicBezTo>
                    <a:pt x="20589" y="7382"/>
                    <a:pt x="20098" y="5963"/>
                    <a:pt x="20098" y="5963"/>
                  </a:cubicBezTo>
                  <a:lnTo>
                    <a:pt x="17826" y="5867"/>
                  </a:lnTo>
                  <a:lnTo>
                    <a:pt x="15116" y="5515"/>
                  </a:lnTo>
                  <a:lnTo>
                    <a:pt x="11468" y="7691"/>
                  </a:lnTo>
                  <a:lnTo>
                    <a:pt x="12535" y="5963"/>
                  </a:lnTo>
                  <a:lnTo>
                    <a:pt x="12364" y="2358"/>
                  </a:lnTo>
                  <a:lnTo>
                    <a:pt x="1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3069157" y="2709993"/>
              <a:ext cx="952983" cy="756371"/>
            </a:xfrm>
            <a:custGeom>
              <a:avLst/>
              <a:gdLst/>
              <a:ahLst/>
              <a:cxnLst/>
              <a:rect l="l" t="t" r="r" b="b"/>
              <a:pathLst>
                <a:path w="24269" h="19262" extrusionOk="0">
                  <a:moveTo>
                    <a:pt x="7501" y="8594"/>
                  </a:moveTo>
                  <a:cubicBezTo>
                    <a:pt x="7504" y="8598"/>
                    <a:pt x="7507" y="8601"/>
                    <a:pt x="7510" y="8605"/>
                  </a:cubicBezTo>
                  <a:cubicBezTo>
                    <a:pt x="7507" y="8601"/>
                    <a:pt x="7504" y="8598"/>
                    <a:pt x="7501" y="8594"/>
                  </a:cubicBezTo>
                  <a:close/>
                  <a:moveTo>
                    <a:pt x="9436" y="0"/>
                  </a:moveTo>
                  <a:cubicBezTo>
                    <a:pt x="9399" y="0"/>
                    <a:pt x="9359" y="21"/>
                    <a:pt x="9334" y="71"/>
                  </a:cubicBezTo>
                  <a:cubicBezTo>
                    <a:pt x="9110" y="647"/>
                    <a:pt x="8662" y="1095"/>
                    <a:pt x="8268" y="1543"/>
                  </a:cubicBezTo>
                  <a:cubicBezTo>
                    <a:pt x="7905" y="1980"/>
                    <a:pt x="7596" y="2471"/>
                    <a:pt x="7372" y="3005"/>
                  </a:cubicBezTo>
                  <a:cubicBezTo>
                    <a:pt x="7148" y="3538"/>
                    <a:pt x="6977" y="4114"/>
                    <a:pt x="6934" y="4701"/>
                  </a:cubicBezTo>
                  <a:cubicBezTo>
                    <a:pt x="6881" y="5234"/>
                    <a:pt x="7020" y="5810"/>
                    <a:pt x="7148" y="6343"/>
                  </a:cubicBezTo>
                  <a:cubicBezTo>
                    <a:pt x="7244" y="7005"/>
                    <a:pt x="7372" y="7677"/>
                    <a:pt x="7468" y="8296"/>
                  </a:cubicBezTo>
                  <a:cubicBezTo>
                    <a:pt x="6401" y="7186"/>
                    <a:pt x="5462" y="5981"/>
                    <a:pt x="4705" y="4647"/>
                  </a:cubicBezTo>
                  <a:cubicBezTo>
                    <a:pt x="4086" y="3495"/>
                    <a:pt x="3595" y="2247"/>
                    <a:pt x="3286" y="967"/>
                  </a:cubicBezTo>
                  <a:cubicBezTo>
                    <a:pt x="3286" y="908"/>
                    <a:pt x="3253" y="882"/>
                    <a:pt x="3216" y="882"/>
                  </a:cubicBezTo>
                  <a:cubicBezTo>
                    <a:pt x="3165" y="882"/>
                    <a:pt x="3105" y="930"/>
                    <a:pt x="3105" y="1010"/>
                  </a:cubicBezTo>
                  <a:cubicBezTo>
                    <a:pt x="3595" y="3314"/>
                    <a:pt x="4801" y="5447"/>
                    <a:pt x="6305" y="7271"/>
                  </a:cubicBezTo>
                  <a:cubicBezTo>
                    <a:pt x="6651" y="7699"/>
                    <a:pt x="7065" y="8127"/>
                    <a:pt x="7455" y="8545"/>
                  </a:cubicBezTo>
                  <a:lnTo>
                    <a:pt x="7455" y="8545"/>
                  </a:lnTo>
                  <a:cubicBezTo>
                    <a:pt x="7453" y="8545"/>
                    <a:pt x="7452" y="8545"/>
                    <a:pt x="7450" y="8545"/>
                  </a:cubicBezTo>
                  <a:cubicBezTo>
                    <a:pt x="7441" y="8545"/>
                    <a:pt x="7430" y="8550"/>
                    <a:pt x="7414" y="8562"/>
                  </a:cubicBezTo>
                  <a:cubicBezTo>
                    <a:pt x="6796" y="8648"/>
                    <a:pt x="6134" y="8744"/>
                    <a:pt x="5505" y="8829"/>
                  </a:cubicBezTo>
                  <a:cubicBezTo>
                    <a:pt x="4971" y="8914"/>
                    <a:pt x="4395" y="8968"/>
                    <a:pt x="3862" y="9138"/>
                  </a:cubicBezTo>
                  <a:cubicBezTo>
                    <a:pt x="3329" y="9320"/>
                    <a:pt x="2795" y="9672"/>
                    <a:pt x="2401" y="10077"/>
                  </a:cubicBezTo>
                  <a:cubicBezTo>
                    <a:pt x="1952" y="10429"/>
                    <a:pt x="1547" y="10877"/>
                    <a:pt x="1238" y="11314"/>
                  </a:cubicBezTo>
                  <a:cubicBezTo>
                    <a:pt x="886" y="11901"/>
                    <a:pt x="576" y="12520"/>
                    <a:pt x="86" y="13011"/>
                  </a:cubicBezTo>
                  <a:cubicBezTo>
                    <a:pt x="0" y="13053"/>
                    <a:pt x="43" y="13139"/>
                    <a:pt x="86" y="13139"/>
                  </a:cubicBezTo>
                  <a:cubicBezTo>
                    <a:pt x="501" y="13246"/>
                    <a:pt x="928" y="13296"/>
                    <a:pt x="1355" y="13296"/>
                  </a:cubicBezTo>
                  <a:cubicBezTo>
                    <a:pt x="2156" y="13296"/>
                    <a:pt x="2957" y="13121"/>
                    <a:pt x="3681" y="12829"/>
                  </a:cubicBezTo>
                  <a:cubicBezTo>
                    <a:pt x="4843" y="12339"/>
                    <a:pt x="5867" y="11581"/>
                    <a:pt x="6614" y="10610"/>
                  </a:cubicBezTo>
                  <a:cubicBezTo>
                    <a:pt x="7062" y="10077"/>
                    <a:pt x="7414" y="9405"/>
                    <a:pt x="7638" y="8744"/>
                  </a:cubicBezTo>
                  <a:cubicBezTo>
                    <a:pt x="7820" y="8914"/>
                    <a:pt x="8001" y="9053"/>
                    <a:pt x="8172" y="9234"/>
                  </a:cubicBezTo>
                  <a:cubicBezTo>
                    <a:pt x="8129" y="9234"/>
                    <a:pt x="8129" y="9234"/>
                    <a:pt x="8129" y="9277"/>
                  </a:cubicBezTo>
                  <a:cubicBezTo>
                    <a:pt x="8001" y="9981"/>
                    <a:pt x="7734" y="10653"/>
                    <a:pt x="7596" y="11314"/>
                  </a:cubicBezTo>
                  <a:cubicBezTo>
                    <a:pt x="7414" y="11986"/>
                    <a:pt x="7329" y="12648"/>
                    <a:pt x="7329" y="13363"/>
                  </a:cubicBezTo>
                  <a:cubicBezTo>
                    <a:pt x="7372" y="13981"/>
                    <a:pt x="7468" y="14611"/>
                    <a:pt x="7681" y="15187"/>
                  </a:cubicBezTo>
                  <a:cubicBezTo>
                    <a:pt x="7948" y="15805"/>
                    <a:pt x="8310" y="16339"/>
                    <a:pt x="8748" y="16829"/>
                  </a:cubicBezTo>
                  <a:cubicBezTo>
                    <a:pt x="9014" y="17096"/>
                    <a:pt x="9281" y="17363"/>
                    <a:pt x="9548" y="17587"/>
                  </a:cubicBezTo>
                  <a:cubicBezTo>
                    <a:pt x="9814" y="17854"/>
                    <a:pt x="10177" y="18078"/>
                    <a:pt x="10348" y="18430"/>
                  </a:cubicBezTo>
                  <a:cubicBezTo>
                    <a:pt x="10370" y="18447"/>
                    <a:pt x="10397" y="18458"/>
                    <a:pt x="10425" y="18458"/>
                  </a:cubicBezTo>
                  <a:cubicBezTo>
                    <a:pt x="10465" y="18458"/>
                    <a:pt x="10504" y="18437"/>
                    <a:pt x="10529" y="18387"/>
                  </a:cubicBezTo>
                  <a:cubicBezTo>
                    <a:pt x="10753" y="17811"/>
                    <a:pt x="10881" y="17139"/>
                    <a:pt x="10935" y="16520"/>
                  </a:cubicBezTo>
                  <a:cubicBezTo>
                    <a:pt x="11020" y="15901"/>
                    <a:pt x="11063" y="15272"/>
                    <a:pt x="10977" y="14653"/>
                  </a:cubicBezTo>
                  <a:cubicBezTo>
                    <a:pt x="10935" y="13981"/>
                    <a:pt x="10710" y="13363"/>
                    <a:pt x="10486" y="12787"/>
                  </a:cubicBezTo>
                  <a:cubicBezTo>
                    <a:pt x="10220" y="12168"/>
                    <a:pt x="9953" y="11581"/>
                    <a:pt x="9644" y="11005"/>
                  </a:cubicBezTo>
                  <a:cubicBezTo>
                    <a:pt x="9334" y="10568"/>
                    <a:pt x="9014" y="10120"/>
                    <a:pt x="8705" y="9672"/>
                  </a:cubicBezTo>
                  <a:lnTo>
                    <a:pt x="8705" y="9672"/>
                  </a:lnTo>
                  <a:cubicBezTo>
                    <a:pt x="9601" y="10472"/>
                    <a:pt x="10572" y="11186"/>
                    <a:pt x="11553" y="11805"/>
                  </a:cubicBezTo>
                  <a:lnTo>
                    <a:pt x="11553" y="11848"/>
                  </a:lnTo>
                  <a:lnTo>
                    <a:pt x="11553" y="11901"/>
                  </a:lnTo>
                  <a:cubicBezTo>
                    <a:pt x="11863" y="12968"/>
                    <a:pt x="12001" y="14035"/>
                    <a:pt x="12311" y="15101"/>
                  </a:cubicBezTo>
                  <a:cubicBezTo>
                    <a:pt x="12481" y="15581"/>
                    <a:pt x="12705" y="16115"/>
                    <a:pt x="12972" y="16605"/>
                  </a:cubicBezTo>
                  <a:cubicBezTo>
                    <a:pt x="13281" y="17096"/>
                    <a:pt x="13644" y="17544"/>
                    <a:pt x="14081" y="17939"/>
                  </a:cubicBezTo>
                  <a:cubicBezTo>
                    <a:pt x="14529" y="18387"/>
                    <a:pt x="15063" y="18835"/>
                    <a:pt x="15596" y="19230"/>
                  </a:cubicBezTo>
                  <a:cubicBezTo>
                    <a:pt x="15596" y="19251"/>
                    <a:pt x="15618" y="19262"/>
                    <a:pt x="15646" y="19262"/>
                  </a:cubicBezTo>
                  <a:cubicBezTo>
                    <a:pt x="15674" y="19262"/>
                    <a:pt x="15708" y="19251"/>
                    <a:pt x="15735" y="19230"/>
                  </a:cubicBezTo>
                  <a:cubicBezTo>
                    <a:pt x="15863" y="19006"/>
                    <a:pt x="15863" y="18696"/>
                    <a:pt x="15863" y="18430"/>
                  </a:cubicBezTo>
                  <a:lnTo>
                    <a:pt x="15863" y="17630"/>
                  </a:lnTo>
                  <a:cubicBezTo>
                    <a:pt x="15820" y="17096"/>
                    <a:pt x="15735" y="16563"/>
                    <a:pt x="15554" y="16072"/>
                  </a:cubicBezTo>
                  <a:cubicBezTo>
                    <a:pt x="15330" y="15496"/>
                    <a:pt x="15020" y="15005"/>
                    <a:pt x="14668" y="14515"/>
                  </a:cubicBezTo>
                  <a:cubicBezTo>
                    <a:pt x="14305" y="14035"/>
                    <a:pt x="13868" y="13544"/>
                    <a:pt x="13420" y="13096"/>
                  </a:cubicBezTo>
                  <a:cubicBezTo>
                    <a:pt x="13239" y="12968"/>
                    <a:pt x="13111" y="12829"/>
                    <a:pt x="12929" y="12701"/>
                  </a:cubicBezTo>
                  <a:lnTo>
                    <a:pt x="12929" y="12701"/>
                  </a:lnTo>
                  <a:cubicBezTo>
                    <a:pt x="14081" y="13320"/>
                    <a:pt x="15287" y="13896"/>
                    <a:pt x="16535" y="14301"/>
                  </a:cubicBezTo>
                  <a:lnTo>
                    <a:pt x="16578" y="14301"/>
                  </a:lnTo>
                  <a:cubicBezTo>
                    <a:pt x="16972" y="14781"/>
                    <a:pt x="17239" y="15368"/>
                    <a:pt x="17602" y="15901"/>
                  </a:cubicBezTo>
                  <a:cubicBezTo>
                    <a:pt x="17954" y="16435"/>
                    <a:pt x="18348" y="16915"/>
                    <a:pt x="18839" y="17320"/>
                  </a:cubicBezTo>
                  <a:cubicBezTo>
                    <a:pt x="19821" y="18120"/>
                    <a:pt x="20973" y="18568"/>
                    <a:pt x="22221" y="18654"/>
                  </a:cubicBezTo>
                  <a:cubicBezTo>
                    <a:pt x="22373" y="18664"/>
                    <a:pt x="22529" y="18669"/>
                    <a:pt x="22686" y="18669"/>
                  </a:cubicBezTo>
                  <a:cubicBezTo>
                    <a:pt x="23170" y="18669"/>
                    <a:pt x="23674" y="18619"/>
                    <a:pt x="24173" y="18515"/>
                  </a:cubicBezTo>
                  <a:cubicBezTo>
                    <a:pt x="24216" y="18472"/>
                    <a:pt x="24269" y="18430"/>
                    <a:pt x="24216" y="18344"/>
                  </a:cubicBezTo>
                  <a:cubicBezTo>
                    <a:pt x="23864" y="17896"/>
                    <a:pt x="23682" y="17320"/>
                    <a:pt x="23373" y="16787"/>
                  </a:cubicBezTo>
                  <a:cubicBezTo>
                    <a:pt x="23106" y="16253"/>
                    <a:pt x="22711" y="15848"/>
                    <a:pt x="22178" y="15496"/>
                  </a:cubicBezTo>
                  <a:cubicBezTo>
                    <a:pt x="21154" y="14781"/>
                    <a:pt x="20002" y="14301"/>
                    <a:pt x="18754" y="14205"/>
                  </a:cubicBezTo>
                  <a:cubicBezTo>
                    <a:pt x="18418" y="14184"/>
                    <a:pt x="18084" y="14184"/>
                    <a:pt x="17751" y="14184"/>
                  </a:cubicBezTo>
                  <a:cubicBezTo>
                    <a:pt x="17418" y="14184"/>
                    <a:pt x="17084" y="14184"/>
                    <a:pt x="16748" y="14163"/>
                  </a:cubicBezTo>
                  <a:cubicBezTo>
                    <a:pt x="15415" y="13715"/>
                    <a:pt x="14135" y="13139"/>
                    <a:pt x="12929" y="12477"/>
                  </a:cubicBezTo>
                  <a:lnTo>
                    <a:pt x="12929" y="12477"/>
                  </a:lnTo>
                  <a:cubicBezTo>
                    <a:pt x="13600" y="12701"/>
                    <a:pt x="14301" y="12797"/>
                    <a:pt x="15007" y="12797"/>
                  </a:cubicBezTo>
                  <a:cubicBezTo>
                    <a:pt x="15143" y="12797"/>
                    <a:pt x="15279" y="12793"/>
                    <a:pt x="15415" y="12787"/>
                  </a:cubicBezTo>
                  <a:cubicBezTo>
                    <a:pt x="16172" y="12744"/>
                    <a:pt x="16887" y="12563"/>
                    <a:pt x="17602" y="12339"/>
                  </a:cubicBezTo>
                  <a:cubicBezTo>
                    <a:pt x="18263" y="12168"/>
                    <a:pt x="18935" y="11901"/>
                    <a:pt x="19597" y="11581"/>
                  </a:cubicBezTo>
                  <a:cubicBezTo>
                    <a:pt x="19906" y="11410"/>
                    <a:pt x="20269" y="11186"/>
                    <a:pt x="20535" y="10920"/>
                  </a:cubicBezTo>
                  <a:cubicBezTo>
                    <a:pt x="20845" y="10696"/>
                    <a:pt x="21197" y="10386"/>
                    <a:pt x="21282" y="9981"/>
                  </a:cubicBezTo>
                  <a:cubicBezTo>
                    <a:pt x="21325" y="9946"/>
                    <a:pt x="21298" y="9884"/>
                    <a:pt x="21242" y="9884"/>
                  </a:cubicBezTo>
                  <a:cubicBezTo>
                    <a:pt x="21228" y="9884"/>
                    <a:pt x="21213" y="9888"/>
                    <a:pt x="21197" y="9896"/>
                  </a:cubicBezTo>
                  <a:cubicBezTo>
                    <a:pt x="21142" y="9903"/>
                    <a:pt x="21087" y="9907"/>
                    <a:pt x="21030" y="9907"/>
                  </a:cubicBezTo>
                  <a:cubicBezTo>
                    <a:pt x="20765" y="9907"/>
                    <a:pt x="20479" y="9829"/>
                    <a:pt x="20215" y="9714"/>
                  </a:cubicBezTo>
                  <a:cubicBezTo>
                    <a:pt x="19906" y="9629"/>
                    <a:pt x="19554" y="9544"/>
                    <a:pt x="19244" y="9501"/>
                  </a:cubicBezTo>
                  <a:cubicBezTo>
                    <a:pt x="18939" y="9457"/>
                    <a:pt x="18627" y="9434"/>
                    <a:pt x="18315" y="9434"/>
                  </a:cubicBezTo>
                  <a:cubicBezTo>
                    <a:pt x="17940" y="9434"/>
                    <a:pt x="17563" y="9468"/>
                    <a:pt x="17196" y="9544"/>
                  </a:cubicBezTo>
                  <a:cubicBezTo>
                    <a:pt x="15906" y="9810"/>
                    <a:pt x="14796" y="10514"/>
                    <a:pt x="13644" y="11186"/>
                  </a:cubicBezTo>
                  <a:cubicBezTo>
                    <a:pt x="13134" y="11460"/>
                    <a:pt x="12549" y="11734"/>
                    <a:pt x="11925" y="11734"/>
                  </a:cubicBezTo>
                  <a:cubicBezTo>
                    <a:pt x="11845" y="11734"/>
                    <a:pt x="11763" y="11730"/>
                    <a:pt x="11681" y="11720"/>
                  </a:cubicBezTo>
                  <a:lnTo>
                    <a:pt x="11681" y="11677"/>
                  </a:lnTo>
                  <a:cubicBezTo>
                    <a:pt x="11020" y="11272"/>
                    <a:pt x="10348" y="10781"/>
                    <a:pt x="9729" y="10301"/>
                  </a:cubicBezTo>
                  <a:cubicBezTo>
                    <a:pt x="9377" y="10034"/>
                    <a:pt x="9068" y="9768"/>
                    <a:pt x="8748" y="9448"/>
                  </a:cubicBezTo>
                  <a:lnTo>
                    <a:pt x="8748" y="9448"/>
                  </a:lnTo>
                  <a:cubicBezTo>
                    <a:pt x="8929" y="9544"/>
                    <a:pt x="9110" y="9586"/>
                    <a:pt x="9281" y="9672"/>
                  </a:cubicBezTo>
                  <a:cubicBezTo>
                    <a:pt x="9644" y="9768"/>
                    <a:pt x="9953" y="9853"/>
                    <a:pt x="10305" y="9896"/>
                  </a:cubicBezTo>
                  <a:cubicBezTo>
                    <a:pt x="10461" y="9914"/>
                    <a:pt x="10618" y="9923"/>
                    <a:pt x="10777" y="9923"/>
                  </a:cubicBezTo>
                  <a:cubicBezTo>
                    <a:pt x="11345" y="9923"/>
                    <a:pt x="11921" y="9814"/>
                    <a:pt x="12439" y="9672"/>
                  </a:cubicBezTo>
                  <a:cubicBezTo>
                    <a:pt x="13815" y="9362"/>
                    <a:pt x="15244" y="8829"/>
                    <a:pt x="16354" y="7944"/>
                  </a:cubicBezTo>
                  <a:cubicBezTo>
                    <a:pt x="17015" y="7453"/>
                    <a:pt x="17602" y="6781"/>
                    <a:pt x="17911" y="6034"/>
                  </a:cubicBezTo>
                  <a:cubicBezTo>
                    <a:pt x="17954" y="5938"/>
                    <a:pt x="17868" y="5895"/>
                    <a:pt x="17815" y="5895"/>
                  </a:cubicBezTo>
                  <a:cubicBezTo>
                    <a:pt x="17684" y="5931"/>
                    <a:pt x="17546" y="5945"/>
                    <a:pt x="17406" y="5945"/>
                  </a:cubicBezTo>
                  <a:cubicBezTo>
                    <a:pt x="17216" y="5945"/>
                    <a:pt x="17023" y="5920"/>
                    <a:pt x="16844" y="5895"/>
                  </a:cubicBezTo>
                  <a:cubicBezTo>
                    <a:pt x="16535" y="5810"/>
                    <a:pt x="16215" y="5767"/>
                    <a:pt x="15863" y="5714"/>
                  </a:cubicBezTo>
                  <a:cubicBezTo>
                    <a:pt x="15627" y="5699"/>
                    <a:pt x="15390" y="5689"/>
                    <a:pt x="15154" y="5689"/>
                  </a:cubicBezTo>
                  <a:cubicBezTo>
                    <a:pt x="14729" y="5689"/>
                    <a:pt x="14309" y="5721"/>
                    <a:pt x="13911" y="5810"/>
                  </a:cubicBezTo>
                  <a:cubicBezTo>
                    <a:pt x="12535" y="5981"/>
                    <a:pt x="11244" y="6567"/>
                    <a:pt x="10134" y="7367"/>
                  </a:cubicBezTo>
                  <a:cubicBezTo>
                    <a:pt x="9814" y="7634"/>
                    <a:pt x="9505" y="7901"/>
                    <a:pt x="9196" y="8168"/>
                  </a:cubicBezTo>
                  <a:cubicBezTo>
                    <a:pt x="8886" y="8434"/>
                    <a:pt x="8620" y="8744"/>
                    <a:pt x="8268" y="9010"/>
                  </a:cubicBezTo>
                  <a:lnTo>
                    <a:pt x="8268" y="9053"/>
                  </a:lnTo>
                  <a:cubicBezTo>
                    <a:pt x="8086" y="8914"/>
                    <a:pt x="7948" y="8744"/>
                    <a:pt x="7820" y="8605"/>
                  </a:cubicBezTo>
                  <a:cubicBezTo>
                    <a:pt x="8801" y="7805"/>
                    <a:pt x="9548" y="6695"/>
                    <a:pt x="9996" y="5447"/>
                  </a:cubicBezTo>
                  <a:cubicBezTo>
                    <a:pt x="10348" y="4338"/>
                    <a:pt x="10444" y="3143"/>
                    <a:pt x="10262" y="1980"/>
                  </a:cubicBezTo>
                  <a:cubicBezTo>
                    <a:pt x="10134" y="1319"/>
                    <a:pt x="9910" y="647"/>
                    <a:pt x="9505" y="28"/>
                  </a:cubicBezTo>
                  <a:cubicBezTo>
                    <a:pt x="9487" y="11"/>
                    <a:pt x="9462" y="0"/>
                    <a:pt x="9436" y="0"/>
                  </a:cubicBezTo>
                  <a:close/>
                </a:path>
              </a:pathLst>
            </a:custGeom>
            <a:solidFill>
              <a:srgbClr val="E02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3081291" y="2695150"/>
              <a:ext cx="951334" cy="756842"/>
            </a:xfrm>
            <a:custGeom>
              <a:avLst/>
              <a:gdLst/>
              <a:ahLst/>
              <a:cxnLst/>
              <a:rect l="l" t="t" r="r" b="b"/>
              <a:pathLst>
                <a:path w="24227" h="19274" extrusionOk="0">
                  <a:moveTo>
                    <a:pt x="9394" y="0"/>
                  </a:moveTo>
                  <a:cubicBezTo>
                    <a:pt x="9357" y="0"/>
                    <a:pt x="9317" y="29"/>
                    <a:pt x="9292" y="54"/>
                  </a:cubicBezTo>
                  <a:cubicBezTo>
                    <a:pt x="9068" y="630"/>
                    <a:pt x="8620" y="1078"/>
                    <a:pt x="8225" y="1558"/>
                  </a:cubicBezTo>
                  <a:cubicBezTo>
                    <a:pt x="7863" y="2006"/>
                    <a:pt x="7596" y="2497"/>
                    <a:pt x="7329" y="2988"/>
                  </a:cubicBezTo>
                  <a:cubicBezTo>
                    <a:pt x="7105" y="3521"/>
                    <a:pt x="6935" y="4097"/>
                    <a:pt x="6892" y="4673"/>
                  </a:cubicBezTo>
                  <a:cubicBezTo>
                    <a:pt x="6839" y="5249"/>
                    <a:pt x="6977" y="5783"/>
                    <a:pt x="7105" y="6359"/>
                  </a:cubicBezTo>
                  <a:cubicBezTo>
                    <a:pt x="7201" y="6988"/>
                    <a:pt x="7329" y="7649"/>
                    <a:pt x="7468" y="8322"/>
                  </a:cubicBezTo>
                  <a:cubicBezTo>
                    <a:pt x="6359" y="7212"/>
                    <a:pt x="5420" y="6007"/>
                    <a:pt x="4662" y="4631"/>
                  </a:cubicBezTo>
                  <a:cubicBezTo>
                    <a:pt x="4044" y="3479"/>
                    <a:pt x="3553" y="2230"/>
                    <a:pt x="3244" y="940"/>
                  </a:cubicBezTo>
                  <a:cubicBezTo>
                    <a:pt x="3244" y="901"/>
                    <a:pt x="3207" y="880"/>
                    <a:pt x="3167" y="880"/>
                  </a:cubicBezTo>
                  <a:cubicBezTo>
                    <a:pt x="3117" y="880"/>
                    <a:pt x="3062" y="912"/>
                    <a:pt x="3062" y="982"/>
                  </a:cubicBezTo>
                  <a:cubicBezTo>
                    <a:pt x="3596" y="3297"/>
                    <a:pt x="4758" y="5473"/>
                    <a:pt x="6263" y="7297"/>
                  </a:cubicBezTo>
                  <a:cubicBezTo>
                    <a:pt x="6668" y="7745"/>
                    <a:pt x="7063" y="8183"/>
                    <a:pt x="7468" y="8588"/>
                  </a:cubicBezTo>
                  <a:cubicBezTo>
                    <a:pt x="7468" y="8588"/>
                    <a:pt x="7425" y="8546"/>
                    <a:pt x="7372" y="8546"/>
                  </a:cubicBezTo>
                  <a:cubicBezTo>
                    <a:pt x="6753" y="8631"/>
                    <a:pt x="6134" y="8716"/>
                    <a:pt x="5505" y="8812"/>
                  </a:cubicBezTo>
                  <a:cubicBezTo>
                    <a:pt x="4929" y="8898"/>
                    <a:pt x="4353" y="8940"/>
                    <a:pt x="3820" y="9164"/>
                  </a:cubicBezTo>
                  <a:cubicBezTo>
                    <a:pt x="3286" y="9346"/>
                    <a:pt x="2753" y="9698"/>
                    <a:pt x="2358" y="10050"/>
                  </a:cubicBezTo>
                  <a:cubicBezTo>
                    <a:pt x="1910" y="10412"/>
                    <a:pt x="1505" y="10850"/>
                    <a:pt x="1195" y="11340"/>
                  </a:cubicBezTo>
                  <a:cubicBezTo>
                    <a:pt x="843" y="11874"/>
                    <a:pt x="534" y="12546"/>
                    <a:pt x="43" y="12983"/>
                  </a:cubicBezTo>
                  <a:cubicBezTo>
                    <a:pt x="1" y="13026"/>
                    <a:pt x="1" y="13122"/>
                    <a:pt x="43" y="13165"/>
                  </a:cubicBezTo>
                  <a:cubicBezTo>
                    <a:pt x="427" y="13264"/>
                    <a:pt x="820" y="13308"/>
                    <a:pt x="1214" y="13308"/>
                  </a:cubicBezTo>
                  <a:cubicBezTo>
                    <a:pt x="2048" y="13308"/>
                    <a:pt x="2885" y="13110"/>
                    <a:pt x="3638" y="12813"/>
                  </a:cubicBezTo>
                  <a:cubicBezTo>
                    <a:pt x="4801" y="12364"/>
                    <a:pt x="5825" y="11607"/>
                    <a:pt x="6572" y="10626"/>
                  </a:cubicBezTo>
                  <a:cubicBezTo>
                    <a:pt x="7020" y="10050"/>
                    <a:pt x="7372" y="9431"/>
                    <a:pt x="7639" y="8759"/>
                  </a:cubicBezTo>
                  <a:cubicBezTo>
                    <a:pt x="7777" y="8898"/>
                    <a:pt x="7959" y="9079"/>
                    <a:pt x="8129" y="9207"/>
                  </a:cubicBezTo>
                  <a:lnTo>
                    <a:pt x="8087" y="9250"/>
                  </a:lnTo>
                  <a:cubicBezTo>
                    <a:pt x="7959" y="9964"/>
                    <a:pt x="7692" y="10626"/>
                    <a:pt x="7553" y="11340"/>
                  </a:cubicBezTo>
                  <a:cubicBezTo>
                    <a:pt x="7372" y="12012"/>
                    <a:pt x="7287" y="12674"/>
                    <a:pt x="7329" y="13346"/>
                  </a:cubicBezTo>
                  <a:cubicBezTo>
                    <a:pt x="7329" y="13965"/>
                    <a:pt x="7425" y="14583"/>
                    <a:pt x="7639" y="15159"/>
                  </a:cubicBezTo>
                  <a:cubicBezTo>
                    <a:pt x="7905" y="15789"/>
                    <a:pt x="8268" y="16322"/>
                    <a:pt x="8705" y="16813"/>
                  </a:cubicBezTo>
                  <a:lnTo>
                    <a:pt x="9505" y="17613"/>
                  </a:lnTo>
                  <a:cubicBezTo>
                    <a:pt x="9772" y="17826"/>
                    <a:pt x="10135" y="18050"/>
                    <a:pt x="10305" y="18413"/>
                  </a:cubicBezTo>
                  <a:cubicBezTo>
                    <a:pt x="10332" y="18456"/>
                    <a:pt x="10367" y="18477"/>
                    <a:pt x="10400" y="18477"/>
                  </a:cubicBezTo>
                  <a:cubicBezTo>
                    <a:pt x="10433" y="18477"/>
                    <a:pt x="10465" y="18456"/>
                    <a:pt x="10487" y="18413"/>
                  </a:cubicBezTo>
                  <a:cubicBezTo>
                    <a:pt x="10711" y="17784"/>
                    <a:pt x="10839" y="17165"/>
                    <a:pt x="10892" y="16493"/>
                  </a:cubicBezTo>
                  <a:cubicBezTo>
                    <a:pt x="10978" y="15874"/>
                    <a:pt x="11020" y="15255"/>
                    <a:pt x="10935" y="14626"/>
                  </a:cubicBezTo>
                  <a:cubicBezTo>
                    <a:pt x="10892" y="14007"/>
                    <a:pt x="10668" y="13389"/>
                    <a:pt x="10444" y="12759"/>
                  </a:cubicBezTo>
                  <a:cubicBezTo>
                    <a:pt x="10177" y="12183"/>
                    <a:pt x="9911" y="11564"/>
                    <a:pt x="9601" y="10988"/>
                  </a:cubicBezTo>
                  <a:cubicBezTo>
                    <a:pt x="9292" y="10540"/>
                    <a:pt x="8972" y="10092"/>
                    <a:pt x="8663" y="9698"/>
                  </a:cubicBezTo>
                  <a:lnTo>
                    <a:pt x="8663" y="9698"/>
                  </a:lnTo>
                  <a:cubicBezTo>
                    <a:pt x="9559" y="10455"/>
                    <a:pt x="10530" y="11159"/>
                    <a:pt x="11511" y="11831"/>
                  </a:cubicBezTo>
                  <a:lnTo>
                    <a:pt x="11511" y="11916"/>
                  </a:lnTo>
                  <a:cubicBezTo>
                    <a:pt x="11820" y="12941"/>
                    <a:pt x="11959" y="14007"/>
                    <a:pt x="12311" y="15074"/>
                  </a:cubicBezTo>
                  <a:cubicBezTo>
                    <a:pt x="12439" y="15607"/>
                    <a:pt x="12663" y="16098"/>
                    <a:pt x="12930" y="16589"/>
                  </a:cubicBezTo>
                  <a:cubicBezTo>
                    <a:pt x="13239" y="17079"/>
                    <a:pt x="13602" y="17517"/>
                    <a:pt x="14039" y="17922"/>
                  </a:cubicBezTo>
                  <a:cubicBezTo>
                    <a:pt x="14487" y="18413"/>
                    <a:pt x="15021" y="18808"/>
                    <a:pt x="15554" y="19256"/>
                  </a:cubicBezTo>
                  <a:cubicBezTo>
                    <a:pt x="15566" y="19268"/>
                    <a:pt x="15579" y="19273"/>
                    <a:pt x="15592" y="19273"/>
                  </a:cubicBezTo>
                  <a:cubicBezTo>
                    <a:pt x="15622" y="19273"/>
                    <a:pt x="15655" y="19243"/>
                    <a:pt x="15693" y="19213"/>
                  </a:cubicBezTo>
                  <a:cubicBezTo>
                    <a:pt x="15821" y="18989"/>
                    <a:pt x="15821" y="18722"/>
                    <a:pt x="15821" y="18456"/>
                  </a:cubicBezTo>
                  <a:lnTo>
                    <a:pt x="15821" y="17656"/>
                  </a:lnTo>
                  <a:cubicBezTo>
                    <a:pt x="15778" y="17122"/>
                    <a:pt x="15693" y="16589"/>
                    <a:pt x="15511" y="16055"/>
                  </a:cubicBezTo>
                  <a:cubicBezTo>
                    <a:pt x="15330" y="15522"/>
                    <a:pt x="14978" y="14989"/>
                    <a:pt x="14626" y="14541"/>
                  </a:cubicBezTo>
                  <a:cubicBezTo>
                    <a:pt x="14263" y="14007"/>
                    <a:pt x="13826" y="13517"/>
                    <a:pt x="13378" y="13122"/>
                  </a:cubicBezTo>
                  <a:cubicBezTo>
                    <a:pt x="13196" y="12941"/>
                    <a:pt x="13068" y="12813"/>
                    <a:pt x="12887" y="12674"/>
                  </a:cubicBezTo>
                  <a:lnTo>
                    <a:pt x="12887" y="12674"/>
                  </a:lnTo>
                  <a:cubicBezTo>
                    <a:pt x="14039" y="13346"/>
                    <a:pt x="15245" y="13879"/>
                    <a:pt x="16535" y="14274"/>
                  </a:cubicBezTo>
                  <a:cubicBezTo>
                    <a:pt x="16930" y="14765"/>
                    <a:pt x="17197" y="15341"/>
                    <a:pt x="17559" y="15874"/>
                  </a:cubicBezTo>
                  <a:cubicBezTo>
                    <a:pt x="17911" y="16407"/>
                    <a:pt x="18306" y="16898"/>
                    <a:pt x="18797" y="17293"/>
                  </a:cubicBezTo>
                  <a:cubicBezTo>
                    <a:pt x="19778" y="18093"/>
                    <a:pt x="20930" y="18541"/>
                    <a:pt x="22178" y="18626"/>
                  </a:cubicBezTo>
                  <a:cubicBezTo>
                    <a:pt x="22354" y="18653"/>
                    <a:pt x="22533" y="18665"/>
                    <a:pt x="22716" y="18665"/>
                  </a:cubicBezTo>
                  <a:cubicBezTo>
                    <a:pt x="23177" y="18665"/>
                    <a:pt x="23657" y="18590"/>
                    <a:pt x="24131" y="18498"/>
                  </a:cubicBezTo>
                  <a:cubicBezTo>
                    <a:pt x="24227" y="18498"/>
                    <a:pt x="24227" y="18413"/>
                    <a:pt x="24173" y="18360"/>
                  </a:cubicBezTo>
                  <a:cubicBezTo>
                    <a:pt x="23821" y="17880"/>
                    <a:pt x="23640" y="17293"/>
                    <a:pt x="23373" y="16813"/>
                  </a:cubicBezTo>
                  <a:cubicBezTo>
                    <a:pt x="23064" y="16279"/>
                    <a:pt x="22669" y="15831"/>
                    <a:pt x="22136" y="15479"/>
                  </a:cubicBezTo>
                  <a:cubicBezTo>
                    <a:pt x="21112" y="14765"/>
                    <a:pt x="19960" y="14274"/>
                    <a:pt x="18711" y="14189"/>
                  </a:cubicBezTo>
                  <a:cubicBezTo>
                    <a:pt x="18559" y="14179"/>
                    <a:pt x="18408" y="14176"/>
                    <a:pt x="18256" y="14176"/>
                  </a:cubicBezTo>
                  <a:cubicBezTo>
                    <a:pt x="17986" y="14176"/>
                    <a:pt x="17717" y="14186"/>
                    <a:pt x="17447" y="14186"/>
                  </a:cubicBezTo>
                  <a:cubicBezTo>
                    <a:pt x="17201" y="14186"/>
                    <a:pt x="16954" y="14177"/>
                    <a:pt x="16706" y="14146"/>
                  </a:cubicBezTo>
                  <a:cubicBezTo>
                    <a:pt x="15373" y="13741"/>
                    <a:pt x="14092" y="13165"/>
                    <a:pt x="12887" y="12450"/>
                  </a:cubicBezTo>
                  <a:lnTo>
                    <a:pt x="12887" y="12450"/>
                  </a:lnTo>
                  <a:cubicBezTo>
                    <a:pt x="13591" y="12685"/>
                    <a:pt x="14329" y="12820"/>
                    <a:pt x="15106" y="12820"/>
                  </a:cubicBezTo>
                  <a:cubicBezTo>
                    <a:pt x="15212" y="12820"/>
                    <a:pt x="15319" y="12818"/>
                    <a:pt x="15426" y="12813"/>
                  </a:cubicBezTo>
                  <a:cubicBezTo>
                    <a:pt x="16130" y="12759"/>
                    <a:pt x="16845" y="12589"/>
                    <a:pt x="17559" y="12364"/>
                  </a:cubicBezTo>
                  <a:cubicBezTo>
                    <a:pt x="18221" y="12140"/>
                    <a:pt x="18935" y="11916"/>
                    <a:pt x="19554" y="11564"/>
                  </a:cubicBezTo>
                  <a:cubicBezTo>
                    <a:pt x="19864" y="11383"/>
                    <a:pt x="20226" y="11159"/>
                    <a:pt x="20536" y="10946"/>
                  </a:cubicBezTo>
                  <a:cubicBezTo>
                    <a:pt x="20802" y="10679"/>
                    <a:pt x="21154" y="10412"/>
                    <a:pt x="21293" y="10007"/>
                  </a:cubicBezTo>
                  <a:cubicBezTo>
                    <a:pt x="21293" y="9922"/>
                    <a:pt x="21240" y="9879"/>
                    <a:pt x="21154" y="9879"/>
                  </a:cubicBezTo>
                  <a:cubicBezTo>
                    <a:pt x="21102" y="9886"/>
                    <a:pt x="21048" y="9889"/>
                    <a:pt x="20994" y="9889"/>
                  </a:cubicBezTo>
                  <a:cubicBezTo>
                    <a:pt x="20727" y="9889"/>
                    <a:pt x="20439" y="9811"/>
                    <a:pt x="20173" y="9740"/>
                  </a:cubicBezTo>
                  <a:cubicBezTo>
                    <a:pt x="19864" y="9655"/>
                    <a:pt x="19512" y="9559"/>
                    <a:pt x="19202" y="9516"/>
                  </a:cubicBezTo>
                  <a:cubicBezTo>
                    <a:pt x="18866" y="9452"/>
                    <a:pt x="18522" y="9420"/>
                    <a:pt x="18178" y="9420"/>
                  </a:cubicBezTo>
                  <a:cubicBezTo>
                    <a:pt x="17834" y="9420"/>
                    <a:pt x="17490" y="9452"/>
                    <a:pt x="17154" y="9516"/>
                  </a:cubicBezTo>
                  <a:cubicBezTo>
                    <a:pt x="15863" y="9826"/>
                    <a:pt x="14754" y="10540"/>
                    <a:pt x="13602" y="11159"/>
                  </a:cubicBezTo>
                  <a:cubicBezTo>
                    <a:pt x="13114" y="11430"/>
                    <a:pt x="12558" y="11724"/>
                    <a:pt x="11966" y="11724"/>
                  </a:cubicBezTo>
                  <a:cubicBezTo>
                    <a:pt x="11858" y="11724"/>
                    <a:pt x="11749" y="11714"/>
                    <a:pt x="11639" y="11692"/>
                  </a:cubicBezTo>
                  <a:cubicBezTo>
                    <a:pt x="10978" y="11255"/>
                    <a:pt x="10305" y="10764"/>
                    <a:pt x="9687" y="10274"/>
                  </a:cubicBezTo>
                  <a:cubicBezTo>
                    <a:pt x="9377" y="10007"/>
                    <a:pt x="9025" y="9740"/>
                    <a:pt x="8705" y="9474"/>
                  </a:cubicBezTo>
                  <a:lnTo>
                    <a:pt x="8705" y="9474"/>
                  </a:lnTo>
                  <a:cubicBezTo>
                    <a:pt x="8887" y="9559"/>
                    <a:pt x="9068" y="9612"/>
                    <a:pt x="9239" y="9655"/>
                  </a:cubicBezTo>
                  <a:cubicBezTo>
                    <a:pt x="9601" y="9783"/>
                    <a:pt x="9953" y="9879"/>
                    <a:pt x="10263" y="9922"/>
                  </a:cubicBezTo>
                  <a:cubicBezTo>
                    <a:pt x="10351" y="9927"/>
                    <a:pt x="10441" y="9929"/>
                    <a:pt x="10530" y="9929"/>
                  </a:cubicBezTo>
                  <a:cubicBezTo>
                    <a:pt x="11164" y="9929"/>
                    <a:pt x="11817" y="9804"/>
                    <a:pt x="12396" y="9655"/>
                  </a:cubicBezTo>
                  <a:cubicBezTo>
                    <a:pt x="13826" y="9346"/>
                    <a:pt x="15202" y="8855"/>
                    <a:pt x="16354" y="7959"/>
                  </a:cubicBezTo>
                  <a:cubicBezTo>
                    <a:pt x="16973" y="7425"/>
                    <a:pt x="17559" y="6764"/>
                    <a:pt x="17869" y="6007"/>
                  </a:cubicBezTo>
                  <a:cubicBezTo>
                    <a:pt x="17911" y="5964"/>
                    <a:pt x="17869" y="5879"/>
                    <a:pt x="17773" y="5879"/>
                  </a:cubicBezTo>
                  <a:cubicBezTo>
                    <a:pt x="17642" y="5915"/>
                    <a:pt x="17511" y="5928"/>
                    <a:pt x="17377" y="5928"/>
                  </a:cubicBezTo>
                  <a:cubicBezTo>
                    <a:pt x="17194" y="5928"/>
                    <a:pt x="17005" y="5903"/>
                    <a:pt x="16802" y="5879"/>
                  </a:cubicBezTo>
                  <a:cubicBezTo>
                    <a:pt x="16493" y="5825"/>
                    <a:pt x="16173" y="5740"/>
                    <a:pt x="15821" y="5740"/>
                  </a:cubicBezTo>
                  <a:cubicBezTo>
                    <a:pt x="15568" y="5707"/>
                    <a:pt x="15314" y="5694"/>
                    <a:pt x="15062" y="5694"/>
                  </a:cubicBezTo>
                  <a:cubicBezTo>
                    <a:pt x="14654" y="5694"/>
                    <a:pt x="14251" y="5730"/>
                    <a:pt x="13868" y="5783"/>
                  </a:cubicBezTo>
                  <a:cubicBezTo>
                    <a:pt x="12492" y="6007"/>
                    <a:pt x="11202" y="6583"/>
                    <a:pt x="10092" y="7383"/>
                  </a:cubicBezTo>
                  <a:cubicBezTo>
                    <a:pt x="9772" y="7607"/>
                    <a:pt x="9463" y="7874"/>
                    <a:pt x="9153" y="8140"/>
                  </a:cubicBezTo>
                  <a:cubicBezTo>
                    <a:pt x="8844" y="8450"/>
                    <a:pt x="8577" y="8759"/>
                    <a:pt x="8225" y="9026"/>
                  </a:cubicBezTo>
                  <a:cubicBezTo>
                    <a:pt x="8044" y="8898"/>
                    <a:pt x="7905" y="8759"/>
                    <a:pt x="7777" y="8631"/>
                  </a:cubicBezTo>
                  <a:cubicBezTo>
                    <a:pt x="8759" y="7788"/>
                    <a:pt x="9505" y="6679"/>
                    <a:pt x="9953" y="5431"/>
                  </a:cubicBezTo>
                  <a:cubicBezTo>
                    <a:pt x="10305" y="4364"/>
                    <a:pt x="10401" y="3159"/>
                    <a:pt x="10220" y="2006"/>
                  </a:cubicBezTo>
                  <a:cubicBezTo>
                    <a:pt x="10092" y="1292"/>
                    <a:pt x="9868" y="630"/>
                    <a:pt x="9463" y="54"/>
                  </a:cubicBezTo>
                  <a:cubicBezTo>
                    <a:pt x="9445" y="15"/>
                    <a:pt x="9420" y="0"/>
                    <a:pt x="9394" y="0"/>
                  </a:cubicBezTo>
                  <a:close/>
                </a:path>
              </a:pathLst>
            </a:custGeom>
            <a:solidFill>
              <a:srgbClr val="FDD7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3381212" y="2712742"/>
              <a:ext cx="94281" cy="317988"/>
            </a:xfrm>
            <a:custGeom>
              <a:avLst/>
              <a:gdLst/>
              <a:ahLst/>
              <a:cxnLst/>
              <a:rect l="l" t="t" r="r" b="b"/>
              <a:pathLst>
                <a:path w="2401" h="8098" extrusionOk="0">
                  <a:moveTo>
                    <a:pt x="1654" y="1"/>
                  </a:moveTo>
                  <a:lnTo>
                    <a:pt x="1601" y="44"/>
                  </a:lnTo>
                  <a:cubicBezTo>
                    <a:pt x="1654" y="364"/>
                    <a:pt x="1697" y="673"/>
                    <a:pt x="1739" y="940"/>
                  </a:cubicBezTo>
                  <a:cubicBezTo>
                    <a:pt x="1782" y="1292"/>
                    <a:pt x="1825" y="1601"/>
                    <a:pt x="1782" y="1964"/>
                  </a:cubicBezTo>
                  <a:cubicBezTo>
                    <a:pt x="1697" y="3073"/>
                    <a:pt x="982" y="4044"/>
                    <a:pt x="491" y="5025"/>
                  </a:cubicBezTo>
                  <a:cubicBezTo>
                    <a:pt x="267" y="5516"/>
                    <a:pt x="97" y="6049"/>
                    <a:pt x="54" y="6625"/>
                  </a:cubicBezTo>
                  <a:cubicBezTo>
                    <a:pt x="1" y="6892"/>
                    <a:pt x="54" y="7201"/>
                    <a:pt x="54" y="7468"/>
                  </a:cubicBezTo>
                  <a:cubicBezTo>
                    <a:pt x="54" y="7650"/>
                    <a:pt x="54" y="7778"/>
                    <a:pt x="1" y="7916"/>
                  </a:cubicBezTo>
                  <a:lnTo>
                    <a:pt x="1" y="8098"/>
                  </a:lnTo>
                  <a:cubicBezTo>
                    <a:pt x="491" y="7692"/>
                    <a:pt x="897" y="7201"/>
                    <a:pt x="1249" y="6625"/>
                  </a:cubicBezTo>
                  <a:cubicBezTo>
                    <a:pt x="1921" y="5644"/>
                    <a:pt x="2315" y="4492"/>
                    <a:pt x="2358" y="3297"/>
                  </a:cubicBezTo>
                  <a:cubicBezTo>
                    <a:pt x="2401" y="2177"/>
                    <a:pt x="2230" y="940"/>
                    <a:pt x="1654"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3540400" y="3178958"/>
              <a:ext cx="130722" cy="254728"/>
            </a:xfrm>
            <a:custGeom>
              <a:avLst/>
              <a:gdLst/>
              <a:ahLst/>
              <a:cxnLst/>
              <a:rect l="l" t="t" r="r" b="b"/>
              <a:pathLst>
                <a:path w="3329" h="6487" extrusionOk="0">
                  <a:moveTo>
                    <a:pt x="0" y="1"/>
                  </a:moveTo>
                  <a:cubicBezTo>
                    <a:pt x="128" y="492"/>
                    <a:pt x="214" y="972"/>
                    <a:pt x="310" y="1462"/>
                  </a:cubicBezTo>
                  <a:cubicBezTo>
                    <a:pt x="534" y="2486"/>
                    <a:pt x="800" y="3553"/>
                    <a:pt x="1376" y="4438"/>
                  </a:cubicBezTo>
                  <a:cubicBezTo>
                    <a:pt x="1910" y="5239"/>
                    <a:pt x="2614" y="5911"/>
                    <a:pt x="3329" y="6487"/>
                  </a:cubicBezTo>
                  <a:cubicBezTo>
                    <a:pt x="3062" y="6220"/>
                    <a:pt x="2880" y="5868"/>
                    <a:pt x="2752" y="5505"/>
                  </a:cubicBezTo>
                  <a:cubicBezTo>
                    <a:pt x="2571" y="4972"/>
                    <a:pt x="2486" y="4396"/>
                    <a:pt x="2347" y="3862"/>
                  </a:cubicBezTo>
                  <a:cubicBezTo>
                    <a:pt x="2262" y="3596"/>
                    <a:pt x="2176" y="3329"/>
                    <a:pt x="2038" y="3062"/>
                  </a:cubicBezTo>
                  <a:cubicBezTo>
                    <a:pt x="1952" y="2838"/>
                    <a:pt x="1814" y="2572"/>
                    <a:pt x="1686" y="2358"/>
                  </a:cubicBezTo>
                  <a:cubicBezTo>
                    <a:pt x="1376" y="1910"/>
                    <a:pt x="1014" y="1505"/>
                    <a:pt x="704" y="1068"/>
                  </a:cubicBezTo>
                  <a:cubicBezTo>
                    <a:pt x="534" y="844"/>
                    <a:pt x="395" y="662"/>
                    <a:pt x="267" y="438"/>
                  </a:cubicBezTo>
                  <a:cubicBezTo>
                    <a:pt x="171" y="268"/>
                    <a:pt x="86" y="129"/>
                    <a:pt x="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3747730" y="3264403"/>
              <a:ext cx="268982" cy="153772"/>
            </a:xfrm>
            <a:custGeom>
              <a:avLst/>
              <a:gdLst/>
              <a:ahLst/>
              <a:cxnLst/>
              <a:rect l="l" t="t" r="r" b="b"/>
              <a:pathLst>
                <a:path w="6850" h="3916" extrusionOk="0">
                  <a:moveTo>
                    <a:pt x="1" y="1"/>
                  </a:moveTo>
                  <a:lnTo>
                    <a:pt x="1" y="1"/>
                  </a:lnTo>
                  <a:cubicBezTo>
                    <a:pt x="225" y="86"/>
                    <a:pt x="449" y="129"/>
                    <a:pt x="673" y="182"/>
                  </a:cubicBezTo>
                  <a:cubicBezTo>
                    <a:pt x="982" y="268"/>
                    <a:pt x="1291" y="449"/>
                    <a:pt x="1558" y="620"/>
                  </a:cubicBezTo>
                  <a:cubicBezTo>
                    <a:pt x="2049" y="1025"/>
                    <a:pt x="2401" y="1516"/>
                    <a:pt x="2806" y="1953"/>
                  </a:cubicBezTo>
                  <a:cubicBezTo>
                    <a:pt x="3030" y="2177"/>
                    <a:pt x="3201" y="2444"/>
                    <a:pt x="3425" y="2668"/>
                  </a:cubicBezTo>
                  <a:cubicBezTo>
                    <a:pt x="3649" y="2849"/>
                    <a:pt x="3873" y="3020"/>
                    <a:pt x="4140" y="3201"/>
                  </a:cubicBezTo>
                  <a:cubicBezTo>
                    <a:pt x="4630" y="3511"/>
                    <a:pt x="5206" y="3692"/>
                    <a:pt x="5782" y="3777"/>
                  </a:cubicBezTo>
                  <a:cubicBezTo>
                    <a:pt x="6049" y="3863"/>
                    <a:pt x="6358" y="3916"/>
                    <a:pt x="6625" y="3916"/>
                  </a:cubicBezTo>
                  <a:lnTo>
                    <a:pt x="6849" y="3916"/>
                  </a:lnTo>
                  <a:cubicBezTo>
                    <a:pt x="6540" y="3468"/>
                    <a:pt x="6316" y="2935"/>
                    <a:pt x="6049" y="2444"/>
                  </a:cubicBezTo>
                  <a:cubicBezTo>
                    <a:pt x="5740" y="1910"/>
                    <a:pt x="5292" y="1516"/>
                    <a:pt x="4758" y="1153"/>
                  </a:cubicBezTo>
                  <a:cubicBezTo>
                    <a:pt x="4225" y="844"/>
                    <a:pt x="3692" y="534"/>
                    <a:pt x="3073" y="353"/>
                  </a:cubicBezTo>
                  <a:cubicBezTo>
                    <a:pt x="2497" y="129"/>
                    <a:pt x="1921" y="44"/>
                    <a:pt x="1291" y="44"/>
                  </a:cubicBezTo>
                  <a:cubicBezTo>
                    <a:pt x="1073" y="22"/>
                    <a:pt x="862" y="22"/>
                    <a:pt x="650" y="22"/>
                  </a:cubicBezTo>
                  <a:cubicBezTo>
                    <a:pt x="438" y="22"/>
                    <a:pt x="225" y="22"/>
                    <a:pt x="1"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3737246" y="3264403"/>
              <a:ext cx="281116" cy="162528"/>
            </a:xfrm>
            <a:custGeom>
              <a:avLst/>
              <a:gdLst/>
              <a:ahLst/>
              <a:cxnLst/>
              <a:rect l="l" t="t" r="r" b="b"/>
              <a:pathLst>
                <a:path w="7159" h="4139" extrusionOk="0">
                  <a:moveTo>
                    <a:pt x="1" y="1"/>
                  </a:moveTo>
                  <a:lnTo>
                    <a:pt x="1" y="1"/>
                  </a:lnTo>
                  <a:cubicBezTo>
                    <a:pt x="364" y="492"/>
                    <a:pt x="630" y="1068"/>
                    <a:pt x="982" y="1558"/>
                  </a:cubicBezTo>
                  <a:cubicBezTo>
                    <a:pt x="1654" y="2625"/>
                    <a:pt x="2721" y="3425"/>
                    <a:pt x="3873" y="3820"/>
                  </a:cubicBezTo>
                  <a:cubicBezTo>
                    <a:pt x="4509" y="4036"/>
                    <a:pt x="5161" y="4139"/>
                    <a:pt x="5818" y="4139"/>
                  </a:cubicBezTo>
                  <a:cubicBezTo>
                    <a:pt x="6263" y="4139"/>
                    <a:pt x="6711" y="4092"/>
                    <a:pt x="7159" y="4001"/>
                  </a:cubicBezTo>
                  <a:lnTo>
                    <a:pt x="7074" y="4001"/>
                  </a:lnTo>
                  <a:cubicBezTo>
                    <a:pt x="7031" y="4001"/>
                    <a:pt x="6988" y="3959"/>
                    <a:pt x="6988" y="3959"/>
                  </a:cubicBezTo>
                  <a:lnTo>
                    <a:pt x="6721" y="3959"/>
                  </a:lnTo>
                  <a:cubicBezTo>
                    <a:pt x="6583" y="3959"/>
                    <a:pt x="6455" y="3916"/>
                    <a:pt x="6273" y="3916"/>
                  </a:cubicBezTo>
                  <a:cubicBezTo>
                    <a:pt x="5964" y="3863"/>
                    <a:pt x="5697" y="3777"/>
                    <a:pt x="5388" y="3692"/>
                  </a:cubicBezTo>
                  <a:cubicBezTo>
                    <a:pt x="4855" y="3553"/>
                    <a:pt x="4364" y="3287"/>
                    <a:pt x="3959" y="2977"/>
                  </a:cubicBezTo>
                  <a:cubicBezTo>
                    <a:pt x="3521" y="2625"/>
                    <a:pt x="3159" y="2134"/>
                    <a:pt x="2764" y="1686"/>
                  </a:cubicBezTo>
                  <a:cubicBezTo>
                    <a:pt x="2401" y="1249"/>
                    <a:pt x="2006" y="801"/>
                    <a:pt x="1516" y="534"/>
                  </a:cubicBezTo>
                  <a:cubicBezTo>
                    <a:pt x="1249" y="396"/>
                    <a:pt x="982" y="310"/>
                    <a:pt x="716" y="225"/>
                  </a:cubicBezTo>
                  <a:cubicBezTo>
                    <a:pt x="492" y="182"/>
                    <a:pt x="225" y="129"/>
                    <a:pt x="1"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2"/>
            <p:cNvSpPr/>
            <p:nvPr/>
          </p:nvSpPr>
          <p:spPr>
            <a:xfrm>
              <a:off x="3367390" y="3089744"/>
              <a:ext cx="111873" cy="319637"/>
            </a:xfrm>
            <a:custGeom>
              <a:avLst/>
              <a:gdLst/>
              <a:ahLst/>
              <a:cxnLst/>
              <a:rect l="l" t="t" r="r" b="b"/>
              <a:pathLst>
                <a:path w="2849" h="8140" extrusionOk="0">
                  <a:moveTo>
                    <a:pt x="758" y="1"/>
                  </a:moveTo>
                  <a:lnTo>
                    <a:pt x="758" y="1"/>
                  </a:lnTo>
                  <a:cubicBezTo>
                    <a:pt x="619" y="534"/>
                    <a:pt x="406" y="1067"/>
                    <a:pt x="310" y="1643"/>
                  </a:cubicBezTo>
                  <a:cubicBezTo>
                    <a:pt x="43" y="2892"/>
                    <a:pt x="1" y="4268"/>
                    <a:pt x="534" y="5473"/>
                  </a:cubicBezTo>
                  <a:cubicBezTo>
                    <a:pt x="801" y="6049"/>
                    <a:pt x="1249" y="6582"/>
                    <a:pt x="1739" y="7073"/>
                  </a:cubicBezTo>
                  <a:cubicBezTo>
                    <a:pt x="1953" y="7297"/>
                    <a:pt x="2219" y="7511"/>
                    <a:pt x="2443" y="7735"/>
                  </a:cubicBezTo>
                  <a:cubicBezTo>
                    <a:pt x="2582" y="7873"/>
                    <a:pt x="2753" y="8001"/>
                    <a:pt x="2849" y="8140"/>
                  </a:cubicBezTo>
                  <a:cubicBezTo>
                    <a:pt x="2806" y="7916"/>
                    <a:pt x="2753" y="7649"/>
                    <a:pt x="2753" y="7425"/>
                  </a:cubicBezTo>
                  <a:cubicBezTo>
                    <a:pt x="2753" y="7073"/>
                    <a:pt x="2753" y="6764"/>
                    <a:pt x="2710" y="6401"/>
                  </a:cubicBezTo>
                  <a:cubicBezTo>
                    <a:pt x="2625" y="5782"/>
                    <a:pt x="2486" y="5206"/>
                    <a:pt x="2273" y="4630"/>
                  </a:cubicBezTo>
                  <a:cubicBezTo>
                    <a:pt x="2177" y="4364"/>
                    <a:pt x="2049" y="4097"/>
                    <a:pt x="1867" y="3830"/>
                  </a:cubicBezTo>
                  <a:cubicBezTo>
                    <a:pt x="1739" y="3510"/>
                    <a:pt x="1515" y="3244"/>
                    <a:pt x="1334" y="2977"/>
                  </a:cubicBezTo>
                  <a:cubicBezTo>
                    <a:pt x="1153" y="2710"/>
                    <a:pt x="1025" y="2401"/>
                    <a:pt x="939" y="2091"/>
                  </a:cubicBezTo>
                  <a:cubicBezTo>
                    <a:pt x="843" y="1782"/>
                    <a:pt x="801" y="1473"/>
                    <a:pt x="758" y="1110"/>
                  </a:cubicBezTo>
                  <a:cubicBezTo>
                    <a:pt x="715" y="758"/>
                    <a:pt x="715" y="363"/>
                    <a:pt x="758"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2"/>
            <p:cNvSpPr/>
            <p:nvPr/>
          </p:nvSpPr>
          <p:spPr>
            <a:xfrm>
              <a:off x="3093463" y="3042820"/>
              <a:ext cx="275658" cy="173287"/>
            </a:xfrm>
            <a:custGeom>
              <a:avLst/>
              <a:gdLst/>
              <a:ahLst/>
              <a:cxnLst/>
              <a:rect l="l" t="t" r="r" b="b"/>
              <a:pathLst>
                <a:path w="7020" h="4413" extrusionOk="0">
                  <a:moveTo>
                    <a:pt x="7019" y="1"/>
                  </a:moveTo>
                  <a:lnTo>
                    <a:pt x="7019" y="1"/>
                  </a:lnTo>
                  <a:cubicBezTo>
                    <a:pt x="6667" y="492"/>
                    <a:pt x="6262" y="929"/>
                    <a:pt x="5782" y="1292"/>
                  </a:cubicBezTo>
                  <a:cubicBezTo>
                    <a:pt x="5291" y="1601"/>
                    <a:pt x="4800" y="1729"/>
                    <a:pt x="4267" y="1868"/>
                  </a:cubicBezTo>
                  <a:cubicBezTo>
                    <a:pt x="3734" y="2038"/>
                    <a:pt x="3200" y="2134"/>
                    <a:pt x="2710" y="2401"/>
                  </a:cubicBezTo>
                  <a:cubicBezTo>
                    <a:pt x="1728" y="2934"/>
                    <a:pt x="1109" y="4044"/>
                    <a:pt x="0" y="4353"/>
                  </a:cubicBezTo>
                  <a:cubicBezTo>
                    <a:pt x="259" y="4392"/>
                    <a:pt x="527" y="4413"/>
                    <a:pt x="796" y="4413"/>
                  </a:cubicBezTo>
                  <a:cubicBezTo>
                    <a:pt x="1126" y="4413"/>
                    <a:pt x="1459" y="4381"/>
                    <a:pt x="1782" y="4311"/>
                  </a:cubicBezTo>
                  <a:cubicBezTo>
                    <a:pt x="2891" y="4129"/>
                    <a:pt x="3958" y="3692"/>
                    <a:pt x="4843" y="2977"/>
                  </a:cubicBezTo>
                  <a:cubicBezTo>
                    <a:pt x="5824" y="2220"/>
                    <a:pt x="6582" y="1196"/>
                    <a:pt x="7019"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a:off x="3416395" y="2950268"/>
              <a:ext cx="347321" cy="133078"/>
            </a:xfrm>
            <a:custGeom>
              <a:avLst/>
              <a:gdLst/>
              <a:ahLst/>
              <a:cxnLst/>
              <a:rect l="l" t="t" r="r" b="b"/>
              <a:pathLst>
                <a:path w="8845" h="3389" extrusionOk="0">
                  <a:moveTo>
                    <a:pt x="8844" y="0"/>
                  </a:moveTo>
                  <a:lnTo>
                    <a:pt x="8844" y="0"/>
                  </a:lnTo>
                  <a:cubicBezTo>
                    <a:pt x="8396" y="448"/>
                    <a:pt x="7863" y="800"/>
                    <a:pt x="7287" y="1024"/>
                  </a:cubicBezTo>
                  <a:cubicBezTo>
                    <a:pt x="6711" y="1291"/>
                    <a:pt x="6038" y="1377"/>
                    <a:pt x="5420" y="1419"/>
                  </a:cubicBezTo>
                  <a:cubicBezTo>
                    <a:pt x="4801" y="1462"/>
                    <a:pt x="4129" y="1515"/>
                    <a:pt x="3510" y="1558"/>
                  </a:cubicBezTo>
                  <a:cubicBezTo>
                    <a:pt x="2838" y="1643"/>
                    <a:pt x="2177" y="1782"/>
                    <a:pt x="1558" y="2091"/>
                  </a:cubicBezTo>
                  <a:cubicBezTo>
                    <a:pt x="1238" y="2219"/>
                    <a:pt x="929" y="2358"/>
                    <a:pt x="662" y="2582"/>
                  </a:cubicBezTo>
                  <a:cubicBezTo>
                    <a:pt x="534" y="2625"/>
                    <a:pt x="395" y="2710"/>
                    <a:pt x="267" y="2795"/>
                  </a:cubicBezTo>
                  <a:cubicBezTo>
                    <a:pt x="171" y="2849"/>
                    <a:pt x="129" y="2849"/>
                    <a:pt x="43" y="2891"/>
                  </a:cubicBezTo>
                  <a:lnTo>
                    <a:pt x="1" y="2891"/>
                  </a:lnTo>
                  <a:cubicBezTo>
                    <a:pt x="267" y="3019"/>
                    <a:pt x="577" y="3115"/>
                    <a:pt x="843" y="3201"/>
                  </a:cubicBezTo>
                  <a:cubicBezTo>
                    <a:pt x="1195" y="3286"/>
                    <a:pt x="1601" y="3382"/>
                    <a:pt x="1953" y="3382"/>
                  </a:cubicBezTo>
                  <a:cubicBezTo>
                    <a:pt x="2024" y="3386"/>
                    <a:pt x="2096" y="3388"/>
                    <a:pt x="2166" y="3388"/>
                  </a:cubicBezTo>
                  <a:cubicBezTo>
                    <a:pt x="2800" y="3388"/>
                    <a:pt x="3396" y="3225"/>
                    <a:pt x="4001" y="3062"/>
                  </a:cubicBezTo>
                  <a:cubicBezTo>
                    <a:pt x="4662" y="2891"/>
                    <a:pt x="5334" y="2667"/>
                    <a:pt x="5996" y="2401"/>
                  </a:cubicBezTo>
                  <a:cubicBezTo>
                    <a:pt x="7159" y="1867"/>
                    <a:pt x="8225" y="1110"/>
                    <a:pt x="8844" y="0"/>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2"/>
            <p:cNvSpPr/>
            <p:nvPr/>
          </p:nvSpPr>
          <p:spPr>
            <a:xfrm>
              <a:off x="3407599" y="2932048"/>
              <a:ext cx="361143" cy="128012"/>
            </a:xfrm>
            <a:custGeom>
              <a:avLst/>
              <a:gdLst/>
              <a:ahLst/>
              <a:cxnLst/>
              <a:rect l="l" t="t" r="r" b="b"/>
              <a:pathLst>
                <a:path w="9197" h="3260" extrusionOk="0">
                  <a:moveTo>
                    <a:pt x="6750" y="1"/>
                  </a:moveTo>
                  <a:cubicBezTo>
                    <a:pt x="5574" y="1"/>
                    <a:pt x="4386" y="263"/>
                    <a:pt x="3329" y="731"/>
                  </a:cubicBezTo>
                  <a:cubicBezTo>
                    <a:pt x="2710" y="1040"/>
                    <a:pt x="2091" y="1392"/>
                    <a:pt x="1558" y="1841"/>
                  </a:cubicBezTo>
                  <a:cubicBezTo>
                    <a:pt x="1291" y="2065"/>
                    <a:pt x="1025" y="2289"/>
                    <a:pt x="758" y="2513"/>
                  </a:cubicBezTo>
                  <a:cubicBezTo>
                    <a:pt x="491" y="2779"/>
                    <a:pt x="267" y="3046"/>
                    <a:pt x="1" y="3217"/>
                  </a:cubicBezTo>
                  <a:lnTo>
                    <a:pt x="1" y="3259"/>
                  </a:lnTo>
                  <a:cubicBezTo>
                    <a:pt x="43" y="3259"/>
                    <a:pt x="43" y="3217"/>
                    <a:pt x="43" y="3217"/>
                  </a:cubicBezTo>
                  <a:cubicBezTo>
                    <a:pt x="129" y="3217"/>
                    <a:pt x="225" y="3217"/>
                    <a:pt x="310" y="3174"/>
                  </a:cubicBezTo>
                  <a:cubicBezTo>
                    <a:pt x="449" y="3131"/>
                    <a:pt x="577" y="3046"/>
                    <a:pt x="715" y="2950"/>
                  </a:cubicBezTo>
                  <a:cubicBezTo>
                    <a:pt x="1025" y="2779"/>
                    <a:pt x="1334" y="2598"/>
                    <a:pt x="1643" y="2459"/>
                  </a:cubicBezTo>
                  <a:cubicBezTo>
                    <a:pt x="2262" y="2150"/>
                    <a:pt x="2934" y="2022"/>
                    <a:pt x="3649" y="1926"/>
                  </a:cubicBezTo>
                  <a:cubicBezTo>
                    <a:pt x="4310" y="1841"/>
                    <a:pt x="4982" y="1841"/>
                    <a:pt x="5644" y="1798"/>
                  </a:cubicBezTo>
                  <a:cubicBezTo>
                    <a:pt x="6316" y="1755"/>
                    <a:pt x="6977" y="1616"/>
                    <a:pt x="7596" y="1392"/>
                  </a:cubicBezTo>
                  <a:cubicBezTo>
                    <a:pt x="8183" y="1126"/>
                    <a:pt x="8716" y="731"/>
                    <a:pt x="9196" y="283"/>
                  </a:cubicBezTo>
                  <a:lnTo>
                    <a:pt x="9196" y="240"/>
                  </a:lnTo>
                  <a:cubicBezTo>
                    <a:pt x="9118" y="253"/>
                    <a:pt x="9036" y="258"/>
                    <a:pt x="8953" y="258"/>
                  </a:cubicBezTo>
                  <a:cubicBezTo>
                    <a:pt x="8752" y="258"/>
                    <a:pt x="8542" y="228"/>
                    <a:pt x="8353" y="198"/>
                  </a:cubicBezTo>
                  <a:cubicBezTo>
                    <a:pt x="7959" y="112"/>
                    <a:pt x="7596" y="59"/>
                    <a:pt x="7244" y="16"/>
                  </a:cubicBezTo>
                  <a:cubicBezTo>
                    <a:pt x="7080" y="6"/>
                    <a:pt x="6915" y="1"/>
                    <a:pt x="6750" y="1"/>
                  </a:cubicBezTo>
                  <a:close/>
                </a:path>
              </a:pathLst>
            </a:custGeom>
            <a:solidFill>
              <a:srgbClr val="FB0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2"/>
            <p:cNvSpPr/>
            <p:nvPr/>
          </p:nvSpPr>
          <p:spPr>
            <a:xfrm>
              <a:off x="3588974" y="3101917"/>
              <a:ext cx="310842" cy="94517"/>
            </a:xfrm>
            <a:custGeom>
              <a:avLst/>
              <a:gdLst/>
              <a:ahLst/>
              <a:cxnLst/>
              <a:rect l="l" t="t" r="r" b="b"/>
              <a:pathLst>
                <a:path w="7916" h="2407" extrusionOk="0">
                  <a:moveTo>
                    <a:pt x="7916" y="0"/>
                  </a:moveTo>
                  <a:cubicBezTo>
                    <a:pt x="7692" y="139"/>
                    <a:pt x="7425" y="320"/>
                    <a:pt x="7159" y="405"/>
                  </a:cubicBezTo>
                  <a:cubicBezTo>
                    <a:pt x="6849" y="587"/>
                    <a:pt x="6497" y="672"/>
                    <a:pt x="6134" y="715"/>
                  </a:cubicBezTo>
                  <a:cubicBezTo>
                    <a:pt x="5782" y="757"/>
                    <a:pt x="5473" y="800"/>
                    <a:pt x="5110" y="800"/>
                  </a:cubicBezTo>
                  <a:cubicBezTo>
                    <a:pt x="4801" y="853"/>
                    <a:pt x="4492" y="896"/>
                    <a:pt x="4182" y="939"/>
                  </a:cubicBezTo>
                  <a:cubicBezTo>
                    <a:pt x="3510" y="1024"/>
                    <a:pt x="2892" y="1120"/>
                    <a:pt x="2316" y="1333"/>
                  </a:cubicBezTo>
                  <a:cubicBezTo>
                    <a:pt x="2006" y="1472"/>
                    <a:pt x="1697" y="1557"/>
                    <a:pt x="1430" y="1739"/>
                  </a:cubicBezTo>
                  <a:cubicBezTo>
                    <a:pt x="1163" y="1867"/>
                    <a:pt x="843" y="2048"/>
                    <a:pt x="534" y="2091"/>
                  </a:cubicBezTo>
                  <a:cubicBezTo>
                    <a:pt x="449" y="2112"/>
                    <a:pt x="361" y="2123"/>
                    <a:pt x="271" y="2123"/>
                  </a:cubicBezTo>
                  <a:cubicBezTo>
                    <a:pt x="182" y="2123"/>
                    <a:pt x="91" y="2112"/>
                    <a:pt x="1" y="2091"/>
                  </a:cubicBezTo>
                  <a:lnTo>
                    <a:pt x="1" y="2091"/>
                  </a:lnTo>
                  <a:cubicBezTo>
                    <a:pt x="225" y="2187"/>
                    <a:pt x="449" y="2230"/>
                    <a:pt x="673" y="2272"/>
                  </a:cubicBezTo>
                  <a:cubicBezTo>
                    <a:pt x="1073" y="2355"/>
                    <a:pt x="1496" y="2407"/>
                    <a:pt x="1924" y="2407"/>
                  </a:cubicBezTo>
                  <a:cubicBezTo>
                    <a:pt x="2157" y="2407"/>
                    <a:pt x="2392" y="2391"/>
                    <a:pt x="2625" y="2358"/>
                  </a:cubicBezTo>
                  <a:cubicBezTo>
                    <a:pt x="3297" y="2315"/>
                    <a:pt x="4001" y="2133"/>
                    <a:pt x="4673" y="1920"/>
                  </a:cubicBezTo>
                  <a:cubicBezTo>
                    <a:pt x="5292" y="1696"/>
                    <a:pt x="5964" y="1472"/>
                    <a:pt x="6540" y="1120"/>
                  </a:cubicBezTo>
                  <a:cubicBezTo>
                    <a:pt x="6849" y="981"/>
                    <a:pt x="7116" y="757"/>
                    <a:pt x="7383" y="533"/>
                  </a:cubicBezTo>
                  <a:cubicBezTo>
                    <a:pt x="7607" y="405"/>
                    <a:pt x="7777" y="224"/>
                    <a:pt x="7916" y="0"/>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a:off x="3090086" y="3044508"/>
              <a:ext cx="275658" cy="164256"/>
            </a:xfrm>
            <a:custGeom>
              <a:avLst/>
              <a:gdLst/>
              <a:ahLst/>
              <a:cxnLst/>
              <a:rect l="l" t="t" r="r" b="b"/>
              <a:pathLst>
                <a:path w="7020" h="4183" extrusionOk="0">
                  <a:moveTo>
                    <a:pt x="7020" y="1"/>
                  </a:moveTo>
                  <a:lnTo>
                    <a:pt x="7020" y="1"/>
                  </a:lnTo>
                  <a:cubicBezTo>
                    <a:pt x="6348" y="86"/>
                    <a:pt x="5686" y="182"/>
                    <a:pt x="5014" y="310"/>
                  </a:cubicBezTo>
                  <a:cubicBezTo>
                    <a:pt x="4438" y="395"/>
                    <a:pt x="3862" y="449"/>
                    <a:pt x="3329" y="662"/>
                  </a:cubicBezTo>
                  <a:cubicBezTo>
                    <a:pt x="2796" y="886"/>
                    <a:pt x="2348" y="1249"/>
                    <a:pt x="1953" y="1643"/>
                  </a:cubicBezTo>
                  <a:cubicBezTo>
                    <a:pt x="1505" y="2049"/>
                    <a:pt x="1153" y="2486"/>
                    <a:pt x="843" y="2977"/>
                  </a:cubicBezTo>
                  <a:cubicBezTo>
                    <a:pt x="577" y="3425"/>
                    <a:pt x="353" y="3820"/>
                    <a:pt x="1" y="4182"/>
                  </a:cubicBezTo>
                  <a:cubicBezTo>
                    <a:pt x="619" y="4044"/>
                    <a:pt x="1067" y="3649"/>
                    <a:pt x="1505" y="3243"/>
                  </a:cubicBezTo>
                  <a:cubicBezTo>
                    <a:pt x="1953" y="2849"/>
                    <a:pt x="2401" y="2443"/>
                    <a:pt x="2934" y="2177"/>
                  </a:cubicBezTo>
                  <a:cubicBezTo>
                    <a:pt x="3414" y="1953"/>
                    <a:pt x="3948" y="1867"/>
                    <a:pt x="4438" y="1729"/>
                  </a:cubicBezTo>
                  <a:cubicBezTo>
                    <a:pt x="4972" y="1558"/>
                    <a:pt x="5505" y="1377"/>
                    <a:pt x="5953" y="1025"/>
                  </a:cubicBezTo>
                  <a:cubicBezTo>
                    <a:pt x="6348" y="758"/>
                    <a:pt x="6668" y="353"/>
                    <a:pt x="702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2"/>
            <p:cNvSpPr/>
            <p:nvPr/>
          </p:nvSpPr>
          <p:spPr>
            <a:xfrm>
              <a:off x="3355257" y="2718200"/>
              <a:ext cx="94281" cy="305423"/>
            </a:xfrm>
            <a:custGeom>
              <a:avLst/>
              <a:gdLst/>
              <a:ahLst/>
              <a:cxnLst/>
              <a:rect l="l" t="t" r="r" b="b"/>
              <a:pathLst>
                <a:path w="2401" h="7778" extrusionOk="0">
                  <a:moveTo>
                    <a:pt x="2219" y="1"/>
                  </a:moveTo>
                  <a:cubicBezTo>
                    <a:pt x="1952" y="491"/>
                    <a:pt x="1600" y="843"/>
                    <a:pt x="1248" y="1291"/>
                  </a:cubicBezTo>
                  <a:cubicBezTo>
                    <a:pt x="886" y="1729"/>
                    <a:pt x="576" y="2262"/>
                    <a:pt x="352" y="2796"/>
                  </a:cubicBezTo>
                  <a:cubicBezTo>
                    <a:pt x="182" y="3286"/>
                    <a:pt x="0" y="3862"/>
                    <a:pt x="0" y="4438"/>
                  </a:cubicBezTo>
                  <a:cubicBezTo>
                    <a:pt x="0" y="5025"/>
                    <a:pt x="128" y="5601"/>
                    <a:pt x="224" y="6177"/>
                  </a:cubicBezTo>
                  <a:cubicBezTo>
                    <a:pt x="352" y="6710"/>
                    <a:pt x="448" y="7244"/>
                    <a:pt x="534" y="7777"/>
                  </a:cubicBezTo>
                  <a:lnTo>
                    <a:pt x="534" y="7692"/>
                  </a:lnTo>
                  <a:cubicBezTo>
                    <a:pt x="576" y="7511"/>
                    <a:pt x="576" y="7372"/>
                    <a:pt x="576" y="7201"/>
                  </a:cubicBezTo>
                  <a:cubicBezTo>
                    <a:pt x="534" y="6892"/>
                    <a:pt x="534" y="6572"/>
                    <a:pt x="576" y="6262"/>
                  </a:cubicBezTo>
                  <a:cubicBezTo>
                    <a:pt x="758" y="5110"/>
                    <a:pt x="1462" y="4225"/>
                    <a:pt x="1952" y="3201"/>
                  </a:cubicBezTo>
                  <a:cubicBezTo>
                    <a:pt x="2176" y="2710"/>
                    <a:pt x="2358" y="2177"/>
                    <a:pt x="2400" y="1601"/>
                  </a:cubicBezTo>
                  <a:cubicBezTo>
                    <a:pt x="2400" y="1291"/>
                    <a:pt x="2358" y="971"/>
                    <a:pt x="2315" y="662"/>
                  </a:cubicBezTo>
                  <a:cubicBezTo>
                    <a:pt x="2262" y="438"/>
                    <a:pt x="2219" y="225"/>
                    <a:pt x="2219"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2"/>
            <p:cNvSpPr/>
            <p:nvPr/>
          </p:nvSpPr>
          <p:spPr>
            <a:xfrm>
              <a:off x="3550845" y="3078788"/>
              <a:ext cx="352347" cy="101310"/>
            </a:xfrm>
            <a:custGeom>
              <a:avLst/>
              <a:gdLst/>
              <a:ahLst/>
              <a:cxnLst/>
              <a:rect l="l" t="t" r="r" b="b"/>
              <a:pathLst>
                <a:path w="8973" h="2580" extrusionOk="0">
                  <a:moveTo>
                    <a:pt x="6070" y="0"/>
                  </a:moveTo>
                  <a:cubicBezTo>
                    <a:pt x="5675" y="0"/>
                    <a:pt x="5279" y="44"/>
                    <a:pt x="4887" y="152"/>
                  </a:cubicBezTo>
                  <a:cubicBezTo>
                    <a:pt x="4215" y="322"/>
                    <a:pt x="3596" y="642"/>
                    <a:pt x="3020" y="952"/>
                  </a:cubicBezTo>
                  <a:cubicBezTo>
                    <a:pt x="2444" y="1261"/>
                    <a:pt x="1868" y="1570"/>
                    <a:pt x="1281" y="1880"/>
                  </a:cubicBezTo>
                  <a:cubicBezTo>
                    <a:pt x="929" y="2104"/>
                    <a:pt x="438" y="2285"/>
                    <a:pt x="1" y="2285"/>
                  </a:cubicBezTo>
                  <a:cubicBezTo>
                    <a:pt x="129" y="2328"/>
                    <a:pt x="214" y="2370"/>
                    <a:pt x="353" y="2413"/>
                  </a:cubicBezTo>
                  <a:cubicBezTo>
                    <a:pt x="534" y="2456"/>
                    <a:pt x="662" y="2509"/>
                    <a:pt x="844" y="2552"/>
                  </a:cubicBezTo>
                  <a:cubicBezTo>
                    <a:pt x="972" y="2569"/>
                    <a:pt x="1100" y="2580"/>
                    <a:pt x="1228" y="2580"/>
                  </a:cubicBezTo>
                  <a:cubicBezTo>
                    <a:pt x="1409" y="2580"/>
                    <a:pt x="1591" y="2559"/>
                    <a:pt x="1772" y="2509"/>
                  </a:cubicBezTo>
                  <a:cubicBezTo>
                    <a:pt x="1910" y="2413"/>
                    <a:pt x="2038" y="2370"/>
                    <a:pt x="2220" y="2285"/>
                  </a:cubicBezTo>
                  <a:cubicBezTo>
                    <a:pt x="2348" y="2189"/>
                    <a:pt x="2486" y="2146"/>
                    <a:pt x="2614" y="2061"/>
                  </a:cubicBezTo>
                  <a:cubicBezTo>
                    <a:pt x="2935" y="1976"/>
                    <a:pt x="3201" y="1837"/>
                    <a:pt x="3511" y="1752"/>
                  </a:cubicBezTo>
                  <a:cubicBezTo>
                    <a:pt x="4129" y="1570"/>
                    <a:pt x="4748" y="1485"/>
                    <a:pt x="5377" y="1389"/>
                  </a:cubicBezTo>
                  <a:cubicBezTo>
                    <a:pt x="5996" y="1346"/>
                    <a:pt x="6668" y="1304"/>
                    <a:pt x="7287" y="1218"/>
                  </a:cubicBezTo>
                  <a:cubicBezTo>
                    <a:pt x="7596" y="1122"/>
                    <a:pt x="7906" y="1037"/>
                    <a:pt x="8215" y="909"/>
                  </a:cubicBezTo>
                  <a:cubicBezTo>
                    <a:pt x="8482" y="770"/>
                    <a:pt x="8706" y="642"/>
                    <a:pt x="8930" y="504"/>
                  </a:cubicBezTo>
                  <a:cubicBezTo>
                    <a:pt x="8972" y="504"/>
                    <a:pt x="8972" y="461"/>
                    <a:pt x="8972" y="461"/>
                  </a:cubicBezTo>
                  <a:cubicBezTo>
                    <a:pt x="8663" y="461"/>
                    <a:pt x="8354" y="376"/>
                    <a:pt x="8044" y="280"/>
                  </a:cubicBezTo>
                  <a:cubicBezTo>
                    <a:pt x="7682" y="194"/>
                    <a:pt x="7287" y="109"/>
                    <a:pt x="6881" y="56"/>
                  </a:cubicBezTo>
                  <a:cubicBezTo>
                    <a:pt x="6612" y="21"/>
                    <a:pt x="6342" y="0"/>
                    <a:pt x="6070" y="0"/>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3398804" y="3074233"/>
              <a:ext cx="103077" cy="336837"/>
            </a:xfrm>
            <a:custGeom>
              <a:avLst/>
              <a:gdLst/>
              <a:ahLst/>
              <a:cxnLst/>
              <a:rect l="l" t="t" r="r" b="b"/>
              <a:pathLst>
                <a:path w="2625" h="8578" extrusionOk="0">
                  <a:moveTo>
                    <a:pt x="43" y="1"/>
                  </a:moveTo>
                  <a:cubicBezTo>
                    <a:pt x="43" y="225"/>
                    <a:pt x="1" y="438"/>
                    <a:pt x="1" y="705"/>
                  </a:cubicBezTo>
                  <a:cubicBezTo>
                    <a:pt x="1" y="1068"/>
                    <a:pt x="1" y="1420"/>
                    <a:pt x="43" y="1772"/>
                  </a:cubicBezTo>
                  <a:cubicBezTo>
                    <a:pt x="86" y="2092"/>
                    <a:pt x="182" y="2444"/>
                    <a:pt x="267" y="2753"/>
                  </a:cubicBezTo>
                  <a:cubicBezTo>
                    <a:pt x="406" y="3063"/>
                    <a:pt x="577" y="3329"/>
                    <a:pt x="801" y="3596"/>
                  </a:cubicBezTo>
                  <a:cubicBezTo>
                    <a:pt x="982" y="3863"/>
                    <a:pt x="1153" y="4129"/>
                    <a:pt x="1291" y="4396"/>
                  </a:cubicBezTo>
                  <a:cubicBezTo>
                    <a:pt x="1419" y="4663"/>
                    <a:pt x="1558" y="4929"/>
                    <a:pt x="1643" y="5196"/>
                  </a:cubicBezTo>
                  <a:cubicBezTo>
                    <a:pt x="1867" y="5772"/>
                    <a:pt x="2006" y="6359"/>
                    <a:pt x="2049" y="6935"/>
                  </a:cubicBezTo>
                  <a:cubicBezTo>
                    <a:pt x="2091" y="7244"/>
                    <a:pt x="2091" y="7553"/>
                    <a:pt x="2091" y="7863"/>
                  </a:cubicBezTo>
                  <a:cubicBezTo>
                    <a:pt x="2091" y="8002"/>
                    <a:pt x="2091" y="8130"/>
                    <a:pt x="2134" y="8268"/>
                  </a:cubicBezTo>
                  <a:cubicBezTo>
                    <a:pt x="2134" y="8396"/>
                    <a:pt x="2177" y="8492"/>
                    <a:pt x="2219" y="8578"/>
                  </a:cubicBezTo>
                  <a:cubicBezTo>
                    <a:pt x="2401" y="8002"/>
                    <a:pt x="2486" y="7329"/>
                    <a:pt x="2540" y="6711"/>
                  </a:cubicBezTo>
                  <a:cubicBezTo>
                    <a:pt x="2582" y="6135"/>
                    <a:pt x="2625" y="5505"/>
                    <a:pt x="2540" y="4887"/>
                  </a:cubicBezTo>
                  <a:cubicBezTo>
                    <a:pt x="2401" y="4268"/>
                    <a:pt x="2177" y="3639"/>
                    <a:pt x="1953" y="3063"/>
                  </a:cubicBezTo>
                  <a:cubicBezTo>
                    <a:pt x="1739" y="2486"/>
                    <a:pt x="1419" y="1910"/>
                    <a:pt x="1067" y="1377"/>
                  </a:cubicBezTo>
                  <a:cubicBezTo>
                    <a:pt x="758" y="886"/>
                    <a:pt x="406" y="438"/>
                    <a:pt x="43"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3543738" y="3177309"/>
              <a:ext cx="148313" cy="268511"/>
            </a:xfrm>
            <a:custGeom>
              <a:avLst/>
              <a:gdLst/>
              <a:ahLst/>
              <a:cxnLst/>
              <a:rect l="l" t="t" r="r" b="b"/>
              <a:pathLst>
                <a:path w="3777" h="6838" extrusionOk="0">
                  <a:moveTo>
                    <a:pt x="1" y="0"/>
                  </a:moveTo>
                  <a:cubicBezTo>
                    <a:pt x="1" y="43"/>
                    <a:pt x="43" y="85"/>
                    <a:pt x="43" y="128"/>
                  </a:cubicBezTo>
                  <a:cubicBezTo>
                    <a:pt x="129" y="267"/>
                    <a:pt x="225" y="395"/>
                    <a:pt x="310" y="534"/>
                  </a:cubicBezTo>
                  <a:cubicBezTo>
                    <a:pt x="449" y="747"/>
                    <a:pt x="619" y="1014"/>
                    <a:pt x="801" y="1238"/>
                  </a:cubicBezTo>
                  <a:cubicBezTo>
                    <a:pt x="1153" y="1643"/>
                    <a:pt x="1462" y="2080"/>
                    <a:pt x="1729" y="2528"/>
                  </a:cubicBezTo>
                  <a:cubicBezTo>
                    <a:pt x="1867" y="2752"/>
                    <a:pt x="1995" y="2976"/>
                    <a:pt x="2091" y="3200"/>
                  </a:cubicBezTo>
                  <a:cubicBezTo>
                    <a:pt x="2219" y="3467"/>
                    <a:pt x="2315" y="3734"/>
                    <a:pt x="2358" y="4000"/>
                  </a:cubicBezTo>
                  <a:cubicBezTo>
                    <a:pt x="2486" y="4534"/>
                    <a:pt x="2582" y="5110"/>
                    <a:pt x="2795" y="5643"/>
                  </a:cubicBezTo>
                  <a:cubicBezTo>
                    <a:pt x="2977" y="6081"/>
                    <a:pt x="3286" y="6529"/>
                    <a:pt x="3692" y="6838"/>
                  </a:cubicBezTo>
                  <a:cubicBezTo>
                    <a:pt x="3734" y="6753"/>
                    <a:pt x="3734" y="6614"/>
                    <a:pt x="3734" y="6529"/>
                  </a:cubicBezTo>
                  <a:cubicBezTo>
                    <a:pt x="3734" y="6401"/>
                    <a:pt x="3777" y="6219"/>
                    <a:pt x="3777" y="6081"/>
                  </a:cubicBezTo>
                  <a:cubicBezTo>
                    <a:pt x="3777" y="5771"/>
                    <a:pt x="3777" y="5505"/>
                    <a:pt x="3734" y="5195"/>
                  </a:cubicBezTo>
                  <a:cubicBezTo>
                    <a:pt x="3692" y="4704"/>
                    <a:pt x="3553" y="4214"/>
                    <a:pt x="3329" y="3734"/>
                  </a:cubicBezTo>
                  <a:cubicBezTo>
                    <a:pt x="3116" y="3200"/>
                    <a:pt x="2753" y="2710"/>
                    <a:pt x="2401" y="2262"/>
                  </a:cubicBezTo>
                  <a:cubicBezTo>
                    <a:pt x="1686" y="1376"/>
                    <a:pt x="886" y="619"/>
                    <a:pt x="1" y="0"/>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3075872" y="2701197"/>
              <a:ext cx="952983" cy="756371"/>
            </a:xfrm>
            <a:custGeom>
              <a:avLst/>
              <a:gdLst/>
              <a:ahLst/>
              <a:cxnLst/>
              <a:rect l="l" t="t" r="r" b="b"/>
              <a:pathLst>
                <a:path w="24269" h="19262" extrusionOk="0">
                  <a:moveTo>
                    <a:pt x="9334" y="434"/>
                  </a:moveTo>
                  <a:cubicBezTo>
                    <a:pt x="9334" y="658"/>
                    <a:pt x="9377" y="871"/>
                    <a:pt x="9430" y="1095"/>
                  </a:cubicBezTo>
                  <a:cubicBezTo>
                    <a:pt x="9473" y="1404"/>
                    <a:pt x="9515" y="1724"/>
                    <a:pt x="9515" y="2034"/>
                  </a:cubicBezTo>
                  <a:cubicBezTo>
                    <a:pt x="9473" y="2610"/>
                    <a:pt x="9291" y="3143"/>
                    <a:pt x="9067" y="3634"/>
                  </a:cubicBezTo>
                  <a:cubicBezTo>
                    <a:pt x="8577" y="4658"/>
                    <a:pt x="7873" y="5543"/>
                    <a:pt x="7691" y="6695"/>
                  </a:cubicBezTo>
                  <a:cubicBezTo>
                    <a:pt x="7649" y="7005"/>
                    <a:pt x="7649" y="7325"/>
                    <a:pt x="7691" y="7634"/>
                  </a:cubicBezTo>
                  <a:cubicBezTo>
                    <a:pt x="7691" y="7805"/>
                    <a:pt x="7691" y="7944"/>
                    <a:pt x="7649" y="8125"/>
                  </a:cubicBezTo>
                  <a:lnTo>
                    <a:pt x="7649" y="8210"/>
                  </a:lnTo>
                  <a:cubicBezTo>
                    <a:pt x="7563" y="7677"/>
                    <a:pt x="7467" y="7143"/>
                    <a:pt x="7339" y="6610"/>
                  </a:cubicBezTo>
                  <a:cubicBezTo>
                    <a:pt x="7243" y="6034"/>
                    <a:pt x="7115" y="5458"/>
                    <a:pt x="7115" y="4871"/>
                  </a:cubicBezTo>
                  <a:cubicBezTo>
                    <a:pt x="7115" y="4295"/>
                    <a:pt x="7297" y="3719"/>
                    <a:pt x="7467" y="3229"/>
                  </a:cubicBezTo>
                  <a:cubicBezTo>
                    <a:pt x="7691" y="2695"/>
                    <a:pt x="8001" y="2162"/>
                    <a:pt x="8363" y="1724"/>
                  </a:cubicBezTo>
                  <a:cubicBezTo>
                    <a:pt x="8715" y="1276"/>
                    <a:pt x="9067" y="924"/>
                    <a:pt x="9334" y="434"/>
                  </a:cubicBezTo>
                  <a:close/>
                  <a:moveTo>
                    <a:pt x="9430" y="295"/>
                  </a:moveTo>
                  <a:cubicBezTo>
                    <a:pt x="10006" y="1234"/>
                    <a:pt x="10177" y="2471"/>
                    <a:pt x="10134" y="3591"/>
                  </a:cubicBezTo>
                  <a:cubicBezTo>
                    <a:pt x="10091" y="4786"/>
                    <a:pt x="9697" y="5938"/>
                    <a:pt x="9025" y="6919"/>
                  </a:cubicBezTo>
                  <a:cubicBezTo>
                    <a:pt x="8673" y="7495"/>
                    <a:pt x="8267" y="7986"/>
                    <a:pt x="7777" y="8392"/>
                  </a:cubicBezTo>
                  <a:lnTo>
                    <a:pt x="7777" y="8210"/>
                  </a:lnTo>
                  <a:cubicBezTo>
                    <a:pt x="7830" y="8072"/>
                    <a:pt x="7830" y="7944"/>
                    <a:pt x="7830" y="7762"/>
                  </a:cubicBezTo>
                  <a:cubicBezTo>
                    <a:pt x="7830" y="7495"/>
                    <a:pt x="7777" y="7186"/>
                    <a:pt x="7830" y="6919"/>
                  </a:cubicBezTo>
                  <a:cubicBezTo>
                    <a:pt x="7873" y="6343"/>
                    <a:pt x="8043" y="5810"/>
                    <a:pt x="8267" y="5319"/>
                  </a:cubicBezTo>
                  <a:cubicBezTo>
                    <a:pt x="8758" y="4338"/>
                    <a:pt x="9473" y="3367"/>
                    <a:pt x="9558" y="2258"/>
                  </a:cubicBezTo>
                  <a:cubicBezTo>
                    <a:pt x="9601" y="1895"/>
                    <a:pt x="9558" y="1586"/>
                    <a:pt x="9515" y="1234"/>
                  </a:cubicBezTo>
                  <a:cubicBezTo>
                    <a:pt x="9473" y="967"/>
                    <a:pt x="9430" y="658"/>
                    <a:pt x="9377" y="338"/>
                  </a:cubicBezTo>
                  <a:lnTo>
                    <a:pt x="9430" y="295"/>
                  </a:lnTo>
                  <a:close/>
                  <a:moveTo>
                    <a:pt x="15198" y="5880"/>
                  </a:moveTo>
                  <a:cubicBezTo>
                    <a:pt x="15363" y="5880"/>
                    <a:pt x="15528" y="5885"/>
                    <a:pt x="15692" y="5895"/>
                  </a:cubicBezTo>
                  <a:cubicBezTo>
                    <a:pt x="16044" y="5938"/>
                    <a:pt x="16407" y="5991"/>
                    <a:pt x="16801" y="6077"/>
                  </a:cubicBezTo>
                  <a:cubicBezTo>
                    <a:pt x="16990" y="6107"/>
                    <a:pt x="17200" y="6137"/>
                    <a:pt x="17401" y="6137"/>
                  </a:cubicBezTo>
                  <a:cubicBezTo>
                    <a:pt x="17484" y="6137"/>
                    <a:pt x="17566" y="6132"/>
                    <a:pt x="17644" y="6119"/>
                  </a:cubicBezTo>
                  <a:lnTo>
                    <a:pt x="17644" y="6162"/>
                  </a:lnTo>
                  <a:cubicBezTo>
                    <a:pt x="17164" y="6610"/>
                    <a:pt x="16631" y="7005"/>
                    <a:pt x="16044" y="7271"/>
                  </a:cubicBezTo>
                  <a:cubicBezTo>
                    <a:pt x="15425" y="7495"/>
                    <a:pt x="14764" y="7634"/>
                    <a:pt x="14092" y="7677"/>
                  </a:cubicBezTo>
                  <a:cubicBezTo>
                    <a:pt x="13430" y="7720"/>
                    <a:pt x="12758" y="7720"/>
                    <a:pt x="12097" y="7805"/>
                  </a:cubicBezTo>
                  <a:cubicBezTo>
                    <a:pt x="11382" y="7901"/>
                    <a:pt x="10710" y="8029"/>
                    <a:pt x="10091" y="8338"/>
                  </a:cubicBezTo>
                  <a:cubicBezTo>
                    <a:pt x="9782" y="8477"/>
                    <a:pt x="9473" y="8658"/>
                    <a:pt x="9163" y="8829"/>
                  </a:cubicBezTo>
                  <a:cubicBezTo>
                    <a:pt x="9025" y="8925"/>
                    <a:pt x="8897" y="9010"/>
                    <a:pt x="8758" y="9053"/>
                  </a:cubicBezTo>
                  <a:cubicBezTo>
                    <a:pt x="8673" y="9096"/>
                    <a:pt x="8577" y="9096"/>
                    <a:pt x="8491" y="9096"/>
                  </a:cubicBezTo>
                  <a:cubicBezTo>
                    <a:pt x="8491" y="9096"/>
                    <a:pt x="8491" y="9138"/>
                    <a:pt x="8449" y="9138"/>
                  </a:cubicBezTo>
                  <a:lnTo>
                    <a:pt x="8449" y="9096"/>
                  </a:lnTo>
                  <a:cubicBezTo>
                    <a:pt x="8715" y="8925"/>
                    <a:pt x="8939" y="8658"/>
                    <a:pt x="9206" y="8392"/>
                  </a:cubicBezTo>
                  <a:cubicBezTo>
                    <a:pt x="9473" y="8168"/>
                    <a:pt x="9739" y="7944"/>
                    <a:pt x="10006" y="7720"/>
                  </a:cubicBezTo>
                  <a:cubicBezTo>
                    <a:pt x="10539" y="7271"/>
                    <a:pt x="11158" y="6919"/>
                    <a:pt x="11777" y="6610"/>
                  </a:cubicBezTo>
                  <a:cubicBezTo>
                    <a:pt x="12834" y="6142"/>
                    <a:pt x="14022" y="5880"/>
                    <a:pt x="15198" y="5880"/>
                  </a:cubicBezTo>
                  <a:close/>
                  <a:moveTo>
                    <a:pt x="17516" y="6343"/>
                  </a:moveTo>
                  <a:cubicBezTo>
                    <a:pt x="16897" y="7453"/>
                    <a:pt x="15831" y="8210"/>
                    <a:pt x="14668" y="8744"/>
                  </a:cubicBezTo>
                  <a:cubicBezTo>
                    <a:pt x="14006" y="9010"/>
                    <a:pt x="13334" y="9234"/>
                    <a:pt x="12673" y="9405"/>
                  </a:cubicBezTo>
                  <a:cubicBezTo>
                    <a:pt x="12068" y="9568"/>
                    <a:pt x="11472" y="9731"/>
                    <a:pt x="10838" y="9731"/>
                  </a:cubicBezTo>
                  <a:cubicBezTo>
                    <a:pt x="10768" y="9731"/>
                    <a:pt x="10696" y="9729"/>
                    <a:pt x="10625" y="9725"/>
                  </a:cubicBezTo>
                  <a:cubicBezTo>
                    <a:pt x="10273" y="9725"/>
                    <a:pt x="9867" y="9629"/>
                    <a:pt x="9515" y="9544"/>
                  </a:cubicBezTo>
                  <a:cubicBezTo>
                    <a:pt x="9249" y="9458"/>
                    <a:pt x="8939" y="9362"/>
                    <a:pt x="8673" y="9234"/>
                  </a:cubicBezTo>
                  <a:lnTo>
                    <a:pt x="8715" y="9234"/>
                  </a:lnTo>
                  <a:cubicBezTo>
                    <a:pt x="8801" y="9192"/>
                    <a:pt x="8843" y="9192"/>
                    <a:pt x="8939" y="9138"/>
                  </a:cubicBezTo>
                  <a:cubicBezTo>
                    <a:pt x="9067" y="9053"/>
                    <a:pt x="9206" y="8968"/>
                    <a:pt x="9334" y="8925"/>
                  </a:cubicBezTo>
                  <a:cubicBezTo>
                    <a:pt x="9601" y="8701"/>
                    <a:pt x="9910" y="8562"/>
                    <a:pt x="10230" y="8434"/>
                  </a:cubicBezTo>
                  <a:cubicBezTo>
                    <a:pt x="10849" y="8125"/>
                    <a:pt x="11510" y="7986"/>
                    <a:pt x="12182" y="7901"/>
                  </a:cubicBezTo>
                  <a:cubicBezTo>
                    <a:pt x="12801" y="7858"/>
                    <a:pt x="13473" y="7805"/>
                    <a:pt x="14092" y="7762"/>
                  </a:cubicBezTo>
                  <a:cubicBezTo>
                    <a:pt x="14710" y="7720"/>
                    <a:pt x="15383" y="7634"/>
                    <a:pt x="15959" y="7367"/>
                  </a:cubicBezTo>
                  <a:cubicBezTo>
                    <a:pt x="16535" y="7143"/>
                    <a:pt x="17068" y="6791"/>
                    <a:pt x="17516" y="6343"/>
                  </a:cubicBezTo>
                  <a:close/>
                  <a:moveTo>
                    <a:pt x="18166" y="9616"/>
                  </a:moveTo>
                  <a:cubicBezTo>
                    <a:pt x="18438" y="9616"/>
                    <a:pt x="18708" y="9637"/>
                    <a:pt x="18977" y="9672"/>
                  </a:cubicBezTo>
                  <a:cubicBezTo>
                    <a:pt x="19383" y="9725"/>
                    <a:pt x="19778" y="9810"/>
                    <a:pt x="20140" y="9896"/>
                  </a:cubicBezTo>
                  <a:cubicBezTo>
                    <a:pt x="20450" y="9992"/>
                    <a:pt x="20759" y="10077"/>
                    <a:pt x="21068" y="10077"/>
                  </a:cubicBezTo>
                  <a:cubicBezTo>
                    <a:pt x="21068" y="10077"/>
                    <a:pt x="21068" y="10120"/>
                    <a:pt x="21026" y="10120"/>
                  </a:cubicBezTo>
                  <a:cubicBezTo>
                    <a:pt x="20802" y="10258"/>
                    <a:pt x="20578" y="10386"/>
                    <a:pt x="20311" y="10525"/>
                  </a:cubicBezTo>
                  <a:cubicBezTo>
                    <a:pt x="20002" y="10653"/>
                    <a:pt x="19692" y="10738"/>
                    <a:pt x="19383" y="10834"/>
                  </a:cubicBezTo>
                  <a:cubicBezTo>
                    <a:pt x="18764" y="10920"/>
                    <a:pt x="18092" y="10962"/>
                    <a:pt x="17473" y="11005"/>
                  </a:cubicBezTo>
                  <a:cubicBezTo>
                    <a:pt x="16844" y="11101"/>
                    <a:pt x="16225" y="11186"/>
                    <a:pt x="15607" y="11368"/>
                  </a:cubicBezTo>
                  <a:cubicBezTo>
                    <a:pt x="15297" y="11453"/>
                    <a:pt x="15031" y="11592"/>
                    <a:pt x="14710" y="11677"/>
                  </a:cubicBezTo>
                  <a:cubicBezTo>
                    <a:pt x="14582" y="11762"/>
                    <a:pt x="14444" y="11805"/>
                    <a:pt x="14316" y="11901"/>
                  </a:cubicBezTo>
                  <a:cubicBezTo>
                    <a:pt x="14134" y="11986"/>
                    <a:pt x="14006" y="12029"/>
                    <a:pt x="13868" y="12125"/>
                  </a:cubicBezTo>
                  <a:cubicBezTo>
                    <a:pt x="13687" y="12175"/>
                    <a:pt x="13505" y="12196"/>
                    <a:pt x="13324" y="12196"/>
                  </a:cubicBezTo>
                  <a:cubicBezTo>
                    <a:pt x="13196" y="12196"/>
                    <a:pt x="13068" y="12185"/>
                    <a:pt x="12940" y="12168"/>
                  </a:cubicBezTo>
                  <a:cubicBezTo>
                    <a:pt x="12758" y="12125"/>
                    <a:pt x="12630" y="12072"/>
                    <a:pt x="12449" y="12029"/>
                  </a:cubicBezTo>
                  <a:cubicBezTo>
                    <a:pt x="12310" y="11986"/>
                    <a:pt x="12225" y="11944"/>
                    <a:pt x="12097" y="11901"/>
                  </a:cubicBezTo>
                  <a:cubicBezTo>
                    <a:pt x="12534" y="11901"/>
                    <a:pt x="13025" y="11720"/>
                    <a:pt x="13377" y="11496"/>
                  </a:cubicBezTo>
                  <a:cubicBezTo>
                    <a:pt x="13964" y="11186"/>
                    <a:pt x="14540" y="10877"/>
                    <a:pt x="15116" y="10568"/>
                  </a:cubicBezTo>
                  <a:cubicBezTo>
                    <a:pt x="15692" y="10258"/>
                    <a:pt x="16311" y="9938"/>
                    <a:pt x="16983" y="9768"/>
                  </a:cubicBezTo>
                  <a:cubicBezTo>
                    <a:pt x="17375" y="9660"/>
                    <a:pt x="17771" y="9616"/>
                    <a:pt x="18166" y="9616"/>
                  </a:cubicBezTo>
                  <a:close/>
                  <a:moveTo>
                    <a:pt x="20983" y="10205"/>
                  </a:moveTo>
                  <a:cubicBezTo>
                    <a:pt x="20844" y="10429"/>
                    <a:pt x="20674" y="10610"/>
                    <a:pt x="20450" y="10738"/>
                  </a:cubicBezTo>
                  <a:cubicBezTo>
                    <a:pt x="20183" y="10962"/>
                    <a:pt x="19916" y="11186"/>
                    <a:pt x="19607" y="11325"/>
                  </a:cubicBezTo>
                  <a:cubicBezTo>
                    <a:pt x="19031" y="11677"/>
                    <a:pt x="18359" y="11901"/>
                    <a:pt x="17740" y="12125"/>
                  </a:cubicBezTo>
                  <a:cubicBezTo>
                    <a:pt x="17068" y="12338"/>
                    <a:pt x="16364" y="12520"/>
                    <a:pt x="15692" y="12563"/>
                  </a:cubicBezTo>
                  <a:cubicBezTo>
                    <a:pt x="15459" y="12596"/>
                    <a:pt x="15224" y="12612"/>
                    <a:pt x="14991" y="12612"/>
                  </a:cubicBezTo>
                  <a:cubicBezTo>
                    <a:pt x="14563" y="12612"/>
                    <a:pt x="14140" y="12560"/>
                    <a:pt x="13740" y="12477"/>
                  </a:cubicBezTo>
                  <a:cubicBezTo>
                    <a:pt x="13516" y="12435"/>
                    <a:pt x="13292" y="12392"/>
                    <a:pt x="13068" y="12296"/>
                  </a:cubicBezTo>
                  <a:lnTo>
                    <a:pt x="13068" y="12296"/>
                  </a:lnTo>
                  <a:cubicBezTo>
                    <a:pt x="13158" y="12317"/>
                    <a:pt x="13249" y="12328"/>
                    <a:pt x="13338" y="12328"/>
                  </a:cubicBezTo>
                  <a:cubicBezTo>
                    <a:pt x="13428" y="12328"/>
                    <a:pt x="13516" y="12317"/>
                    <a:pt x="13601" y="12296"/>
                  </a:cubicBezTo>
                  <a:cubicBezTo>
                    <a:pt x="13910" y="12253"/>
                    <a:pt x="14230" y="12072"/>
                    <a:pt x="14497" y="11944"/>
                  </a:cubicBezTo>
                  <a:cubicBezTo>
                    <a:pt x="14764" y="11762"/>
                    <a:pt x="15073" y="11677"/>
                    <a:pt x="15383" y="11538"/>
                  </a:cubicBezTo>
                  <a:cubicBezTo>
                    <a:pt x="15959" y="11325"/>
                    <a:pt x="16577" y="11229"/>
                    <a:pt x="17249" y="11144"/>
                  </a:cubicBezTo>
                  <a:cubicBezTo>
                    <a:pt x="17559" y="11101"/>
                    <a:pt x="17868" y="11058"/>
                    <a:pt x="18177" y="11005"/>
                  </a:cubicBezTo>
                  <a:cubicBezTo>
                    <a:pt x="18540" y="11005"/>
                    <a:pt x="18849" y="10962"/>
                    <a:pt x="19201" y="10920"/>
                  </a:cubicBezTo>
                  <a:cubicBezTo>
                    <a:pt x="19564" y="10877"/>
                    <a:pt x="19916" y="10792"/>
                    <a:pt x="20226" y="10610"/>
                  </a:cubicBezTo>
                  <a:cubicBezTo>
                    <a:pt x="20492" y="10525"/>
                    <a:pt x="20759" y="10344"/>
                    <a:pt x="20983" y="10205"/>
                  </a:cubicBezTo>
                  <a:close/>
                  <a:moveTo>
                    <a:pt x="7382" y="8744"/>
                  </a:moveTo>
                  <a:cubicBezTo>
                    <a:pt x="7030" y="9096"/>
                    <a:pt x="6710" y="9501"/>
                    <a:pt x="6315" y="9768"/>
                  </a:cubicBezTo>
                  <a:cubicBezTo>
                    <a:pt x="5867" y="10120"/>
                    <a:pt x="5334" y="10301"/>
                    <a:pt x="4800" y="10472"/>
                  </a:cubicBezTo>
                  <a:cubicBezTo>
                    <a:pt x="4310" y="10610"/>
                    <a:pt x="3776" y="10696"/>
                    <a:pt x="3296" y="10920"/>
                  </a:cubicBezTo>
                  <a:cubicBezTo>
                    <a:pt x="2763" y="11186"/>
                    <a:pt x="2315" y="11592"/>
                    <a:pt x="1867" y="11986"/>
                  </a:cubicBezTo>
                  <a:cubicBezTo>
                    <a:pt x="1429" y="12392"/>
                    <a:pt x="981" y="12787"/>
                    <a:pt x="363" y="12925"/>
                  </a:cubicBezTo>
                  <a:cubicBezTo>
                    <a:pt x="715" y="12563"/>
                    <a:pt x="939" y="12168"/>
                    <a:pt x="1205" y="11720"/>
                  </a:cubicBezTo>
                  <a:cubicBezTo>
                    <a:pt x="1515" y="11229"/>
                    <a:pt x="1867" y="10792"/>
                    <a:pt x="2315" y="10386"/>
                  </a:cubicBezTo>
                  <a:cubicBezTo>
                    <a:pt x="2710" y="9992"/>
                    <a:pt x="3158" y="9629"/>
                    <a:pt x="3691" y="9405"/>
                  </a:cubicBezTo>
                  <a:cubicBezTo>
                    <a:pt x="4224" y="9192"/>
                    <a:pt x="4800" y="9138"/>
                    <a:pt x="5376" y="9053"/>
                  </a:cubicBezTo>
                  <a:cubicBezTo>
                    <a:pt x="6048" y="8925"/>
                    <a:pt x="6710" y="8829"/>
                    <a:pt x="7382" y="8744"/>
                  </a:cubicBezTo>
                  <a:close/>
                  <a:moveTo>
                    <a:pt x="7467" y="8701"/>
                  </a:moveTo>
                  <a:lnTo>
                    <a:pt x="7467" y="8701"/>
                  </a:lnTo>
                  <a:cubicBezTo>
                    <a:pt x="7030" y="9896"/>
                    <a:pt x="6272" y="10920"/>
                    <a:pt x="5291" y="11677"/>
                  </a:cubicBezTo>
                  <a:cubicBezTo>
                    <a:pt x="4406" y="12392"/>
                    <a:pt x="3339" y="12829"/>
                    <a:pt x="2230" y="13011"/>
                  </a:cubicBezTo>
                  <a:cubicBezTo>
                    <a:pt x="1907" y="13081"/>
                    <a:pt x="1574" y="13113"/>
                    <a:pt x="1244" y="13113"/>
                  </a:cubicBezTo>
                  <a:cubicBezTo>
                    <a:pt x="975" y="13113"/>
                    <a:pt x="707" y="13092"/>
                    <a:pt x="448" y="13053"/>
                  </a:cubicBezTo>
                  <a:cubicBezTo>
                    <a:pt x="1557" y="12744"/>
                    <a:pt x="2176" y="11634"/>
                    <a:pt x="3158" y="11101"/>
                  </a:cubicBezTo>
                  <a:cubicBezTo>
                    <a:pt x="3648" y="10834"/>
                    <a:pt x="4182" y="10738"/>
                    <a:pt x="4715" y="10568"/>
                  </a:cubicBezTo>
                  <a:cubicBezTo>
                    <a:pt x="5248" y="10429"/>
                    <a:pt x="5739" y="10301"/>
                    <a:pt x="6230" y="9992"/>
                  </a:cubicBezTo>
                  <a:cubicBezTo>
                    <a:pt x="6710" y="9629"/>
                    <a:pt x="7115" y="9192"/>
                    <a:pt x="7467" y="8701"/>
                  </a:cubicBezTo>
                  <a:close/>
                  <a:moveTo>
                    <a:pt x="8182" y="9896"/>
                  </a:moveTo>
                  <a:lnTo>
                    <a:pt x="8182" y="9896"/>
                  </a:lnTo>
                  <a:cubicBezTo>
                    <a:pt x="8139" y="10258"/>
                    <a:pt x="8139" y="10653"/>
                    <a:pt x="8182" y="11005"/>
                  </a:cubicBezTo>
                  <a:cubicBezTo>
                    <a:pt x="8225" y="11368"/>
                    <a:pt x="8267" y="11677"/>
                    <a:pt x="8363" y="11986"/>
                  </a:cubicBezTo>
                  <a:cubicBezTo>
                    <a:pt x="8449" y="12296"/>
                    <a:pt x="8577" y="12605"/>
                    <a:pt x="8758" y="12872"/>
                  </a:cubicBezTo>
                  <a:cubicBezTo>
                    <a:pt x="8939" y="13139"/>
                    <a:pt x="9163" y="13405"/>
                    <a:pt x="9291" y="13725"/>
                  </a:cubicBezTo>
                  <a:cubicBezTo>
                    <a:pt x="9473" y="13992"/>
                    <a:pt x="9601" y="14259"/>
                    <a:pt x="9697" y="14525"/>
                  </a:cubicBezTo>
                  <a:cubicBezTo>
                    <a:pt x="9910" y="15101"/>
                    <a:pt x="10049" y="15677"/>
                    <a:pt x="10134" y="16296"/>
                  </a:cubicBezTo>
                  <a:cubicBezTo>
                    <a:pt x="10177" y="16659"/>
                    <a:pt x="10177" y="16968"/>
                    <a:pt x="10177" y="17320"/>
                  </a:cubicBezTo>
                  <a:cubicBezTo>
                    <a:pt x="10177" y="17544"/>
                    <a:pt x="10230" y="17811"/>
                    <a:pt x="10273" y="18035"/>
                  </a:cubicBezTo>
                  <a:cubicBezTo>
                    <a:pt x="10177" y="17896"/>
                    <a:pt x="10006" y="17768"/>
                    <a:pt x="9867" y="17630"/>
                  </a:cubicBezTo>
                  <a:cubicBezTo>
                    <a:pt x="9643" y="17406"/>
                    <a:pt x="9377" y="17192"/>
                    <a:pt x="9163" y="16968"/>
                  </a:cubicBezTo>
                  <a:cubicBezTo>
                    <a:pt x="8673" y="16477"/>
                    <a:pt x="8225" y="15944"/>
                    <a:pt x="7958" y="15368"/>
                  </a:cubicBezTo>
                  <a:cubicBezTo>
                    <a:pt x="7425" y="14163"/>
                    <a:pt x="7467" y="12787"/>
                    <a:pt x="7734" y="11538"/>
                  </a:cubicBezTo>
                  <a:cubicBezTo>
                    <a:pt x="7830" y="10962"/>
                    <a:pt x="8043" y="10429"/>
                    <a:pt x="8182" y="9896"/>
                  </a:cubicBezTo>
                  <a:close/>
                  <a:moveTo>
                    <a:pt x="8267" y="9501"/>
                  </a:moveTo>
                  <a:cubicBezTo>
                    <a:pt x="8630" y="9938"/>
                    <a:pt x="8982" y="10386"/>
                    <a:pt x="9291" y="10877"/>
                  </a:cubicBezTo>
                  <a:cubicBezTo>
                    <a:pt x="9643" y="11410"/>
                    <a:pt x="9963" y="11986"/>
                    <a:pt x="10177" y="12563"/>
                  </a:cubicBezTo>
                  <a:cubicBezTo>
                    <a:pt x="10401" y="13139"/>
                    <a:pt x="10625" y="13768"/>
                    <a:pt x="10764" y="14387"/>
                  </a:cubicBezTo>
                  <a:cubicBezTo>
                    <a:pt x="10849" y="15005"/>
                    <a:pt x="10806" y="15635"/>
                    <a:pt x="10764" y="16211"/>
                  </a:cubicBezTo>
                  <a:cubicBezTo>
                    <a:pt x="10710" y="16829"/>
                    <a:pt x="10625" y="17502"/>
                    <a:pt x="10443" y="18078"/>
                  </a:cubicBezTo>
                  <a:cubicBezTo>
                    <a:pt x="10401" y="17992"/>
                    <a:pt x="10358" y="17896"/>
                    <a:pt x="10358" y="17768"/>
                  </a:cubicBezTo>
                  <a:cubicBezTo>
                    <a:pt x="10315" y="17630"/>
                    <a:pt x="10315" y="17502"/>
                    <a:pt x="10315" y="17363"/>
                  </a:cubicBezTo>
                  <a:cubicBezTo>
                    <a:pt x="10315" y="17053"/>
                    <a:pt x="10315" y="16744"/>
                    <a:pt x="10273" y="16435"/>
                  </a:cubicBezTo>
                  <a:cubicBezTo>
                    <a:pt x="10230" y="15859"/>
                    <a:pt x="10091" y="15272"/>
                    <a:pt x="9867" y="14696"/>
                  </a:cubicBezTo>
                  <a:cubicBezTo>
                    <a:pt x="9782" y="14429"/>
                    <a:pt x="9643" y="14163"/>
                    <a:pt x="9515" y="13896"/>
                  </a:cubicBezTo>
                  <a:cubicBezTo>
                    <a:pt x="9377" y="13629"/>
                    <a:pt x="9206" y="13363"/>
                    <a:pt x="9025" y="13096"/>
                  </a:cubicBezTo>
                  <a:cubicBezTo>
                    <a:pt x="8801" y="12829"/>
                    <a:pt x="8630" y="12563"/>
                    <a:pt x="8491" y="12253"/>
                  </a:cubicBezTo>
                  <a:cubicBezTo>
                    <a:pt x="8406" y="11944"/>
                    <a:pt x="8310" y="11592"/>
                    <a:pt x="8267" y="11272"/>
                  </a:cubicBezTo>
                  <a:cubicBezTo>
                    <a:pt x="8225" y="10920"/>
                    <a:pt x="8225" y="10568"/>
                    <a:pt x="8225" y="10205"/>
                  </a:cubicBezTo>
                  <a:cubicBezTo>
                    <a:pt x="8225" y="9938"/>
                    <a:pt x="8267" y="9725"/>
                    <a:pt x="8267" y="9501"/>
                  </a:cubicBezTo>
                  <a:close/>
                  <a:moveTo>
                    <a:pt x="17111" y="14344"/>
                  </a:moveTo>
                  <a:cubicBezTo>
                    <a:pt x="17335" y="14365"/>
                    <a:pt x="17548" y="14365"/>
                    <a:pt x="17760" y="14365"/>
                  </a:cubicBezTo>
                  <a:cubicBezTo>
                    <a:pt x="17972" y="14365"/>
                    <a:pt x="18183" y="14365"/>
                    <a:pt x="18401" y="14387"/>
                  </a:cubicBezTo>
                  <a:cubicBezTo>
                    <a:pt x="19031" y="14387"/>
                    <a:pt x="19607" y="14472"/>
                    <a:pt x="20183" y="14696"/>
                  </a:cubicBezTo>
                  <a:cubicBezTo>
                    <a:pt x="20802" y="14877"/>
                    <a:pt x="21335" y="15187"/>
                    <a:pt x="21868" y="15496"/>
                  </a:cubicBezTo>
                  <a:cubicBezTo>
                    <a:pt x="22402" y="15859"/>
                    <a:pt x="22850" y="16253"/>
                    <a:pt x="23159" y="16787"/>
                  </a:cubicBezTo>
                  <a:cubicBezTo>
                    <a:pt x="23426" y="17278"/>
                    <a:pt x="23650" y="17811"/>
                    <a:pt x="23959" y="18259"/>
                  </a:cubicBezTo>
                  <a:lnTo>
                    <a:pt x="23735" y="18259"/>
                  </a:lnTo>
                  <a:cubicBezTo>
                    <a:pt x="23468" y="18259"/>
                    <a:pt x="23159" y="18206"/>
                    <a:pt x="22892" y="18120"/>
                  </a:cubicBezTo>
                  <a:cubicBezTo>
                    <a:pt x="22316" y="18035"/>
                    <a:pt x="21740" y="17854"/>
                    <a:pt x="21250" y="17544"/>
                  </a:cubicBezTo>
                  <a:cubicBezTo>
                    <a:pt x="20983" y="17363"/>
                    <a:pt x="20759" y="17192"/>
                    <a:pt x="20535" y="17011"/>
                  </a:cubicBezTo>
                  <a:cubicBezTo>
                    <a:pt x="20311" y="16787"/>
                    <a:pt x="20140" y="16520"/>
                    <a:pt x="19916" y="16296"/>
                  </a:cubicBezTo>
                  <a:cubicBezTo>
                    <a:pt x="19511" y="15859"/>
                    <a:pt x="19159" y="15368"/>
                    <a:pt x="18668" y="14963"/>
                  </a:cubicBezTo>
                  <a:cubicBezTo>
                    <a:pt x="18401" y="14792"/>
                    <a:pt x="18092" y="14611"/>
                    <a:pt x="17783" y="14525"/>
                  </a:cubicBezTo>
                  <a:cubicBezTo>
                    <a:pt x="17559" y="14472"/>
                    <a:pt x="17335" y="14429"/>
                    <a:pt x="17111" y="14344"/>
                  </a:cubicBezTo>
                  <a:close/>
                  <a:moveTo>
                    <a:pt x="16844" y="14344"/>
                  </a:moveTo>
                  <a:cubicBezTo>
                    <a:pt x="17068" y="14472"/>
                    <a:pt x="17335" y="14525"/>
                    <a:pt x="17559" y="14568"/>
                  </a:cubicBezTo>
                  <a:cubicBezTo>
                    <a:pt x="17825" y="14653"/>
                    <a:pt x="18092" y="14739"/>
                    <a:pt x="18359" y="14877"/>
                  </a:cubicBezTo>
                  <a:cubicBezTo>
                    <a:pt x="18849" y="15144"/>
                    <a:pt x="19244" y="15592"/>
                    <a:pt x="19607" y="16029"/>
                  </a:cubicBezTo>
                  <a:cubicBezTo>
                    <a:pt x="20002" y="16477"/>
                    <a:pt x="20364" y="16968"/>
                    <a:pt x="20802" y="17320"/>
                  </a:cubicBezTo>
                  <a:cubicBezTo>
                    <a:pt x="21207" y="17630"/>
                    <a:pt x="21698" y="17896"/>
                    <a:pt x="22231" y="18035"/>
                  </a:cubicBezTo>
                  <a:cubicBezTo>
                    <a:pt x="22540" y="18120"/>
                    <a:pt x="22807" y="18206"/>
                    <a:pt x="23116" y="18259"/>
                  </a:cubicBezTo>
                  <a:cubicBezTo>
                    <a:pt x="23298" y="18259"/>
                    <a:pt x="23426" y="18302"/>
                    <a:pt x="23564" y="18302"/>
                  </a:cubicBezTo>
                  <a:lnTo>
                    <a:pt x="23831" y="18302"/>
                  </a:lnTo>
                  <a:cubicBezTo>
                    <a:pt x="23831" y="18302"/>
                    <a:pt x="23874" y="18344"/>
                    <a:pt x="23917" y="18344"/>
                  </a:cubicBezTo>
                  <a:lnTo>
                    <a:pt x="24002" y="18344"/>
                  </a:lnTo>
                  <a:cubicBezTo>
                    <a:pt x="23554" y="18435"/>
                    <a:pt x="23106" y="18482"/>
                    <a:pt x="22661" y="18482"/>
                  </a:cubicBezTo>
                  <a:cubicBezTo>
                    <a:pt x="22004" y="18482"/>
                    <a:pt x="21352" y="18379"/>
                    <a:pt x="20716" y="18163"/>
                  </a:cubicBezTo>
                  <a:cubicBezTo>
                    <a:pt x="19564" y="17768"/>
                    <a:pt x="18497" y="16968"/>
                    <a:pt x="17825" y="15901"/>
                  </a:cubicBezTo>
                  <a:cubicBezTo>
                    <a:pt x="17473" y="15411"/>
                    <a:pt x="17207" y="14835"/>
                    <a:pt x="16844" y="14344"/>
                  </a:cubicBezTo>
                  <a:close/>
                  <a:moveTo>
                    <a:pt x="11830" y="12168"/>
                  </a:moveTo>
                  <a:cubicBezTo>
                    <a:pt x="11916" y="12296"/>
                    <a:pt x="12001" y="12435"/>
                    <a:pt x="12097" y="12605"/>
                  </a:cubicBezTo>
                  <a:cubicBezTo>
                    <a:pt x="12225" y="12829"/>
                    <a:pt x="12364" y="13011"/>
                    <a:pt x="12534" y="13235"/>
                  </a:cubicBezTo>
                  <a:cubicBezTo>
                    <a:pt x="12844" y="13672"/>
                    <a:pt x="13206" y="14077"/>
                    <a:pt x="13516" y="14525"/>
                  </a:cubicBezTo>
                  <a:cubicBezTo>
                    <a:pt x="13644" y="14739"/>
                    <a:pt x="13782" y="15005"/>
                    <a:pt x="13868" y="15229"/>
                  </a:cubicBezTo>
                  <a:cubicBezTo>
                    <a:pt x="14006" y="15496"/>
                    <a:pt x="14092" y="15763"/>
                    <a:pt x="14177" y="16029"/>
                  </a:cubicBezTo>
                  <a:cubicBezTo>
                    <a:pt x="14316" y="16563"/>
                    <a:pt x="14401" y="17139"/>
                    <a:pt x="14582" y="17672"/>
                  </a:cubicBezTo>
                  <a:cubicBezTo>
                    <a:pt x="14710" y="18035"/>
                    <a:pt x="14892" y="18387"/>
                    <a:pt x="15159" y="18654"/>
                  </a:cubicBezTo>
                  <a:cubicBezTo>
                    <a:pt x="14444" y="18078"/>
                    <a:pt x="13740" y="17406"/>
                    <a:pt x="13206" y="16605"/>
                  </a:cubicBezTo>
                  <a:cubicBezTo>
                    <a:pt x="12630" y="15720"/>
                    <a:pt x="12364" y="14653"/>
                    <a:pt x="12140" y="13629"/>
                  </a:cubicBezTo>
                  <a:cubicBezTo>
                    <a:pt x="12044" y="13139"/>
                    <a:pt x="11958" y="12659"/>
                    <a:pt x="11830" y="12168"/>
                  </a:cubicBezTo>
                  <a:close/>
                  <a:moveTo>
                    <a:pt x="11916" y="12125"/>
                  </a:moveTo>
                  <a:lnTo>
                    <a:pt x="11916" y="12125"/>
                  </a:lnTo>
                  <a:cubicBezTo>
                    <a:pt x="12801" y="12744"/>
                    <a:pt x="13601" y="13501"/>
                    <a:pt x="14316" y="14387"/>
                  </a:cubicBezTo>
                  <a:cubicBezTo>
                    <a:pt x="14668" y="14835"/>
                    <a:pt x="15031" y="15325"/>
                    <a:pt x="15244" y="15859"/>
                  </a:cubicBezTo>
                  <a:cubicBezTo>
                    <a:pt x="15468" y="16339"/>
                    <a:pt x="15607" y="16829"/>
                    <a:pt x="15649" y="17320"/>
                  </a:cubicBezTo>
                  <a:cubicBezTo>
                    <a:pt x="15692" y="17630"/>
                    <a:pt x="15692" y="17896"/>
                    <a:pt x="15692" y="18206"/>
                  </a:cubicBezTo>
                  <a:cubicBezTo>
                    <a:pt x="15692" y="18344"/>
                    <a:pt x="15649" y="18526"/>
                    <a:pt x="15649" y="18654"/>
                  </a:cubicBezTo>
                  <a:cubicBezTo>
                    <a:pt x="15649" y="18739"/>
                    <a:pt x="15649" y="18878"/>
                    <a:pt x="15607" y="18963"/>
                  </a:cubicBezTo>
                  <a:cubicBezTo>
                    <a:pt x="15201" y="18654"/>
                    <a:pt x="14892" y="18206"/>
                    <a:pt x="14710" y="17768"/>
                  </a:cubicBezTo>
                  <a:cubicBezTo>
                    <a:pt x="14497" y="17235"/>
                    <a:pt x="14401" y="16659"/>
                    <a:pt x="14273" y="16125"/>
                  </a:cubicBezTo>
                  <a:cubicBezTo>
                    <a:pt x="14230" y="15859"/>
                    <a:pt x="14134" y="15592"/>
                    <a:pt x="14006" y="15325"/>
                  </a:cubicBezTo>
                  <a:cubicBezTo>
                    <a:pt x="13910" y="15101"/>
                    <a:pt x="13782" y="14877"/>
                    <a:pt x="13644" y="14653"/>
                  </a:cubicBezTo>
                  <a:cubicBezTo>
                    <a:pt x="13377" y="14205"/>
                    <a:pt x="13068" y="13768"/>
                    <a:pt x="12716" y="13363"/>
                  </a:cubicBezTo>
                  <a:cubicBezTo>
                    <a:pt x="12534" y="13139"/>
                    <a:pt x="12364" y="12872"/>
                    <a:pt x="12225" y="12659"/>
                  </a:cubicBezTo>
                  <a:cubicBezTo>
                    <a:pt x="12140" y="12520"/>
                    <a:pt x="12044" y="12392"/>
                    <a:pt x="11958" y="12253"/>
                  </a:cubicBezTo>
                  <a:cubicBezTo>
                    <a:pt x="11958" y="12210"/>
                    <a:pt x="11916" y="12168"/>
                    <a:pt x="11916" y="12125"/>
                  </a:cubicBezTo>
                  <a:close/>
                  <a:moveTo>
                    <a:pt x="9403" y="0"/>
                  </a:moveTo>
                  <a:cubicBezTo>
                    <a:pt x="9367" y="0"/>
                    <a:pt x="9334" y="21"/>
                    <a:pt x="9334" y="71"/>
                  </a:cubicBezTo>
                  <a:cubicBezTo>
                    <a:pt x="9067" y="658"/>
                    <a:pt x="8673" y="1052"/>
                    <a:pt x="8267" y="1543"/>
                  </a:cubicBezTo>
                  <a:cubicBezTo>
                    <a:pt x="7915" y="1991"/>
                    <a:pt x="7606" y="2471"/>
                    <a:pt x="7382" y="3005"/>
                  </a:cubicBezTo>
                  <a:cubicBezTo>
                    <a:pt x="7158" y="3538"/>
                    <a:pt x="6977" y="4125"/>
                    <a:pt x="6934" y="4701"/>
                  </a:cubicBezTo>
                  <a:cubicBezTo>
                    <a:pt x="6891" y="5234"/>
                    <a:pt x="7030" y="5810"/>
                    <a:pt x="7115" y="6343"/>
                  </a:cubicBezTo>
                  <a:cubicBezTo>
                    <a:pt x="7243" y="7005"/>
                    <a:pt x="7382" y="7634"/>
                    <a:pt x="7467" y="8296"/>
                  </a:cubicBezTo>
                  <a:cubicBezTo>
                    <a:pt x="6401" y="7186"/>
                    <a:pt x="5472" y="5991"/>
                    <a:pt x="4715" y="4658"/>
                  </a:cubicBezTo>
                  <a:cubicBezTo>
                    <a:pt x="4043" y="3495"/>
                    <a:pt x="3563" y="2258"/>
                    <a:pt x="3296" y="967"/>
                  </a:cubicBezTo>
                  <a:cubicBezTo>
                    <a:pt x="3272" y="904"/>
                    <a:pt x="3223" y="878"/>
                    <a:pt x="3182" y="878"/>
                  </a:cubicBezTo>
                  <a:cubicBezTo>
                    <a:pt x="3132" y="878"/>
                    <a:pt x="3092" y="915"/>
                    <a:pt x="3115" y="967"/>
                  </a:cubicBezTo>
                  <a:cubicBezTo>
                    <a:pt x="3606" y="3325"/>
                    <a:pt x="4758" y="5458"/>
                    <a:pt x="6315" y="7271"/>
                  </a:cubicBezTo>
                  <a:cubicBezTo>
                    <a:pt x="6667" y="7720"/>
                    <a:pt x="7073" y="8168"/>
                    <a:pt x="7510" y="8605"/>
                  </a:cubicBezTo>
                  <a:lnTo>
                    <a:pt x="7467" y="8605"/>
                  </a:lnTo>
                  <a:cubicBezTo>
                    <a:pt x="7467" y="8562"/>
                    <a:pt x="7425" y="8520"/>
                    <a:pt x="7382" y="8520"/>
                  </a:cubicBezTo>
                  <a:cubicBezTo>
                    <a:pt x="6763" y="8658"/>
                    <a:pt x="6134" y="8744"/>
                    <a:pt x="5515" y="8829"/>
                  </a:cubicBezTo>
                  <a:cubicBezTo>
                    <a:pt x="4982" y="8925"/>
                    <a:pt x="4406" y="8968"/>
                    <a:pt x="3830" y="9138"/>
                  </a:cubicBezTo>
                  <a:cubicBezTo>
                    <a:pt x="3296" y="9320"/>
                    <a:pt x="2806" y="9672"/>
                    <a:pt x="2358" y="10034"/>
                  </a:cubicBezTo>
                  <a:cubicBezTo>
                    <a:pt x="1909" y="10429"/>
                    <a:pt x="1557" y="10834"/>
                    <a:pt x="1248" y="11325"/>
                  </a:cubicBezTo>
                  <a:cubicBezTo>
                    <a:pt x="843" y="11901"/>
                    <a:pt x="576" y="12520"/>
                    <a:pt x="43" y="12968"/>
                  </a:cubicBezTo>
                  <a:cubicBezTo>
                    <a:pt x="0" y="13011"/>
                    <a:pt x="0" y="13139"/>
                    <a:pt x="96" y="13139"/>
                  </a:cubicBezTo>
                  <a:cubicBezTo>
                    <a:pt x="471" y="13243"/>
                    <a:pt x="865" y="13289"/>
                    <a:pt x="1264" y="13289"/>
                  </a:cubicBezTo>
                  <a:cubicBezTo>
                    <a:pt x="2092" y="13289"/>
                    <a:pt x="2942" y="13089"/>
                    <a:pt x="3691" y="12787"/>
                  </a:cubicBezTo>
                  <a:cubicBezTo>
                    <a:pt x="4843" y="12338"/>
                    <a:pt x="5824" y="11592"/>
                    <a:pt x="6625" y="10610"/>
                  </a:cubicBezTo>
                  <a:cubicBezTo>
                    <a:pt x="7073" y="10034"/>
                    <a:pt x="7382" y="9405"/>
                    <a:pt x="7649" y="8744"/>
                  </a:cubicBezTo>
                  <a:cubicBezTo>
                    <a:pt x="7830" y="8925"/>
                    <a:pt x="8001" y="9053"/>
                    <a:pt x="8139" y="9234"/>
                  </a:cubicBezTo>
                  <a:lnTo>
                    <a:pt x="8139" y="9277"/>
                  </a:lnTo>
                  <a:cubicBezTo>
                    <a:pt x="8001" y="9938"/>
                    <a:pt x="7734" y="10653"/>
                    <a:pt x="7563" y="11325"/>
                  </a:cubicBezTo>
                  <a:cubicBezTo>
                    <a:pt x="7425" y="11986"/>
                    <a:pt x="7339" y="12659"/>
                    <a:pt x="7339" y="13363"/>
                  </a:cubicBezTo>
                  <a:cubicBezTo>
                    <a:pt x="7339" y="13992"/>
                    <a:pt x="7467" y="14611"/>
                    <a:pt x="7691" y="15187"/>
                  </a:cubicBezTo>
                  <a:cubicBezTo>
                    <a:pt x="7915" y="15805"/>
                    <a:pt x="8310" y="16339"/>
                    <a:pt x="8758" y="16829"/>
                  </a:cubicBezTo>
                  <a:cubicBezTo>
                    <a:pt x="8982" y="17096"/>
                    <a:pt x="9249" y="17363"/>
                    <a:pt x="9558" y="17587"/>
                  </a:cubicBezTo>
                  <a:cubicBezTo>
                    <a:pt x="9825" y="17854"/>
                    <a:pt x="10177" y="18078"/>
                    <a:pt x="10358" y="18387"/>
                  </a:cubicBezTo>
                  <a:cubicBezTo>
                    <a:pt x="10358" y="18430"/>
                    <a:pt x="10393" y="18451"/>
                    <a:pt x="10433" y="18451"/>
                  </a:cubicBezTo>
                  <a:cubicBezTo>
                    <a:pt x="10473" y="18451"/>
                    <a:pt x="10518" y="18430"/>
                    <a:pt x="10539" y="18387"/>
                  </a:cubicBezTo>
                  <a:cubicBezTo>
                    <a:pt x="10764" y="17811"/>
                    <a:pt x="10849" y="17139"/>
                    <a:pt x="10934" y="16520"/>
                  </a:cubicBezTo>
                  <a:cubicBezTo>
                    <a:pt x="10977" y="15901"/>
                    <a:pt x="11030" y="15229"/>
                    <a:pt x="10977" y="14611"/>
                  </a:cubicBezTo>
                  <a:cubicBezTo>
                    <a:pt x="10892" y="13992"/>
                    <a:pt x="10668" y="13363"/>
                    <a:pt x="10443" y="12787"/>
                  </a:cubicBezTo>
                  <a:cubicBezTo>
                    <a:pt x="10230" y="12168"/>
                    <a:pt x="9963" y="11538"/>
                    <a:pt x="9601" y="11005"/>
                  </a:cubicBezTo>
                  <a:cubicBezTo>
                    <a:pt x="9334" y="10525"/>
                    <a:pt x="9025" y="10120"/>
                    <a:pt x="8673" y="9672"/>
                  </a:cubicBezTo>
                  <a:lnTo>
                    <a:pt x="8673" y="9672"/>
                  </a:lnTo>
                  <a:cubicBezTo>
                    <a:pt x="9601" y="10472"/>
                    <a:pt x="10539" y="11186"/>
                    <a:pt x="11564" y="11805"/>
                  </a:cubicBezTo>
                  <a:lnTo>
                    <a:pt x="11564" y="11858"/>
                  </a:lnTo>
                  <a:lnTo>
                    <a:pt x="11564" y="11901"/>
                  </a:lnTo>
                  <a:cubicBezTo>
                    <a:pt x="11873" y="12968"/>
                    <a:pt x="12001" y="14035"/>
                    <a:pt x="12310" y="15059"/>
                  </a:cubicBezTo>
                  <a:cubicBezTo>
                    <a:pt x="12492" y="15592"/>
                    <a:pt x="12673" y="16125"/>
                    <a:pt x="12982" y="16563"/>
                  </a:cubicBezTo>
                  <a:cubicBezTo>
                    <a:pt x="13292" y="17096"/>
                    <a:pt x="13644" y="17544"/>
                    <a:pt x="14049" y="17939"/>
                  </a:cubicBezTo>
                  <a:cubicBezTo>
                    <a:pt x="14540" y="18387"/>
                    <a:pt x="15073" y="18835"/>
                    <a:pt x="15564" y="19230"/>
                  </a:cubicBezTo>
                  <a:cubicBezTo>
                    <a:pt x="15585" y="19251"/>
                    <a:pt x="15617" y="19262"/>
                    <a:pt x="15644" y="19262"/>
                  </a:cubicBezTo>
                  <a:cubicBezTo>
                    <a:pt x="15671" y="19262"/>
                    <a:pt x="15692" y="19251"/>
                    <a:pt x="15692" y="19230"/>
                  </a:cubicBezTo>
                  <a:cubicBezTo>
                    <a:pt x="15831" y="19006"/>
                    <a:pt x="15831" y="18696"/>
                    <a:pt x="15873" y="18430"/>
                  </a:cubicBezTo>
                  <a:lnTo>
                    <a:pt x="15873" y="17630"/>
                  </a:lnTo>
                  <a:cubicBezTo>
                    <a:pt x="15831" y="17096"/>
                    <a:pt x="15735" y="16563"/>
                    <a:pt x="15564" y="16072"/>
                  </a:cubicBezTo>
                  <a:cubicBezTo>
                    <a:pt x="15340" y="15496"/>
                    <a:pt x="15031" y="15005"/>
                    <a:pt x="14668" y="14525"/>
                  </a:cubicBezTo>
                  <a:cubicBezTo>
                    <a:pt x="14273" y="14035"/>
                    <a:pt x="13868" y="13544"/>
                    <a:pt x="13377" y="13096"/>
                  </a:cubicBezTo>
                  <a:cubicBezTo>
                    <a:pt x="13249" y="12968"/>
                    <a:pt x="13068" y="12829"/>
                    <a:pt x="12940" y="12659"/>
                  </a:cubicBezTo>
                  <a:lnTo>
                    <a:pt x="12940" y="12659"/>
                  </a:lnTo>
                  <a:cubicBezTo>
                    <a:pt x="14049" y="13320"/>
                    <a:pt x="15297" y="13853"/>
                    <a:pt x="16535" y="14259"/>
                  </a:cubicBezTo>
                  <a:lnTo>
                    <a:pt x="16535" y="14301"/>
                  </a:lnTo>
                  <a:cubicBezTo>
                    <a:pt x="16940" y="14792"/>
                    <a:pt x="17249" y="15368"/>
                    <a:pt x="17601" y="15901"/>
                  </a:cubicBezTo>
                  <a:cubicBezTo>
                    <a:pt x="17911" y="16435"/>
                    <a:pt x="18359" y="16925"/>
                    <a:pt x="18849" y="17320"/>
                  </a:cubicBezTo>
                  <a:cubicBezTo>
                    <a:pt x="19778" y="18078"/>
                    <a:pt x="20983" y="18568"/>
                    <a:pt x="22178" y="18654"/>
                  </a:cubicBezTo>
                  <a:cubicBezTo>
                    <a:pt x="22346" y="18664"/>
                    <a:pt x="22513" y="18670"/>
                    <a:pt x="22679" y="18670"/>
                  </a:cubicBezTo>
                  <a:cubicBezTo>
                    <a:pt x="23178" y="18670"/>
                    <a:pt x="23669" y="18622"/>
                    <a:pt x="24141" y="18526"/>
                  </a:cubicBezTo>
                  <a:cubicBezTo>
                    <a:pt x="24226" y="18472"/>
                    <a:pt x="24269" y="18387"/>
                    <a:pt x="24226" y="18344"/>
                  </a:cubicBezTo>
                  <a:cubicBezTo>
                    <a:pt x="23874" y="17854"/>
                    <a:pt x="23650" y="17320"/>
                    <a:pt x="23383" y="16787"/>
                  </a:cubicBezTo>
                  <a:cubicBezTo>
                    <a:pt x="23116" y="16253"/>
                    <a:pt x="22668" y="15805"/>
                    <a:pt x="22178" y="15453"/>
                  </a:cubicBezTo>
                  <a:cubicBezTo>
                    <a:pt x="21164" y="14792"/>
                    <a:pt x="19959" y="14301"/>
                    <a:pt x="18711" y="14205"/>
                  </a:cubicBezTo>
                  <a:cubicBezTo>
                    <a:pt x="18049" y="14163"/>
                    <a:pt x="17377" y="14205"/>
                    <a:pt x="16716" y="14120"/>
                  </a:cubicBezTo>
                  <a:cubicBezTo>
                    <a:pt x="15383" y="13725"/>
                    <a:pt x="14134" y="13139"/>
                    <a:pt x="12897" y="12435"/>
                  </a:cubicBezTo>
                  <a:lnTo>
                    <a:pt x="12897" y="12435"/>
                  </a:lnTo>
                  <a:cubicBezTo>
                    <a:pt x="13633" y="12667"/>
                    <a:pt x="14369" y="12795"/>
                    <a:pt x="15105" y="12795"/>
                  </a:cubicBezTo>
                  <a:cubicBezTo>
                    <a:pt x="15212" y="12795"/>
                    <a:pt x="15319" y="12792"/>
                    <a:pt x="15425" y="12787"/>
                  </a:cubicBezTo>
                  <a:cubicBezTo>
                    <a:pt x="16183" y="12744"/>
                    <a:pt x="16897" y="12563"/>
                    <a:pt x="17601" y="12338"/>
                  </a:cubicBezTo>
                  <a:cubicBezTo>
                    <a:pt x="18273" y="12168"/>
                    <a:pt x="18935" y="11901"/>
                    <a:pt x="19564" y="11592"/>
                  </a:cubicBezTo>
                  <a:cubicBezTo>
                    <a:pt x="19916" y="11410"/>
                    <a:pt x="20226" y="11186"/>
                    <a:pt x="20535" y="10920"/>
                  </a:cubicBezTo>
                  <a:cubicBezTo>
                    <a:pt x="20844" y="10696"/>
                    <a:pt x="21164" y="10386"/>
                    <a:pt x="21292" y="9992"/>
                  </a:cubicBezTo>
                  <a:cubicBezTo>
                    <a:pt x="21335" y="9938"/>
                    <a:pt x="21250" y="9853"/>
                    <a:pt x="21207" y="9853"/>
                  </a:cubicBezTo>
                  <a:cubicBezTo>
                    <a:pt x="21123" y="9873"/>
                    <a:pt x="21041" y="9881"/>
                    <a:pt x="20962" y="9881"/>
                  </a:cubicBezTo>
                  <a:cubicBezTo>
                    <a:pt x="20700" y="9881"/>
                    <a:pt x="20463" y="9790"/>
                    <a:pt x="20226" y="9725"/>
                  </a:cubicBezTo>
                  <a:cubicBezTo>
                    <a:pt x="19874" y="9629"/>
                    <a:pt x="19564" y="9544"/>
                    <a:pt x="19201" y="9501"/>
                  </a:cubicBezTo>
                  <a:cubicBezTo>
                    <a:pt x="18901" y="9457"/>
                    <a:pt x="18599" y="9434"/>
                    <a:pt x="18296" y="9434"/>
                  </a:cubicBezTo>
                  <a:cubicBezTo>
                    <a:pt x="17932" y="9434"/>
                    <a:pt x="17568" y="9468"/>
                    <a:pt x="17207" y="9544"/>
                  </a:cubicBezTo>
                  <a:cubicBezTo>
                    <a:pt x="15916" y="9810"/>
                    <a:pt x="14764" y="10525"/>
                    <a:pt x="13644" y="11144"/>
                  </a:cubicBezTo>
                  <a:cubicBezTo>
                    <a:pt x="13158" y="11440"/>
                    <a:pt x="12582" y="11707"/>
                    <a:pt x="12011" y="11707"/>
                  </a:cubicBezTo>
                  <a:cubicBezTo>
                    <a:pt x="11904" y="11707"/>
                    <a:pt x="11797" y="11697"/>
                    <a:pt x="11692" y="11677"/>
                  </a:cubicBezTo>
                  <a:cubicBezTo>
                    <a:pt x="11030" y="11229"/>
                    <a:pt x="10358" y="10792"/>
                    <a:pt x="9739" y="10301"/>
                  </a:cubicBezTo>
                  <a:cubicBezTo>
                    <a:pt x="9377" y="10034"/>
                    <a:pt x="9067" y="9768"/>
                    <a:pt x="8715" y="9458"/>
                  </a:cubicBezTo>
                  <a:lnTo>
                    <a:pt x="8715" y="9458"/>
                  </a:lnTo>
                  <a:cubicBezTo>
                    <a:pt x="8897" y="9544"/>
                    <a:pt x="9110" y="9586"/>
                    <a:pt x="9291" y="9672"/>
                  </a:cubicBezTo>
                  <a:cubicBezTo>
                    <a:pt x="9601" y="9768"/>
                    <a:pt x="9963" y="9853"/>
                    <a:pt x="10315" y="9896"/>
                  </a:cubicBezTo>
                  <a:cubicBezTo>
                    <a:pt x="10455" y="9914"/>
                    <a:pt x="10594" y="9923"/>
                    <a:pt x="10733" y="9923"/>
                  </a:cubicBezTo>
                  <a:cubicBezTo>
                    <a:pt x="11305" y="9923"/>
                    <a:pt x="11874" y="9783"/>
                    <a:pt x="12449" y="9672"/>
                  </a:cubicBezTo>
                  <a:cubicBezTo>
                    <a:pt x="13825" y="9362"/>
                    <a:pt x="15244" y="8829"/>
                    <a:pt x="16364" y="7944"/>
                  </a:cubicBezTo>
                  <a:cubicBezTo>
                    <a:pt x="17025" y="7453"/>
                    <a:pt x="17559" y="6791"/>
                    <a:pt x="17911" y="6034"/>
                  </a:cubicBezTo>
                  <a:cubicBezTo>
                    <a:pt x="17954" y="5956"/>
                    <a:pt x="17898" y="5884"/>
                    <a:pt x="17853" y="5884"/>
                  </a:cubicBezTo>
                  <a:cubicBezTo>
                    <a:pt x="17843" y="5884"/>
                    <a:pt x="17833" y="5888"/>
                    <a:pt x="17825" y="5895"/>
                  </a:cubicBezTo>
                  <a:cubicBezTo>
                    <a:pt x="17680" y="5935"/>
                    <a:pt x="17542" y="5949"/>
                    <a:pt x="17408" y="5949"/>
                  </a:cubicBezTo>
                  <a:cubicBezTo>
                    <a:pt x="17216" y="5949"/>
                    <a:pt x="17032" y="5920"/>
                    <a:pt x="16844" y="5895"/>
                  </a:cubicBezTo>
                  <a:cubicBezTo>
                    <a:pt x="16492" y="5810"/>
                    <a:pt x="16183" y="5767"/>
                    <a:pt x="15873" y="5725"/>
                  </a:cubicBezTo>
                  <a:cubicBezTo>
                    <a:pt x="15586" y="5702"/>
                    <a:pt x="15301" y="5689"/>
                    <a:pt x="15016" y="5689"/>
                  </a:cubicBezTo>
                  <a:cubicBezTo>
                    <a:pt x="14634" y="5689"/>
                    <a:pt x="14253" y="5712"/>
                    <a:pt x="13868" y="5767"/>
                  </a:cubicBezTo>
                  <a:cubicBezTo>
                    <a:pt x="12534" y="5991"/>
                    <a:pt x="11244" y="6567"/>
                    <a:pt x="10134" y="7367"/>
                  </a:cubicBezTo>
                  <a:cubicBezTo>
                    <a:pt x="9782" y="7634"/>
                    <a:pt x="9473" y="7858"/>
                    <a:pt x="9206" y="8168"/>
                  </a:cubicBezTo>
                  <a:cubicBezTo>
                    <a:pt x="8897" y="8434"/>
                    <a:pt x="8630" y="8744"/>
                    <a:pt x="8267" y="9010"/>
                  </a:cubicBezTo>
                  <a:cubicBezTo>
                    <a:pt x="8267" y="9010"/>
                    <a:pt x="8267" y="9053"/>
                    <a:pt x="8225" y="9053"/>
                  </a:cubicBezTo>
                  <a:cubicBezTo>
                    <a:pt x="8097" y="8925"/>
                    <a:pt x="7958" y="8744"/>
                    <a:pt x="7777" y="8605"/>
                  </a:cubicBezTo>
                  <a:cubicBezTo>
                    <a:pt x="8801" y="7762"/>
                    <a:pt x="9558" y="6695"/>
                    <a:pt x="9963" y="5458"/>
                  </a:cubicBezTo>
                  <a:cubicBezTo>
                    <a:pt x="10358" y="4338"/>
                    <a:pt x="10443" y="3143"/>
                    <a:pt x="10230" y="1991"/>
                  </a:cubicBezTo>
                  <a:cubicBezTo>
                    <a:pt x="10091" y="1319"/>
                    <a:pt x="9867" y="604"/>
                    <a:pt x="9473" y="28"/>
                  </a:cubicBezTo>
                  <a:cubicBezTo>
                    <a:pt x="9455" y="11"/>
                    <a:pt x="9428" y="0"/>
                    <a:pt x="9403"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1242;p32"/>
          <p:cNvGrpSpPr/>
          <p:nvPr/>
        </p:nvGrpSpPr>
        <p:grpSpPr>
          <a:xfrm rot="10800000">
            <a:off x="898317" y="2068477"/>
            <a:ext cx="2747198" cy="2435007"/>
            <a:chOff x="4644981" y="3966025"/>
            <a:chExt cx="1043887" cy="925260"/>
          </a:xfrm>
        </p:grpSpPr>
        <p:sp>
          <p:nvSpPr>
            <p:cNvPr id="1243" name="Google Shape;1243;p32"/>
            <p:cNvSpPr/>
            <p:nvPr/>
          </p:nvSpPr>
          <p:spPr>
            <a:xfrm>
              <a:off x="5357088" y="4630814"/>
              <a:ext cx="39" cy="39"/>
            </a:xfrm>
            <a:custGeom>
              <a:avLst/>
              <a:gdLst/>
              <a:ahLst/>
              <a:cxnLst/>
              <a:rect l="l" t="t" r="r" b="b"/>
              <a:pathLst>
                <a:path w="1" h="1" extrusionOk="0">
                  <a:moveTo>
                    <a:pt x="0" y="0"/>
                  </a:moveTo>
                  <a:lnTo>
                    <a:pt x="0" y="0"/>
                  </a:lnTo>
                  <a:close/>
                </a:path>
              </a:pathLst>
            </a:custGeom>
            <a:solidFill>
              <a:srgbClr val="8AC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4728738" y="4259271"/>
              <a:ext cx="605780" cy="342256"/>
            </a:xfrm>
            <a:custGeom>
              <a:avLst/>
              <a:gdLst/>
              <a:ahLst/>
              <a:cxnLst/>
              <a:rect l="l" t="t" r="r" b="b"/>
              <a:pathLst>
                <a:path w="15427" h="8716" extrusionOk="0">
                  <a:moveTo>
                    <a:pt x="5911" y="0"/>
                  </a:moveTo>
                  <a:cubicBezTo>
                    <a:pt x="5207" y="43"/>
                    <a:pt x="4492" y="85"/>
                    <a:pt x="3777" y="128"/>
                  </a:cubicBezTo>
                  <a:cubicBezTo>
                    <a:pt x="3073" y="224"/>
                    <a:pt x="2358" y="352"/>
                    <a:pt x="1686" y="533"/>
                  </a:cubicBezTo>
                  <a:cubicBezTo>
                    <a:pt x="1068" y="757"/>
                    <a:pt x="449" y="1024"/>
                    <a:pt x="1" y="1515"/>
                  </a:cubicBezTo>
                  <a:cubicBezTo>
                    <a:pt x="86" y="1558"/>
                    <a:pt x="225" y="1600"/>
                    <a:pt x="406" y="1600"/>
                  </a:cubicBezTo>
                  <a:cubicBezTo>
                    <a:pt x="844" y="1600"/>
                    <a:pt x="1334" y="1515"/>
                    <a:pt x="1825" y="1419"/>
                  </a:cubicBezTo>
                  <a:cubicBezTo>
                    <a:pt x="2806" y="1248"/>
                    <a:pt x="3777" y="981"/>
                    <a:pt x="4801" y="843"/>
                  </a:cubicBezTo>
                  <a:cubicBezTo>
                    <a:pt x="5168" y="807"/>
                    <a:pt x="5551" y="787"/>
                    <a:pt x="5937" y="787"/>
                  </a:cubicBezTo>
                  <a:cubicBezTo>
                    <a:pt x="6483" y="787"/>
                    <a:pt x="7035" y="828"/>
                    <a:pt x="7554" y="928"/>
                  </a:cubicBezTo>
                  <a:cubicBezTo>
                    <a:pt x="9292" y="1291"/>
                    <a:pt x="10892" y="2219"/>
                    <a:pt x="12087" y="3467"/>
                  </a:cubicBezTo>
                  <a:cubicBezTo>
                    <a:pt x="12717" y="4128"/>
                    <a:pt x="13250" y="4843"/>
                    <a:pt x="13645" y="5643"/>
                  </a:cubicBezTo>
                  <a:cubicBezTo>
                    <a:pt x="14093" y="6486"/>
                    <a:pt x="14274" y="7510"/>
                    <a:pt x="14893" y="8267"/>
                  </a:cubicBezTo>
                  <a:cubicBezTo>
                    <a:pt x="15074" y="8449"/>
                    <a:pt x="15245" y="8577"/>
                    <a:pt x="15426" y="8715"/>
                  </a:cubicBezTo>
                  <a:cubicBezTo>
                    <a:pt x="14850" y="7819"/>
                    <a:pt x="14487" y="6795"/>
                    <a:pt x="14050" y="5867"/>
                  </a:cubicBezTo>
                  <a:cubicBezTo>
                    <a:pt x="13421" y="4534"/>
                    <a:pt x="12578" y="3328"/>
                    <a:pt x="11554" y="2262"/>
                  </a:cubicBezTo>
                  <a:cubicBezTo>
                    <a:pt x="11020" y="1728"/>
                    <a:pt x="10487" y="1248"/>
                    <a:pt x="9911" y="843"/>
                  </a:cubicBezTo>
                  <a:cubicBezTo>
                    <a:pt x="9292" y="448"/>
                    <a:pt x="8674" y="181"/>
                    <a:pt x="7959" y="85"/>
                  </a:cubicBezTo>
                  <a:cubicBezTo>
                    <a:pt x="7287" y="0"/>
                    <a:pt x="6583" y="0"/>
                    <a:pt x="5911" y="0"/>
                  </a:cubicBezTo>
                  <a:close/>
                </a:path>
              </a:pathLst>
            </a:custGeom>
            <a:solidFill>
              <a:srgbClr val="FB0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4812533" y="4196404"/>
              <a:ext cx="1728" cy="39"/>
            </a:xfrm>
            <a:custGeom>
              <a:avLst/>
              <a:gdLst/>
              <a:ahLst/>
              <a:cxnLst/>
              <a:rect l="l" t="t" r="r" b="b"/>
              <a:pathLst>
                <a:path w="44" h="1" extrusionOk="0">
                  <a:moveTo>
                    <a:pt x="0" y="1"/>
                  </a:moveTo>
                  <a:lnTo>
                    <a:pt x="43" y="1"/>
                  </a:lnTo>
                  <a:close/>
                </a:path>
              </a:pathLst>
            </a:custGeom>
            <a:solidFill>
              <a:srgbClr val="8AC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4711146" y="4198093"/>
              <a:ext cx="117331" cy="118588"/>
            </a:xfrm>
            <a:custGeom>
              <a:avLst/>
              <a:gdLst/>
              <a:ahLst/>
              <a:cxnLst/>
              <a:rect l="l" t="t" r="r" b="b"/>
              <a:pathLst>
                <a:path w="2988" h="3020" extrusionOk="0">
                  <a:moveTo>
                    <a:pt x="2806" y="1"/>
                  </a:moveTo>
                  <a:cubicBezTo>
                    <a:pt x="2764" y="1"/>
                    <a:pt x="2764" y="1"/>
                    <a:pt x="2764" y="43"/>
                  </a:cubicBezTo>
                  <a:lnTo>
                    <a:pt x="2625" y="43"/>
                  </a:lnTo>
                  <a:cubicBezTo>
                    <a:pt x="2540" y="86"/>
                    <a:pt x="2454" y="86"/>
                    <a:pt x="2358" y="139"/>
                  </a:cubicBezTo>
                  <a:cubicBezTo>
                    <a:pt x="2188" y="182"/>
                    <a:pt x="2049" y="267"/>
                    <a:pt x="1868" y="353"/>
                  </a:cubicBezTo>
                  <a:cubicBezTo>
                    <a:pt x="1740" y="406"/>
                    <a:pt x="1601" y="491"/>
                    <a:pt x="1430" y="619"/>
                  </a:cubicBezTo>
                  <a:cubicBezTo>
                    <a:pt x="1334" y="673"/>
                    <a:pt x="1249" y="758"/>
                    <a:pt x="1164" y="801"/>
                  </a:cubicBezTo>
                  <a:cubicBezTo>
                    <a:pt x="1068" y="843"/>
                    <a:pt x="1025" y="886"/>
                    <a:pt x="940" y="939"/>
                  </a:cubicBezTo>
                  <a:cubicBezTo>
                    <a:pt x="534" y="1291"/>
                    <a:pt x="97" y="1686"/>
                    <a:pt x="1" y="2219"/>
                  </a:cubicBezTo>
                  <a:cubicBezTo>
                    <a:pt x="1" y="2443"/>
                    <a:pt x="54" y="2710"/>
                    <a:pt x="182" y="2891"/>
                  </a:cubicBezTo>
                  <a:cubicBezTo>
                    <a:pt x="225" y="2934"/>
                    <a:pt x="268" y="2977"/>
                    <a:pt x="321" y="3020"/>
                  </a:cubicBezTo>
                  <a:cubicBezTo>
                    <a:pt x="364" y="2710"/>
                    <a:pt x="534" y="2443"/>
                    <a:pt x="716" y="2219"/>
                  </a:cubicBezTo>
                  <a:cubicBezTo>
                    <a:pt x="940" y="1953"/>
                    <a:pt x="1164" y="1686"/>
                    <a:pt x="1430" y="1473"/>
                  </a:cubicBezTo>
                  <a:cubicBezTo>
                    <a:pt x="1654" y="1206"/>
                    <a:pt x="1921" y="1025"/>
                    <a:pt x="2188" y="843"/>
                  </a:cubicBezTo>
                  <a:cubicBezTo>
                    <a:pt x="2454" y="673"/>
                    <a:pt x="2721" y="534"/>
                    <a:pt x="2988" y="491"/>
                  </a:cubicBezTo>
                  <a:cubicBezTo>
                    <a:pt x="2892" y="353"/>
                    <a:pt x="2849" y="225"/>
                    <a:pt x="2849" y="86"/>
                  </a:cubicBezTo>
                  <a:lnTo>
                    <a:pt x="2849" y="1"/>
                  </a:lnTo>
                  <a:cubicBezTo>
                    <a:pt x="2849" y="43"/>
                    <a:pt x="2849" y="43"/>
                    <a:pt x="2806" y="43"/>
                  </a:cubicBezTo>
                  <a:lnTo>
                    <a:pt x="2806" y="1"/>
                  </a:lnTo>
                  <a:close/>
                </a:path>
              </a:pathLst>
            </a:custGeom>
            <a:solidFill>
              <a:srgbClr val="FC7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4821329" y="4190985"/>
              <a:ext cx="39" cy="39"/>
            </a:xfrm>
            <a:custGeom>
              <a:avLst/>
              <a:gdLst/>
              <a:ahLst/>
              <a:cxnLst/>
              <a:rect l="l" t="t" r="r" b="b"/>
              <a:pathLst>
                <a:path w="1" h="1" extrusionOk="0">
                  <a:moveTo>
                    <a:pt x="0" y="0"/>
                  </a:moveTo>
                  <a:lnTo>
                    <a:pt x="0" y="0"/>
                  </a:lnTo>
                  <a:lnTo>
                    <a:pt x="0" y="0"/>
                  </a:lnTo>
                  <a:close/>
                </a:path>
              </a:pathLst>
            </a:custGeom>
            <a:solidFill>
              <a:srgbClr val="8AC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4644981" y="3966025"/>
              <a:ext cx="1043887" cy="925260"/>
            </a:xfrm>
            <a:custGeom>
              <a:avLst/>
              <a:gdLst/>
              <a:ahLst/>
              <a:cxnLst/>
              <a:rect l="l" t="t" r="r" b="b"/>
              <a:pathLst>
                <a:path w="26584" h="23563" extrusionOk="0">
                  <a:moveTo>
                    <a:pt x="16535" y="1"/>
                  </a:moveTo>
                  <a:lnTo>
                    <a:pt x="10316" y="1196"/>
                  </a:lnTo>
                  <a:lnTo>
                    <a:pt x="4673" y="3062"/>
                  </a:lnTo>
                  <a:cubicBezTo>
                    <a:pt x="4673" y="3062"/>
                    <a:pt x="3873" y="4983"/>
                    <a:pt x="3819" y="5111"/>
                  </a:cubicBezTo>
                  <a:cubicBezTo>
                    <a:pt x="3734" y="5249"/>
                    <a:pt x="182" y="6177"/>
                    <a:pt x="86" y="6263"/>
                  </a:cubicBezTo>
                  <a:cubicBezTo>
                    <a:pt x="0" y="6359"/>
                    <a:pt x="267" y="9026"/>
                    <a:pt x="491" y="9250"/>
                  </a:cubicBezTo>
                  <a:cubicBezTo>
                    <a:pt x="672" y="9463"/>
                    <a:pt x="2753" y="10220"/>
                    <a:pt x="2934" y="10263"/>
                  </a:cubicBezTo>
                  <a:cubicBezTo>
                    <a:pt x="2942" y="10268"/>
                    <a:pt x="2959" y="10271"/>
                    <a:pt x="2985" y="10271"/>
                  </a:cubicBezTo>
                  <a:cubicBezTo>
                    <a:pt x="3409" y="10271"/>
                    <a:pt x="6134" y="9559"/>
                    <a:pt x="6134" y="9559"/>
                  </a:cubicBezTo>
                  <a:lnTo>
                    <a:pt x="10583" y="9730"/>
                  </a:lnTo>
                  <a:cubicBezTo>
                    <a:pt x="10583" y="9730"/>
                    <a:pt x="13911" y="13026"/>
                    <a:pt x="13954" y="13154"/>
                  </a:cubicBezTo>
                  <a:cubicBezTo>
                    <a:pt x="14050" y="13250"/>
                    <a:pt x="16268" y="16493"/>
                    <a:pt x="16268" y="16493"/>
                  </a:cubicBezTo>
                  <a:lnTo>
                    <a:pt x="17378" y="20717"/>
                  </a:lnTo>
                  <a:cubicBezTo>
                    <a:pt x="17378" y="20717"/>
                    <a:pt x="18092" y="23160"/>
                    <a:pt x="18178" y="23331"/>
                  </a:cubicBezTo>
                  <a:cubicBezTo>
                    <a:pt x="18261" y="23451"/>
                    <a:pt x="20035" y="23563"/>
                    <a:pt x="20597" y="23563"/>
                  </a:cubicBezTo>
                  <a:cubicBezTo>
                    <a:pt x="20683" y="23563"/>
                    <a:pt x="20741" y="23560"/>
                    <a:pt x="20759" y="23555"/>
                  </a:cubicBezTo>
                  <a:cubicBezTo>
                    <a:pt x="20887" y="23512"/>
                    <a:pt x="22317" y="20354"/>
                    <a:pt x="22317" y="20354"/>
                  </a:cubicBezTo>
                  <a:lnTo>
                    <a:pt x="22541" y="19117"/>
                  </a:lnTo>
                  <a:cubicBezTo>
                    <a:pt x="22541" y="19117"/>
                    <a:pt x="25208" y="16130"/>
                    <a:pt x="25336" y="16087"/>
                  </a:cubicBezTo>
                  <a:cubicBezTo>
                    <a:pt x="25474" y="16045"/>
                    <a:pt x="26584" y="10359"/>
                    <a:pt x="26584" y="10359"/>
                  </a:cubicBezTo>
                  <a:lnTo>
                    <a:pt x="24845" y="5953"/>
                  </a:lnTo>
                  <a:lnTo>
                    <a:pt x="165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4709497" y="4052883"/>
              <a:ext cx="937512" cy="812759"/>
            </a:xfrm>
            <a:custGeom>
              <a:avLst/>
              <a:gdLst/>
              <a:ahLst/>
              <a:cxnLst/>
              <a:rect l="l" t="t" r="r" b="b"/>
              <a:pathLst>
                <a:path w="23875" h="20698" extrusionOk="0">
                  <a:moveTo>
                    <a:pt x="3072" y="3784"/>
                  </a:moveTo>
                  <a:lnTo>
                    <a:pt x="3072" y="3880"/>
                  </a:lnTo>
                  <a:cubicBezTo>
                    <a:pt x="3072" y="4008"/>
                    <a:pt x="3115" y="4147"/>
                    <a:pt x="3200" y="4232"/>
                  </a:cubicBezTo>
                  <a:cubicBezTo>
                    <a:pt x="2934" y="4317"/>
                    <a:pt x="2667" y="4456"/>
                    <a:pt x="2400" y="4637"/>
                  </a:cubicBezTo>
                  <a:cubicBezTo>
                    <a:pt x="2134" y="4808"/>
                    <a:pt x="1867" y="4989"/>
                    <a:pt x="1643" y="5213"/>
                  </a:cubicBezTo>
                  <a:cubicBezTo>
                    <a:pt x="1376" y="5480"/>
                    <a:pt x="1163" y="5704"/>
                    <a:pt x="939" y="6013"/>
                  </a:cubicBezTo>
                  <a:cubicBezTo>
                    <a:pt x="758" y="6237"/>
                    <a:pt x="576" y="6504"/>
                    <a:pt x="534" y="6814"/>
                  </a:cubicBezTo>
                  <a:cubicBezTo>
                    <a:pt x="491" y="6771"/>
                    <a:pt x="448" y="6718"/>
                    <a:pt x="406" y="6675"/>
                  </a:cubicBezTo>
                  <a:cubicBezTo>
                    <a:pt x="224" y="6504"/>
                    <a:pt x="224" y="6237"/>
                    <a:pt x="224" y="6013"/>
                  </a:cubicBezTo>
                  <a:cubicBezTo>
                    <a:pt x="310" y="5480"/>
                    <a:pt x="758" y="5075"/>
                    <a:pt x="1163" y="4723"/>
                  </a:cubicBezTo>
                  <a:cubicBezTo>
                    <a:pt x="1206" y="4680"/>
                    <a:pt x="1291" y="4637"/>
                    <a:pt x="1334" y="4584"/>
                  </a:cubicBezTo>
                  <a:cubicBezTo>
                    <a:pt x="1472" y="4541"/>
                    <a:pt x="1558" y="4456"/>
                    <a:pt x="1643" y="4413"/>
                  </a:cubicBezTo>
                  <a:cubicBezTo>
                    <a:pt x="1782" y="4275"/>
                    <a:pt x="1963" y="4189"/>
                    <a:pt x="2091" y="4104"/>
                  </a:cubicBezTo>
                  <a:cubicBezTo>
                    <a:pt x="2272" y="4051"/>
                    <a:pt x="2400" y="3965"/>
                    <a:pt x="2582" y="3923"/>
                  </a:cubicBezTo>
                  <a:cubicBezTo>
                    <a:pt x="2667" y="3880"/>
                    <a:pt x="2763" y="3880"/>
                    <a:pt x="2848" y="3837"/>
                  </a:cubicBezTo>
                  <a:cubicBezTo>
                    <a:pt x="2891" y="3837"/>
                    <a:pt x="2934" y="3837"/>
                    <a:pt x="2976" y="3784"/>
                  </a:cubicBezTo>
                  <a:lnTo>
                    <a:pt x="3030" y="3784"/>
                  </a:lnTo>
                  <a:cubicBezTo>
                    <a:pt x="3051" y="3811"/>
                    <a:pt x="3062" y="3824"/>
                    <a:pt x="3067" y="3824"/>
                  </a:cubicBezTo>
                  <a:cubicBezTo>
                    <a:pt x="3072" y="3824"/>
                    <a:pt x="3072" y="3811"/>
                    <a:pt x="3072" y="3784"/>
                  </a:cubicBezTo>
                  <a:close/>
                  <a:moveTo>
                    <a:pt x="7306" y="5316"/>
                  </a:moveTo>
                  <a:cubicBezTo>
                    <a:pt x="7748" y="5316"/>
                    <a:pt x="8198" y="5348"/>
                    <a:pt x="8630" y="5437"/>
                  </a:cubicBezTo>
                  <a:cubicBezTo>
                    <a:pt x="9292" y="5523"/>
                    <a:pt x="9964" y="5789"/>
                    <a:pt x="10582" y="6184"/>
                  </a:cubicBezTo>
                  <a:cubicBezTo>
                    <a:pt x="11158" y="6589"/>
                    <a:pt x="11692" y="7080"/>
                    <a:pt x="12225" y="7614"/>
                  </a:cubicBezTo>
                  <a:cubicBezTo>
                    <a:pt x="13207" y="8638"/>
                    <a:pt x="14092" y="9875"/>
                    <a:pt x="14711" y="11208"/>
                  </a:cubicBezTo>
                  <a:cubicBezTo>
                    <a:pt x="15159" y="12147"/>
                    <a:pt x="15511" y="13171"/>
                    <a:pt x="16097" y="14057"/>
                  </a:cubicBezTo>
                  <a:cubicBezTo>
                    <a:pt x="15916" y="13918"/>
                    <a:pt x="15692" y="13790"/>
                    <a:pt x="15564" y="13566"/>
                  </a:cubicBezTo>
                  <a:cubicBezTo>
                    <a:pt x="14935" y="12809"/>
                    <a:pt x="14764" y="11838"/>
                    <a:pt x="14316" y="10984"/>
                  </a:cubicBezTo>
                  <a:cubicBezTo>
                    <a:pt x="13911" y="10184"/>
                    <a:pt x="13377" y="9480"/>
                    <a:pt x="12759" y="8808"/>
                  </a:cubicBezTo>
                  <a:cubicBezTo>
                    <a:pt x="11564" y="7571"/>
                    <a:pt x="9964" y="6589"/>
                    <a:pt x="8225" y="6280"/>
                  </a:cubicBezTo>
                  <a:cubicBezTo>
                    <a:pt x="7719" y="6158"/>
                    <a:pt x="7211" y="6115"/>
                    <a:pt x="6710" y="6115"/>
                  </a:cubicBezTo>
                  <a:cubicBezTo>
                    <a:pt x="6290" y="6115"/>
                    <a:pt x="5876" y="6145"/>
                    <a:pt x="5473" y="6184"/>
                  </a:cubicBezTo>
                  <a:cubicBezTo>
                    <a:pt x="4449" y="6323"/>
                    <a:pt x="3467" y="6589"/>
                    <a:pt x="2496" y="6771"/>
                  </a:cubicBezTo>
                  <a:cubicBezTo>
                    <a:pt x="2006" y="6856"/>
                    <a:pt x="1515" y="6942"/>
                    <a:pt x="1024" y="6942"/>
                  </a:cubicBezTo>
                  <a:cubicBezTo>
                    <a:pt x="896" y="6942"/>
                    <a:pt x="758" y="6899"/>
                    <a:pt x="672" y="6856"/>
                  </a:cubicBezTo>
                  <a:cubicBezTo>
                    <a:pt x="1110" y="6365"/>
                    <a:pt x="1696" y="6099"/>
                    <a:pt x="2358" y="5875"/>
                  </a:cubicBezTo>
                  <a:cubicBezTo>
                    <a:pt x="3030" y="5704"/>
                    <a:pt x="3734" y="5565"/>
                    <a:pt x="4449" y="5480"/>
                  </a:cubicBezTo>
                  <a:cubicBezTo>
                    <a:pt x="5163" y="5384"/>
                    <a:pt x="5867" y="5384"/>
                    <a:pt x="6582" y="5341"/>
                  </a:cubicBezTo>
                  <a:cubicBezTo>
                    <a:pt x="6818" y="5326"/>
                    <a:pt x="7061" y="5316"/>
                    <a:pt x="7306" y="5316"/>
                  </a:cubicBezTo>
                  <a:close/>
                  <a:moveTo>
                    <a:pt x="9740" y="1032"/>
                  </a:moveTo>
                  <a:cubicBezTo>
                    <a:pt x="11916" y="1032"/>
                    <a:pt x="14049" y="1746"/>
                    <a:pt x="15873" y="2941"/>
                  </a:cubicBezTo>
                  <a:cubicBezTo>
                    <a:pt x="17826" y="4189"/>
                    <a:pt x="19564" y="6013"/>
                    <a:pt x="20268" y="8275"/>
                  </a:cubicBezTo>
                  <a:cubicBezTo>
                    <a:pt x="20578" y="9256"/>
                    <a:pt x="20674" y="10366"/>
                    <a:pt x="20450" y="11390"/>
                  </a:cubicBezTo>
                  <a:cubicBezTo>
                    <a:pt x="20364" y="11881"/>
                    <a:pt x="20183" y="12414"/>
                    <a:pt x="19959" y="12905"/>
                  </a:cubicBezTo>
                  <a:cubicBezTo>
                    <a:pt x="19695" y="13433"/>
                    <a:pt x="19347" y="13962"/>
                    <a:pt x="19122" y="14532"/>
                  </a:cubicBezTo>
                  <a:lnTo>
                    <a:pt x="19122" y="14532"/>
                  </a:lnTo>
                  <a:cubicBezTo>
                    <a:pt x="19246" y="13346"/>
                    <a:pt x="19295" y="12170"/>
                    <a:pt x="19159" y="10984"/>
                  </a:cubicBezTo>
                  <a:cubicBezTo>
                    <a:pt x="19074" y="10184"/>
                    <a:pt x="18892" y="9384"/>
                    <a:pt x="18583" y="8638"/>
                  </a:cubicBezTo>
                  <a:cubicBezTo>
                    <a:pt x="18274" y="7880"/>
                    <a:pt x="17868" y="7123"/>
                    <a:pt x="17335" y="6451"/>
                  </a:cubicBezTo>
                  <a:cubicBezTo>
                    <a:pt x="16311" y="5171"/>
                    <a:pt x="14977" y="4051"/>
                    <a:pt x="13473" y="3304"/>
                  </a:cubicBezTo>
                  <a:cubicBezTo>
                    <a:pt x="12673" y="2899"/>
                    <a:pt x="11873" y="2589"/>
                    <a:pt x="10977" y="2408"/>
                  </a:cubicBezTo>
                  <a:cubicBezTo>
                    <a:pt x="10556" y="2344"/>
                    <a:pt x="10124" y="2323"/>
                    <a:pt x="9686" y="2323"/>
                  </a:cubicBezTo>
                  <a:cubicBezTo>
                    <a:pt x="9249" y="2323"/>
                    <a:pt x="8806" y="2344"/>
                    <a:pt x="8364" y="2365"/>
                  </a:cubicBezTo>
                  <a:cubicBezTo>
                    <a:pt x="6763" y="2451"/>
                    <a:pt x="5110" y="2717"/>
                    <a:pt x="3734" y="3571"/>
                  </a:cubicBezTo>
                  <a:cubicBezTo>
                    <a:pt x="3563" y="3656"/>
                    <a:pt x="3382" y="3741"/>
                    <a:pt x="3243" y="3880"/>
                  </a:cubicBezTo>
                  <a:cubicBezTo>
                    <a:pt x="3200" y="3741"/>
                    <a:pt x="3243" y="3613"/>
                    <a:pt x="3243" y="3517"/>
                  </a:cubicBezTo>
                  <a:cubicBezTo>
                    <a:pt x="3339" y="3304"/>
                    <a:pt x="3424" y="3080"/>
                    <a:pt x="3563" y="2899"/>
                  </a:cubicBezTo>
                  <a:cubicBezTo>
                    <a:pt x="4139" y="2237"/>
                    <a:pt x="4982" y="1789"/>
                    <a:pt x="5825" y="1565"/>
                  </a:cubicBezTo>
                  <a:cubicBezTo>
                    <a:pt x="6443" y="1384"/>
                    <a:pt x="7073" y="1298"/>
                    <a:pt x="7649" y="1213"/>
                  </a:cubicBezTo>
                  <a:cubicBezTo>
                    <a:pt x="8268" y="1117"/>
                    <a:pt x="8897" y="1032"/>
                    <a:pt x="9516" y="1032"/>
                  </a:cubicBezTo>
                  <a:close/>
                  <a:moveTo>
                    <a:pt x="13358" y="198"/>
                  </a:moveTo>
                  <a:cubicBezTo>
                    <a:pt x="14079" y="198"/>
                    <a:pt x="14798" y="280"/>
                    <a:pt x="15511" y="413"/>
                  </a:cubicBezTo>
                  <a:cubicBezTo>
                    <a:pt x="17431" y="765"/>
                    <a:pt x="19202" y="1704"/>
                    <a:pt x="20631" y="3037"/>
                  </a:cubicBezTo>
                  <a:cubicBezTo>
                    <a:pt x="22007" y="4317"/>
                    <a:pt x="23031" y="6099"/>
                    <a:pt x="23383" y="7966"/>
                  </a:cubicBezTo>
                  <a:cubicBezTo>
                    <a:pt x="23693" y="9747"/>
                    <a:pt x="23383" y="11657"/>
                    <a:pt x="22445" y="13257"/>
                  </a:cubicBezTo>
                  <a:cubicBezTo>
                    <a:pt x="22231" y="13651"/>
                    <a:pt x="21965" y="14014"/>
                    <a:pt x="21645" y="14323"/>
                  </a:cubicBezTo>
                  <a:cubicBezTo>
                    <a:pt x="21293" y="14718"/>
                    <a:pt x="20898" y="15081"/>
                    <a:pt x="20492" y="15390"/>
                  </a:cubicBezTo>
                  <a:cubicBezTo>
                    <a:pt x="20098" y="15742"/>
                    <a:pt x="19735" y="16105"/>
                    <a:pt x="19468" y="16585"/>
                  </a:cubicBezTo>
                  <a:cubicBezTo>
                    <a:pt x="19244" y="16948"/>
                    <a:pt x="19116" y="17385"/>
                    <a:pt x="19074" y="17790"/>
                  </a:cubicBezTo>
                  <a:cubicBezTo>
                    <a:pt x="19031" y="17652"/>
                    <a:pt x="19031" y="17524"/>
                    <a:pt x="18978" y="17342"/>
                  </a:cubicBezTo>
                  <a:cubicBezTo>
                    <a:pt x="18935" y="16766"/>
                    <a:pt x="18935" y="16190"/>
                    <a:pt x="19031" y="15614"/>
                  </a:cubicBezTo>
                  <a:cubicBezTo>
                    <a:pt x="19159" y="14985"/>
                    <a:pt x="19426" y="14409"/>
                    <a:pt x="19692" y="13875"/>
                  </a:cubicBezTo>
                  <a:cubicBezTo>
                    <a:pt x="20002" y="13342"/>
                    <a:pt x="20311" y="12809"/>
                    <a:pt x="20492" y="12233"/>
                  </a:cubicBezTo>
                  <a:cubicBezTo>
                    <a:pt x="20802" y="11208"/>
                    <a:pt x="20844" y="10099"/>
                    <a:pt x="20631" y="9032"/>
                  </a:cubicBezTo>
                  <a:cubicBezTo>
                    <a:pt x="20364" y="7923"/>
                    <a:pt x="19916" y="6814"/>
                    <a:pt x="19244" y="5875"/>
                  </a:cubicBezTo>
                  <a:cubicBezTo>
                    <a:pt x="18540" y="4851"/>
                    <a:pt x="17644" y="4008"/>
                    <a:pt x="16674" y="3304"/>
                  </a:cubicBezTo>
                  <a:cubicBezTo>
                    <a:pt x="14849" y="1917"/>
                    <a:pt x="12673" y="1032"/>
                    <a:pt x="10401" y="850"/>
                  </a:cubicBezTo>
                  <a:cubicBezTo>
                    <a:pt x="10801" y="654"/>
                    <a:pt x="11230" y="600"/>
                    <a:pt x="11662" y="600"/>
                  </a:cubicBezTo>
                  <a:cubicBezTo>
                    <a:pt x="11911" y="600"/>
                    <a:pt x="12161" y="618"/>
                    <a:pt x="12407" y="637"/>
                  </a:cubicBezTo>
                  <a:cubicBezTo>
                    <a:pt x="13249" y="722"/>
                    <a:pt x="14092" y="850"/>
                    <a:pt x="14892" y="1032"/>
                  </a:cubicBezTo>
                  <a:cubicBezTo>
                    <a:pt x="15735" y="1213"/>
                    <a:pt x="16577" y="1480"/>
                    <a:pt x="17335" y="1917"/>
                  </a:cubicBezTo>
                  <a:cubicBezTo>
                    <a:pt x="18092" y="2323"/>
                    <a:pt x="18807" y="2856"/>
                    <a:pt x="19383" y="3432"/>
                  </a:cubicBezTo>
                  <a:cubicBezTo>
                    <a:pt x="20492" y="4584"/>
                    <a:pt x="21250" y="6013"/>
                    <a:pt x="21602" y="7571"/>
                  </a:cubicBezTo>
                  <a:cubicBezTo>
                    <a:pt x="21783" y="8318"/>
                    <a:pt x="21826" y="9118"/>
                    <a:pt x="21783" y="9918"/>
                  </a:cubicBezTo>
                  <a:cubicBezTo>
                    <a:pt x="21741" y="10771"/>
                    <a:pt x="21517" y="11571"/>
                    <a:pt x="21111" y="12318"/>
                  </a:cubicBezTo>
                  <a:cubicBezTo>
                    <a:pt x="20940" y="12638"/>
                    <a:pt x="20802" y="12905"/>
                    <a:pt x="20631" y="13171"/>
                  </a:cubicBezTo>
                  <a:lnTo>
                    <a:pt x="20578" y="13171"/>
                  </a:lnTo>
                  <a:lnTo>
                    <a:pt x="20578" y="13214"/>
                  </a:lnTo>
                  <a:cubicBezTo>
                    <a:pt x="19916" y="14281"/>
                    <a:pt x="19116" y="15347"/>
                    <a:pt x="18978" y="16681"/>
                  </a:cubicBezTo>
                  <a:lnTo>
                    <a:pt x="18978" y="17214"/>
                  </a:lnTo>
                  <a:lnTo>
                    <a:pt x="19031" y="17214"/>
                  </a:lnTo>
                  <a:cubicBezTo>
                    <a:pt x="18935" y="15475"/>
                    <a:pt x="20140" y="14099"/>
                    <a:pt x="20940" y="12723"/>
                  </a:cubicBezTo>
                  <a:cubicBezTo>
                    <a:pt x="21165" y="12318"/>
                    <a:pt x="21378" y="11923"/>
                    <a:pt x="21517" y="11518"/>
                  </a:cubicBezTo>
                  <a:cubicBezTo>
                    <a:pt x="21645" y="11123"/>
                    <a:pt x="21741" y="10718"/>
                    <a:pt x="21783" y="10323"/>
                  </a:cubicBezTo>
                  <a:cubicBezTo>
                    <a:pt x="21869" y="9523"/>
                    <a:pt x="21869" y="8723"/>
                    <a:pt x="21741" y="7966"/>
                  </a:cubicBezTo>
                  <a:cubicBezTo>
                    <a:pt x="21474" y="6408"/>
                    <a:pt x="20759" y="4947"/>
                    <a:pt x="19735" y="3741"/>
                  </a:cubicBezTo>
                  <a:cubicBezTo>
                    <a:pt x="18626" y="2451"/>
                    <a:pt x="17111" y="1522"/>
                    <a:pt x="15425" y="1074"/>
                  </a:cubicBezTo>
                  <a:cubicBezTo>
                    <a:pt x="14583" y="850"/>
                    <a:pt x="13697" y="765"/>
                    <a:pt x="12801" y="637"/>
                  </a:cubicBezTo>
                  <a:cubicBezTo>
                    <a:pt x="12426" y="586"/>
                    <a:pt x="12049" y="538"/>
                    <a:pt x="11669" y="538"/>
                  </a:cubicBezTo>
                  <a:cubicBezTo>
                    <a:pt x="11336" y="538"/>
                    <a:pt x="11002" y="575"/>
                    <a:pt x="10668" y="680"/>
                  </a:cubicBezTo>
                  <a:cubicBezTo>
                    <a:pt x="10540" y="722"/>
                    <a:pt x="10401" y="808"/>
                    <a:pt x="10316" y="850"/>
                  </a:cubicBezTo>
                  <a:lnTo>
                    <a:pt x="10092" y="850"/>
                  </a:lnTo>
                  <a:cubicBezTo>
                    <a:pt x="10849" y="456"/>
                    <a:pt x="11734" y="274"/>
                    <a:pt x="12577" y="232"/>
                  </a:cubicBezTo>
                  <a:cubicBezTo>
                    <a:pt x="12838" y="209"/>
                    <a:pt x="13098" y="198"/>
                    <a:pt x="13358" y="198"/>
                  </a:cubicBezTo>
                  <a:close/>
                  <a:moveTo>
                    <a:pt x="3243" y="4317"/>
                  </a:moveTo>
                  <a:cubicBezTo>
                    <a:pt x="3424" y="4499"/>
                    <a:pt x="3649" y="4637"/>
                    <a:pt x="3915" y="4680"/>
                  </a:cubicBezTo>
                  <a:cubicBezTo>
                    <a:pt x="4449" y="4765"/>
                    <a:pt x="4982" y="4765"/>
                    <a:pt x="5515" y="4765"/>
                  </a:cubicBezTo>
                  <a:cubicBezTo>
                    <a:pt x="6226" y="4765"/>
                    <a:pt x="6957" y="4727"/>
                    <a:pt x="7680" y="4727"/>
                  </a:cubicBezTo>
                  <a:cubicBezTo>
                    <a:pt x="8042" y="4727"/>
                    <a:pt x="8403" y="4737"/>
                    <a:pt x="8758" y="4765"/>
                  </a:cubicBezTo>
                  <a:cubicBezTo>
                    <a:pt x="9782" y="4904"/>
                    <a:pt x="10849" y="5171"/>
                    <a:pt x="11777" y="5565"/>
                  </a:cubicBezTo>
                  <a:cubicBezTo>
                    <a:pt x="12759" y="5971"/>
                    <a:pt x="13697" y="6504"/>
                    <a:pt x="14497" y="7166"/>
                  </a:cubicBezTo>
                  <a:cubicBezTo>
                    <a:pt x="15340" y="7880"/>
                    <a:pt x="16097" y="8766"/>
                    <a:pt x="16492" y="9832"/>
                  </a:cubicBezTo>
                  <a:cubicBezTo>
                    <a:pt x="16716" y="10366"/>
                    <a:pt x="16844" y="10899"/>
                    <a:pt x="16983" y="11432"/>
                  </a:cubicBezTo>
                  <a:lnTo>
                    <a:pt x="17378" y="12905"/>
                  </a:lnTo>
                  <a:cubicBezTo>
                    <a:pt x="17474" y="13385"/>
                    <a:pt x="17559" y="13875"/>
                    <a:pt x="17644" y="14366"/>
                  </a:cubicBezTo>
                  <a:cubicBezTo>
                    <a:pt x="17698" y="14857"/>
                    <a:pt x="17698" y="15347"/>
                    <a:pt x="17698" y="15838"/>
                  </a:cubicBezTo>
                  <a:cubicBezTo>
                    <a:pt x="17698" y="16105"/>
                    <a:pt x="17698" y="16318"/>
                    <a:pt x="17644" y="16585"/>
                  </a:cubicBezTo>
                  <a:cubicBezTo>
                    <a:pt x="17644" y="16809"/>
                    <a:pt x="17644" y="17076"/>
                    <a:pt x="17602" y="17300"/>
                  </a:cubicBezTo>
                  <a:cubicBezTo>
                    <a:pt x="17516" y="17705"/>
                    <a:pt x="17378" y="18100"/>
                    <a:pt x="17250" y="18505"/>
                  </a:cubicBezTo>
                  <a:cubicBezTo>
                    <a:pt x="17335" y="17652"/>
                    <a:pt x="17335" y="16809"/>
                    <a:pt x="17250" y="15966"/>
                  </a:cubicBezTo>
                  <a:cubicBezTo>
                    <a:pt x="17164" y="15475"/>
                    <a:pt x="17111" y="14985"/>
                    <a:pt x="16759" y="14633"/>
                  </a:cubicBezTo>
                  <a:cubicBezTo>
                    <a:pt x="16577" y="14409"/>
                    <a:pt x="16407" y="14281"/>
                    <a:pt x="16183" y="14099"/>
                  </a:cubicBezTo>
                  <a:cubicBezTo>
                    <a:pt x="15649" y="13299"/>
                    <a:pt x="15297" y="12371"/>
                    <a:pt x="14892" y="11475"/>
                  </a:cubicBezTo>
                  <a:cubicBezTo>
                    <a:pt x="14273" y="10142"/>
                    <a:pt x="13473" y="8904"/>
                    <a:pt x="12492" y="7838"/>
                  </a:cubicBezTo>
                  <a:cubicBezTo>
                    <a:pt x="12001" y="7304"/>
                    <a:pt x="11468" y="6814"/>
                    <a:pt x="10892" y="6365"/>
                  </a:cubicBezTo>
                  <a:cubicBezTo>
                    <a:pt x="10316" y="5917"/>
                    <a:pt x="9697" y="5608"/>
                    <a:pt x="9025" y="5437"/>
                  </a:cubicBezTo>
                  <a:cubicBezTo>
                    <a:pt x="8364" y="5299"/>
                    <a:pt x="7691" y="5256"/>
                    <a:pt x="6977" y="5256"/>
                  </a:cubicBezTo>
                  <a:cubicBezTo>
                    <a:pt x="6273" y="5256"/>
                    <a:pt x="5558" y="5299"/>
                    <a:pt x="4843" y="5384"/>
                  </a:cubicBezTo>
                  <a:cubicBezTo>
                    <a:pt x="4139" y="5437"/>
                    <a:pt x="3424" y="5523"/>
                    <a:pt x="2710" y="5704"/>
                  </a:cubicBezTo>
                  <a:cubicBezTo>
                    <a:pt x="2091" y="5875"/>
                    <a:pt x="1430" y="6099"/>
                    <a:pt x="896" y="6504"/>
                  </a:cubicBezTo>
                  <a:cubicBezTo>
                    <a:pt x="800" y="6589"/>
                    <a:pt x="715" y="6675"/>
                    <a:pt x="630" y="6771"/>
                  </a:cubicBezTo>
                  <a:cubicBezTo>
                    <a:pt x="672" y="6504"/>
                    <a:pt x="843" y="6237"/>
                    <a:pt x="1067" y="6013"/>
                  </a:cubicBezTo>
                  <a:cubicBezTo>
                    <a:pt x="1248" y="5747"/>
                    <a:pt x="1472" y="5523"/>
                    <a:pt x="1696" y="5299"/>
                  </a:cubicBezTo>
                  <a:cubicBezTo>
                    <a:pt x="1910" y="5075"/>
                    <a:pt x="2176" y="4851"/>
                    <a:pt x="2443" y="4723"/>
                  </a:cubicBezTo>
                  <a:cubicBezTo>
                    <a:pt x="2710" y="4541"/>
                    <a:pt x="2976" y="4456"/>
                    <a:pt x="3243" y="4317"/>
                  </a:cubicBezTo>
                  <a:close/>
                  <a:moveTo>
                    <a:pt x="9398" y="2405"/>
                  </a:moveTo>
                  <a:cubicBezTo>
                    <a:pt x="9722" y="2405"/>
                    <a:pt x="10043" y="2419"/>
                    <a:pt x="10358" y="2451"/>
                  </a:cubicBezTo>
                  <a:cubicBezTo>
                    <a:pt x="11244" y="2504"/>
                    <a:pt x="12097" y="2771"/>
                    <a:pt x="12897" y="3123"/>
                  </a:cubicBezTo>
                  <a:cubicBezTo>
                    <a:pt x="14401" y="3784"/>
                    <a:pt x="15831" y="4851"/>
                    <a:pt x="16940" y="6099"/>
                  </a:cubicBezTo>
                  <a:cubicBezTo>
                    <a:pt x="18007" y="7347"/>
                    <a:pt x="18711" y="8851"/>
                    <a:pt x="19031" y="10451"/>
                  </a:cubicBezTo>
                  <a:cubicBezTo>
                    <a:pt x="19244" y="11923"/>
                    <a:pt x="19159" y="13438"/>
                    <a:pt x="18978" y="14899"/>
                  </a:cubicBezTo>
                  <a:cubicBezTo>
                    <a:pt x="18711" y="15838"/>
                    <a:pt x="18764" y="16852"/>
                    <a:pt x="18892" y="17833"/>
                  </a:cubicBezTo>
                  <a:cubicBezTo>
                    <a:pt x="19031" y="18718"/>
                    <a:pt x="19202" y="19924"/>
                    <a:pt x="18231" y="20414"/>
                  </a:cubicBezTo>
                  <a:cubicBezTo>
                    <a:pt x="18178" y="20457"/>
                    <a:pt x="18135" y="20457"/>
                    <a:pt x="18092" y="20500"/>
                  </a:cubicBezTo>
                  <a:cubicBezTo>
                    <a:pt x="17868" y="20457"/>
                    <a:pt x="17644" y="20276"/>
                    <a:pt x="17474" y="20105"/>
                  </a:cubicBezTo>
                  <a:cubicBezTo>
                    <a:pt x="17250" y="19742"/>
                    <a:pt x="17164" y="19305"/>
                    <a:pt x="17292" y="18857"/>
                  </a:cubicBezTo>
                  <a:cubicBezTo>
                    <a:pt x="17378" y="18409"/>
                    <a:pt x="17559" y="17972"/>
                    <a:pt x="17698" y="17524"/>
                  </a:cubicBezTo>
                  <a:cubicBezTo>
                    <a:pt x="17783" y="17033"/>
                    <a:pt x="17911" y="16585"/>
                    <a:pt x="17911" y="16147"/>
                  </a:cubicBezTo>
                  <a:cubicBezTo>
                    <a:pt x="17964" y="15657"/>
                    <a:pt x="17911" y="15166"/>
                    <a:pt x="17826" y="14718"/>
                  </a:cubicBezTo>
                  <a:cubicBezTo>
                    <a:pt x="17740" y="14238"/>
                    <a:pt x="17698" y="13790"/>
                    <a:pt x="17602" y="13299"/>
                  </a:cubicBezTo>
                  <a:cubicBezTo>
                    <a:pt x="17378" y="12318"/>
                    <a:pt x="17164" y="11390"/>
                    <a:pt x="16844" y="10408"/>
                  </a:cubicBezTo>
                  <a:cubicBezTo>
                    <a:pt x="16716" y="9918"/>
                    <a:pt x="16535" y="9384"/>
                    <a:pt x="16268" y="8904"/>
                  </a:cubicBezTo>
                  <a:cubicBezTo>
                    <a:pt x="15959" y="8456"/>
                    <a:pt x="15649" y="8008"/>
                    <a:pt x="15244" y="7614"/>
                  </a:cubicBezTo>
                  <a:cubicBezTo>
                    <a:pt x="14583" y="6899"/>
                    <a:pt x="13740" y="6280"/>
                    <a:pt x="12897" y="5789"/>
                  </a:cubicBezTo>
                  <a:cubicBezTo>
                    <a:pt x="12001" y="5341"/>
                    <a:pt x="11030" y="4989"/>
                    <a:pt x="10049" y="4765"/>
                  </a:cubicBezTo>
                  <a:cubicBezTo>
                    <a:pt x="9068" y="4541"/>
                    <a:pt x="8044" y="4499"/>
                    <a:pt x="7030" y="4499"/>
                  </a:cubicBezTo>
                  <a:cubicBezTo>
                    <a:pt x="6486" y="4520"/>
                    <a:pt x="5942" y="4556"/>
                    <a:pt x="5404" y="4556"/>
                  </a:cubicBezTo>
                  <a:cubicBezTo>
                    <a:pt x="4887" y="4556"/>
                    <a:pt x="4374" y="4523"/>
                    <a:pt x="3873" y="4413"/>
                  </a:cubicBezTo>
                  <a:cubicBezTo>
                    <a:pt x="3649" y="4371"/>
                    <a:pt x="3382" y="4317"/>
                    <a:pt x="3296" y="4051"/>
                  </a:cubicBezTo>
                  <a:cubicBezTo>
                    <a:pt x="3243" y="4051"/>
                    <a:pt x="3243" y="4008"/>
                    <a:pt x="3243" y="3965"/>
                  </a:cubicBezTo>
                  <a:lnTo>
                    <a:pt x="3296" y="3965"/>
                  </a:lnTo>
                  <a:cubicBezTo>
                    <a:pt x="4577" y="2984"/>
                    <a:pt x="6177" y="2632"/>
                    <a:pt x="7777" y="2504"/>
                  </a:cubicBezTo>
                  <a:cubicBezTo>
                    <a:pt x="8311" y="2444"/>
                    <a:pt x="8858" y="2405"/>
                    <a:pt x="9398" y="2405"/>
                  </a:cubicBezTo>
                  <a:close/>
                  <a:moveTo>
                    <a:pt x="13556" y="0"/>
                  </a:moveTo>
                  <a:cubicBezTo>
                    <a:pt x="13439" y="0"/>
                    <a:pt x="13323" y="3"/>
                    <a:pt x="13207" y="8"/>
                  </a:cubicBezTo>
                  <a:cubicBezTo>
                    <a:pt x="12225" y="8"/>
                    <a:pt x="11244" y="146"/>
                    <a:pt x="10316" y="541"/>
                  </a:cubicBezTo>
                  <a:cubicBezTo>
                    <a:pt x="10134" y="637"/>
                    <a:pt x="9910" y="722"/>
                    <a:pt x="9740" y="850"/>
                  </a:cubicBezTo>
                  <a:cubicBezTo>
                    <a:pt x="8673" y="850"/>
                    <a:pt x="7563" y="1032"/>
                    <a:pt x="6497" y="1256"/>
                  </a:cubicBezTo>
                  <a:cubicBezTo>
                    <a:pt x="5334" y="1480"/>
                    <a:pt x="4097" y="1917"/>
                    <a:pt x="3382" y="2941"/>
                  </a:cubicBezTo>
                  <a:cubicBezTo>
                    <a:pt x="3243" y="3080"/>
                    <a:pt x="3158" y="3251"/>
                    <a:pt x="3115" y="3389"/>
                  </a:cubicBezTo>
                  <a:cubicBezTo>
                    <a:pt x="2176" y="3784"/>
                    <a:pt x="1248" y="4371"/>
                    <a:pt x="534" y="5117"/>
                  </a:cubicBezTo>
                  <a:cubicBezTo>
                    <a:pt x="224" y="5480"/>
                    <a:pt x="0" y="5875"/>
                    <a:pt x="96" y="6365"/>
                  </a:cubicBezTo>
                  <a:cubicBezTo>
                    <a:pt x="182" y="6814"/>
                    <a:pt x="534" y="7038"/>
                    <a:pt x="982" y="7123"/>
                  </a:cubicBezTo>
                  <a:cubicBezTo>
                    <a:pt x="1067" y="7139"/>
                    <a:pt x="1155" y="7146"/>
                    <a:pt x="1245" y="7146"/>
                  </a:cubicBezTo>
                  <a:cubicBezTo>
                    <a:pt x="1629" y="7146"/>
                    <a:pt x="2046" y="7019"/>
                    <a:pt x="2400" y="6942"/>
                  </a:cubicBezTo>
                  <a:cubicBezTo>
                    <a:pt x="2891" y="6856"/>
                    <a:pt x="3424" y="6718"/>
                    <a:pt x="3915" y="6632"/>
                  </a:cubicBezTo>
                  <a:cubicBezTo>
                    <a:pt x="4794" y="6431"/>
                    <a:pt x="5699" y="6274"/>
                    <a:pt x="6584" y="6274"/>
                  </a:cubicBezTo>
                  <a:cubicBezTo>
                    <a:pt x="6687" y="6274"/>
                    <a:pt x="6789" y="6276"/>
                    <a:pt x="6891" y="6280"/>
                  </a:cubicBezTo>
                  <a:cubicBezTo>
                    <a:pt x="8716" y="6323"/>
                    <a:pt x="10497" y="7038"/>
                    <a:pt x="11873" y="8190"/>
                  </a:cubicBezTo>
                  <a:cubicBezTo>
                    <a:pt x="12577" y="8766"/>
                    <a:pt x="13207" y="9438"/>
                    <a:pt x="13697" y="10184"/>
                  </a:cubicBezTo>
                  <a:cubicBezTo>
                    <a:pt x="13964" y="10590"/>
                    <a:pt x="14177" y="10984"/>
                    <a:pt x="14359" y="11390"/>
                  </a:cubicBezTo>
                  <a:cubicBezTo>
                    <a:pt x="14583" y="11838"/>
                    <a:pt x="14711" y="12318"/>
                    <a:pt x="14935" y="12766"/>
                  </a:cubicBezTo>
                  <a:cubicBezTo>
                    <a:pt x="15116" y="13214"/>
                    <a:pt x="15383" y="13609"/>
                    <a:pt x="15735" y="13971"/>
                  </a:cubicBezTo>
                  <a:cubicBezTo>
                    <a:pt x="15959" y="14142"/>
                    <a:pt x="16183" y="14366"/>
                    <a:pt x="16407" y="14547"/>
                  </a:cubicBezTo>
                  <a:cubicBezTo>
                    <a:pt x="16492" y="14633"/>
                    <a:pt x="16535" y="14718"/>
                    <a:pt x="16577" y="14771"/>
                  </a:cubicBezTo>
                  <a:cubicBezTo>
                    <a:pt x="16674" y="14857"/>
                    <a:pt x="16716" y="14942"/>
                    <a:pt x="16802" y="15038"/>
                  </a:cubicBezTo>
                  <a:cubicBezTo>
                    <a:pt x="16844" y="15081"/>
                    <a:pt x="16844" y="15123"/>
                    <a:pt x="16898" y="15166"/>
                  </a:cubicBezTo>
                  <a:cubicBezTo>
                    <a:pt x="17068" y="15614"/>
                    <a:pt x="17111" y="16147"/>
                    <a:pt x="17164" y="16638"/>
                  </a:cubicBezTo>
                  <a:cubicBezTo>
                    <a:pt x="17207" y="17172"/>
                    <a:pt x="17207" y="17705"/>
                    <a:pt x="17207" y="18238"/>
                  </a:cubicBezTo>
                  <a:cubicBezTo>
                    <a:pt x="17207" y="18452"/>
                    <a:pt x="17164" y="18633"/>
                    <a:pt x="17164" y="18857"/>
                  </a:cubicBezTo>
                  <a:cubicBezTo>
                    <a:pt x="17068" y="19209"/>
                    <a:pt x="16983" y="19657"/>
                    <a:pt x="17164" y="20009"/>
                  </a:cubicBezTo>
                  <a:cubicBezTo>
                    <a:pt x="17250" y="20233"/>
                    <a:pt x="17378" y="20414"/>
                    <a:pt x="17559" y="20542"/>
                  </a:cubicBezTo>
                  <a:cubicBezTo>
                    <a:pt x="17602" y="20542"/>
                    <a:pt x="17602" y="20585"/>
                    <a:pt x="17602" y="20585"/>
                  </a:cubicBezTo>
                  <a:cubicBezTo>
                    <a:pt x="17644" y="20638"/>
                    <a:pt x="17740" y="20638"/>
                    <a:pt x="17783" y="20681"/>
                  </a:cubicBezTo>
                  <a:lnTo>
                    <a:pt x="17964" y="20681"/>
                  </a:lnTo>
                  <a:cubicBezTo>
                    <a:pt x="18009" y="20692"/>
                    <a:pt x="18052" y="20698"/>
                    <a:pt x="18093" y="20698"/>
                  </a:cubicBezTo>
                  <a:cubicBezTo>
                    <a:pt x="18207" y="20698"/>
                    <a:pt x="18307" y="20656"/>
                    <a:pt x="18402" y="20585"/>
                  </a:cubicBezTo>
                  <a:cubicBezTo>
                    <a:pt x="18540" y="20542"/>
                    <a:pt x="18668" y="20457"/>
                    <a:pt x="18764" y="20372"/>
                  </a:cubicBezTo>
                  <a:cubicBezTo>
                    <a:pt x="18935" y="20233"/>
                    <a:pt x="19074" y="20009"/>
                    <a:pt x="19159" y="19838"/>
                  </a:cubicBezTo>
                  <a:cubicBezTo>
                    <a:pt x="19244" y="19572"/>
                    <a:pt x="19244" y="19305"/>
                    <a:pt x="19244" y="19038"/>
                  </a:cubicBezTo>
                  <a:cubicBezTo>
                    <a:pt x="19244" y="18857"/>
                    <a:pt x="19202" y="18633"/>
                    <a:pt x="19202" y="18452"/>
                  </a:cubicBezTo>
                  <a:cubicBezTo>
                    <a:pt x="19202" y="18281"/>
                    <a:pt x="19244" y="18057"/>
                    <a:pt x="19244" y="17876"/>
                  </a:cubicBezTo>
                  <a:cubicBezTo>
                    <a:pt x="19340" y="17609"/>
                    <a:pt x="19383" y="17385"/>
                    <a:pt x="19468" y="17118"/>
                  </a:cubicBezTo>
                  <a:cubicBezTo>
                    <a:pt x="19692" y="16638"/>
                    <a:pt x="19959" y="16233"/>
                    <a:pt x="20364" y="15838"/>
                  </a:cubicBezTo>
                  <a:cubicBezTo>
                    <a:pt x="20759" y="15433"/>
                    <a:pt x="21165" y="15081"/>
                    <a:pt x="21559" y="14675"/>
                  </a:cubicBezTo>
                  <a:cubicBezTo>
                    <a:pt x="21869" y="14366"/>
                    <a:pt x="22178" y="14014"/>
                    <a:pt x="22445" y="13609"/>
                  </a:cubicBezTo>
                  <a:cubicBezTo>
                    <a:pt x="23426" y="12105"/>
                    <a:pt x="23874" y="10184"/>
                    <a:pt x="23650" y="8371"/>
                  </a:cubicBezTo>
                  <a:cubicBezTo>
                    <a:pt x="23426" y="6408"/>
                    <a:pt x="22498" y="4637"/>
                    <a:pt x="21165" y="3251"/>
                  </a:cubicBezTo>
                  <a:cubicBezTo>
                    <a:pt x="19778" y="1832"/>
                    <a:pt x="18007" y="850"/>
                    <a:pt x="16140" y="370"/>
                  </a:cubicBezTo>
                  <a:cubicBezTo>
                    <a:pt x="15276" y="136"/>
                    <a:pt x="14412" y="0"/>
                    <a:pt x="13556" y="0"/>
                  </a:cubicBezTo>
                  <a:close/>
                </a:path>
              </a:pathLst>
            </a:custGeom>
            <a:solidFill>
              <a:srgbClr val="FC7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4721630" y="4257582"/>
              <a:ext cx="605740" cy="341824"/>
            </a:xfrm>
            <a:custGeom>
              <a:avLst/>
              <a:gdLst/>
              <a:ahLst/>
              <a:cxnLst/>
              <a:rect l="l" t="t" r="r" b="b"/>
              <a:pathLst>
                <a:path w="15426" h="8705" extrusionOk="0">
                  <a:moveTo>
                    <a:pt x="5964" y="0"/>
                  </a:moveTo>
                  <a:cubicBezTo>
                    <a:pt x="5249" y="43"/>
                    <a:pt x="4492" y="86"/>
                    <a:pt x="3788" y="171"/>
                  </a:cubicBezTo>
                  <a:cubicBezTo>
                    <a:pt x="3073" y="267"/>
                    <a:pt x="2401" y="352"/>
                    <a:pt x="1697" y="576"/>
                  </a:cubicBezTo>
                  <a:cubicBezTo>
                    <a:pt x="1067" y="758"/>
                    <a:pt x="491" y="1067"/>
                    <a:pt x="1" y="1558"/>
                  </a:cubicBezTo>
                  <a:cubicBezTo>
                    <a:pt x="139" y="1601"/>
                    <a:pt x="267" y="1601"/>
                    <a:pt x="406" y="1601"/>
                  </a:cubicBezTo>
                  <a:cubicBezTo>
                    <a:pt x="495" y="1608"/>
                    <a:pt x="584" y="1612"/>
                    <a:pt x="674" y="1612"/>
                  </a:cubicBezTo>
                  <a:cubicBezTo>
                    <a:pt x="1075" y="1612"/>
                    <a:pt x="1475" y="1540"/>
                    <a:pt x="1867" y="1462"/>
                  </a:cubicBezTo>
                  <a:cubicBezTo>
                    <a:pt x="2849" y="1238"/>
                    <a:pt x="3830" y="1024"/>
                    <a:pt x="4801" y="886"/>
                  </a:cubicBezTo>
                  <a:cubicBezTo>
                    <a:pt x="5237" y="826"/>
                    <a:pt x="5670" y="795"/>
                    <a:pt x="6103" y="795"/>
                  </a:cubicBezTo>
                  <a:cubicBezTo>
                    <a:pt x="6603" y="795"/>
                    <a:pt x="7103" y="837"/>
                    <a:pt x="7606" y="928"/>
                  </a:cubicBezTo>
                  <a:cubicBezTo>
                    <a:pt x="9335" y="1291"/>
                    <a:pt x="10892" y="2219"/>
                    <a:pt x="12140" y="3510"/>
                  </a:cubicBezTo>
                  <a:cubicBezTo>
                    <a:pt x="12716" y="4129"/>
                    <a:pt x="13250" y="4843"/>
                    <a:pt x="13655" y="5643"/>
                  </a:cubicBezTo>
                  <a:cubicBezTo>
                    <a:pt x="14092" y="6486"/>
                    <a:pt x="14316" y="7510"/>
                    <a:pt x="14935" y="8268"/>
                  </a:cubicBezTo>
                  <a:cubicBezTo>
                    <a:pt x="15074" y="8438"/>
                    <a:pt x="15255" y="8577"/>
                    <a:pt x="15426" y="8705"/>
                  </a:cubicBezTo>
                  <a:cubicBezTo>
                    <a:pt x="14892" y="7820"/>
                    <a:pt x="14540" y="6796"/>
                    <a:pt x="14092" y="5867"/>
                  </a:cubicBezTo>
                  <a:cubicBezTo>
                    <a:pt x="13431" y="4534"/>
                    <a:pt x="12588" y="3329"/>
                    <a:pt x="11564" y="2262"/>
                  </a:cubicBezTo>
                  <a:cubicBezTo>
                    <a:pt x="11073" y="1771"/>
                    <a:pt x="10540" y="1238"/>
                    <a:pt x="9921" y="843"/>
                  </a:cubicBezTo>
                  <a:cubicBezTo>
                    <a:pt x="9335" y="438"/>
                    <a:pt x="8673" y="224"/>
                    <a:pt x="7959" y="86"/>
                  </a:cubicBezTo>
                  <a:cubicBezTo>
                    <a:pt x="7297" y="0"/>
                    <a:pt x="6625" y="0"/>
                    <a:pt x="5964" y="0"/>
                  </a:cubicBezTo>
                  <a:close/>
                </a:path>
              </a:pathLst>
            </a:custGeom>
            <a:gradFill>
              <a:gsLst>
                <a:gs pos="0">
                  <a:schemeClr val="accent5"/>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4824667" y="4143394"/>
              <a:ext cx="628359" cy="709446"/>
            </a:xfrm>
            <a:custGeom>
              <a:avLst/>
              <a:gdLst/>
              <a:ahLst/>
              <a:cxnLst/>
              <a:rect l="l" t="t" r="r" b="b"/>
              <a:pathLst>
                <a:path w="16002" h="18067" extrusionOk="0">
                  <a:moveTo>
                    <a:pt x="6394" y="1"/>
                  </a:moveTo>
                  <a:cubicBezTo>
                    <a:pt x="5774" y="1"/>
                    <a:pt x="5151" y="40"/>
                    <a:pt x="4534" y="103"/>
                  </a:cubicBezTo>
                  <a:cubicBezTo>
                    <a:pt x="2934" y="242"/>
                    <a:pt x="1292" y="594"/>
                    <a:pt x="1" y="1575"/>
                  </a:cubicBezTo>
                  <a:lnTo>
                    <a:pt x="1" y="1660"/>
                  </a:lnTo>
                  <a:cubicBezTo>
                    <a:pt x="139" y="1884"/>
                    <a:pt x="363" y="1970"/>
                    <a:pt x="577" y="2012"/>
                  </a:cubicBezTo>
                  <a:cubicBezTo>
                    <a:pt x="1075" y="2117"/>
                    <a:pt x="1572" y="2145"/>
                    <a:pt x="2066" y="2145"/>
                  </a:cubicBezTo>
                  <a:cubicBezTo>
                    <a:pt x="2630" y="2145"/>
                    <a:pt x="3188" y="2108"/>
                    <a:pt x="3734" y="2108"/>
                  </a:cubicBezTo>
                  <a:cubicBezTo>
                    <a:pt x="3904" y="2101"/>
                    <a:pt x="4073" y="2098"/>
                    <a:pt x="4243" y="2098"/>
                  </a:cubicBezTo>
                  <a:cubicBezTo>
                    <a:pt x="5097" y="2098"/>
                    <a:pt x="5952" y="2188"/>
                    <a:pt x="6807" y="2375"/>
                  </a:cubicBezTo>
                  <a:cubicBezTo>
                    <a:pt x="7777" y="2546"/>
                    <a:pt x="8716" y="2908"/>
                    <a:pt x="9602" y="3399"/>
                  </a:cubicBezTo>
                  <a:cubicBezTo>
                    <a:pt x="10498" y="3879"/>
                    <a:pt x="11298" y="4466"/>
                    <a:pt x="12002" y="5170"/>
                  </a:cubicBezTo>
                  <a:cubicBezTo>
                    <a:pt x="12364" y="5575"/>
                    <a:pt x="12716" y="6013"/>
                    <a:pt x="12983" y="6503"/>
                  </a:cubicBezTo>
                  <a:cubicBezTo>
                    <a:pt x="13292" y="6994"/>
                    <a:pt x="13474" y="7485"/>
                    <a:pt x="13602" y="8018"/>
                  </a:cubicBezTo>
                  <a:cubicBezTo>
                    <a:pt x="13869" y="8946"/>
                    <a:pt x="14135" y="9928"/>
                    <a:pt x="14317" y="10909"/>
                  </a:cubicBezTo>
                  <a:cubicBezTo>
                    <a:pt x="14402" y="11346"/>
                    <a:pt x="14498" y="11837"/>
                    <a:pt x="14583" y="12285"/>
                  </a:cubicBezTo>
                  <a:cubicBezTo>
                    <a:pt x="14669" y="12776"/>
                    <a:pt x="14669" y="13213"/>
                    <a:pt x="14669" y="13704"/>
                  </a:cubicBezTo>
                  <a:cubicBezTo>
                    <a:pt x="14626" y="14195"/>
                    <a:pt x="14541" y="14643"/>
                    <a:pt x="14445" y="15080"/>
                  </a:cubicBezTo>
                  <a:cubicBezTo>
                    <a:pt x="14317" y="15571"/>
                    <a:pt x="14135" y="16019"/>
                    <a:pt x="14007" y="16467"/>
                  </a:cubicBezTo>
                  <a:cubicBezTo>
                    <a:pt x="13911" y="16904"/>
                    <a:pt x="13965" y="17309"/>
                    <a:pt x="14231" y="17661"/>
                  </a:cubicBezTo>
                  <a:cubicBezTo>
                    <a:pt x="14359" y="17885"/>
                    <a:pt x="14626" y="18013"/>
                    <a:pt x="14850" y="18067"/>
                  </a:cubicBezTo>
                  <a:cubicBezTo>
                    <a:pt x="14893" y="18067"/>
                    <a:pt x="14935" y="18013"/>
                    <a:pt x="14935" y="18013"/>
                  </a:cubicBezTo>
                  <a:cubicBezTo>
                    <a:pt x="15917" y="17533"/>
                    <a:pt x="15778" y="16285"/>
                    <a:pt x="15650" y="15400"/>
                  </a:cubicBezTo>
                  <a:cubicBezTo>
                    <a:pt x="15511" y="14419"/>
                    <a:pt x="15469" y="13437"/>
                    <a:pt x="15735" y="12466"/>
                  </a:cubicBezTo>
                  <a:cubicBezTo>
                    <a:pt x="15917" y="10994"/>
                    <a:pt x="16002" y="9533"/>
                    <a:pt x="15735" y="8061"/>
                  </a:cubicBezTo>
                  <a:cubicBezTo>
                    <a:pt x="15469" y="6418"/>
                    <a:pt x="14765" y="4946"/>
                    <a:pt x="13698" y="3708"/>
                  </a:cubicBezTo>
                  <a:cubicBezTo>
                    <a:pt x="12578" y="2418"/>
                    <a:pt x="11159" y="1394"/>
                    <a:pt x="9644" y="679"/>
                  </a:cubicBezTo>
                  <a:cubicBezTo>
                    <a:pt x="8801" y="327"/>
                    <a:pt x="7959" y="103"/>
                    <a:pt x="7073" y="18"/>
                  </a:cubicBezTo>
                  <a:cubicBezTo>
                    <a:pt x="6848" y="6"/>
                    <a:pt x="6621" y="1"/>
                    <a:pt x="6394"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4721630" y="4217373"/>
              <a:ext cx="670257" cy="558384"/>
            </a:xfrm>
            <a:custGeom>
              <a:avLst/>
              <a:gdLst/>
              <a:ahLst/>
              <a:cxnLst/>
              <a:rect l="l" t="t" r="r" b="b"/>
              <a:pathLst>
                <a:path w="17069" h="14220" extrusionOk="0">
                  <a:moveTo>
                    <a:pt x="2625" y="0"/>
                  </a:moveTo>
                  <a:cubicBezTo>
                    <a:pt x="2358" y="128"/>
                    <a:pt x="2049" y="224"/>
                    <a:pt x="1782" y="395"/>
                  </a:cubicBezTo>
                  <a:cubicBezTo>
                    <a:pt x="1515" y="576"/>
                    <a:pt x="1291" y="758"/>
                    <a:pt x="1067" y="982"/>
                  </a:cubicBezTo>
                  <a:cubicBezTo>
                    <a:pt x="854" y="1195"/>
                    <a:pt x="630" y="1462"/>
                    <a:pt x="406" y="1686"/>
                  </a:cubicBezTo>
                  <a:cubicBezTo>
                    <a:pt x="225" y="1952"/>
                    <a:pt x="54" y="2176"/>
                    <a:pt x="1" y="2486"/>
                  </a:cubicBezTo>
                  <a:cubicBezTo>
                    <a:pt x="97" y="2400"/>
                    <a:pt x="182" y="2315"/>
                    <a:pt x="267" y="2219"/>
                  </a:cubicBezTo>
                  <a:cubicBezTo>
                    <a:pt x="801" y="1824"/>
                    <a:pt x="1430" y="1558"/>
                    <a:pt x="2091" y="1419"/>
                  </a:cubicBezTo>
                  <a:cubicBezTo>
                    <a:pt x="2763" y="1248"/>
                    <a:pt x="3468" y="1152"/>
                    <a:pt x="4182" y="1067"/>
                  </a:cubicBezTo>
                  <a:cubicBezTo>
                    <a:pt x="4897" y="1024"/>
                    <a:pt x="5654" y="982"/>
                    <a:pt x="6358" y="982"/>
                  </a:cubicBezTo>
                  <a:cubicBezTo>
                    <a:pt x="6524" y="969"/>
                    <a:pt x="6692" y="962"/>
                    <a:pt x="6861" y="962"/>
                  </a:cubicBezTo>
                  <a:cubicBezTo>
                    <a:pt x="7374" y="962"/>
                    <a:pt x="7890" y="1024"/>
                    <a:pt x="8364" y="1152"/>
                  </a:cubicBezTo>
                  <a:cubicBezTo>
                    <a:pt x="9068" y="1291"/>
                    <a:pt x="9697" y="1643"/>
                    <a:pt x="10231" y="2048"/>
                  </a:cubicBezTo>
                  <a:cubicBezTo>
                    <a:pt x="10807" y="2486"/>
                    <a:pt x="11340" y="3019"/>
                    <a:pt x="11873" y="3553"/>
                  </a:cubicBezTo>
                  <a:cubicBezTo>
                    <a:pt x="12855" y="4619"/>
                    <a:pt x="13655" y="5825"/>
                    <a:pt x="14231" y="7158"/>
                  </a:cubicBezTo>
                  <a:cubicBezTo>
                    <a:pt x="14668" y="8044"/>
                    <a:pt x="15031" y="8982"/>
                    <a:pt x="15522" y="9825"/>
                  </a:cubicBezTo>
                  <a:cubicBezTo>
                    <a:pt x="15735" y="9953"/>
                    <a:pt x="15959" y="10134"/>
                    <a:pt x="16140" y="10316"/>
                  </a:cubicBezTo>
                  <a:cubicBezTo>
                    <a:pt x="16450" y="10710"/>
                    <a:pt x="16535" y="11201"/>
                    <a:pt x="16589" y="11692"/>
                  </a:cubicBezTo>
                  <a:cubicBezTo>
                    <a:pt x="16674" y="12535"/>
                    <a:pt x="16717" y="13377"/>
                    <a:pt x="16631" y="14220"/>
                  </a:cubicBezTo>
                  <a:cubicBezTo>
                    <a:pt x="16759" y="13825"/>
                    <a:pt x="16898" y="13420"/>
                    <a:pt x="16983" y="12983"/>
                  </a:cubicBezTo>
                  <a:cubicBezTo>
                    <a:pt x="17026" y="12759"/>
                    <a:pt x="17026" y="12535"/>
                    <a:pt x="17026" y="12268"/>
                  </a:cubicBezTo>
                  <a:cubicBezTo>
                    <a:pt x="17026" y="12044"/>
                    <a:pt x="17069" y="11777"/>
                    <a:pt x="17069" y="11553"/>
                  </a:cubicBezTo>
                  <a:cubicBezTo>
                    <a:pt x="17069" y="11062"/>
                    <a:pt x="17069" y="10582"/>
                    <a:pt x="16983" y="10092"/>
                  </a:cubicBezTo>
                  <a:cubicBezTo>
                    <a:pt x="16941" y="9601"/>
                    <a:pt x="16855" y="9110"/>
                    <a:pt x="16717" y="8577"/>
                  </a:cubicBezTo>
                  <a:cubicBezTo>
                    <a:pt x="16631" y="8086"/>
                    <a:pt x="16493" y="7649"/>
                    <a:pt x="16365" y="7158"/>
                  </a:cubicBezTo>
                  <a:cubicBezTo>
                    <a:pt x="16226" y="6582"/>
                    <a:pt x="16055" y="6049"/>
                    <a:pt x="15874" y="5515"/>
                  </a:cubicBezTo>
                  <a:cubicBezTo>
                    <a:pt x="15426" y="4491"/>
                    <a:pt x="14668" y="3595"/>
                    <a:pt x="13826" y="2849"/>
                  </a:cubicBezTo>
                  <a:cubicBezTo>
                    <a:pt x="13026" y="2176"/>
                    <a:pt x="12140" y="1643"/>
                    <a:pt x="11159" y="1248"/>
                  </a:cubicBezTo>
                  <a:cubicBezTo>
                    <a:pt x="10188" y="843"/>
                    <a:pt x="9164" y="576"/>
                    <a:pt x="8097" y="491"/>
                  </a:cubicBezTo>
                  <a:cubicBezTo>
                    <a:pt x="7650" y="433"/>
                    <a:pt x="7203" y="416"/>
                    <a:pt x="6755" y="416"/>
                  </a:cubicBezTo>
                  <a:cubicBezTo>
                    <a:pt x="6136" y="416"/>
                    <a:pt x="5516" y="448"/>
                    <a:pt x="4897" y="448"/>
                  </a:cubicBezTo>
                  <a:cubicBezTo>
                    <a:pt x="4364" y="448"/>
                    <a:pt x="3788" y="448"/>
                    <a:pt x="3297" y="352"/>
                  </a:cubicBezTo>
                  <a:cubicBezTo>
                    <a:pt x="3030" y="310"/>
                    <a:pt x="2763" y="224"/>
                    <a:pt x="2625"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5091918" y="4056143"/>
              <a:ext cx="535805" cy="691972"/>
            </a:xfrm>
            <a:custGeom>
              <a:avLst/>
              <a:gdLst/>
              <a:ahLst/>
              <a:cxnLst/>
              <a:rect l="l" t="t" r="r" b="b"/>
              <a:pathLst>
                <a:path w="13645" h="17622" extrusionOk="0">
                  <a:moveTo>
                    <a:pt x="3256" y="1"/>
                  </a:moveTo>
                  <a:cubicBezTo>
                    <a:pt x="3014" y="1"/>
                    <a:pt x="2771" y="8"/>
                    <a:pt x="2529" y="21"/>
                  </a:cubicBezTo>
                  <a:cubicBezTo>
                    <a:pt x="1643" y="106"/>
                    <a:pt x="801" y="287"/>
                    <a:pt x="1" y="682"/>
                  </a:cubicBezTo>
                  <a:lnTo>
                    <a:pt x="225" y="682"/>
                  </a:lnTo>
                  <a:cubicBezTo>
                    <a:pt x="353" y="597"/>
                    <a:pt x="491" y="554"/>
                    <a:pt x="619" y="501"/>
                  </a:cubicBezTo>
                  <a:cubicBezTo>
                    <a:pt x="933" y="376"/>
                    <a:pt x="1264" y="331"/>
                    <a:pt x="1599" y="331"/>
                  </a:cubicBezTo>
                  <a:cubicBezTo>
                    <a:pt x="1982" y="331"/>
                    <a:pt x="2372" y="390"/>
                    <a:pt x="2753" y="458"/>
                  </a:cubicBezTo>
                  <a:cubicBezTo>
                    <a:pt x="3638" y="554"/>
                    <a:pt x="4534" y="682"/>
                    <a:pt x="5377" y="906"/>
                  </a:cubicBezTo>
                  <a:cubicBezTo>
                    <a:pt x="7063" y="1354"/>
                    <a:pt x="8577" y="2282"/>
                    <a:pt x="9687" y="3573"/>
                  </a:cubicBezTo>
                  <a:cubicBezTo>
                    <a:pt x="10711" y="4725"/>
                    <a:pt x="11426" y="6197"/>
                    <a:pt x="11639" y="7755"/>
                  </a:cubicBezTo>
                  <a:cubicBezTo>
                    <a:pt x="11778" y="8555"/>
                    <a:pt x="11820" y="9355"/>
                    <a:pt x="11735" y="10101"/>
                  </a:cubicBezTo>
                  <a:cubicBezTo>
                    <a:pt x="11692" y="10507"/>
                    <a:pt x="11596" y="10901"/>
                    <a:pt x="11468" y="11307"/>
                  </a:cubicBezTo>
                  <a:cubicBezTo>
                    <a:pt x="11287" y="11755"/>
                    <a:pt x="11105" y="12150"/>
                    <a:pt x="10892" y="12502"/>
                  </a:cubicBezTo>
                  <a:cubicBezTo>
                    <a:pt x="10145" y="13837"/>
                    <a:pt x="9007" y="15125"/>
                    <a:pt x="8929" y="16663"/>
                  </a:cubicBezTo>
                  <a:lnTo>
                    <a:pt x="8929" y="16663"/>
                  </a:lnTo>
                  <a:lnTo>
                    <a:pt x="8929" y="16459"/>
                  </a:lnTo>
                  <a:cubicBezTo>
                    <a:pt x="9068" y="15168"/>
                    <a:pt x="9825" y="14102"/>
                    <a:pt x="10529" y="12992"/>
                  </a:cubicBezTo>
                  <a:cubicBezTo>
                    <a:pt x="10711" y="12683"/>
                    <a:pt x="10892" y="12416"/>
                    <a:pt x="11020" y="12150"/>
                  </a:cubicBezTo>
                  <a:cubicBezTo>
                    <a:pt x="11426" y="11392"/>
                    <a:pt x="11639" y="10549"/>
                    <a:pt x="11735" y="9707"/>
                  </a:cubicBezTo>
                  <a:cubicBezTo>
                    <a:pt x="11778" y="8949"/>
                    <a:pt x="11692" y="8149"/>
                    <a:pt x="11554" y="7392"/>
                  </a:cubicBezTo>
                  <a:cubicBezTo>
                    <a:pt x="11201" y="5834"/>
                    <a:pt x="10444" y="4373"/>
                    <a:pt x="9335" y="3264"/>
                  </a:cubicBezTo>
                  <a:cubicBezTo>
                    <a:pt x="8705" y="2634"/>
                    <a:pt x="8044" y="2101"/>
                    <a:pt x="7287" y="1706"/>
                  </a:cubicBezTo>
                  <a:cubicBezTo>
                    <a:pt x="6486" y="1301"/>
                    <a:pt x="5686" y="1034"/>
                    <a:pt x="4844" y="821"/>
                  </a:cubicBezTo>
                  <a:cubicBezTo>
                    <a:pt x="4001" y="639"/>
                    <a:pt x="3158" y="554"/>
                    <a:pt x="2305" y="458"/>
                  </a:cubicBezTo>
                  <a:cubicBezTo>
                    <a:pt x="2077" y="429"/>
                    <a:pt x="1843" y="409"/>
                    <a:pt x="1610" y="409"/>
                  </a:cubicBezTo>
                  <a:cubicBezTo>
                    <a:pt x="1168" y="409"/>
                    <a:pt x="730" y="479"/>
                    <a:pt x="353" y="682"/>
                  </a:cubicBezTo>
                  <a:cubicBezTo>
                    <a:pt x="2625" y="821"/>
                    <a:pt x="4801" y="1749"/>
                    <a:pt x="6572" y="3082"/>
                  </a:cubicBezTo>
                  <a:cubicBezTo>
                    <a:pt x="7553" y="3797"/>
                    <a:pt x="8439" y="4682"/>
                    <a:pt x="9153" y="5664"/>
                  </a:cubicBezTo>
                  <a:cubicBezTo>
                    <a:pt x="9868" y="6635"/>
                    <a:pt x="10305" y="7701"/>
                    <a:pt x="10529" y="8864"/>
                  </a:cubicBezTo>
                  <a:cubicBezTo>
                    <a:pt x="10753" y="9888"/>
                    <a:pt x="10753" y="10997"/>
                    <a:pt x="10444" y="12022"/>
                  </a:cubicBezTo>
                  <a:cubicBezTo>
                    <a:pt x="10263" y="12640"/>
                    <a:pt x="9953" y="13131"/>
                    <a:pt x="9644" y="13707"/>
                  </a:cubicBezTo>
                  <a:cubicBezTo>
                    <a:pt x="9335" y="14240"/>
                    <a:pt x="9111" y="14816"/>
                    <a:pt x="8972" y="15392"/>
                  </a:cubicBezTo>
                  <a:cubicBezTo>
                    <a:pt x="8887" y="15968"/>
                    <a:pt x="8887" y="16598"/>
                    <a:pt x="8929" y="17174"/>
                  </a:cubicBezTo>
                  <a:cubicBezTo>
                    <a:pt x="8929" y="17302"/>
                    <a:pt x="8972" y="17483"/>
                    <a:pt x="8972" y="17622"/>
                  </a:cubicBezTo>
                  <a:cubicBezTo>
                    <a:pt x="9068" y="17174"/>
                    <a:pt x="9196" y="16769"/>
                    <a:pt x="9420" y="16374"/>
                  </a:cubicBezTo>
                  <a:cubicBezTo>
                    <a:pt x="9687" y="15926"/>
                    <a:pt x="10039" y="15531"/>
                    <a:pt x="10401" y="15222"/>
                  </a:cubicBezTo>
                  <a:cubicBezTo>
                    <a:pt x="10839" y="14859"/>
                    <a:pt x="11244" y="14550"/>
                    <a:pt x="11596" y="14155"/>
                  </a:cubicBezTo>
                  <a:cubicBezTo>
                    <a:pt x="11906" y="13792"/>
                    <a:pt x="12172" y="13440"/>
                    <a:pt x="12396" y="13035"/>
                  </a:cubicBezTo>
                  <a:cubicBezTo>
                    <a:pt x="13335" y="11488"/>
                    <a:pt x="13644" y="9568"/>
                    <a:pt x="13292" y="7755"/>
                  </a:cubicBezTo>
                  <a:cubicBezTo>
                    <a:pt x="12972" y="5888"/>
                    <a:pt x="11959" y="4106"/>
                    <a:pt x="10572" y="2816"/>
                  </a:cubicBezTo>
                  <a:cubicBezTo>
                    <a:pt x="9153" y="1482"/>
                    <a:pt x="7372" y="597"/>
                    <a:pt x="5462" y="191"/>
                  </a:cubicBezTo>
                  <a:cubicBezTo>
                    <a:pt x="4731" y="63"/>
                    <a:pt x="3994" y="1"/>
                    <a:pt x="3256"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4704471" y="4198093"/>
              <a:ext cx="118588" cy="116899"/>
            </a:xfrm>
            <a:custGeom>
              <a:avLst/>
              <a:gdLst/>
              <a:ahLst/>
              <a:cxnLst/>
              <a:rect l="l" t="t" r="r" b="b"/>
              <a:pathLst>
                <a:path w="3020" h="2977" extrusionOk="0">
                  <a:moveTo>
                    <a:pt x="2752" y="1"/>
                  </a:moveTo>
                  <a:cubicBezTo>
                    <a:pt x="2710" y="1"/>
                    <a:pt x="2667" y="1"/>
                    <a:pt x="2624" y="43"/>
                  </a:cubicBezTo>
                  <a:cubicBezTo>
                    <a:pt x="2528" y="43"/>
                    <a:pt x="2486" y="86"/>
                    <a:pt x="2400" y="86"/>
                  </a:cubicBezTo>
                  <a:cubicBezTo>
                    <a:pt x="2219" y="182"/>
                    <a:pt x="2038" y="225"/>
                    <a:pt x="1910" y="310"/>
                  </a:cubicBezTo>
                  <a:cubicBezTo>
                    <a:pt x="1728" y="406"/>
                    <a:pt x="1600" y="491"/>
                    <a:pt x="1462" y="577"/>
                  </a:cubicBezTo>
                  <a:cubicBezTo>
                    <a:pt x="1376" y="673"/>
                    <a:pt x="1291" y="715"/>
                    <a:pt x="1152" y="758"/>
                  </a:cubicBezTo>
                  <a:cubicBezTo>
                    <a:pt x="1110" y="801"/>
                    <a:pt x="1024" y="843"/>
                    <a:pt x="971" y="939"/>
                  </a:cubicBezTo>
                  <a:cubicBezTo>
                    <a:pt x="576" y="1249"/>
                    <a:pt x="128" y="1686"/>
                    <a:pt x="43" y="2219"/>
                  </a:cubicBezTo>
                  <a:cubicBezTo>
                    <a:pt x="0" y="2443"/>
                    <a:pt x="43" y="2667"/>
                    <a:pt x="171" y="2849"/>
                  </a:cubicBezTo>
                  <a:cubicBezTo>
                    <a:pt x="224" y="2891"/>
                    <a:pt x="267" y="2934"/>
                    <a:pt x="352" y="2977"/>
                  </a:cubicBezTo>
                  <a:cubicBezTo>
                    <a:pt x="395" y="2667"/>
                    <a:pt x="534" y="2401"/>
                    <a:pt x="758" y="2177"/>
                  </a:cubicBezTo>
                  <a:cubicBezTo>
                    <a:pt x="971" y="1910"/>
                    <a:pt x="1195" y="1643"/>
                    <a:pt x="1462" y="1419"/>
                  </a:cubicBezTo>
                  <a:cubicBezTo>
                    <a:pt x="1686" y="1206"/>
                    <a:pt x="1952" y="982"/>
                    <a:pt x="2219" y="801"/>
                  </a:cubicBezTo>
                  <a:cubicBezTo>
                    <a:pt x="2443" y="673"/>
                    <a:pt x="2710" y="491"/>
                    <a:pt x="3019" y="449"/>
                  </a:cubicBezTo>
                  <a:cubicBezTo>
                    <a:pt x="2934" y="310"/>
                    <a:pt x="2891" y="225"/>
                    <a:pt x="2891" y="43"/>
                  </a:cubicBezTo>
                  <a:lnTo>
                    <a:pt x="2891" y="1"/>
                  </a:ln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4814222" y="4189297"/>
              <a:ext cx="39" cy="39"/>
            </a:xfrm>
            <a:custGeom>
              <a:avLst/>
              <a:gdLst/>
              <a:ahLst/>
              <a:cxnLst/>
              <a:rect l="l" t="t" r="r" b="b"/>
              <a:pathLst>
                <a:path w="1" h="1" extrusionOk="0">
                  <a:moveTo>
                    <a:pt x="0" y="1"/>
                  </a:moveTo>
                  <a:lnTo>
                    <a:pt x="0" y="1"/>
                  </a:ln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4823018" y="4088342"/>
              <a:ext cx="684079" cy="532035"/>
            </a:xfrm>
            <a:custGeom>
              <a:avLst/>
              <a:gdLst/>
              <a:ahLst/>
              <a:cxnLst/>
              <a:rect l="l" t="t" r="r" b="b"/>
              <a:pathLst>
                <a:path w="17421" h="13549" extrusionOk="0">
                  <a:moveTo>
                    <a:pt x="6273" y="1"/>
                  </a:moveTo>
                  <a:cubicBezTo>
                    <a:pt x="5686" y="43"/>
                    <a:pt x="5067" y="86"/>
                    <a:pt x="4448" y="171"/>
                  </a:cubicBezTo>
                  <a:cubicBezTo>
                    <a:pt x="3819" y="310"/>
                    <a:pt x="3200" y="395"/>
                    <a:pt x="2624" y="577"/>
                  </a:cubicBezTo>
                  <a:cubicBezTo>
                    <a:pt x="1782" y="801"/>
                    <a:pt x="939" y="1196"/>
                    <a:pt x="352" y="1910"/>
                  </a:cubicBezTo>
                  <a:cubicBezTo>
                    <a:pt x="224" y="2081"/>
                    <a:pt x="85" y="2262"/>
                    <a:pt x="43" y="2486"/>
                  </a:cubicBezTo>
                  <a:cubicBezTo>
                    <a:pt x="0" y="2614"/>
                    <a:pt x="0" y="2753"/>
                    <a:pt x="0" y="2838"/>
                  </a:cubicBezTo>
                  <a:cubicBezTo>
                    <a:pt x="181" y="2753"/>
                    <a:pt x="352" y="2614"/>
                    <a:pt x="491" y="2529"/>
                  </a:cubicBezTo>
                  <a:cubicBezTo>
                    <a:pt x="1910" y="1686"/>
                    <a:pt x="3552" y="1462"/>
                    <a:pt x="5153" y="1377"/>
                  </a:cubicBezTo>
                  <a:cubicBezTo>
                    <a:pt x="5540" y="1333"/>
                    <a:pt x="5934" y="1309"/>
                    <a:pt x="6332" y="1309"/>
                  </a:cubicBezTo>
                  <a:cubicBezTo>
                    <a:pt x="6810" y="1309"/>
                    <a:pt x="7293" y="1344"/>
                    <a:pt x="7777" y="1420"/>
                  </a:cubicBezTo>
                  <a:cubicBezTo>
                    <a:pt x="8619" y="1548"/>
                    <a:pt x="9473" y="1868"/>
                    <a:pt x="10273" y="2305"/>
                  </a:cubicBezTo>
                  <a:cubicBezTo>
                    <a:pt x="11734" y="3062"/>
                    <a:pt x="13110" y="4129"/>
                    <a:pt x="14135" y="5462"/>
                  </a:cubicBezTo>
                  <a:cubicBezTo>
                    <a:pt x="14668" y="6135"/>
                    <a:pt x="15073" y="6839"/>
                    <a:pt x="15383" y="7596"/>
                  </a:cubicBezTo>
                  <a:cubicBezTo>
                    <a:pt x="15692" y="8353"/>
                    <a:pt x="15873" y="9153"/>
                    <a:pt x="15959" y="9953"/>
                  </a:cubicBezTo>
                  <a:cubicBezTo>
                    <a:pt x="16087" y="11148"/>
                    <a:pt x="16044" y="12354"/>
                    <a:pt x="15873" y="13548"/>
                  </a:cubicBezTo>
                  <a:lnTo>
                    <a:pt x="15916" y="13548"/>
                  </a:lnTo>
                  <a:cubicBezTo>
                    <a:pt x="16140" y="12972"/>
                    <a:pt x="16492" y="12439"/>
                    <a:pt x="16759" y="11863"/>
                  </a:cubicBezTo>
                  <a:cubicBezTo>
                    <a:pt x="16983" y="11415"/>
                    <a:pt x="17153" y="10882"/>
                    <a:pt x="17249" y="10348"/>
                  </a:cubicBezTo>
                  <a:cubicBezTo>
                    <a:pt x="17420" y="9335"/>
                    <a:pt x="17335" y="8268"/>
                    <a:pt x="17025" y="7244"/>
                  </a:cubicBezTo>
                  <a:cubicBezTo>
                    <a:pt x="16353" y="5014"/>
                    <a:pt x="14583" y="3201"/>
                    <a:pt x="12673" y="1910"/>
                  </a:cubicBezTo>
                  <a:cubicBezTo>
                    <a:pt x="10849" y="747"/>
                    <a:pt x="8715" y="1"/>
                    <a:pt x="653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4697324" y="4048132"/>
              <a:ext cx="937512" cy="813112"/>
            </a:xfrm>
            <a:custGeom>
              <a:avLst/>
              <a:gdLst/>
              <a:ahLst/>
              <a:cxnLst/>
              <a:rect l="l" t="t" r="r" b="b"/>
              <a:pathLst>
                <a:path w="23875" h="20707" extrusionOk="0">
                  <a:moveTo>
                    <a:pt x="3073" y="3820"/>
                  </a:moveTo>
                  <a:lnTo>
                    <a:pt x="3073" y="3862"/>
                  </a:lnTo>
                  <a:cubicBezTo>
                    <a:pt x="3073" y="4044"/>
                    <a:pt x="3116" y="4129"/>
                    <a:pt x="3201" y="4268"/>
                  </a:cubicBezTo>
                  <a:cubicBezTo>
                    <a:pt x="2892" y="4310"/>
                    <a:pt x="2625" y="4492"/>
                    <a:pt x="2401" y="4620"/>
                  </a:cubicBezTo>
                  <a:cubicBezTo>
                    <a:pt x="2134" y="4801"/>
                    <a:pt x="1868" y="5025"/>
                    <a:pt x="1644" y="5238"/>
                  </a:cubicBezTo>
                  <a:cubicBezTo>
                    <a:pt x="1377" y="5462"/>
                    <a:pt x="1153" y="5729"/>
                    <a:pt x="940" y="5996"/>
                  </a:cubicBezTo>
                  <a:cubicBezTo>
                    <a:pt x="716" y="6220"/>
                    <a:pt x="577" y="6486"/>
                    <a:pt x="534" y="6796"/>
                  </a:cubicBezTo>
                  <a:cubicBezTo>
                    <a:pt x="449" y="6753"/>
                    <a:pt x="406" y="6710"/>
                    <a:pt x="353" y="6668"/>
                  </a:cubicBezTo>
                  <a:cubicBezTo>
                    <a:pt x="225" y="6486"/>
                    <a:pt x="182" y="6262"/>
                    <a:pt x="225" y="6038"/>
                  </a:cubicBezTo>
                  <a:cubicBezTo>
                    <a:pt x="310" y="5505"/>
                    <a:pt x="758" y="5068"/>
                    <a:pt x="1153" y="4758"/>
                  </a:cubicBezTo>
                  <a:cubicBezTo>
                    <a:pt x="1206" y="4662"/>
                    <a:pt x="1292" y="4620"/>
                    <a:pt x="1334" y="4577"/>
                  </a:cubicBezTo>
                  <a:cubicBezTo>
                    <a:pt x="1473" y="4534"/>
                    <a:pt x="1558" y="4492"/>
                    <a:pt x="1644" y="4396"/>
                  </a:cubicBezTo>
                  <a:cubicBezTo>
                    <a:pt x="1782" y="4310"/>
                    <a:pt x="1910" y="4225"/>
                    <a:pt x="2092" y="4129"/>
                  </a:cubicBezTo>
                  <a:cubicBezTo>
                    <a:pt x="2220" y="4044"/>
                    <a:pt x="2401" y="4001"/>
                    <a:pt x="2582" y="3905"/>
                  </a:cubicBezTo>
                  <a:cubicBezTo>
                    <a:pt x="2668" y="3905"/>
                    <a:pt x="2710" y="3862"/>
                    <a:pt x="2806" y="3862"/>
                  </a:cubicBezTo>
                  <a:cubicBezTo>
                    <a:pt x="2849" y="3820"/>
                    <a:pt x="2892" y="3820"/>
                    <a:pt x="2934" y="3820"/>
                  </a:cubicBezTo>
                  <a:close/>
                  <a:moveTo>
                    <a:pt x="6583" y="5334"/>
                  </a:moveTo>
                  <a:cubicBezTo>
                    <a:pt x="7244" y="5334"/>
                    <a:pt x="7916" y="5334"/>
                    <a:pt x="8578" y="5420"/>
                  </a:cubicBezTo>
                  <a:cubicBezTo>
                    <a:pt x="9292" y="5558"/>
                    <a:pt x="9954" y="5772"/>
                    <a:pt x="10540" y="6177"/>
                  </a:cubicBezTo>
                  <a:cubicBezTo>
                    <a:pt x="11159" y="6572"/>
                    <a:pt x="11692" y="7105"/>
                    <a:pt x="12183" y="7596"/>
                  </a:cubicBezTo>
                  <a:cubicBezTo>
                    <a:pt x="13207" y="8663"/>
                    <a:pt x="14050" y="9868"/>
                    <a:pt x="14711" y="11201"/>
                  </a:cubicBezTo>
                  <a:cubicBezTo>
                    <a:pt x="15159" y="12130"/>
                    <a:pt x="15511" y="13154"/>
                    <a:pt x="16045" y="14039"/>
                  </a:cubicBezTo>
                  <a:cubicBezTo>
                    <a:pt x="15874" y="13911"/>
                    <a:pt x="15693" y="13772"/>
                    <a:pt x="15554" y="13602"/>
                  </a:cubicBezTo>
                  <a:cubicBezTo>
                    <a:pt x="14935" y="12844"/>
                    <a:pt x="14711" y="11820"/>
                    <a:pt x="14274" y="10977"/>
                  </a:cubicBezTo>
                  <a:cubicBezTo>
                    <a:pt x="13869" y="10177"/>
                    <a:pt x="13335" y="9463"/>
                    <a:pt x="12759" y="8844"/>
                  </a:cubicBezTo>
                  <a:cubicBezTo>
                    <a:pt x="11511" y="7553"/>
                    <a:pt x="9954" y="6625"/>
                    <a:pt x="8225" y="6262"/>
                  </a:cubicBezTo>
                  <a:cubicBezTo>
                    <a:pt x="7722" y="6171"/>
                    <a:pt x="7222" y="6129"/>
                    <a:pt x="6722" y="6129"/>
                  </a:cubicBezTo>
                  <a:cubicBezTo>
                    <a:pt x="6289" y="6129"/>
                    <a:pt x="5856" y="6160"/>
                    <a:pt x="5420" y="6220"/>
                  </a:cubicBezTo>
                  <a:cubicBezTo>
                    <a:pt x="4449" y="6358"/>
                    <a:pt x="3468" y="6572"/>
                    <a:pt x="2486" y="6796"/>
                  </a:cubicBezTo>
                  <a:cubicBezTo>
                    <a:pt x="2094" y="6874"/>
                    <a:pt x="1694" y="6946"/>
                    <a:pt x="1293" y="6946"/>
                  </a:cubicBezTo>
                  <a:cubicBezTo>
                    <a:pt x="1203" y="6946"/>
                    <a:pt x="1114" y="6942"/>
                    <a:pt x="1025" y="6935"/>
                  </a:cubicBezTo>
                  <a:cubicBezTo>
                    <a:pt x="886" y="6935"/>
                    <a:pt x="758" y="6935"/>
                    <a:pt x="620" y="6892"/>
                  </a:cubicBezTo>
                  <a:cubicBezTo>
                    <a:pt x="1110" y="6401"/>
                    <a:pt x="1686" y="6092"/>
                    <a:pt x="2316" y="5910"/>
                  </a:cubicBezTo>
                  <a:cubicBezTo>
                    <a:pt x="3020" y="5686"/>
                    <a:pt x="3692" y="5601"/>
                    <a:pt x="4407" y="5505"/>
                  </a:cubicBezTo>
                  <a:cubicBezTo>
                    <a:pt x="5111" y="5420"/>
                    <a:pt x="5868" y="5377"/>
                    <a:pt x="6583" y="5334"/>
                  </a:cubicBezTo>
                  <a:close/>
                  <a:moveTo>
                    <a:pt x="9740" y="1025"/>
                  </a:moveTo>
                  <a:cubicBezTo>
                    <a:pt x="11916" y="1025"/>
                    <a:pt x="14050" y="1771"/>
                    <a:pt x="15874" y="2934"/>
                  </a:cubicBezTo>
                  <a:cubicBezTo>
                    <a:pt x="17784" y="4225"/>
                    <a:pt x="19554" y="6038"/>
                    <a:pt x="20226" y="8268"/>
                  </a:cubicBezTo>
                  <a:cubicBezTo>
                    <a:pt x="20536" y="9292"/>
                    <a:pt x="20621" y="10359"/>
                    <a:pt x="20450" y="11372"/>
                  </a:cubicBezTo>
                  <a:cubicBezTo>
                    <a:pt x="20354" y="11906"/>
                    <a:pt x="20184" y="12439"/>
                    <a:pt x="19960" y="12887"/>
                  </a:cubicBezTo>
                  <a:cubicBezTo>
                    <a:pt x="19693" y="13463"/>
                    <a:pt x="19341" y="13996"/>
                    <a:pt x="19117" y="14572"/>
                  </a:cubicBezTo>
                  <a:lnTo>
                    <a:pt x="19074" y="14572"/>
                  </a:lnTo>
                  <a:cubicBezTo>
                    <a:pt x="19245" y="13378"/>
                    <a:pt x="19288" y="12172"/>
                    <a:pt x="19160" y="10977"/>
                  </a:cubicBezTo>
                  <a:cubicBezTo>
                    <a:pt x="19074" y="10177"/>
                    <a:pt x="18893" y="9377"/>
                    <a:pt x="18584" y="8620"/>
                  </a:cubicBezTo>
                  <a:cubicBezTo>
                    <a:pt x="18274" y="7863"/>
                    <a:pt x="17869" y="7159"/>
                    <a:pt x="17336" y="6486"/>
                  </a:cubicBezTo>
                  <a:cubicBezTo>
                    <a:pt x="16311" y="5153"/>
                    <a:pt x="14935" y="4086"/>
                    <a:pt x="13474" y="3329"/>
                  </a:cubicBezTo>
                  <a:cubicBezTo>
                    <a:pt x="12674" y="2892"/>
                    <a:pt x="11820" y="2572"/>
                    <a:pt x="10978" y="2444"/>
                  </a:cubicBezTo>
                  <a:cubicBezTo>
                    <a:pt x="10494" y="2368"/>
                    <a:pt x="10011" y="2333"/>
                    <a:pt x="9533" y="2333"/>
                  </a:cubicBezTo>
                  <a:cubicBezTo>
                    <a:pt x="9135" y="2333"/>
                    <a:pt x="8741" y="2357"/>
                    <a:pt x="8354" y="2401"/>
                  </a:cubicBezTo>
                  <a:cubicBezTo>
                    <a:pt x="6753" y="2486"/>
                    <a:pt x="5111" y="2710"/>
                    <a:pt x="3692" y="3553"/>
                  </a:cubicBezTo>
                  <a:cubicBezTo>
                    <a:pt x="3553" y="3638"/>
                    <a:pt x="3382" y="3777"/>
                    <a:pt x="3201" y="3862"/>
                  </a:cubicBezTo>
                  <a:cubicBezTo>
                    <a:pt x="3201" y="3777"/>
                    <a:pt x="3201" y="3638"/>
                    <a:pt x="3244" y="3510"/>
                  </a:cubicBezTo>
                  <a:cubicBezTo>
                    <a:pt x="3286" y="3286"/>
                    <a:pt x="3425" y="3105"/>
                    <a:pt x="3553" y="2934"/>
                  </a:cubicBezTo>
                  <a:cubicBezTo>
                    <a:pt x="4140" y="2220"/>
                    <a:pt x="4983" y="1825"/>
                    <a:pt x="5825" y="1601"/>
                  </a:cubicBezTo>
                  <a:cubicBezTo>
                    <a:pt x="6401" y="1419"/>
                    <a:pt x="7020" y="1334"/>
                    <a:pt x="7649" y="1195"/>
                  </a:cubicBezTo>
                  <a:cubicBezTo>
                    <a:pt x="8268" y="1110"/>
                    <a:pt x="8887" y="1067"/>
                    <a:pt x="9474" y="1025"/>
                  </a:cubicBezTo>
                  <a:close/>
                  <a:moveTo>
                    <a:pt x="18978" y="16867"/>
                  </a:moveTo>
                  <a:cubicBezTo>
                    <a:pt x="18973" y="16976"/>
                    <a:pt x="18973" y="17085"/>
                    <a:pt x="18978" y="17197"/>
                  </a:cubicBezTo>
                  <a:lnTo>
                    <a:pt x="18978" y="16867"/>
                  </a:lnTo>
                  <a:close/>
                  <a:moveTo>
                    <a:pt x="13305" y="205"/>
                  </a:moveTo>
                  <a:cubicBezTo>
                    <a:pt x="14043" y="205"/>
                    <a:pt x="14780" y="267"/>
                    <a:pt x="15511" y="395"/>
                  </a:cubicBezTo>
                  <a:cubicBezTo>
                    <a:pt x="17421" y="801"/>
                    <a:pt x="19202" y="1686"/>
                    <a:pt x="20621" y="3020"/>
                  </a:cubicBezTo>
                  <a:cubicBezTo>
                    <a:pt x="22008" y="4310"/>
                    <a:pt x="23021" y="6092"/>
                    <a:pt x="23341" y="7959"/>
                  </a:cubicBezTo>
                  <a:cubicBezTo>
                    <a:pt x="23693" y="9772"/>
                    <a:pt x="23384" y="11692"/>
                    <a:pt x="22445" y="13239"/>
                  </a:cubicBezTo>
                  <a:cubicBezTo>
                    <a:pt x="22221" y="13644"/>
                    <a:pt x="21955" y="13996"/>
                    <a:pt x="21645" y="14359"/>
                  </a:cubicBezTo>
                  <a:cubicBezTo>
                    <a:pt x="21293" y="14754"/>
                    <a:pt x="20888" y="15063"/>
                    <a:pt x="20450" y="15426"/>
                  </a:cubicBezTo>
                  <a:cubicBezTo>
                    <a:pt x="20088" y="15735"/>
                    <a:pt x="19736" y="16130"/>
                    <a:pt x="19469" y="16578"/>
                  </a:cubicBezTo>
                  <a:cubicBezTo>
                    <a:pt x="19245" y="16973"/>
                    <a:pt x="19117" y="17378"/>
                    <a:pt x="19021" y="17826"/>
                  </a:cubicBezTo>
                  <a:cubicBezTo>
                    <a:pt x="19021" y="17687"/>
                    <a:pt x="18978" y="17506"/>
                    <a:pt x="18978" y="17378"/>
                  </a:cubicBezTo>
                  <a:cubicBezTo>
                    <a:pt x="18936" y="16802"/>
                    <a:pt x="18936" y="16172"/>
                    <a:pt x="19021" y="15596"/>
                  </a:cubicBezTo>
                  <a:cubicBezTo>
                    <a:pt x="19160" y="15020"/>
                    <a:pt x="19384" y="14444"/>
                    <a:pt x="19693" y="13911"/>
                  </a:cubicBezTo>
                  <a:cubicBezTo>
                    <a:pt x="20002" y="13335"/>
                    <a:pt x="20312" y="12844"/>
                    <a:pt x="20493" y="12226"/>
                  </a:cubicBezTo>
                  <a:cubicBezTo>
                    <a:pt x="20802" y="11201"/>
                    <a:pt x="20802" y="10092"/>
                    <a:pt x="20578" y="9068"/>
                  </a:cubicBezTo>
                  <a:cubicBezTo>
                    <a:pt x="20354" y="7905"/>
                    <a:pt x="19917" y="6839"/>
                    <a:pt x="19202" y="5868"/>
                  </a:cubicBezTo>
                  <a:cubicBezTo>
                    <a:pt x="18488" y="4886"/>
                    <a:pt x="17602" y="4001"/>
                    <a:pt x="16621" y="3286"/>
                  </a:cubicBezTo>
                  <a:cubicBezTo>
                    <a:pt x="14850" y="1953"/>
                    <a:pt x="12674" y="1025"/>
                    <a:pt x="10402" y="886"/>
                  </a:cubicBezTo>
                  <a:cubicBezTo>
                    <a:pt x="10779" y="683"/>
                    <a:pt x="11217" y="613"/>
                    <a:pt x="11659" y="613"/>
                  </a:cubicBezTo>
                  <a:cubicBezTo>
                    <a:pt x="11892" y="613"/>
                    <a:pt x="12126" y="633"/>
                    <a:pt x="12354" y="662"/>
                  </a:cubicBezTo>
                  <a:cubicBezTo>
                    <a:pt x="13207" y="758"/>
                    <a:pt x="14050" y="843"/>
                    <a:pt x="14893" y="1025"/>
                  </a:cubicBezTo>
                  <a:cubicBezTo>
                    <a:pt x="15735" y="1238"/>
                    <a:pt x="16535" y="1505"/>
                    <a:pt x="17336" y="1910"/>
                  </a:cubicBezTo>
                  <a:cubicBezTo>
                    <a:pt x="18093" y="2305"/>
                    <a:pt x="18754" y="2838"/>
                    <a:pt x="19384" y="3468"/>
                  </a:cubicBezTo>
                  <a:cubicBezTo>
                    <a:pt x="20493" y="4577"/>
                    <a:pt x="21250" y="6038"/>
                    <a:pt x="21603" y="7596"/>
                  </a:cubicBezTo>
                  <a:cubicBezTo>
                    <a:pt x="21741" y="8353"/>
                    <a:pt x="21827" y="9153"/>
                    <a:pt x="21784" y="9911"/>
                  </a:cubicBezTo>
                  <a:cubicBezTo>
                    <a:pt x="21688" y="10753"/>
                    <a:pt x="21475" y="11596"/>
                    <a:pt x="21069" y="12354"/>
                  </a:cubicBezTo>
                  <a:cubicBezTo>
                    <a:pt x="20941" y="12620"/>
                    <a:pt x="20760" y="12887"/>
                    <a:pt x="20578" y="13196"/>
                  </a:cubicBezTo>
                  <a:cubicBezTo>
                    <a:pt x="19874" y="14306"/>
                    <a:pt x="19117" y="15372"/>
                    <a:pt x="18978" y="16663"/>
                  </a:cubicBezTo>
                  <a:lnTo>
                    <a:pt x="18978" y="16867"/>
                  </a:lnTo>
                  <a:lnTo>
                    <a:pt x="18978" y="16867"/>
                  </a:lnTo>
                  <a:cubicBezTo>
                    <a:pt x="19056" y="15329"/>
                    <a:pt x="20194" y="14041"/>
                    <a:pt x="20941" y="12706"/>
                  </a:cubicBezTo>
                  <a:cubicBezTo>
                    <a:pt x="21154" y="12354"/>
                    <a:pt x="21336" y="11959"/>
                    <a:pt x="21517" y="11511"/>
                  </a:cubicBezTo>
                  <a:cubicBezTo>
                    <a:pt x="21645" y="11105"/>
                    <a:pt x="21741" y="10711"/>
                    <a:pt x="21784" y="10305"/>
                  </a:cubicBezTo>
                  <a:cubicBezTo>
                    <a:pt x="21869" y="9559"/>
                    <a:pt x="21827" y="8759"/>
                    <a:pt x="21688" y="7959"/>
                  </a:cubicBezTo>
                  <a:cubicBezTo>
                    <a:pt x="21475" y="6401"/>
                    <a:pt x="20760" y="4929"/>
                    <a:pt x="19736" y="3777"/>
                  </a:cubicBezTo>
                  <a:cubicBezTo>
                    <a:pt x="18626" y="2486"/>
                    <a:pt x="17112" y="1558"/>
                    <a:pt x="15426" y="1110"/>
                  </a:cubicBezTo>
                  <a:cubicBezTo>
                    <a:pt x="14583" y="886"/>
                    <a:pt x="13687" y="758"/>
                    <a:pt x="12802" y="662"/>
                  </a:cubicBezTo>
                  <a:cubicBezTo>
                    <a:pt x="12421" y="594"/>
                    <a:pt x="12031" y="535"/>
                    <a:pt x="11648" y="535"/>
                  </a:cubicBezTo>
                  <a:cubicBezTo>
                    <a:pt x="11313" y="535"/>
                    <a:pt x="10982" y="580"/>
                    <a:pt x="10668" y="705"/>
                  </a:cubicBezTo>
                  <a:cubicBezTo>
                    <a:pt x="10540" y="758"/>
                    <a:pt x="10402" y="801"/>
                    <a:pt x="10274" y="886"/>
                  </a:cubicBezTo>
                  <a:lnTo>
                    <a:pt x="10050" y="886"/>
                  </a:lnTo>
                  <a:cubicBezTo>
                    <a:pt x="10850" y="491"/>
                    <a:pt x="11692" y="310"/>
                    <a:pt x="12578" y="225"/>
                  </a:cubicBezTo>
                  <a:cubicBezTo>
                    <a:pt x="12820" y="212"/>
                    <a:pt x="13063" y="205"/>
                    <a:pt x="13305" y="205"/>
                  </a:cubicBezTo>
                  <a:close/>
                  <a:moveTo>
                    <a:pt x="3244" y="4310"/>
                  </a:moveTo>
                  <a:cubicBezTo>
                    <a:pt x="3382" y="4534"/>
                    <a:pt x="3649" y="4620"/>
                    <a:pt x="3916" y="4662"/>
                  </a:cubicBezTo>
                  <a:cubicBezTo>
                    <a:pt x="4407" y="4758"/>
                    <a:pt x="4983" y="4758"/>
                    <a:pt x="5516" y="4758"/>
                  </a:cubicBezTo>
                  <a:cubicBezTo>
                    <a:pt x="6135" y="4758"/>
                    <a:pt x="6755" y="4726"/>
                    <a:pt x="7374" y="4726"/>
                  </a:cubicBezTo>
                  <a:cubicBezTo>
                    <a:pt x="7822" y="4726"/>
                    <a:pt x="8269" y="4743"/>
                    <a:pt x="8716" y="4801"/>
                  </a:cubicBezTo>
                  <a:cubicBezTo>
                    <a:pt x="9783" y="4886"/>
                    <a:pt x="10807" y="5153"/>
                    <a:pt x="11778" y="5558"/>
                  </a:cubicBezTo>
                  <a:cubicBezTo>
                    <a:pt x="12759" y="5953"/>
                    <a:pt x="13645" y="6486"/>
                    <a:pt x="14445" y="7159"/>
                  </a:cubicBezTo>
                  <a:cubicBezTo>
                    <a:pt x="15287" y="7905"/>
                    <a:pt x="16045" y="8801"/>
                    <a:pt x="16493" y="9825"/>
                  </a:cubicBezTo>
                  <a:cubicBezTo>
                    <a:pt x="16674" y="10359"/>
                    <a:pt x="16845" y="10892"/>
                    <a:pt x="16984" y="11468"/>
                  </a:cubicBezTo>
                  <a:cubicBezTo>
                    <a:pt x="17112" y="11959"/>
                    <a:pt x="17250" y="12396"/>
                    <a:pt x="17336" y="12887"/>
                  </a:cubicBezTo>
                  <a:cubicBezTo>
                    <a:pt x="17474" y="13420"/>
                    <a:pt x="17560" y="13911"/>
                    <a:pt x="17602" y="14402"/>
                  </a:cubicBezTo>
                  <a:cubicBezTo>
                    <a:pt x="17688" y="14892"/>
                    <a:pt x="17688" y="15372"/>
                    <a:pt x="17688" y="15863"/>
                  </a:cubicBezTo>
                  <a:cubicBezTo>
                    <a:pt x="17688" y="16087"/>
                    <a:pt x="17645" y="16354"/>
                    <a:pt x="17645" y="16578"/>
                  </a:cubicBezTo>
                  <a:cubicBezTo>
                    <a:pt x="17645" y="16845"/>
                    <a:pt x="17645" y="17069"/>
                    <a:pt x="17602" y="17293"/>
                  </a:cubicBezTo>
                  <a:cubicBezTo>
                    <a:pt x="17517" y="17730"/>
                    <a:pt x="17378" y="18135"/>
                    <a:pt x="17250" y="18530"/>
                  </a:cubicBezTo>
                  <a:cubicBezTo>
                    <a:pt x="17336" y="17687"/>
                    <a:pt x="17293" y="16845"/>
                    <a:pt x="17208" y="16002"/>
                  </a:cubicBezTo>
                  <a:cubicBezTo>
                    <a:pt x="17154" y="15511"/>
                    <a:pt x="17069" y="15020"/>
                    <a:pt x="16759" y="14626"/>
                  </a:cubicBezTo>
                  <a:cubicBezTo>
                    <a:pt x="16578" y="14444"/>
                    <a:pt x="16354" y="14263"/>
                    <a:pt x="16141" y="14135"/>
                  </a:cubicBezTo>
                  <a:cubicBezTo>
                    <a:pt x="15650" y="13292"/>
                    <a:pt x="15287" y="12354"/>
                    <a:pt x="14850" y="11468"/>
                  </a:cubicBezTo>
                  <a:cubicBezTo>
                    <a:pt x="14274" y="10135"/>
                    <a:pt x="13474" y="8929"/>
                    <a:pt x="12492" y="7863"/>
                  </a:cubicBezTo>
                  <a:cubicBezTo>
                    <a:pt x="11959" y="7329"/>
                    <a:pt x="11426" y="6796"/>
                    <a:pt x="10850" y="6358"/>
                  </a:cubicBezTo>
                  <a:cubicBezTo>
                    <a:pt x="10316" y="5953"/>
                    <a:pt x="9687" y="5601"/>
                    <a:pt x="8983" y="5462"/>
                  </a:cubicBezTo>
                  <a:cubicBezTo>
                    <a:pt x="8509" y="5334"/>
                    <a:pt x="7993" y="5272"/>
                    <a:pt x="7480" y="5272"/>
                  </a:cubicBezTo>
                  <a:cubicBezTo>
                    <a:pt x="7311" y="5272"/>
                    <a:pt x="7143" y="5279"/>
                    <a:pt x="6977" y="5292"/>
                  </a:cubicBezTo>
                  <a:cubicBezTo>
                    <a:pt x="6273" y="5292"/>
                    <a:pt x="5516" y="5334"/>
                    <a:pt x="4801" y="5377"/>
                  </a:cubicBezTo>
                  <a:cubicBezTo>
                    <a:pt x="4087" y="5462"/>
                    <a:pt x="3382" y="5558"/>
                    <a:pt x="2710" y="5729"/>
                  </a:cubicBezTo>
                  <a:cubicBezTo>
                    <a:pt x="2049" y="5868"/>
                    <a:pt x="1420" y="6134"/>
                    <a:pt x="886" y="6529"/>
                  </a:cubicBezTo>
                  <a:cubicBezTo>
                    <a:pt x="801" y="6625"/>
                    <a:pt x="716" y="6710"/>
                    <a:pt x="620" y="6796"/>
                  </a:cubicBezTo>
                  <a:cubicBezTo>
                    <a:pt x="673" y="6486"/>
                    <a:pt x="844" y="6262"/>
                    <a:pt x="1025" y="5996"/>
                  </a:cubicBezTo>
                  <a:cubicBezTo>
                    <a:pt x="1249" y="5772"/>
                    <a:pt x="1473" y="5505"/>
                    <a:pt x="1686" y="5292"/>
                  </a:cubicBezTo>
                  <a:cubicBezTo>
                    <a:pt x="1910" y="5068"/>
                    <a:pt x="2134" y="4886"/>
                    <a:pt x="2401" y="4705"/>
                  </a:cubicBezTo>
                  <a:cubicBezTo>
                    <a:pt x="2668" y="4534"/>
                    <a:pt x="2977" y="4438"/>
                    <a:pt x="3244" y="4310"/>
                  </a:cubicBezTo>
                  <a:close/>
                  <a:moveTo>
                    <a:pt x="9637" y="2427"/>
                  </a:moveTo>
                  <a:cubicBezTo>
                    <a:pt x="9864" y="2427"/>
                    <a:pt x="10091" y="2432"/>
                    <a:pt x="10316" y="2444"/>
                  </a:cubicBezTo>
                  <a:cubicBezTo>
                    <a:pt x="11202" y="2529"/>
                    <a:pt x="12044" y="2753"/>
                    <a:pt x="12887" y="3105"/>
                  </a:cubicBezTo>
                  <a:cubicBezTo>
                    <a:pt x="14402" y="3820"/>
                    <a:pt x="15821" y="4844"/>
                    <a:pt x="16941" y="6134"/>
                  </a:cubicBezTo>
                  <a:cubicBezTo>
                    <a:pt x="18008" y="7372"/>
                    <a:pt x="18712" y="8844"/>
                    <a:pt x="18978" y="10487"/>
                  </a:cubicBezTo>
                  <a:cubicBezTo>
                    <a:pt x="19245" y="11959"/>
                    <a:pt x="19160" y="13420"/>
                    <a:pt x="18978" y="14892"/>
                  </a:cubicBezTo>
                  <a:cubicBezTo>
                    <a:pt x="18712" y="15863"/>
                    <a:pt x="18754" y="16845"/>
                    <a:pt x="18893" y="17826"/>
                  </a:cubicBezTo>
                  <a:cubicBezTo>
                    <a:pt x="19021" y="18711"/>
                    <a:pt x="19160" y="19959"/>
                    <a:pt x="18178" y="20439"/>
                  </a:cubicBezTo>
                  <a:cubicBezTo>
                    <a:pt x="18178" y="20439"/>
                    <a:pt x="18136" y="20493"/>
                    <a:pt x="18093" y="20493"/>
                  </a:cubicBezTo>
                  <a:cubicBezTo>
                    <a:pt x="17869" y="20439"/>
                    <a:pt x="17602" y="20311"/>
                    <a:pt x="17474" y="20087"/>
                  </a:cubicBezTo>
                  <a:cubicBezTo>
                    <a:pt x="17208" y="19735"/>
                    <a:pt x="17154" y="19330"/>
                    <a:pt x="17250" y="18893"/>
                  </a:cubicBezTo>
                  <a:cubicBezTo>
                    <a:pt x="17378" y="18445"/>
                    <a:pt x="17560" y="17997"/>
                    <a:pt x="17688" y="17506"/>
                  </a:cubicBezTo>
                  <a:cubicBezTo>
                    <a:pt x="17784" y="17069"/>
                    <a:pt x="17869" y="16621"/>
                    <a:pt x="17912" y="16130"/>
                  </a:cubicBezTo>
                  <a:cubicBezTo>
                    <a:pt x="17912" y="15639"/>
                    <a:pt x="17912" y="15202"/>
                    <a:pt x="17826" y="14711"/>
                  </a:cubicBezTo>
                  <a:cubicBezTo>
                    <a:pt x="17741" y="14263"/>
                    <a:pt x="17645" y="13772"/>
                    <a:pt x="17560" y="13335"/>
                  </a:cubicBezTo>
                  <a:cubicBezTo>
                    <a:pt x="17378" y="12354"/>
                    <a:pt x="17112" y="11372"/>
                    <a:pt x="16845" y="10444"/>
                  </a:cubicBezTo>
                  <a:cubicBezTo>
                    <a:pt x="16717" y="9911"/>
                    <a:pt x="16535" y="9420"/>
                    <a:pt x="16226" y="8929"/>
                  </a:cubicBezTo>
                  <a:cubicBezTo>
                    <a:pt x="15959" y="8439"/>
                    <a:pt x="15607" y="8001"/>
                    <a:pt x="15245" y="7596"/>
                  </a:cubicBezTo>
                  <a:cubicBezTo>
                    <a:pt x="14541" y="6892"/>
                    <a:pt x="13741" y="6305"/>
                    <a:pt x="12845" y="5825"/>
                  </a:cubicBezTo>
                  <a:cubicBezTo>
                    <a:pt x="11959" y="5334"/>
                    <a:pt x="11020" y="4972"/>
                    <a:pt x="10050" y="4801"/>
                  </a:cubicBezTo>
                  <a:cubicBezTo>
                    <a:pt x="9195" y="4614"/>
                    <a:pt x="8340" y="4524"/>
                    <a:pt x="7486" y="4524"/>
                  </a:cubicBezTo>
                  <a:cubicBezTo>
                    <a:pt x="7316" y="4524"/>
                    <a:pt x="7147" y="4527"/>
                    <a:pt x="6977" y="4534"/>
                  </a:cubicBezTo>
                  <a:cubicBezTo>
                    <a:pt x="6431" y="4534"/>
                    <a:pt x="5873" y="4571"/>
                    <a:pt x="5309" y="4571"/>
                  </a:cubicBezTo>
                  <a:cubicBezTo>
                    <a:pt x="4815" y="4571"/>
                    <a:pt x="4318" y="4543"/>
                    <a:pt x="3820" y="4438"/>
                  </a:cubicBezTo>
                  <a:cubicBezTo>
                    <a:pt x="3606" y="4396"/>
                    <a:pt x="3382" y="4310"/>
                    <a:pt x="3244" y="4086"/>
                  </a:cubicBezTo>
                  <a:lnTo>
                    <a:pt x="3244" y="4001"/>
                  </a:lnTo>
                  <a:cubicBezTo>
                    <a:pt x="4535" y="3020"/>
                    <a:pt x="6177" y="2668"/>
                    <a:pt x="7777" y="2529"/>
                  </a:cubicBezTo>
                  <a:cubicBezTo>
                    <a:pt x="8394" y="2466"/>
                    <a:pt x="9017" y="2427"/>
                    <a:pt x="9637" y="2427"/>
                  </a:cubicBezTo>
                  <a:close/>
                  <a:moveTo>
                    <a:pt x="13207" y="1"/>
                  </a:moveTo>
                  <a:cubicBezTo>
                    <a:pt x="12226" y="1"/>
                    <a:pt x="11202" y="129"/>
                    <a:pt x="10316" y="534"/>
                  </a:cubicBezTo>
                  <a:cubicBezTo>
                    <a:pt x="10092" y="619"/>
                    <a:pt x="9911" y="758"/>
                    <a:pt x="9740" y="843"/>
                  </a:cubicBezTo>
                  <a:cubicBezTo>
                    <a:pt x="8620" y="843"/>
                    <a:pt x="7553" y="1025"/>
                    <a:pt x="6487" y="1238"/>
                  </a:cubicBezTo>
                  <a:cubicBezTo>
                    <a:pt x="5292" y="1505"/>
                    <a:pt x="4044" y="1910"/>
                    <a:pt x="3340" y="2934"/>
                  </a:cubicBezTo>
                  <a:cubicBezTo>
                    <a:pt x="3244" y="3105"/>
                    <a:pt x="3158" y="3244"/>
                    <a:pt x="3116" y="3425"/>
                  </a:cubicBezTo>
                  <a:cubicBezTo>
                    <a:pt x="2134" y="3820"/>
                    <a:pt x="1206" y="4396"/>
                    <a:pt x="534" y="5153"/>
                  </a:cubicBezTo>
                  <a:cubicBezTo>
                    <a:pt x="225" y="5462"/>
                    <a:pt x="1" y="5910"/>
                    <a:pt x="86" y="6358"/>
                  </a:cubicBezTo>
                  <a:cubicBezTo>
                    <a:pt x="182" y="6796"/>
                    <a:pt x="534" y="7063"/>
                    <a:pt x="982" y="7105"/>
                  </a:cubicBezTo>
                  <a:cubicBezTo>
                    <a:pt x="1084" y="7128"/>
                    <a:pt x="1189" y="7137"/>
                    <a:pt x="1296" y="7137"/>
                  </a:cubicBezTo>
                  <a:cubicBezTo>
                    <a:pt x="1648" y="7137"/>
                    <a:pt x="2025" y="7033"/>
                    <a:pt x="2401" y="6935"/>
                  </a:cubicBezTo>
                  <a:cubicBezTo>
                    <a:pt x="2892" y="6839"/>
                    <a:pt x="3382" y="6753"/>
                    <a:pt x="3916" y="6625"/>
                  </a:cubicBezTo>
                  <a:cubicBezTo>
                    <a:pt x="4887" y="6444"/>
                    <a:pt x="5868" y="6262"/>
                    <a:pt x="6892" y="6262"/>
                  </a:cubicBezTo>
                  <a:cubicBezTo>
                    <a:pt x="8716" y="6305"/>
                    <a:pt x="10444" y="7063"/>
                    <a:pt x="11874" y="8172"/>
                  </a:cubicBezTo>
                  <a:cubicBezTo>
                    <a:pt x="12578" y="8759"/>
                    <a:pt x="13207" y="9463"/>
                    <a:pt x="13687" y="10220"/>
                  </a:cubicBezTo>
                  <a:cubicBezTo>
                    <a:pt x="13954" y="10572"/>
                    <a:pt x="14178" y="10977"/>
                    <a:pt x="14359" y="11425"/>
                  </a:cubicBezTo>
                  <a:cubicBezTo>
                    <a:pt x="14541" y="11863"/>
                    <a:pt x="14711" y="12311"/>
                    <a:pt x="14935" y="12802"/>
                  </a:cubicBezTo>
                  <a:cubicBezTo>
                    <a:pt x="15117" y="13239"/>
                    <a:pt x="15383" y="13644"/>
                    <a:pt x="15735" y="13954"/>
                  </a:cubicBezTo>
                  <a:cubicBezTo>
                    <a:pt x="15917" y="14178"/>
                    <a:pt x="16183" y="14359"/>
                    <a:pt x="16407" y="14572"/>
                  </a:cubicBezTo>
                  <a:cubicBezTo>
                    <a:pt x="16450" y="14626"/>
                    <a:pt x="16535" y="14711"/>
                    <a:pt x="16578" y="14796"/>
                  </a:cubicBezTo>
                  <a:cubicBezTo>
                    <a:pt x="16621" y="14892"/>
                    <a:pt x="16717" y="14935"/>
                    <a:pt x="16802" y="15020"/>
                  </a:cubicBezTo>
                  <a:cubicBezTo>
                    <a:pt x="16802" y="15063"/>
                    <a:pt x="16845" y="15106"/>
                    <a:pt x="16845" y="15159"/>
                  </a:cubicBezTo>
                  <a:cubicBezTo>
                    <a:pt x="17069" y="15596"/>
                    <a:pt x="17112" y="16172"/>
                    <a:pt x="17154" y="16663"/>
                  </a:cubicBezTo>
                  <a:cubicBezTo>
                    <a:pt x="17208" y="17197"/>
                    <a:pt x="17208" y="17687"/>
                    <a:pt x="17154" y="18221"/>
                  </a:cubicBezTo>
                  <a:lnTo>
                    <a:pt x="17154" y="18839"/>
                  </a:lnTo>
                  <a:cubicBezTo>
                    <a:pt x="17026" y="19245"/>
                    <a:pt x="16984" y="19639"/>
                    <a:pt x="17112" y="20045"/>
                  </a:cubicBezTo>
                  <a:cubicBezTo>
                    <a:pt x="17208" y="20226"/>
                    <a:pt x="17378" y="20439"/>
                    <a:pt x="17560" y="20578"/>
                  </a:cubicBezTo>
                  <a:lnTo>
                    <a:pt x="17602" y="20578"/>
                  </a:lnTo>
                  <a:cubicBezTo>
                    <a:pt x="17645" y="20621"/>
                    <a:pt x="17688" y="20663"/>
                    <a:pt x="17784" y="20663"/>
                  </a:cubicBezTo>
                  <a:cubicBezTo>
                    <a:pt x="17826" y="20663"/>
                    <a:pt x="17912" y="20706"/>
                    <a:pt x="17954" y="20706"/>
                  </a:cubicBezTo>
                  <a:cubicBezTo>
                    <a:pt x="18136" y="20706"/>
                    <a:pt x="18274" y="20706"/>
                    <a:pt x="18402" y="20621"/>
                  </a:cubicBezTo>
                  <a:cubicBezTo>
                    <a:pt x="18541" y="20578"/>
                    <a:pt x="18669" y="20493"/>
                    <a:pt x="18754" y="20397"/>
                  </a:cubicBezTo>
                  <a:cubicBezTo>
                    <a:pt x="18936" y="20226"/>
                    <a:pt x="19074" y="20045"/>
                    <a:pt x="19160" y="19821"/>
                  </a:cubicBezTo>
                  <a:cubicBezTo>
                    <a:pt x="19245" y="19554"/>
                    <a:pt x="19245" y="19330"/>
                    <a:pt x="19245" y="19063"/>
                  </a:cubicBezTo>
                  <a:cubicBezTo>
                    <a:pt x="19245" y="18839"/>
                    <a:pt x="19202" y="18669"/>
                    <a:pt x="19160" y="18487"/>
                  </a:cubicBezTo>
                  <a:cubicBezTo>
                    <a:pt x="19160" y="18263"/>
                    <a:pt x="19202" y="18093"/>
                    <a:pt x="19245" y="17869"/>
                  </a:cubicBezTo>
                  <a:cubicBezTo>
                    <a:pt x="19288" y="17645"/>
                    <a:pt x="19384" y="17378"/>
                    <a:pt x="19469" y="17154"/>
                  </a:cubicBezTo>
                  <a:cubicBezTo>
                    <a:pt x="19650" y="16663"/>
                    <a:pt x="19960" y="16226"/>
                    <a:pt x="20312" y="15863"/>
                  </a:cubicBezTo>
                  <a:cubicBezTo>
                    <a:pt x="20717" y="15468"/>
                    <a:pt x="21154" y="15106"/>
                    <a:pt x="21560" y="14711"/>
                  </a:cubicBezTo>
                  <a:cubicBezTo>
                    <a:pt x="21869" y="14402"/>
                    <a:pt x="22179" y="14039"/>
                    <a:pt x="22403" y="13644"/>
                  </a:cubicBezTo>
                  <a:cubicBezTo>
                    <a:pt x="23427" y="12087"/>
                    <a:pt x="23875" y="10177"/>
                    <a:pt x="23651" y="8353"/>
                  </a:cubicBezTo>
                  <a:cubicBezTo>
                    <a:pt x="23427" y="6444"/>
                    <a:pt x="22445" y="4662"/>
                    <a:pt x="21112" y="3286"/>
                  </a:cubicBezTo>
                  <a:cubicBezTo>
                    <a:pt x="19778" y="1867"/>
                    <a:pt x="18008" y="843"/>
                    <a:pt x="16087" y="353"/>
                  </a:cubicBezTo>
                  <a:cubicBezTo>
                    <a:pt x="15159" y="129"/>
                    <a:pt x="14178" y="1"/>
                    <a:pt x="1320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4830125" y="4145043"/>
              <a:ext cx="628359" cy="709485"/>
            </a:xfrm>
            <a:custGeom>
              <a:avLst/>
              <a:gdLst/>
              <a:ahLst/>
              <a:cxnLst/>
              <a:rect l="l" t="t" r="r" b="b"/>
              <a:pathLst>
                <a:path w="16002" h="18068" extrusionOk="0">
                  <a:moveTo>
                    <a:pt x="6356" y="1"/>
                  </a:moveTo>
                  <a:cubicBezTo>
                    <a:pt x="5747" y="1"/>
                    <a:pt x="5130" y="31"/>
                    <a:pt x="4534" y="61"/>
                  </a:cubicBezTo>
                  <a:cubicBezTo>
                    <a:pt x="2977" y="200"/>
                    <a:pt x="1334" y="552"/>
                    <a:pt x="43" y="1533"/>
                  </a:cubicBezTo>
                  <a:lnTo>
                    <a:pt x="0" y="1533"/>
                  </a:lnTo>
                  <a:cubicBezTo>
                    <a:pt x="0" y="1576"/>
                    <a:pt x="0" y="1618"/>
                    <a:pt x="43" y="1618"/>
                  </a:cubicBezTo>
                  <a:cubicBezTo>
                    <a:pt x="128" y="1885"/>
                    <a:pt x="395" y="1928"/>
                    <a:pt x="619" y="2024"/>
                  </a:cubicBezTo>
                  <a:cubicBezTo>
                    <a:pt x="1083" y="2101"/>
                    <a:pt x="1556" y="2126"/>
                    <a:pt x="2033" y="2126"/>
                  </a:cubicBezTo>
                  <a:cubicBezTo>
                    <a:pt x="2610" y="2126"/>
                    <a:pt x="3193" y="2090"/>
                    <a:pt x="3777" y="2066"/>
                  </a:cubicBezTo>
                  <a:cubicBezTo>
                    <a:pt x="4801" y="2066"/>
                    <a:pt x="5825" y="2109"/>
                    <a:pt x="6796" y="2333"/>
                  </a:cubicBezTo>
                  <a:cubicBezTo>
                    <a:pt x="7777" y="2557"/>
                    <a:pt x="8758" y="2909"/>
                    <a:pt x="9644" y="3400"/>
                  </a:cubicBezTo>
                  <a:cubicBezTo>
                    <a:pt x="10529" y="3837"/>
                    <a:pt x="11329" y="4467"/>
                    <a:pt x="12001" y="5171"/>
                  </a:cubicBezTo>
                  <a:cubicBezTo>
                    <a:pt x="12396" y="5576"/>
                    <a:pt x="12759" y="6024"/>
                    <a:pt x="13025" y="6504"/>
                  </a:cubicBezTo>
                  <a:cubicBezTo>
                    <a:pt x="13292" y="6952"/>
                    <a:pt x="13463" y="7485"/>
                    <a:pt x="13644" y="7976"/>
                  </a:cubicBezTo>
                  <a:cubicBezTo>
                    <a:pt x="13911" y="8957"/>
                    <a:pt x="14135" y="9886"/>
                    <a:pt x="14359" y="10867"/>
                  </a:cubicBezTo>
                  <a:cubicBezTo>
                    <a:pt x="14444" y="11358"/>
                    <a:pt x="14487" y="11795"/>
                    <a:pt x="14572" y="12286"/>
                  </a:cubicBezTo>
                  <a:cubicBezTo>
                    <a:pt x="14668" y="12776"/>
                    <a:pt x="14711" y="13224"/>
                    <a:pt x="14668" y="13704"/>
                  </a:cubicBezTo>
                  <a:cubicBezTo>
                    <a:pt x="14668" y="14153"/>
                    <a:pt x="14572" y="14643"/>
                    <a:pt x="14444" y="15091"/>
                  </a:cubicBezTo>
                  <a:cubicBezTo>
                    <a:pt x="14306" y="15529"/>
                    <a:pt x="14135" y="15977"/>
                    <a:pt x="14039" y="16467"/>
                  </a:cubicBezTo>
                  <a:cubicBezTo>
                    <a:pt x="13911" y="16862"/>
                    <a:pt x="13996" y="17310"/>
                    <a:pt x="14263" y="17662"/>
                  </a:cubicBezTo>
                  <a:cubicBezTo>
                    <a:pt x="14402" y="17843"/>
                    <a:pt x="14626" y="18025"/>
                    <a:pt x="14839" y="18067"/>
                  </a:cubicBezTo>
                  <a:cubicBezTo>
                    <a:pt x="14892" y="18025"/>
                    <a:pt x="14935" y="18025"/>
                    <a:pt x="14978" y="18025"/>
                  </a:cubicBezTo>
                  <a:cubicBezTo>
                    <a:pt x="15959" y="17534"/>
                    <a:pt x="15820" y="16286"/>
                    <a:pt x="15692" y="15401"/>
                  </a:cubicBezTo>
                  <a:cubicBezTo>
                    <a:pt x="15511" y="14419"/>
                    <a:pt x="15468" y="13395"/>
                    <a:pt x="15778" y="12467"/>
                  </a:cubicBezTo>
                  <a:cubicBezTo>
                    <a:pt x="15906" y="10995"/>
                    <a:pt x="16002" y="9491"/>
                    <a:pt x="15778" y="8019"/>
                  </a:cubicBezTo>
                  <a:cubicBezTo>
                    <a:pt x="15511" y="6419"/>
                    <a:pt x="14754" y="4904"/>
                    <a:pt x="13687" y="3666"/>
                  </a:cubicBezTo>
                  <a:cubicBezTo>
                    <a:pt x="12577" y="2418"/>
                    <a:pt x="11159" y="1352"/>
                    <a:pt x="9644" y="690"/>
                  </a:cubicBezTo>
                  <a:cubicBezTo>
                    <a:pt x="8844" y="328"/>
                    <a:pt x="8001" y="61"/>
                    <a:pt x="7105" y="18"/>
                  </a:cubicBezTo>
                  <a:cubicBezTo>
                    <a:pt x="6858" y="6"/>
                    <a:pt x="6608" y="1"/>
                    <a:pt x="6356" y="1"/>
                  </a:cubicBezTo>
                  <a:close/>
                </a:path>
              </a:pathLst>
            </a:custGeom>
            <a:gradFill>
              <a:gsLst>
                <a:gs pos="0">
                  <a:schemeClr val="accent5"/>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4727088" y="4219022"/>
              <a:ext cx="670257" cy="556735"/>
            </a:xfrm>
            <a:custGeom>
              <a:avLst/>
              <a:gdLst/>
              <a:ahLst/>
              <a:cxnLst/>
              <a:rect l="l" t="t" r="r" b="b"/>
              <a:pathLst>
                <a:path w="17069" h="14178" extrusionOk="0">
                  <a:moveTo>
                    <a:pt x="2624" y="1"/>
                  </a:moveTo>
                  <a:cubicBezTo>
                    <a:pt x="2358" y="140"/>
                    <a:pt x="2091" y="225"/>
                    <a:pt x="1824" y="406"/>
                  </a:cubicBezTo>
                  <a:cubicBezTo>
                    <a:pt x="1558" y="577"/>
                    <a:pt x="1291" y="758"/>
                    <a:pt x="1067" y="982"/>
                  </a:cubicBezTo>
                  <a:cubicBezTo>
                    <a:pt x="843" y="1206"/>
                    <a:pt x="619" y="1420"/>
                    <a:pt x="448" y="1686"/>
                  </a:cubicBezTo>
                  <a:cubicBezTo>
                    <a:pt x="224" y="1910"/>
                    <a:pt x="43" y="2177"/>
                    <a:pt x="0" y="2444"/>
                  </a:cubicBezTo>
                  <a:cubicBezTo>
                    <a:pt x="86" y="2358"/>
                    <a:pt x="182" y="2273"/>
                    <a:pt x="267" y="2177"/>
                  </a:cubicBezTo>
                  <a:cubicBezTo>
                    <a:pt x="800" y="1782"/>
                    <a:pt x="1462" y="1558"/>
                    <a:pt x="2091" y="1377"/>
                  </a:cubicBezTo>
                  <a:cubicBezTo>
                    <a:pt x="2795" y="1206"/>
                    <a:pt x="3510" y="1110"/>
                    <a:pt x="4225" y="1068"/>
                  </a:cubicBezTo>
                  <a:cubicBezTo>
                    <a:pt x="4929" y="982"/>
                    <a:pt x="5643" y="940"/>
                    <a:pt x="6358" y="940"/>
                  </a:cubicBezTo>
                  <a:cubicBezTo>
                    <a:pt x="7062" y="940"/>
                    <a:pt x="7734" y="982"/>
                    <a:pt x="8396" y="1110"/>
                  </a:cubicBezTo>
                  <a:cubicBezTo>
                    <a:pt x="9068" y="1292"/>
                    <a:pt x="9686" y="1601"/>
                    <a:pt x="10262" y="2049"/>
                  </a:cubicBezTo>
                  <a:cubicBezTo>
                    <a:pt x="10849" y="2487"/>
                    <a:pt x="11382" y="2977"/>
                    <a:pt x="11863" y="3511"/>
                  </a:cubicBezTo>
                  <a:cubicBezTo>
                    <a:pt x="12844" y="4577"/>
                    <a:pt x="13644" y="5825"/>
                    <a:pt x="14263" y="7159"/>
                  </a:cubicBezTo>
                  <a:cubicBezTo>
                    <a:pt x="14668" y="8044"/>
                    <a:pt x="15020" y="8983"/>
                    <a:pt x="15553" y="9783"/>
                  </a:cubicBezTo>
                  <a:cubicBezTo>
                    <a:pt x="15777" y="9954"/>
                    <a:pt x="16001" y="10092"/>
                    <a:pt x="16129" y="10316"/>
                  </a:cubicBezTo>
                  <a:cubicBezTo>
                    <a:pt x="16492" y="10668"/>
                    <a:pt x="16535" y="11159"/>
                    <a:pt x="16620" y="11650"/>
                  </a:cubicBezTo>
                  <a:cubicBezTo>
                    <a:pt x="16716" y="12493"/>
                    <a:pt x="16716" y="13335"/>
                    <a:pt x="16620" y="14178"/>
                  </a:cubicBezTo>
                  <a:cubicBezTo>
                    <a:pt x="16759" y="13783"/>
                    <a:pt x="16887" y="13378"/>
                    <a:pt x="16983" y="12983"/>
                  </a:cubicBezTo>
                  <a:cubicBezTo>
                    <a:pt x="17026" y="12759"/>
                    <a:pt x="17026" y="12493"/>
                    <a:pt x="17068" y="12269"/>
                  </a:cubicBezTo>
                  <a:lnTo>
                    <a:pt x="17068" y="11511"/>
                  </a:lnTo>
                  <a:cubicBezTo>
                    <a:pt x="17068" y="11020"/>
                    <a:pt x="17068" y="10540"/>
                    <a:pt x="17026" y="10050"/>
                  </a:cubicBezTo>
                  <a:cubicBezTo>
                    <a:pt x="16930" y="9559"/>
                    <a:pt x="16844" y="9068"/>
                    <a:pt x="16759" y="8578"/>
                  </a:cubicBezTo>
                  <a:cubicBezTo>
                    <a:pt x="16620" y="8087"/>
                    <a:pt x="16492" y="7607"/>
                    <a:pt x="16354" y="7116"/>
                  </a:cubicBezTo>
                  <a:cubicBezTo>
                    <a:pt x="16226" y="6583"/>
                    <a:pt x="16087" y="6049"/>
                    <a:pt x="15863" y="5516"/>
                  </a:cubicBezTo>
                  <a:cubicBezTo>
                    <a:pt x="15468" y="4449"/>
                    <a:pt x="14711" y="3553"/>
                    <a:pt x="13868" y="2849"/>
                  </a:cubicBezTo>
                  <a:cubicBezTo>
                    <a:pt x="13068" y="2177"/>
                    <a:pt x="12129" y="1644"/>
                    <a:pt x="11201" y="1249"/>
                  </a:cubicBezTo>
                  <a:cubicBezTo>
                    <a:pt x="10220" y="844"/>
                    <a:pt x="9153" y="577"/>
                    <a:pt x="8129" y="449"/>
                  </a:cubicBezTo>
                  <a:cubicBezTo>
                    <a:pt x="7773" y="417"/>
                    <a:pt x="7413" y="406"/>
                    <a:pt x="7051" y="406"/>
                  </a:cubicBezTo>
                  <a:cubicBezTo>
                    <a:pt x="6327" y="406"/>
                    <a:pt x="5597" y="449"/>
                    <a:pt x="4886" y="449"/>
                  </a:cubicBezTo>
                  <a:cubicBezTo>
                    <a:pt x="4353" y="449"/>
                    <a:pt x="3819" y="449"/>
                    <a:pt x="3286" y="353"/>
                  </a:cubicBezTo>
                  <a:cubicBezTo>
                    <a:pt x="3019" y="310"/>
                    <a:pt x="2795" y="182"/>
                    <a:pt x="2624" y="1"/>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5098633" y="4057124"/>
              <a:ext cx="534117" cy="690990"/>
            </a:xfrm>
            <a:custGeom>
              <a:avLst/>
              <a:gdLst/>
              <a:ahLst/>
              <a:cxnLst/>
              <a:rect l="l" t="t" r="r" b="b"/>
              <a:pathLst>
                <a:path w="13602" h="17597" extrusionOk="0">
                  <a:moveTo>
                    <a:pt x="3316" y="0"/>
                  </a:moveTo>
                  <a:cubicBezTo>
                    <a:pt x="3053" y="0"/>
                    <a:pt x="2792" y="12"/>
                    <a:pt x="2539" y="38"/>
                  </a:cubicBezTo>
                  <a:cubicBezTo>
                    <a:pt x="1654" y="81"/>
                    <a:pt x="800" y="305"/>
                    <a:pt x="0" y="657"/>
                  </a:cubicBezTo>
                  <a:lnTo>
                    <a:pt x="224" y="657"/>
                  </a:lnTo>
                  <a:cubicBezTo>
                    <a:pt x="320" y="614"/>
                    <a:pt x="448" y="529"/>
                    <a:pt x="587" y="476"/>
                  </a:cubicBezTo>
                  <a:cubicBezTo>
                    <a:pt x="915" y="376"/>
                    <a:pt x="1245" y="342"/>
                    <a:pt x="1576" y="342"/>
                  </a:cubicBezTo>
                  <a:cubicBezTo>
                    <a:pt x="1956" y="342"/>
                    <a:pt x="2338" y="387"/>
                    <a:pt x="2721" y="433"/>
                  </a:cubicBezTo>
                  <a:cubicBezTo>
                    <a:pt x="3606" y="572"/>
                    <a:pt x="4491" y="657"/>
                    <a:pt x="5334" y="881"/>
                  </a:cubicBezTo>
                  <a:cubicBezTo>
                    <a:pt x="7030" y="1329"/>
                    <a:pt x="8534" y="2257"/>
                    <a:pt x="9654" y="3591"/>
                  </a:cubicBezTo>
                  <a:cubicBezTo>
                    <a:pt x="10721" y="4743"/>
                    <a:pt x="11383" y="6215"/>
                    <a:pt x="11649" y="7772"/>
                  </a:cubicBezTo>
                  <a:cubicBezTo>
                    <a:pt x="11788" y="8530"/>
                    <a:pt x="11788" y="9330"/>
                    <a:pt x="11692" y="10130"/>
                  </a:cubicBezTo>
                  <a:cubicBezTo>
                    <a:pt x="11649" y="10524"/>
                    <a:pt x="11564" y="10930"/>
                    <a:pt x="11425" y="11324"/>
                  </a:cubicBezTo>
                  <a:cubicBezTo>
                    <a:pt x="11297" y="11730"/>
                    <a:pt x="11073" y="12125"/>
                    <a:pt x="10849" y="12530"/>
                  </a:cubicBezTo>
                  <a:cubicBezTo>
                    <a:pt x="10049" y="13906"/>
                    <a:pt x="8854" y="15282"/>
                    <a:pt x="8940" y="17010"/>
                  </a:cubicBezTo>
                  <a:lnTo>
                    <a:pt x="8897" y="17010"/>
                  </a:lnTo>
                  <a:lnTo>
                    <a:pt x="8897" y="16477"/>
                  </a:lnTo>
                  <a:cubicBezTo>
                    <a:pt x="9025" y="15143"/>
                    <a:pt x="9825" y="14077"/>
                    <a:pt x="10497" y="13010"/>
                  </a:cubicBezTo>
                  <a:lnTo>
                    <a:pt x="10497" y="12967"/>
                  </a:lnTo>
                  <a:lnTo>
                    <a:pt x="10540" y="12967"/>
                  </a:lnTo>
                  <a:cubicBezTo>
                    <a:pt x="10721" y="12701"/>
                    <a:pt x="10849" y="12434"/>
                    <a:pt x="11030" y="12125"/>
                  </a:cubicBezTo>
                  <a:cubicBezTo>
                    <a:pt x="11425" y="11367"/>
                    <a:pt x="11649" y="10567"/>
                    <a:pt x="11692" y="9724"/>
                  </a:cubicBezTo>
                  <a:cubicBezTo>
                    <a:pt x="11735" y="8924"/>
                    <a:pt x="11692" y="8167"/>
                    <a:pt x="11521" y="7367"/>
                  </a:cubicBezTo>
                  <a:cubicBezTo>
                    <a:pt x="11159" y="5863"/>
                    <a:pt x="10401" y="4391"/>
                    <a:pt x="9292" y="3281"/>
                  </a:cubicBezTo>
                  <a:cubicBezTo>
                    <a:pt x="8716" y="2663"/>
                    <a:pt x="8001" y="2129"/>
                    <a:pt x="7254" y="1724"/>
                  </a:cubicBezTo>
                  <a:cubicBezTo>
                    <a:pt x="6497" y="1276"/>
                    <a:pt x="5654" y="1009"/>
                    <a:pt x="4801" y="838"/>
                  </a:cubicBezTo>
                  <a:cubicBezTo>
                    <a:pt x="4001" y="657"/>
                    <a:pt x="3158" y="529"/>
                    <a:pt x="2315" y="433"/>
                  </a:cubicBezTo>
                  <a:cubicBezTo>
                    <a:pt x="2136" y="422"/>
                    <a:pt x="1953" y="413"/>
                    <a:pt x="1769" y="413"/>
                  </a:cubicBezTo>
                  <a:cubicBezTo>
                    <a:pt x="1274" y="413"/>
                    <a:pt x="771" y="474"/>
                    <a:pt x="320" y="700"/>
                  </a:cubicBezTo>
                  <a:cubicBezTo>
                    <a:pt x="2582" y="838"/>
                    <a:pt x="4758" y="1724"/>
                    <a:pt x="6582" y="3100"/>
                  </a:cubicBezTo>
                  <a:cubicBezTo>
                    <a:pt x="7564" y="3815"/>
                    <a:pt x="8449" y="4657"/>
                    <a:pt x="9164" y="5681"/>
                  </a:cubicBezTo>
                  <a:cubicBezTo>
                    <a:pt x="9825" y="6610"/>
                    <a:pt x="10316" y="7730"/>
                    <a:pt x="10540" y="8882"/>
                  </a:cubicBezTo>
                  <a:cubicBezTo>
                    <a:pt x="10764" y="9906"/>
                    <a:pt x="10721" y="11015"/>
                    <a:pt x="10401" y="12039"/>
                  </a:cubicBezTo>
                  <a:cubicBezTo>
                    <a:pt x="10230" y="12615"/>
                    <a:pt x="9921" y="13149"/>
                    <a:pt x="9654" y="13682"/>
                  </a:cubicBezTo>
                  <a:cubicBezTo>
                    <a:pt x="9334" y="14215"/>
                    <a:pt x="9068" y="14791"/>
                    <a:pt x="8982" y="15410"/>
                  </a:cubicBezTo>
                  <a:cubicBezTo>
                    <a:pt x="8854" y="15997"/>
                    <a:pt x="8854" y="16573"/>
                    <a:pt x="8897" y="17149"/>
                  </a:cubicBezTo>
                  <a:cubicBezTo>
                    <a:pt x="8940" y="17330"/>
                    <a:pt x="8940" y="17458"/>
                    <a:pt x="8982" y="17597"/>
                  </a:cubicBezTo>
                  <a:cubicBezTo>
                    <a:pt x="9025" y="17192"/>
                    <a:pt x="9206" y="16744"/>
                    <a:pt x="9388" y="16392"/>
                  </a:cubicBezTo>
                  <a:cubicBezTo>
                    <a:pt x="9654" y="15901"/>
                    <a:pt x="10006" y="15549"/>
                    <a:pt x="10401" y="15197"/>
                  </a:cubicBezTo>
                  <a:cubicBezTo>
                    <a:pt x="10806" y="14877"/>
                    <a:pt x="11201" y="14525"/>
                    <a:pt x="11564" y="14173"/>
                  </a:cubicBezTo>
                  <a:cubicBezTo>
                    <a:pt x="11873" y="13810"/>
                    <a:pt x="12140" y="13458"/>
                    <a:pt x="12407" y="13063"/>
                  </a:cubicBezTo>
                  <a:cubicBezTo>
                    <a:pt x="13292" y="11463"/>
                    <a:pt x="13601" y="9543"/>
                    <a:pt x="13292" y="7772"/>
                  </a:cubicBezTo>
                  <a:cubicBezTo>
                    <a:pt x="12940" y="5905"/>
                    <a:pt x="11916" y="4124"/>
                    <a:pt x="10540" y="2833"/>
                  </a:cubicBezTo>
                  <a:cubicBezTo>
                    <a:pt x="9121" y="1500"/>
                    <a:pt x="7340" y="572"/>
                    <a:pt x="5430" y="209"/>
                  </a:cubicBezTo>
                  <a:cubicBezTo>
                    <a:pt x="4747" y="85"/>
                    <a:pt x="4019" y="0"/>
                    <a:pt x="3316" y="0"/>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5111198" y="4073342"/>
              <a:ext cx="448239" cy="650073"/>
            </a:xfrm>
            <a:custGeom>
              <a:avLst/>
              <a:gdLst/>
              <a:ahLst/>
              <a:cxnLst/>
              <a:rect l="l" t="t" r="r" b="b"/>
              <a:pathLst>
                <a:path w="11415" h="16555" extrusionOk="0">
                  <a:moveTo>
                    <a:pt x="1449" y="0"/>
                  </a:moveTo>
                  <a:cubicBezTo>
                    <a:pt x="954" y="0"/>
                    <a:pt x="451" y="61"/>
                    <a:pt x="0" y="287"/>
                  </a:cubicBezTo>
                  <a:cubicBezTo>
                    <a:pt x="2262" y="425"/>
                    <a:pt x="4438" y="1311"/>
                    <a:pt x="6262" y="2687"/>
                  </a:cubicBezTo>
                  <a:cubicBezTo>
                    <a:pt x="7244" y="3402"/>
                    <a:pt x="8129" y="4244"/>
                    <a:pt x="8844" y="5268"/>
                  </a:cubicBezTo>
                  <a:cubicBezTo>
                    <a:pt x="9505" y="6197"/>
                    <a:pt x="9996" y="7317"/>
                    <a:pt x="10220" y="8469"/>
                  </a:cubicBezTo>
                  <a:cubicBezTo>
                    <a:pt x="10444" y="9493"/>
                    <a:pt x="10401" y="10602"/>
                    <a:pt x="10081" y="11626"/>
                  </a:cubicBezTo>
                  <a:cubicBezTo>
                    <a:pt x="9910" y="12202"/>
                    <a:pt x="9601" y="12736"/>
                    <a:pt x="9334" y="13269"/>
                  </a:cubicBezTo>
                  <a:cubicBezTo>
                    <a:pt x="9014" y="13802"/>
                    <a:pt x="8748" y="14378"/>
                    <a:pt x="8662" y="14997"/>
                  </a:cubicBezTo>
                  <a:cubicBezTo>
                    <a:pt x="8534" y="15530"/>
                    <a:pt x="8534" y="16021"/>
                    <a:pt x="8577" y="16555"/>
                  </a:cubicBezTo>
                  <a:lnTo>
                    <a:pt x="8577" y="16064"/>
                  </a:lnTo>
                  <a:cubicBezTo>
                    <a:pt x="8705" y="14730"/>
                    <a:pt x="9505" y="13664"/>
                    <a:pt x="10177" y="12597"/>
                  </a:cubicBezTo>
                  <a:lnTo>
                    <a:pt x="10177" y="12554"/>
                  </a:lnTo>
                  <a:lnTo>
                    <a:pt x="10220" y="12554"/>
                  </a:lnTo>
                  <a:cubicBezTo>
                    <a:pt x="10401" y="12288"/>
                    <a:pt x="10529" y="12021"/>
                    <a:pt x="10710" y="11712"/>
                  </a:cubicBezTo>
                  <a:cubicBezTo>
                    <a:pt x="11105" y="10954"/>
                    <a:pt x="11329" y="10154"/>
                    <a:pt x="11372" y="9311"/>
                  </a:cubicBezTo>
                  <a:cubicBezTo>
                    <a:pt x="11415" y="8511"/>
                    <a:pt x="11372" y="7754"/>
                    <a:pt x="11201" y="6954"/>
                  </a:cubicBezTo>
                  <a:cubicBezTo>
                    <a:pt x="10839" y="5450"/>
                    <a:pt x="10081" y="3978"/>
                    <a:pt x="8972" y="2868"/>
                  </a:cubicBezTo>
                  <a:cubicBezTo>
                    <a:pt x="8396" y="2250"/>
                    <a:pt x="7681" y="1716"/>
                    <a:pt x="6934" y="1311"/>
                  </a:cubicBezTo>
                  <a:cubicBezTo>
                    <a:pt x="6177" y="863"/>
                    <a:pt x="5334" y="596"/>
                    <a:pt x="4481" y="425"/>
                  </a:cubicBezTo>
                  <a:cubicBezTo>
                    <a:pt x="3681" y="244"/>
                    <a:pt x="2838" y="116"/>
                    <a:pt x="1995" y="20"/>
                  </a:cubicBezTo>
                  <a:cubicBezTo>
                    <a:pt x="1816" y="9"/>
                    <a:pt x="1633" y="0"/>
                    <a:pt x="1449" y="0"/>
                  </a:cubicBezTo>
                  <a:close/>
                </a:path>
              </a:pathLst>
            </a:custGeom>
            <a:gradFill>
              <a:gsLst>
                <a:gs pos="0">
                  <a:schemeClr val="accent5"/>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4828436" y="4090030"/>
              <a:ext cx="685768" cy="532428"/>
            </a:xfrm>
            <a:custGeom>
              <a:avLst/>
              <a:gdLst/>
              <a:ahLst/>
              <a:cxnLst/>
              <a:rect l="l" t="t" r="r" b="b"/>
              <a:pathLst>
                <a:path w="17464" h="13559" extrusionOk="0">
                  <a:moveTo>
                    <a:pt x="6305" y="0"/>
                  </a:moveTo>
                  <a:cubicBezTo>
                    <a:pt x="5687" y="0"/>
                    <a:pt x="5068" y="86"/>
                    <a:pt x="4481" y="171"/>
                  </a:cubicBezTo>
                  <a:cubicBezTo>
                    <a:pt x="3862" y="267"/>
                    <a:pt x="3244" y="395"/>
                    <a:pt x="2614" y="534"/>
                  </a:cubicBezTo>
                  <a:cubicBezTo>
                    <a:pt x="1772" y="800"/>
                    <a:pt x="929" y="1195"/>
                    <a:pt x="395" y="1867"/>
                  </a:cubicBezTo>
                  <a:cubicBezTo>
                    <a:pt x="214" y="2038"/>
                    <a:pt x="129" y="2262"/>
                    <a:pt x="86" y="2486"/>
                  </a:cubicBezTo>
                  <a:cubicBezTo>
                    <a:pt x="43" y="2571"/>
                    <a:pt x="1" y="2710"/>
                    <a:pt x="43" y="2838"/>
                  </a:cubicBezTo>
                  <a:cubicBezTo>
                    <a:pt x="171" y="2710"/>
                    <a:pt x="353" y="2625"/>
                    <a:pt x="534" y="2529"/>
                  </a:cubicBezTo>
                  <a:cubicBezTo>
                    <a:pt x="1910" y="1686"/>
                    <a:pt x="3553" y="1419"/>
                    <a:pt x="5153" y="1334"/>
                  </a:cubicBezTo>
                  <a:cubicBezTo>
                    <a:pt x="5563" y="1314"/>
                    <a:pt x="5975" y="1292"/>
                    <a:pt x="6383" y="1292"/>
                  </a:cubicBezTo>
                  <a:cubicBezTo>
                    <a:pt x="6857" y="1292"/>
                    <a:pt x="7325" y="1322"/>
                    <a:pt x="7777" y="1419"/>
                  </a:cubicBezTo>
                  <a:cubicBezTo>
                    <a:pt x="8663" y="1558"/>
                    <a:pt x="9506" y="1867"/>
                    <a:pt x="10263" y="2262"/>
                  </a:cubicBezTo>
                  <a:cubicBezTo>
                    <a:pt x="11778" y="3062"/>
                    <a:pt x="13111" y="4129"/>
                    <a:pt x="14135" y="5462"/>
                  </a:cubicBezTo>
                  <a:cubicBezTo>
                    <a:pt x="14669" y="6092"/>
                    <a:pt x="15106" y="6838"/>
                    <a:pt x="15415" y="7596"/>
                  </a:cubicBezTo>
                  <a:cubicBezTo>
                    <a:pt x="15682" y="8353"/>
                    <a:pt x="15863" y="9153"/>
                    <a:pt x="15949" y="9953"/>
                  </a:cubicBezTo>
                  <a:cubicBezTo>
                    <a:pt x="16084" y="11134"/>
                    <a:pt x="16046" y="12304"/>
                    <a:pt x="15915" y="13484"/>
                  </a:cubicBezTo>
                  <a:lnTo>
                    <a:pt x="15915" y="13484"/>
                  </a:lnTo>
                  <a:cubicBezTo>
                    <a:pt x="16139" y="12916"/>
                    <a:pt x="16485" y="12389"/>
                    <a:pt x="16749" y="11863"/>
                  </a:cubicBezTo>
                  <a:cubicBezTo>
                    <a:pt x="17015" y="11372"/>
                    <a:pt x="17154" y="10892"/>
                    <a:pt x="17239" y="10358"/>
                  </a:cubicBezTo>
                  <a:cubicBezTo>
                    <a:pt x="17463" y="9334"/>
                    <a:pt x="17378" y="8225"/>
                    <a:pt x="17069" y="7244"/>
                  </a:cubicBezTo>
                  <a:cubicBezTo>
                    <a:pt x="16354" y="4971"/>
                    <a:pt x="14615" y="3158"/>
                    <a:pt x="12663" y="1910"/>
                  </a:cubicBezTo>
                  <a:cubicBezTo>
                    <a:pt x="10839" y="704"/>
                    <a:pt x="8705" y="0"/>
                    <a:pt x="6572" y="0"/>
                  </a:cubicBezTo>
                  <a:close/>
                  <a:moveTo>
                    <a:pt x="15915" y="13484"/>
                  </a:moveTo>
                  <a:lnTo>
                    <a:pt x="15915" y="13484"/>
                  </a:lnTo>
                  <a:cubicBezTo>
                    <a:pt x="15912" y="13491"/>
                    <a:pt x="15909" y="13498"/>
                    <a:pt x="15906" y="13505"/>
                  </a:cubicBezTo>
                  <a:lnTo>
                    <a:pt x="15906" y="13559"/>
                  </a:lnTo>
                  <a:cubicBezTo>
                    <a:pt x="15909" y="13534"/>
                    <a:pt x="15912" y="13509"/>
                    <a:pt x="15915" y="13484"/>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4702782" y="4049507"/>
              <a:ext cx="937080" cy="813819"/>
            </a:xfrm>
            <a:custGeom>
              <a:avLst/>
              <a:gdLst/>
              <a:ahLst/>
              <a:cxnLst/>
              <a:rect l="l" t="t" r="r" b="b"/>
              <a:pathLst>
                <a:path w="23864" h="20725" extrusionOk="0">
                  <a:moveTo>
                    <a:pt x="3062" y="3785"/>
                  </a:moveTo>
                  <a:lnTo>
                    <a:pt x="3062" y="3870"/>
                  </a:lnTo>
                  <a:cubicBezTo>
                    <a:pt x="3062" y="4009"/>
                    <a:pt x="3105" y="4137"/>
                    <a:pt x="3201" y="4275"/>
                  </a:cubicBezTo>
                  <a:cubicBezTo>
                    <a:pt x="2934" y="4318"/>
                    <a:pt x="2667" y="4457"/>
                    <a:pt x="2401" y="4627"/>
                  </a:cubicBezTo>
                  <a:cubicBezTo>
                    <a:pt x="2134" y="4809"/>
                    <a:pt x="1867" y="4990"/>
                    <a:pt x="1643" y="5257"/>
                  </a:cubicBezTo>
                  <a:cubicBezTo>
                    <a:pt x="1377" y="5470"/>
                    <a:pt x="1153" y="5737"/>
                    <a:pt x="929" y="6003"/>
                  </a:cubicBezTo>
                  <a:cubicBezTo>
                    <a:pt x="747" y="6227"/>
                    <a:pt x="577" y="6494"/>
                    <a:pt x="534" y="6804"/>
                  </a:cubicBezTo>
                  <a:cubicBezTo>
                    <a:pt x="481" y="6761"/>
                    <a:pt x="438" y="6718"/>
                    <a:pt x="395" y="6675"/>
                  </a:cubicBezTo>
                  <a:cubicBezTo>
                    <a:pt x="267" y="6494"/>
                    <a:pt x="214" y="6227"/>
                    <a:pt x="214" y="6003"/>
                  </a:cubicBezTo>
                  <a:cubicBezTo>
                    <a:pt x="310" y="5470"/>
                    <a:pt x="747" y="5075"/>
                    <a:pt x="1153" y="4723"/>
                  </a:cubicBezTo>
                  <a:cubicBezTo>
                    <a:pt x="1238" y="4670"/>
                    <a:pt x="1281" y="4627"/>
                    <a:pt x="1377" y="4585"/>
                  </a:cubicBezTo>
                  <a:cubicBezTo>
                    <a:pt x="1462" y="4542"/>
                    <a:pt x="1547" y="4457"/>
                    <a:pt x="1643" y="4403"/>
                  </a:cubicBezTo>
                  <a:cubicBezTo>
                    <a:pt x="1814" y="4275"/>
                    <a:pt x="1953" y="4190"/>
                    <a:pt x="2081" y="4137"/>
                  </a:cubicBezTo>
                  <a:cubicBezTo>
                    <a:pt x="2262" y="4051"/>
                    <a:pt x="2401" y="3966"/>
                    <a:pt x="2571" y="3923"/>
                  </a:cubicBezTo>
                  <a:cubicBezTo>
                    <a:pt x="2667" y="3870"/>
                    <a:pt x="2753" y="3870"/>
                    <a:pt x="2838" y="3827"/>
                  </a:cubicBezTo>
                  <a:lnTo>
                    <a:pt x="2977" y="3827"/>
                  </a:lnTo>
                  <a:cubicBezTo>
                    <a:pt x="2977" y="3785"/>
                    <a:pt x="2977" y="3785"/>
                    <a:pt x="3019" y="3785"/>
                  </a:cubicBezTo>
                  <a:lnTo>
                    <a:pt x="3019" y="3827"/>
                  </a:lnTo>
                  <a:cubicBezTo>
                    <a:pt x="3062" y="3827"/>
                    <a:pt x="3062" y="3827"/>
                    <a:pt x="3062" y="3785"/>
                  </a:cubicBezTo>
                  <a:close/>
                  <a:moveTo>
                    <a:pt x="6572" y="5342"/>
                  </a:moveTo>
                  <a:cubicBezTo>
                    <a:pt x="7244" y="5342"/>
                    <a:pt x="7948" y="5342"/>
                    <a:pt x="8620" y="5427"/>
                  </a:cubicBezTo>
                  <a:cubicBezTo>
                    <a:pt x="9335" y="5523"/>
                    <a:pt x="9953" y="5790"/>
                    <a:pt x="10572" y="6185"/>
                  </a:cubicBezTo>
                  <a:cubicBezTo>
                    <a:pt x="11148" y="6590"/>
                    <a:pt x="11681" y="7070"/>
                    <a:pt x="12215" y="7604"/>
                  </a:cubicBezTo>
                  <a:cubicBezTo>
                    <a:pt x="13239" y="8670"/>
                    <a:pt x="14082" y="9876"/>
                    <a:pt x="14711" y="11209"/>
                  </a:cubicBezTo>
                  <a:cubicBezTo>
                    <a:pt x="15148" y="12137"/>
                    <a:pt x="15511" y="13161"/>
                    <a:pt x="16087" y="14057"/>
                  </a:cubicBezTo>
                  <a:cubicBezTo>
                    <a:pt x="15906" y="13919"/>
                    <a:pt x="15735" y="13791"/>
                    <a:pt x="15554" y="13609"/>
                  </a:cubicBezTo>
                  <a:cubicBezTo>
                    <a:pt x="14935" y="12852"/>
                    <a:pt x="14754" y="11828"/>
                    <a:pt x="14306" y="10985"/>
                  </a:cubicBezTo>
                  <a:cubicBezTo>
                    <a:pt x="13911" y="10185"/>
                    <a:pt x="13378" y="9470"/>
                    <a:pt x="12748" y="8809"/>
                  </a:cubicBezTo>
                  <a:cubicBezTo>
                    <a:pt x="11553" y="7561"/>
                    <a:pt x="9953" y="6633"/>
                    <a:pt x="8215" y="6270"/>
                  </a:cubicBezTo>
                  <a:cubicBezTo>
                    <a:pt x="7696" y="6170"/>
                    <a:pt x="7144" y="6129"/>
                    <a:pt x="6598" y="6129"/>
                  </a:cubicBezTo>
                  <a:cubicBezTo>
                    <a:pt x="6212" y="6129"/>
                    <a:pt x="5829" y="6149"/>
                    <a:pt x="5462" y="6185"/>
                  </a:cubicBezTo>
                  <a:cubicBezTo>
                    <a:pt x="4438" y="6323"/>
                    <a:pt x="3467" y="6590"/>
                    <a:pt x="2486" y="6761"/>
                  </a:cubicBezTo>
                  <a:cubicBezTo>
                    <a:pt x="1995" y="6857"/>
                    <a:pt x="1505" y="6942"/>
                    <a:pt x="1067" y="6942"/>
                  </a:cubicBezTo>
                  <a:cubicBezTo>
                    <a:pt x="886" y="6942"/>
                    <a:pt x="747" y="6900"/>
                    <a:pt x="662" y="6857"/>
                  </a:cubicBezTo>
                  <a:cubicBezTo>
                    <a:pt x="1110" y="6366"/>
                    <a:pt x="1729" y="6099"/>
                    <a:pt x="2347" y="5875"/>
                  </a:cubicBezTo>
                  <a:cubicBezTo>
                    <a:pt x="3019" y="5694"/>
                    <a:pt x="3734" y="5566"/>
                    <a:pt x="4438" y="5470"/>
                  </a:cubicBezTo>
                  <a:cubicBezTo>
                    <a:pt x="5153" y="5427"/>
                    <a:pt x="5868" y="5385"/>
                    <a:pt x="6572" y="5342"/>
                  </a:cubicBezTo>
                  <a:close/>
                  <a:moveTo>
                    <a:pt x="9772" y="1032"/>
                  </a:moveTo>
                  <a:cubicBezTo>
                    <a:pt x="11905" y="1032"/>
                    <a:pt x="14039" y="1736"/>
                    <a:pt x="15863" y="2942"/>
                  </a:cubicBezTo>
                  <a:cubicBezTo>
                    <a:pt x="17815" y="4190"/>
                    <a:pt x="19554" y="6003"/>
                    <a:pt x="20269" y="8276"/>
                  </a:cubicBezTo>
                  <a:cubicBezTo>
                    <a:pt x="20578" y="9257"/>
                    <a:pt x="20663" y="10366"/>
                    <a:pt x="20439" y="11390"/>
                  </a:cubicBezTo>
                  <a:cubicBezTo>
                    <a:pt x="20354" y="11924"/>
                    <a:pt x="20215" y="12404"/>
                    <a:pt x="19949" y="12895"/>
                  </a:cubicBezTo>
                  <a:cubicBezTo>
                    <a:pt x="19685" y="13421"/>
                    <a:pt x="19339" y="13948"/>
                    <a:pt x="19115" y="14516"/>
                  </a:cubicBezTo>
                  <a:lnTo>
                    <a:pt x="19115" y="14516"/>
                  </a:lnTo>
                  <a:cubicBezTo>
                    <a:pt x="19246" y="13336"/>
                    <a:pt x="19284" y="12166"/>
                    <a:pt x="19149" y="10985"/>
                  </a:cubicBezTo>
                  <a:cubicBezTo>
                    <a:pt x="19063" y="10185"/>
                    <a:pt x="18882" y="9385"/>
                    <a:pt x="18615" y="8628"/>
                  </a:cubicBezTo>
                  <a:cubicBezTo>
                    <a:pt x="18306" y="7870"/>
                    <a:pt x="17869" y="7124"/>
                    <a:pt x="17335" y="6494"/>
                  </a:cubicBezTo>
                  <a:cubicBezTo>
                    <a:pt x="16311" y="5161"/>
                    <a:pt x="14978" y="4094"/>
                    <a:pt x="13463" y="3294"/>
                  </a:cubicBezTo>
                  <a:cubicBezTo>
                    <a:pt x="12706" y="2899"/>
                    <a:pt x="11863" y="2590"/>
                    <a:pt x="10977" y="2451"/>
                  </a:cubicBezTo>
                  <a:cubicBezTo>
                    <a:pt x="10525" y="2354"/>
                    <a:pt x="10057" y="2324"/>
                    <a:pt x="9583" y="2324"/>
                  </a:cubicBezTo>
                  <a:cubicBezTo>
                    <a:pt x="9175" y="2324"/>
                    <a:pt x="8763" y="2346"/>
                    <a:pt x="8353" y="2366"/>
                  </a:cubicBezTo>
                  <a:cubicBezTo>
                    <a:pt x="6753" y="2451"/>
                    <a:pt x="5110" y="2718"/>
                    <a:pt x="3734" y="3561"/>
                  </a:cubicBezTo>
                  <a:cubicBezTo>
                    <a:pt x="3553" y="3657"/>
                    <a:pt x="3371" y="3742"/>
                    <a:pt x="3243" y="3870"/>
                  </a:cubicBezTo>
                  <a:cubicBezTo>
                    <a:pt x="3201" y="3742"/>
                    <a:pt x="3243" y="3603"/>
                    <a:pt x="3286" y="3518"/>
                  </a:cubicBezTo>
                  <a:cubicBezTo>
                    <a:pt x="3329" y="3294"/>
                    <a:pt x="3414" y="3070"/>
                    <a:pt x="3595" y="2899"/>
                  </a:cubicBezTo>
                  <a:cubicBezTo>
                    <a:pt x="4129" y="2227"/>
                    <a:pt x="4972" y="1832"/>
                    <a:pt x="5814" y="1566"/>
                  </a:cubicBezTo>
                  <a:cubicBezTo>
                    <a:pt x="6444" y="1427"/>
                    <a:pt x="7062" y="1299"/>
                    <a:pt x="7681" y="1203"/>
                  </a:cubicBezTo>
                  <a:cubicBezTo>
                    <a:pt x="8268" y="1118"/>
                    <a:pt x="8887" y="1032"/>
                    <a:pt x="9505" y="1032"/>
                  </a:cubicBezTo>
                  <a:close/>
                  <a:moveTo>
                    <a:pt x="13397" y="194"/>
                  </a:moveTo>
                  <a:cubicBezTo>
                    <a:pt x="14100" y="194"/>
                    <a:pt x="14828" y="279"/>
                    <a:pt x="15511" y="403"/>
                  </a:cubicBezTo>
                  <a:cubicBezTo>
                    <a:pt x="17421" y="766"/>
                    <a:pt x="19202" y="1694"/>
                    <a:pt x="20621" y="3027"/>
                  </a:cubicBezTo>
                  <a:cubicBezTo>
                    <a:pt x="21997" y="4318"/>
                    <a:pt x="23021" y="6099"/>
                    <a:pt x="23373" y="7966"/>
                  </a:cubicBezTo>
                  <a:cubicBezTo>
                    <a:pt x="23682" y="9737"/>
                    <a:pt x="23373" y="11657"/>
                    <a:pt x="22488" y="13257"/>
                  </a:cubicBezTo>
                  <a:cubicBezTo>
                    <a:pt x="22221" y="13652"/>
                    <a:pt x="21954" y="14004"/>
                    <a:pt x="21645" y="14367"/>
                  </a:cubicBezTo>
                  <a:cubicBezTo>
                    <a:pt x="21282" y="14719"/>
                    <a:pt x="20887" y="15071"/>
                    <a:pt x="20482" y="15391"/>
                  </a:cubicBezTo>
                  <a:cubicBezTo>
                    <a:pt x="20087" y="15743"/>
                    <a:pt x="19735" y="16095"/>
                    <a:pt x="19469" y="16586"/>
                  </a:cubicBezTo>
                  <a:cubicBezTo>
                    <a:pt x="19287" y="16938"/>
                    <a:pt x="19106" y="17386"/>
                    <a:pt x="19063" y="17791"/>
                  </a:cubicBezTo>
                  <a:cubicBezTo>
                    <a:pt x="19021" y="17652"/>
                    <a:pt x="19021" y="17524"/>
                    <a:pt x="18978" y="17343"/>
                  </a:cubicBezTo>
                  <a:cubicBezTo>
                    <a:pt x="18935" y="16767"/>
                    <a:pt x="18935" y="16191"/>
                    <a:pt x="19063" y="15604"/>
                  </a:cubicBezTo>
                  <a:cubicBezTo>
                    <a:pt x="19149" y="14985"/>
                    <a:pt x="19415" y="14409"/>
                    <a:pt x="19735" y="13876"/>
                  </a:cubicBezTo>
                  <a:cubicBezTo>
                    <a:pt x="20002" y="13343"/>
                    <a:pt x="20311" y="12809"/>
                    <a:pt x="20482" y="12233"/>
                  </a:cubicBezTo>
                  <a:cubicBezTo>
                    <a:pt x="20802" y="11209"/>
                    <a:pt x="20845" y="10100"/>
                    <a:pt x="20621" y="9076"/>
                  </a:cubicBezTo>
                  <a:cubicBezTo>
                    <a:pt x="20397" y="7924"/>
                    <a:pt x="19906" y="6804"/>
                    <a:pt x="19245" y="5875"/>
                  </a:cubicBezTo>
                  <a:cubicBezTo>
                    <a:pt x="18530" y="4851"/>
                    <a:pt x="17645" y="4009"/>
                    <a:pt x="16663" y="3294"/>
                  </a:cubicBezTo>
                  <a:cubicBezTo>
                    <a:pt x="14839" y="1918"/>
                    <a:pt x="12663" y="1032"/>
                    <a:pt x="10401" y="894"/>
                  </a:cubicBezTo>
                  <a:cubicBezTo>
                    <a:pt x="10852" y="668"/>
                    <a:pt x="11355" y="607"/>
                    <a:pt x="11850" y="607"/>
                  </a:cubicBezTo>
                  <a:cubicBezTo>
                    <a:pt x="12034" y="607"/>
                    <a:pt x="12217" y="616"/>
                    <a:pt x="12396" y="627"/>
                  </a:cubicBezTo>
                  <a:cubicBezTo>
                    <a:pt x="13239" y="723"/>
                    <a:pt x="14082" y="851"/>
                    <a:pt x="14882" y="1032"/>
                  </a:cubicBezTo>
                  <a:cubicBezTo>
                    <a:pt x="15735" y="1203"/>
                    <a:pt x="16578" y="1470"/>
                    <a:pt x="17335" y="1918"/>
                  </a:cubicBezTo>
                  <a:cubicBezTo>
                    <a:pt x="18082" y="2323"/>
                    <a:pt x="18797" y="2857"/>
                    <a:pt x="19373" y="3475"/>
                  </a:cubicBezTo>
                  <a:cubicBezTo>
                    <a:pt x="20482" y="4585"/>
                    <a:pt x="21240" y="6057"/>
                    <a:pt x="21602" y="7561"/>
                  </a:cubicBezTo>
                  <a:cubicBezTo>
                    <a:pt x="21773" y="8361"/>
                    <a:pt x="21816" y="9118"/>
                    <a:pt x="21773" y="9918"/>
                  </a:cubicBezTo>
                  <a:cubicBezTo>
                    <a:pt x="21730" y="10761"/>
                    <a:pt x="21506" y="11561"/>
                    <a:pt x="21111" y="12319"/>
                  </a:cubicBezTo>
                  <a:cubicBezTo>
                    <a:pt x="20930" y="12628"/>
                    <a:pt x="20802" y="12895"/>
                    <a:pt x="20621" y="13161"/>
                  </a:cubicBezTo>
                  <a:lnTo>
                    <a:pt x="20578" y="13161"/>
                  </a:lnTo>
                  <a:lnTo>
                    <a:pt x="20578" y="13204"/>
                  </a:lnTo>
                  <a:cubicBezTo>
                    <a:pt x="19906" y="14271"/>
                    <a:pt x="19106" y="15337"/>
                    <a:pt x="18978" y="16671"/>
                  </a:cubicBezTo>
                  <a:lnTo>
                    <a:pt x="18978" y="17300"/>
                  </a:lnTo>
                  <a:lnTo>
                    <a:pt x="19021" y="17204"/>
                  </a:lnTo>
                  <a:cubicBezTo>
                    <a:pt x="18935" y="15476"/>
                    <a:pt x="20130" y="14100"/>
                    <a:pt x="20930" y="12724"/>
                  </a:cubicBezTo>
                  <a:cubicBezTo>
                    <a:pt x="21154" y="12319"/>
                    <a:pt x="21378" y="11924"/>
                    <a:pt x="21506" y="11518"/>
                  </a:cubicBezTo>
                  <a:cubicBezTo>
                    <a:pt x="21645" y="11124"/>
                    <a:pt x="21730" y="10718"/>
                    <a:pt x="21773" y="10324"/>
                  </a:cubicBezTo>
                  <a:cubicBezTo>
                    <a:pt x="21869" y="9524"/>
                    <a:pt x="21869" y="8724"/>
                    <a:pt x="21730" y="7966"/>
                  </a:cubicBezTo>
                  <a:cubicBezTo>
                    <a:pt x="21464" y="6409"/>
                    <a:pt x="20802" y="4937"/>
                    <a:pt x="19735" y="3785"/>
                  </a:cubicBezTo>
                  <a:cubicBezTo>
                    <a:pt x="18615" y="2451"/>
                    <a:pt x="17111" y="1523"/>
                    <a:pt x="15415" y="1075"/>
                  </a:cubicBezTo>
                  <a:cubicBezTo>
                    <a:pt x="14572" y="851"/>
                    <a:pt x="13687" y="766"/>
                    <a:pt x="12802" y="627"/>
                  </a:cubicBezTo>
                  <a:cubicBezTo>
                    <a:pt x="12419" y="581"/>
                    <a:pt x="12037" y="536"/>
                    <a:pt x="11657" y="536"/>
                  </a:cubicBezTo>
                  <a:cubicBezTo>
                    <a:pt x="11326" y="536"/>
                    <a:pt x="10996" y="570"/>
                    <a:pt x="10668" y="670"/>
                  </a:cubicBezTo>
                  <a:cubicBezTo>
                    <a:pt x="10529" y="723"/>
                    <a:pt x="10401" y="808"/>
                    <a:pt x="10305" y="851"/>
                  </a:cubicBezTo>
                  <a:lnTo>
                    <a:pt x="10081" y="851"/>
                  </a:lnTo>
                  <a:cubicBezTo>
                    <a:pt x="10881" y="499"/>
                    <a:pt x="11735" y="275"/>
                    <a:pt x="12620" y="232"/>
                  </a:cubicBezTo>
                  <a:cubicBezTo>
                    <a:pt x="12873" y="206"/>
                    <a:pt x="13134" y="194"/>
                    <a:pt x="13397" y="194"/>
                  </a:cubicBezTo>
                  <a:close/>
                  <a:moveTo>
                    <a:pt x="3243" y="4318"/>
                  </a:moveTo>
                  <a:cubicBezTo>
                    <a:pt x="3414" y="4499"/>
                    <a:pt x="3638" y="4627"/>
                    <a:pt x="3905" y="4670"/>
                  </a:cubicBezTo>
                  <a:cubicBezTo>
                    <a:pt x="4438" y="4766"/>
                    <a:pt x="4972" y="4766"/>
                    <a:pt x="5505" y="4766"/>
                  </a:cubicBezTo>
                  <a:cubicBezTo>
                    <a:pt x="6216" y="4766"/>
                    <a:pt x="6946" y="4723"/>
                    <a:pt x="7670" y="4723"/>
                  </a:cubicBezTo>
                  <a:cubicBezTo>
                    <a:pt x="8032" y="4723"/>
                    <a:pt x="8392" y="4734"/>
                    <a:pt x="8748" y="4766"/>
                  </a:cubicBezTo>
                  <a:cubicBezTo>
                    <a:pt x="9772" y="4894"/>
                    <a:pt x="10839" y="5161"/>
                    <a:pt x="11820" y="5566"/>
                  </a:cubicBezTo>
                  <a:cubicBezTo>
                    <a:pt x="12748" y="5961"/>
                    <a:pt x="13687" y="6494"/>
                    <a:pt x="14487" y="7166"/>
                  </a:cubicBezTo>
                  <a:cubicBezTo>
                    <a:pt x="15330" y="7870"/>
                    <a:pt x="16087" y="8766"/>
                    <a:pt x="16482" y="9833"/>
                  </a:cubicBezTo>
                  <a:cubicBezTo>
                    <a:pt x="16706" y="10366"/>
                    <a:pt x="16845" y="10900"/>
                    <a:pt x="16973" y="11433"/>
                  </a:cubicBezTo>
                  <a:cubicBezTo>
                    <a:pt x="17111" y="11924"/>
                    <a:pt x="17239" y="12404"/>
                    <a:pt x="17378" y="12895"/>
                  </a:cubicBezTo>
                  <a:cubicBezTo>
                    <a:pt x="17463" y="13385"/>
                    <a:pt x="17549" y="13876"/>
                    <a:pt x="17645" y="14367"/>
                  </a:cubicBezTo>
                  <a:cubicBezTo>
                    <a:pt x="17687" y="14857"/>
                    <a:pt x="17687" y="15337"/>
                    <a:pt x="17687" y="15828"/>
                  </a:cubicBezTo>
                  <a:lnTo>
                    <a:pt x="17687" y="16586"/>
                  </a:lnTo>
                  <a:cubicBezTo>
                    <a:pt x="17645" y="16810"/>
                    <a:pt x="17645" y="17076"/>
                    <a:pt x="17602" y="17300"/>
                  </a:cubicBezTo>
                  <a:cubicBezTo>
                    <a:pt x="17506" y="17695"/>
                    <a:pt x="17378" y="18100"/>
                    <a:pt x="17239" y="18495"/>
                  </a:cubicBezTo>
                  <a:cubicBezTo>
                    <a:pt x="17335" y="17652"/>
                    <a:pt x="17335" y="16810"/>
                    <a:pt x="17239" y="15967"/>
                  </a:cubicBezTo>
                  <a:cubicBezTo>
                    <a:pt x="17154" y="15476"/>
                    <a:pt x="17111" y="14985"/>
                    <a:pt x="16748" y="14633"/>
                  </a:cubicBezTo>
                  <a:cubicBezTo>
                    <a:pt x="16620" y="14409"/>
                    <a:pt x="16396" y="14271"/>
                    <a:pt x="16172" y="14100"/>
                  </a:cubicBezTo>
                  <a:cubicBezTo>
                    <a:pt x="15639" y="13300"/>
                    <a:pt x="15287" y="12361"/>
                    <a:pt x="14882" y="11476"/>
                  </a:cubicBezTo>
                  <a:cubicBezTo>
                    <a:pt x="14263" y="10142"/>
                    <a:pt x="13463" y="8894"/>
                    <a:pt x="12482" y="7828"/>
                  </a:cubicBezTo>
                  <a:cubicBezTo>
                    <a:pt x="12001" y="7294"/>
                    <a:pt x="11468" y="6804"/>
                    <a:pt x="10881" y="6366"/>
                  </a:cubicBezTo>
                  <a:cubicBezTo>
                    <a:pt x="10305" y="5918"/>
                    <a:pt x="9687" y="5609"/>
                    <a:pt x="9015" y="5427"/>
                  </a:cubicBezTo>
                  <a:cubicBezTo>
                    <a:pt x="8353" y="5299"/>
                    <a:pt x="7681" y="5257"/>
                    <a:pt x="6977" y="5257"/>
                  </a:cubicBezTo>
                  <a:cubicBezTo>
                    <a:pt x="6262" y="5257"/>
                    <a:pt x="5548" y="5299"/>
                    <a:pt x="4844" y="5385"/>
                  </a:cubicBezTo>
                  <a:cubicBezTo>
                    <a:pt x="4129" y="5427"/>
                    <a:pt x="3414" y="5523"/>
                    <a:pt x="2710" y="5694"/>
                  </a:cubicBezTo>
                  <a:cubicBezTo>
                    <a:pt x="2081" y="5875"/>
                    <a:pt x="1419" y="6099"/>
                    <a:pt x="886" y="6494"/>
                  </a:cubicBezTo>
                  <a:cubicBezTo>
                    <a:pt x="801" y="6590"/>
                    <a:pt x="705" y="6675"/>
                    <a:pt x="619" y="6761"/>
                  </a:cubicBezTo>
                  <a:cubicBezTo>
                    <a:pt x="662" y="6494"/>
                    <a:pt x="843" y="6227"/>
                    <a:pt x="1067" y="6003"/>
                  </a:cubicBezTo>
                  <a:cubicBezTo>
                    <a:pt x="1238" y="5737"/>
                    <a:pt x="1462" y="5523"/>
                    <a:pt x="1686" y="5299"/>
                  </a:cubicBezTo>
                  <a:cubicBezTo>
                    <a:pt x="1910" y="5075"/>
                    <a:pt x="2177" y="4894"/>
                    <a:pt x="2443" y="4723"/>
                  </a:cubicBezTo>
                  <a:cubicBezTo>
                    <a:pt x="2710" y="4542"/>
                    <a:pt x="2977" y="4457"/>
                    <a:pt x="3243" y="4318"/>
                  </a:cubicBezTo>
                  <a:close/>
                  <a:moveTo>
                    <a:pt x="9599" y="2434"/>
                  </a:moveTo>
                  <a:cubicBezTo>
                    <a:pt x="9851" y="2434"/>
                    <a:pt x="10101" y="2439"/>
                    <a:pt x="10348" y="2451"/>
                  </a:cubicBezTo>
                  <a:cubicBezTo>
                    <a:pt x="11244" y="2494"/>
                    <a:pt x="12087" y="2761"/>
                    <a:pt x="12887" y="3123"/>
                  </a:cubicBezTo>
                  <a:cubicBezTo>
                    <a:pt x="14402" y="3785"/>
                    <a:pt x="15820" y="4851"/>
                    <a:pt x="16930" y="6099"/>
                  </a:cubicBezTo>
                  <a:cubicBezTo>
                    <a:pt x="17997" y="7337"/>
                    <a:pt x="18754" y="8852"/>
                    <a:pt x="19021" y="10452"/>
                  </a:cubicBezTo>
                  <a:cubicBezTo>
                    <a:pt x="19245" y="11924"/>
                    <a:pt x="19149" y="13428"/>
                    <a:pt x="19021" y="14900"/>
                  </a:cubicBezTo>
                  <a:cubicBezTo>
                    <a:pt x="18711" y="15828"/>
                    <a:pt x="18754" y="16852"/>
                    <a:pt x="18935" y="17834"/>
                  </a:cubicBezTo>
                  <a:cubicBezTo>
                    <a:pt x="19063" y="18719"/>
                    <a:pt x="19202" y="19967"/>
                    <a:pt x="18221" y="20458"/>
                  </a:cubicBezTo>
                  <a:cubicBezTo>
                    <a:pt x="18178" y="20458"/>
                    <a:pt x="18135" y="20458"/>
                    <a:pt x="18082" y="20500"/>
                  </a:cubicBezTo>
                  <a:cubicBezTo>
                    <a:pt x="17869" y="20458"/>
                    <a:pt x="17645" y="20276"/>
                    <a:pt x="17506" y="20095"/>
                  </a:cubicBezTo>
                  <a:cubicBezTo>
                    <a:pt x="17239" y="19743"/>
                    <a:pt x="17154" y="19295"/>
                    <a:pt x="17282" y="18900"/>
                  </a:cubicBezTo>
                  <a:cubicBezTo>
                    <a:pt x="17378" y="18410"/>
                    <a:pt x="17549" y="17962"/>
                    <a:pt x="17687" y="17524"/>
                  </a:cubicBezTo>
                  <a:cubicBezTo>
                    <a:pt x="17815" y="17076"/>
                    <a:pt x="17911" y="16586"/>
                    <a:pt x="17911" y="16137"/>
                  </a:cubicBezTo>
                  <a:cubicBezTo>
                    <a:pt x="17954" y="15657"/>
                    <a:pt x="17911" y="15209"/>
                    <a:pt x="17815" y="14719"/>
                  </a:cubicBezTo>
                  <a:cubicBezTo>
                    <a:pt x="17730" y="14228"/>
                    <a:pt x="17687" y="13791"/>
                    <a:pt x="17602" y="13300"/>
                  </a:cubicBezTo>
                  <a:cubicBezTo>
                    <a:pt x="17378" y="12319"/>
                    <a:pt x="17154" y="11390"/>
                    <a:pt x="16887" y="10409"/>
                  </a:cubicBezTo>
                  <a:cubicBezTo>
                    <a:pt x="16706" y="9918"/>
                    <a:pt x="16535" y="9385"/>
                    <a:pt x="16268" y="8937"/>
                  </a:cubicBezTo>
                  <a:cubicBezTo>
                    <a:pt x="16002" y="8457"/>
                    <a:pt x="15639" y="8009"/>
                    <a:pt x="15244" y="7604"/>
                  </a:cubicBezTo>
                  <a:cubicBezTo>
                    <a:pt x="14572" y="6900"/>
                    <a:pt x="13772" y="6270"/>
                    <a:pt x="12887" y="5833"/>
                  </a:cubicBezTo>
                  <a:cubicBezTo>
                    <a:pt x="12001" y="5342"/>
                    <a:pt x="11020" y="4990"/>
                    <a:pt x="10039" y="4766"/>
                  </a:cubicBezTo>
                  <a:cubicBezTo>
                    <a:pt x="9068" y="4542"/>
                    <a:pt x="8044" y="4499"/>
                    <a:pt x="7020" y="4499"/>
                  </a:cubicBezTo>
                  <a:cubicBezTo>
                    <a:pt x="6436" y="4523"/>
                    <a:pt x="5853" y="4559"/>
                    <a:pt x="5276" y="4559"/>
                  </a:cubicBezTo>
                  <a:cubicBezTo>
                    <a:pt x="4799" y="4559"/>
                    <a:pt x="4326" y="4534"/>
                    <a:pt x="3862" y="4457"/>
                  </a:cubicBezTo>
                  <a:cubicBezTo>
                    <a:pt x="3638" y="4361"/>
                    <a:pt x="3371" y="4318"/>
                    <a:pt x="3286" y="4051"/>
                  </a:cubicBezTo>
                  <a:cubicBezTo>
                    <a:pt x="3243" y="4051"/>
                    <a:pt x="3243" y="4009"/>
                    <a:pt x="3243" y="3966"/>
                  </a:cubicBezTo>
                  <a:lnTo>
                    <a:pt x="3286" y="3966"/>
                  </a:lnTo>
                  <a:cubicBezTo>
                    <a:pt x="4577" y="2985"/>
                    <a:pt x="6220" y="2633"/>
                    <a:pt x="7777" y="2494"/>
                  </a:cubicBezTo>
                  <a:cubicBezTo>
                    <a:pt x="8373" y="2464"/>
                    <a:pt x="8990" y="2434"/>
                    <a:pt x="9599" y="2434"/>
                  </a:cubicBezTo>
                  <a:close/>
                  <a:moveTo>
                    <a:pt x="13611" y="0"/>
                  </a:moveTo>
                  <a:cubicBezTo>
                    <a:pt x="13487" y="0"/>
                    <a:pt x="13363" y="3"/>
                    <a:pt x="13239" y="8"/>
                  </a:cubicBezTo>
                  <a:cubicBezTo>
                    <a:pt x="12268" y="8"/>
                    <a:pt x="11244" y="136"/>
                    <a:pt x="10305" y="542"/>
                  </a:cubicBezTo>
                  <a:cubicBezTo>
                    <a:pt x="10135" y="627"/>
                    <a:pt x="9911" y="723"/>
                    <a:pt x="9729" y="851"/>
                  </a:cubicBezTo>
                  <a:cubicBezTo>
                    <a:pt x="8663" y="851"/>
                    <a:pt x="7553" y="1032"/>
                    <a:pt x="6486" y="1256"/>
                  </a:cubicBezTo>
                  <a:cubicBezTo>
                    <a:pt x="5334" y="1470"/>
                    <a:pt x="4086" y="1918"/>
                    <a:pt x="3371" y="2942"/>
                  </a:cubicBezTo>
                  <a:cubicBezTo>
                    <a:pt x="3243" y="3070"/>
                    <a:pt x="3201" y="3251"/>
                    <a:pt x="3105" y="3433"/>
                  </a:cubicBezTo>
                  <a:cubicBezTo>
                    <a:pt x="2177" y="3785"/>
                    <a:pt x="1238" y="4361"/>
                    <a:pt x="534" y="5118"/>
                  </a:cubicBezTo>
                  <a:cubicBezTo>
                    <a:pt x="214" y="5470"/>
                    <a:pt x="1" y="5875"/>
                    <a:pt x="86" y="6366"/>
                  </a:cubicBezTo>
                  <a:cubicBezTo>
                    <a:pt x="171" y="6804"/>
                    <a:pt x="577" y="7028"/>
                    <a:pt x="971" y="7124"/>
                  </a:cubicBezTo>
                  <a:cubicBezTo>
                    <a:pt x="1061" y="7139"/>
                    <a:pt x="1151" y="7146"/>
                    <a:pt x="1240" y="7146"/>
                  </a:cubicBezTo>
                  <a:cubicBezTo>
                    <a:pt x="1640" y="7146"/>
                    <a:pt x="2035" y="7012"/>
                    <a:pt x="2401" y="6942"/>
                  </a:cubicBezTo>
                  <a:cubicBezTo>
                    <a:pt x="2881" y="6857"/>
                    <a:pt x="3414" y="6718"/>
                    <a:pt x="3905" y="6633"/>
                  </a:cubicBezTo>
                  <a:cubicBezTo>
                    <a:pt x="4789" y="6431"/>
                    <a:pt x="5708" y="6264"/>
                    <a:pt x="6630" y="6264"/>
                  </a:cubicBezTo>
                  <a:cubicBezTo>
                    <a:pt x="6731" y="6264"/>
                    <a:pt x="6833" y="6266"/>
                    <a:pt x="6934" y="6270"/>
                  </a:cubicBezTo>
                  <a:cubicBezTo>
                    <a:pt x="8705" y="6323"/>
                    <a:pt x="10487" y="7028"/>
                    <a:pt x="11863" y="8190"/>
                  </a:cubicBezTo>
                  <a:cubicBezTo>
                    <a:pt x="12578" y="8766"/>
                    <a:pt x="13196" y="9428"/>
                    <a:pt x="13687" y="10185"/>
                  </a:cubicBezTo>
                  <a:cubicBezTo>
                    <a:pt x="13954" y="10590"/>
                    <a:pt x="14178" y="10985"/>
                    <a:pt x="14348" y="11390"/>
                  </a:cubicBezTo>
                  <a:cubicBezTo>
                    <a:pt x="14572" y="11828"/>
                    <a:pt x="14754" y="12319"/>
                    <a:pt x="14935" y="12767"/>
                  </a:cubicBezTo>
                  <a:cubicBezTo>
                    <a:pt x="15148" y="13204"/>
                    <a:pt x="15372" y="13609"/>
                    <a:pt x="15735" y="13961"/>
                  </a:cubicBezTo>
                  <a:cubicBezTo>
                    <a:pt x="15948" y="14185"/>
                    <a:pt x="16172" y="14367"/>
                    <a:pt x="16396" y="14537"/>
                  </a:cubicBezTo>
                  <a:cubicBezTo>
                    <a:pt x="16482" y="14633"/>
                    <a:pt x="16535" y="14719"/>
                    <a:pt x="16578" y="14761"/>
                  </a:cubicBezTo>
                  <a:cubicBezTo>
                    <a:pt x="16663" y="14857"/>
                    <a:pt x="16748" y="14943"/>
                    <a:pt x="16802" y="15028"/>
                  </a:cubicBezTo>
                  <a:cubicBezTo>
                    <a:pt x="16845" y="15071"/>
                    <a:pt x="16845" y="15124"/>
                    <a:pt x="16887" y="15167"/>
                  </a:cubicBezTo>
                  <a:cubicBezTo>
                    <a:pt x="17069" y="15604"/>
                    <a:pt x="17111" y="16137"/>
                    <a:pt x="17154" y="16628"/>
                  </a:cubicBezTo>
                  <a:cubicBezTo>
                    <a:pt x="17197" y="17162"/>
                    <a:pt x="17197" y="17695"/>
                    <a:pt x="17197" y="18228"/>
                  </a:cubicBezTo>
                  <a:cubicBezTo>
                    <a:pt x="17197" y="18452"/>
                    <a:pt x="17154" y="18634"/>
                    <a:pt x="17154" y="18858"/>
                  </a:cubicBezTo>
                  <a:cubicBezTo>
                    <a:pt x="17069" y="19210"/>
                    <a:pt x="16973" y="19658"/>
                    <a:pt x="17154" y="20010"/>
                  </a:cubicBezTo>
                  <a:cubicBezTo>
                    <a:pt x="17239" y="20234"/>
                    <a:pt x="17378" y="20404"/>
                    <a:pt x="17602" y="20543"/>
                  </a:cubicBezTo>
                  <a:lnTo>
                    <a:pt x="17602" y="20586"/>
                  </a:lnTo>
                  <a:cubicBezTo>
                    <a:pt x="17645" y="20628"/>
                    <a:pt x="17730" y="20628"/>
                    <a:pt x="17773" y="20671"/>
                  </a:cubicBezTo>
                  <a:cubicBezTo>
                    <a:pt x="17869" y="20671"/>
                    <a:pt x="17911" y="20671"/>
                    <a:pt x="17954" y="20724"/>
                  </a:cubicBezTo>
                  <a:cubicBezTo>
                    <a:pt x="18135" y="20724"/>
                    <a:pt x="18263" y="20671"/>
                    <a:pt x="18402" y="20586"/>
                  </a:cubicBezTo>
                  <a:cubicBezTo>
                    <a:pt x="18530" y="20543"/>
                    <a:pt x="18669" y="20458"/>
                    <a:pt x="18754" y="20362"/>
                  </a:cubicBezTo>
                  <a:cubicBezTo>
                    <a:pt x="18935" y="20234"/>
                    <a:pt x="19063" y="20052"/>
                    <a:pt x="19149" y="19828"/>
                  </a:cubicBezTo>
                  <a:cubicBezTo>
                    <a:pt x="19245" y="19562"/>
                    <a:pt x="19245" y="19295"/>
                    <a:pt x="19245" y="19028"/>
                  </a:cubicBezTo>
                  <a:cubicBezTo>
                    <a:pt x="19245" y="18858"/>
                    <a:pt x="19202" y="18634"/>
                    <a:pt x="19202" y="18452"/>
                  </a:cubicBezTo>
                  <a:cubicBezTo>
                    <a:pt x="19202" y="18271"/>
                    <a:pt x="19245" y="18058"/>
                    <a:pt x="19287" y="17876"/>
                  </a:cubicBezTo>
                  <a:cubicBezTo>
                    <a:pt x="19330" y="17610"/>
                    <a:pt x="19373" y="17386"/>
                    <a:pt x="19469" y="17162"/>
                  </a:cubicBezTo>
                  <a:cubicBezTo>
                    <a:pt x="19682" y="16671"/>
                    <a:pt x="19949" y="16233"/>
                    <a:pt x="20354" y="15828"/>
                  </a:cubicBezTo>
                  <a:cubicBezTo>
                    <a:pt x="20749" y="15433"/>
                    <a:pt x="21197" y="15124"/>
                    <a:pt x="21549" y="14719"/>
                  </a:cubicBezTo>
                  <a:cubicBezTo>
                    <a:pt x="21912" y="14367"/>
                    <a:pt x="22178" y="14004"/>
                    <a:pt x="22445" y="13652"/>
                  </a:cubicBezTo>
                  <a:cubicBezTo>
                    <a:pt x="23416" y="12095"/>
                    <a:pt x="23864" y="10185"/>
                    <a:pt x="23640" y="8361"/>
                  </a:cubicBezTo>
                  <a:cubicBezTo>
                    <a:pt x="23416" y="6409"/>
                    <a:pt x="22488" y="4670"/>
                    <a:pt x="21154" y="3251"/>
                  </a:cubicBezTo>
                  <a:cubicBezTo>
                    <a:pt x="19778" y="1832"/>
                    <a:pt x="18039" y="851"/>
                    <a:pt x="16130" y="360"/>
                  </a:cubicBezTo>
                  <a:cubicBezTo>
                    <a:pt x="15319" y="127"/>
                    <a:pt x="14468" y="0"/>
                    <a:pt x="13611"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32"/>
          <p:cNvGrpSpPr/>
          <p:nvPr/>
        </p:nvGrpSpPr>
        <p:grpSpPr>
          <a:xfrm rot="-9035257">
            <a:off x="7677932" y="915827"/>
            <a:ext cx="360672" cy="334689"/>
            <a:chOff x="3727968" y="4824570"/>
            <a:chExt cx="232110" cy="215382"/>
          </a:xfrm>
        </p:grpSpPr>
        <p:sp>
          <p:nvSpPr>
            <p:cNvPr id="1265" name="Google Shape;1265;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32"/>
          <p:cNvGrpSpPr/>
          <p:nvPr/>
        </p:nvGrpSpPr>
        <p:grpSpPr>
          <a:xfrm rot="-9035257">
            <a:off x="3180907" y="4530127"/>
            <a:ext cx="360672" cy="334689"/>
            <a:chOff x="3727968" y="4824570"/>
            <a:chExt cx="232110" cy="215382"/>
          </a:xfrm>
        </p:grpSpPr>
        <p:sp>
          <p:nvSpPr>
            <p:cNvPr id="1269" name="Google Shape;1269;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 name="Google Shape;1272;p32"/>
          <p:cNvGrpSpPr/>
          <p:nvPr/>
        </p:nvGrpSpPr>
        <p:grpSpPr>
          <a:xfrm rot="-1764743" flipH="1">
            <a:off x="5064457" y="97665"/>
            <a:ext cx="360672" cy="334689"/>
            <a:chOff x="3727968" y="4824570"/>
            <a:chExt cx="232110" cy="215382"/>
          </a:xfrm>
        </p:grpSpPr>
        <p:sp>
          <p:nvSpPr>
            <p:cNvPr id="1273" name="Google Shape;1273;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32"/>
          <p:cNvGrpSpPr/>
          <p:nvPr/>
        </p:nvGrpSpPr>
        <p:grpSpPr>
          <a:xfrm rot="-1764743" flipH="1">
            <a:off x="2618957" y="2689340"/>
            <a:ext cx="360672" cy="334689"/>
            <a:chOff x="3727968" y="4824570"/>
            <a:chExt cx="232110" cy="215382"/>
          </a:xfrm>
        </p:grpSpPr>
        <p:sp>
          <p:nvSpPr>
            <p:cNvPr id="1277" name="Google Shape;1277;p3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2_1">
    <p:spTree>
      <p:nvGrpSpPr>
        <p:cNvPr id="1" name="Shape 1280"/>
        <p:cNvGrpSpPr/>
        <p:nvPr/>
      </p:nvGrpSpPr>
      <p:grpSpPr>
        <a:xfrm>
          <a:off x="0" y="0"/>
          <a:ext cx="0" cy="0"/>
          <a:chOff x="0" y="0"/>
          <a:chExt cx="0" cy="0"/>
        </a:xfrm>
      </p:grpSpPr>
      <p:grpSp>
        <p:nvGrpSpPr>
          <p:cNvPr id="1281" name="Google Shape;1281;p33"/>
          <p:cNvGrpSpPr/>
          <p:nvPr/>
        </p:nvGrpSpPr>
        <p:grpSpPr>
          <a:xfrm rot="-950609">
            <a:off x="-597496" y="1276237"/>
            <a:ext cx="1738852" cy="1397341"/>
            <a:chOff x="3014694" y="2662088"/>
            <a:chExt cx="1047264" cy="841581"/>
          </a:xfrm>
        </p:grpSpPr>
        <p:sp>
          <p:nvSpPr>
            <p:cNvPr id="1282" name="Google Shape;1282;p33"/>
            <p:cNvSpPr/>
            <p:nvPr/>
          </p:nvSpPr>
          <p:spPr>
            <a:xfrm>
              <a:off x="3014694" y="2662088"/>
              <a:ext cx="1047264" cy="841581"/>
            </a:xfrm>
            <a:custGeom>
              <a:avLst/>
              <a:gdLst/>
              <a:ahLst/>
              <a:cxnLst/>
              <a:rect l="l" t="t" r="r" b="b"/>
              <a:pathLst>
                <a:path w="26670" h="21432" extrusionOk="0">
                  <a:moveTo>
                    <a:pt x="11692" y="0"/>
                  </a:moveTo>
                  <a:lnTo>
                    <a:pt x="10188" y="363"/>
                  </a:lnTo>
                  <a:lnTo>
                    <a:pt x="8268" y="3296"/>
                  </a:lnTo>
                  <a:lnTo>
                    <a:pt x="8055" y="7073"/>
                  </a:lnTo>
                  <a:lnTo>
                    <a:pt x="6540" y="5515"/>
                  </a:lnTo>
                  <a:lnTo>
                    <a:pt x="6049" y="3115"/>
                  </a:lnTo>
                  <a:lnTo>
                    <a:pt x="5430" y="896"/>
                  </a:lnTo>
                  <a:lnTo>
                    <a:pt x="3958" y="2134"/>
                  </a:lnTo>
                  <a:lnTo>
                    <a:pt x="4182" y="4630"/>
                  </a:lnTo>
                  <a:cubicBezTo>
                    <a:pt x="4182" y="4630"/>
                    <a:pt x="5782" y="6763"/>
                    <a:pt x="5825" y="6806"/>
                  </a:cubicBezTo>
                  <a:cubicBezTo>
                    <a:pt x="5921" y="6849"/>
                    <a:pt x="7692" y="9121"/>
                    <a:pt x="7734" y="9164"/>
                  </a:cubicBezTo>
                  <a:lnTo>
                    <a:pt x="6497" y="8801"/>
                  </a:lnTo>
                  <a:lnTo>
                    <a:pt x="4449" y="9473"/>
                  </a:lnTo>
                  <a:cubicBezTo>
                    <a:pt x="4449" y="9473"/>
                    <a:pt x="2273" y="11916"/>
                    <a:pt x="2315" y="11958"/>
                  </a:cubicBezTo>
                  <a:cubicBezTo>
                    <a:pt x="2358" y="11958"/>
                    <a:pt x="1" y="14497"/>
                    <a:pt x="54" y="14540"/>
                  </a:cubicBezTo>
                  <a:cubicBezTo>
                    <a:pt x="139" y="14540"/>
                    <a:pt x="1387" y="15073"/>
                    <a:pt x="1387" y="15073"/>
                  </a:cubicBezTo>
                  <a:cubicBezTo>
                    <a:pt x="1387" y="15073"/>
                    <a:pt x="2999" y="15386"/>
                    <a:pt x="3228" y="15386"/>
                  </a:cubicBezTo>
                  <a:cubicBezTo>
                    <a:pt x="3242" y="15386"/>
                    <a:pt x="3251" y="15385"/>
                    <a:pt x="3254" y="15383"/>
                  </a:cubicBezTo>
                  <a:cubicBezTo>
                    <a:pt x="3254" y="15297"/>
                    <a:pt x="5121" y="14764"/>
                    <a:pt x="5206" y="14764"/>
                  </a:cubicBezTo>
                  <a:cubicBezTo>
                    <a:pt x="5292" y="14721"/>
                    <a:pt x="6988" y="13964"/>
                    <a:pt x="6988" y="13964"/>
                  </a:cubicBezTo>
                  <a:lnTo>
                    <a:pt x="8759" y="11649"/>
                  </a:lnTo>
                  <a:lnTo>
                    <a:pt x="7873" y="13206"/>
                  </a:lnTo>
                  <a:cubicBezTo>
                    <a:pt x="7873" y="13206"/>
                    <a:pt x="8183" y="15340"/>
                    <a:pt x="8183" y="15425"/>
                  </a:cubicBezTo>
                  <a:cubicBezTo>
                    <a:pt x="8183" y="15468"/>
                    <a:pt x="9431" y="18455"/>
                    <a:pt x="9516" y="18498"/>
                  </a:cubicBezTo>
                  <a:cubicBezTo>
                    <a:pt x="9559" y="18498"/>
                    <a:pt x="10892" y="20226"/>
                    <a:pt x="11031" y="20268"/>
                  </a:cubicBezTo>
                  <a:cubicBezTo>
                    <a:pt x="11049" y="20280"/>
                    <a:pt x="11106" y="20284"/>
                    <a:pt x="11183" y="20284"/>
                  </a:cubicBezTo>
                  <a:cubicBezTo>
                    <a:pt x="11459" y="20284"/>
                    <a:pt x="12001" y="20226"/>
                    <a:pt x="12001" y="20226"/>
                  </a:cubicBezTo>
                  <a:lnTo>
                    <a:pt x="13122" y="18668"/>
                  </a:lnTo>
                  <a:lnTo>
                    <a:pt x="13164" y="16321"/>
                  </a:lnTo>
                  <a:cubicBezTo>
                    <a:pt x="13164" y="16321"/>
                    <a:pt x="13602" y="17601"/>
                    <a:pt x="13602" y="17655"/>
                  </a:cubicBezTo>
                  <a:cubicBezTo>
                    <a:pt x="13655" y="17697"/>
                    <a:pt x="15202" y="20492"/>
                    <a:pt x="15255" y="20535"/>
                  </a:cubicBezTo>
                  <a:cubicBezTo>
                    <a:pt x="15340" y="20631"/>
                    <a:pt x="16941" y="21431"/>
                    <a:pt x="16941" y="21431"/>
                  </a:cubicBezTo>
                  <a:lnTo>
                    <a:pt x="18093" y="20002"/>
                  </a:lnTo>
                  <a:lnTo>
                    <a:pt x="18231" y="17825"/>
                  </a:lnTo>
                  <a:lnTo>
                    <a:pt x="17517" y="16140"/>
                  </a:lnTo>
                  <a:lnTo>
                    <a:pt x="17517" y="16140"/>
                  </a:lnTo>
                  <a:cubicBezTo>
                    <a:pt x="17517" y="16140"/>
                    <a:pt x="17922" y="16364"/>
                    <a:pt x="18007" y="16407"/>
                  </a:cubicBezTo>
                  <a:cubicBezTo>
                    <a:pt x="18093" y="16492"/>
                    <a:pt x="19693" y="18988"/>
                    <a:pt x="19789" y="19031"/>
                  </a:cubicBezTo>
                  <a:cubicBezTo>
                    <a:pt x="19831" y="19074"/>
                    <a:pt x="21698" y="20140"/>
                    <a:pt x="21698" y="20140"/>
                  </a:cubicBezTo>
                  <a:lnTo>
                    <a:pt x="24098" y="20492"/>
                  </a:lnTo>
                  <a:lnTo>
                    <a:pt x="26669" y="20226"/>
                  </a:lnTo>
                  <a:lnTo>
                    <a:pt x="25656" y="17431"/>
                  </a:lnTo>
                  <a:lnTo>
                    <a:pt x="24493" y="16225"/>
                  </a:lnTo>
                  <a:lnTo>
                    <a:pt x="22317" y="14935"/>
                  </a:lnTo>
                  <a:lnTo>
                    <a:pt x="20759" y="14188"/>
                  </a:lnTo>
                  <a:lnTo>
                    <a:pt x="19693" y="14231"/>
                  </a:lnTo>
                  <a:cubicBezTo>
                    <a:pt x="19693" y="14231"/>
                    <a:pt x="18541" y="14231"/>
                    <a:pt x="18626" y="14135"/>
                  </a:cubicBezTo>
                  <a:cubicBezTo>
                    <a:pt x="18669" y="14092"/>
                    <a:pt x="20589" y="13783"/>
                    <a:pt x="20631" y="13697"/>
                  </a:cubicBezTo>
                  <a:cubicBezTo>
                    <a:pt x="20674" y="13655"/>
                    <a:pt x="22669" y="12406"/>
                    <a:pt x="22765" y="12321"/>
                  </a:cubicBezTo>
                  <a:cubicBezTo>
                    <a:pt x="22850" y="12225"/>
                    <a:pt x="24408" y="10540"/>
                    <a:pt x="24408" y="10540"/>
                  </a:cubicBezTo>
                  <a:lnTo>
                    <a:pt x="22669" y="9964"/>
                  </a:lnTo>
                  <a:lnTo>
                    <a:pt x="20269" y="8801"/>
                  </a:lnTo>
                  <a:lnTo>
                    <a:pt x="16589" y="10764"/>
                  </a:lnTo>
                  <a:cubicBezTo>
                    <a:pt x="16589" y="10764"/>
                    <a:pt x="14192" y="12003"/>
                    <a:pt x="13935" y="12003"/>
                  </a:cubicBezTo>
                  <a:cubicBezTo>
                    <a:pt x="13929" y="12003"/>
                    <a:pt x="13925" y="12002"/>
                    <a:pt x="13922" y="12001"/>
                  </a:cubicBezTo>
                  <a:cubicBezTo>
                    <a:pt x="13783" y="12001"/>
                    <a:pt x="12674" y="11521"/>
                    <a:pt x="12535" y="11382"/>
                  </a:cubicBezTo>
                  <a:cubicBezTo>
                    <a:pt x="12407" y="11254"/>
                    <a:pt x="14850" y="11073"/>
                    <a:pt x="14892" y="11030"/>
                  </a:cubicBezTo>
                  <a:cubicBezTo>
                    <a:pt x="14935" y="10988"/>
                    <a:pt x="17965" y="9654"/>
                    <a:pt x="18007" y="9558"/>
                  </a:cubicBezTo>
                  <a:cubicBezTo>
                    <a:pt x="18050" y="9516"/>
                    <a:pt x="20407" y="7606"/>
                    <a:pt x="20493" y="7467"/>
                  </a:cubicBezTo>
                  <a:cubicBezTo>
                    <a:pt x="20589" y="7382"/>
                    <a:pt x="20098" y="5963"/>
                    <a:pt x="20098" y="5963"/>
                  </a:cubicBezTo>
                  <a:lnTo>
                    <a:pt x="17826" y="5867"/>
                  </a:lnTo>
                  <a:lnTo>
                    <a:pt x="15116" y="5515"/>
                  </a:lnTo>
                  <a:lnTo>
                    <a:pt x="11468" y="7691"/>
                  </a:lnTo>
                  <a:lnTo>
                    <a:pt x="12535" y="5963"/>
                  </a:lnTo>
                  <a:lnTo>
                    <a:pt x="12364" y="2358"/>
                  </a:lnTo>
                  <a:lnTo>
                    <a:pt x="1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a:off x="3069157" y="2709993"/>
              <a:ext cx="952983" cy="756371"/>
            </a:xfrm>
            <a:custGeom>
              <a:avLst/>
              <a:gdLst/>
              <a:ahLst/>
              <a:cxnLst/>
              <a:rect l="l" t="t" r="r" b="b"/>
              <a:pathLst>
                <a:path w="24269" h="19262" extrusionOk="0">
                  <a:moveTo>
                    <a:pt x="7501" y="8594"/>
                  </a:moveTo>
                  <a:cubicBezTo>
                    <a:pt x="7504" y="8598"/>
                    <a:pt x="7507" y="8601"/>
                    <a:pt x="7510" y="8605"/>
                  </a:cubicBezTo>
                  <a:cubicBezTo>
                    <a:pt x="7507" y="8601"/>
                    <a:pt x="7504" y="8598"/>
                    <a:pt x="7501" y="8594"/>
                  </a:cubicBezTo>
                  <a:close/>
                  <a:moveTo>
                    <a:pt x="9436" y="0"/>
                  </a:moveTo>
                  <a:cubicBezTo>
                    <a:pt x="9399" y="0"/>
                    <a:pt x="9359" y="21"/>
                    <a:pt x="9334" y="71"/>
                  </a:cubicBezTo>
                  <a:cubicBezTo>
                    <a:pt x="9110" y="647"/>
                    <a:pt x="8662" y="1095"/>
                    <a:pt x="8268" y="1543"/>
                  </a:cubicBezTo>
                  <a:cubicBezTo>
                    <a:pt x="7905" y="1980"/>
                    <a:pt x="7596" y="2471"/>
                    <a:pt x="7372" y="3005"/>
                  </a:cubicBezTo>
                  <a:cubicBezTo>
                    <a:pt x="7148" y="3538"/>
                    <a:pt x="6977" y="4114"/>
                    <a:pt x="6934" y="4701"/>
                  </a:cubicBezTo>
                  <a:cubicBezTo>
                    <a:pt x="6881" y="5234"/>
                    <a:pt x="7020" y="5810"/>
                    <a:pt x="7148" y="6343"/>
                  </a:cubicBezTo>
                  <a:cubicBezTo>
                    <a:pt x="7244" y="7005"/>
                    <a:pt x="7372" y="7677"/>
                    <a:pt x="7468" y="8296"/>
                  </a:cubicBezTo>
                  <a:cubicBezTo>
                    <a:pt x="6401" y="7186"/>
                    <a:pt x="5462" y="5981"/>
                    <a:pt x="4705" y="4647"/>
                  </a:cubicBezTo>
                  <a:cubicBezTo>
                    <a:pt x="4086" y="3495"/>
                    <a:pt x="3595" y="2247"/>
                    <a:pt x="3286" y="967"/>
                  </a:cubicBezTo>
                  <a:cubicBezTo>
                    <a:pt x="3286" y="908"/>
                    <a:pt x="3253" y="882"/>
                    <a:pt x="3216" y="882"/>
                  </a:cubicBezTo>
                  <a:cubicBezTo>
                    <a:pt x="3165" y="882"/>
                    <a:pt x="3105" y="930"/>
                    <a:pt x="3105" y="1010"/>
                  </a:cubicBezTo>
                  <a:cubicBezTo>
                    <a:pt x="3595" y="3314"/>
                    <a:pt x="4801" y="5447"/>
                    <a:pt x="6305" y="7271"/>
                  </a:cubicBezTo>
                  <a:cubicBezTo>
                    <a:pt x="6651" y="7699"/>
                    <a:pt x="7065" y="8127"/>
                    <a:pt x="7455" y="8545"/>
                  </a:cubicBezTo>
                  <a:lnTo>
                    <a:pt x="7455" y="8545"/>
                  </a:lnTo>
                  <a:cubicBezTo>
                    <a:pt x="7453" y="8545"/>
                    <a:pt x="7452" y="8545"/>
                    <a:pt x="7450" y="8545"/>
                  </a:cubicBezTo>
                  <a:cubicBezTo>
                    <a:pt x="7441" y="8545"/>
                    <a:pt x="7430" y="8550"/>
                    <a:pt x="7414" y="8562"/>
                  </a:cubicBezTo>
                  <a:cubicBezTo>
                    <a:pt x="6796" y="8648"/>
                    <a:pt x="6134" y="8744"/>
                    <a:pt x="5505" y="8829"/>
                  </a:cubicBezTo>
                  <a:cubicBezTo>
                    <a:pt x="4971" y="8914"/>
                    <a:pt x="4395" y="8968"/>
                    <a:pt x="3862" y="9138"/>
                  </a:cubicBezTo>
                  <a:cubicBezTo>
                    <a:pt x="3329" y="9320"/>
                    <a:pt x="2795" y="9672"/>
                    <a:pt x="2401" y="10077"/>
                  </a:cubicBezTo>
                  <a:cubicBezTo>
                    <a:pt x="1952" y="10429"/>
                    <a:pt x="1547" y="10877"/>
                    <a:pt x="1238" y="11314"/>
                  </a:cubicBezTo>
                  <a:cubicBezTo>
                    <a:pt x="886" y="11901"/>
                    <a:pt x="576" y="12520"/>
                    <a:pt x="86" y="13011"/>
                  </a:cubicBezTo>
                  <a:cubicBezTo>
                    <a:pt x="0" y="13053"/>
                    <a:pt x="43" y="13139"/>
                    <a:pt x="86" y="13139"/>
                  </a:cubicBezTo>
                  <a:cubicBezTo>
                    <a:pt x="501" y="13246"/>
                    <a:pt x="928" y="13296"/>
                    <a:pt x="1355" y="13296"/>
                  </a:cubicBezTo>
                  <a:cubicBezTo>
                    <a:pt x="2156" y="13296"/>
                    <a:pt x="2957" y="13121"/>
                    <a:pt x="3681" y="12829"/>
                  </a:cubicBezTo>
                  <a:cubicBezTo>
                    <a:pt x="4843" y="12339"/>
                    <a:pt x="5867" y="11581"/>
                    <a:pt x="6614" y="10610"/>
                  </a:cubicBezTo>
                  <a:cubicBezTo>
                    <a:pt x="7062" y="10077"/>
                    <a:pt x="7414" y="9405"/>
                    <a:pt x="7638" y="8744"/>
                  </a:cubicBezTo>
                  <a:cubicBezTo>
                    <a:pt x="7820" y="8914"/>
                    <a:pt x="8001" y="9053"/>
                    <a:pt x="8172" y="9234"/>
                  </a:cubicBezTo>
                  <a:cubicBezTo>
                    <a:pt x="8129" y="9234"/>
                    <a:pt x="8129" y="9234"/>
                    <a:pt x="8129" y="9277"/>
                  </a:cubicBezTo>
                  <a:cubicBezTo>
                    <a:pt x="8001" y="9981"/>
                    <a:pt x="7734" y="10653"/>
                    <a:pt x="7596" y="11314"/>
                  </a:cubicBezTo>
                  <a:cubicBezTo>
                    <a:pt x="7414" y="11986"/>
                    <a:pt x="7329" y="12648"/>
                    <a:pt x="7329" y="13363"/>
                  </a:cubicBezTo>
                  <a:cubicBezTo>
                    <a:pt x="7372" y="13981"/>
                    <a:pt x="7468" y="14611"/>
                    <a:pt x="7681" y="15187"/>
                  </a:cubicBezTo>
                  <a:cubicBezTo>
                    <a:pt x="7948" y="15805"/>
                    <a:pt x="8310" y="16339"/>
                    <a:pt x="8748" y="16829"/>
                  </a:cubicBezTo>
                  <a:cubicBezTo>
                    <a:pt x="9014" y="17096"/>
                    <a:pt x="9281" y="17363"/>
                    <a:pt x="9548" y="17587"/>
                  </a:cubicBezTo>
                  <a:cubicBezTo>
                    <a:pt x="9814" y="17854"/>
                    <a:pt x="10177" y="18078"/>
                    <a:pt x="10348" y="18430"/>
                  </a:cubicBezTo>
                  <a:cubicBezTo>
                    <a:pt x="10370" y="18447"/>
                    <a:pt x="10397" y="18458"/>
                    <a:pt x="10425" y="18458"/>
                  </a:cubicBezTo>
                  <a:cubicBezTo>
                    <a:pt x="10465" y="18458"/>
                    <a:pt x="10504" y="18437"/>
                    <a:pt x="10529" y="18387"/>
                  </a:cubicBezTo>
                  <a:cubicBezTo>
                    <a:pt x="10753" y="17811"/>
                    <a:pt x="10881" y="17139"/>
                    <a:pt x="10935" y="16520"/>
                  </a:cubicBezTo>
                  <a:cubicBezTo>
                    <a:pt x="11020" y="15901"/>
                    <a:pt x="11063" y="15272"/>
                    <a:pt x="10977" y="14653"/>
                  </a:cubicBezTo>
                  <a:cubicBezTo>
                    <a:pt x="10935" y="13981"/>
                    <a:pt x="10710" y="13363"/>
                    <a:pt x="10486" y="12787"/>
                  </a:cubicBezTo>
                  <a:cubicBezTo>
                    <a:pt x="10220" y="12168"/>
                    <a:pt x="9953" y="11581"/>
                    <a:pt x="9644" y="11005"/>
                  </a:cubicBezTo>
                  <a:cubicBezTo>
                    <a:pt x="9334" y="10568"/>
                    <a:pt x="9014" y="10120"/>
                    <a:pt x="8705" y="9672"/>
                  </a:cubicBezTo>
                  <a:lnTo>
                    <a:pt x="8705" y="9672"/>
                  </a:lnTo>
                  <a:cubicBezTo>
                    <a:pt x="9601" y="10472"/>
                    <a:pt x="10572" y="11186"/>
                    <a:pt x="11553" y="11805"/>
                  </a:cubicBezTo>
                  <a:lnTo>
                    <a:pt x="11553" y="11848"/>
                  </a:lnTo>
                  <a:lnTo>
                    <a:pt x="11553" y="11901"/>
                  </a:lnTo>
                  <a:cubicBezTo>
                    <a:pt x="11863" y="12968"/>
                    <a:pt x="12001" y="14035"/>
                    <a:pt x="12311" y="15101"/>
                  </a:cubicBezTo>
                  <a:cubicBezTo>
                    <a:pt x="12481" y="15581"/>
                    <a:pt x="12705" y="16115"/>
                    <a:pt x="12972" y="16605"/>
                  </a:cubicBezTo>
                  <a:cubicBezTo>
                    <a:pt x="13281" y="17096"/>
                    <a:pt x="13644" y="17544"/>
                    <a:pt x="14081" y="17939"/>
                  </a:cubicBezTo>
                  <a:cubicBezTo>
                    <a:pt x="14529" y="18387"/>
                    <a:pt x="15063" y="18835"/>
                    <a:pt x="15596" y="19230"/>
                  </a:cubicBezTo>
                  <a:cubicBezTo>
                    <a:pt x="15596" y="19251"/>
                    <a:pt x="15618" y="19262"/>
                    <a:pt x="15646" y="19262"/>
                  </a:cubicBezTo>
                  <a:cubicBezTo>
                    <a:pt x="15674" y="19262"/>
                    <a:pt x="15708" y="19251"/>
                    <a:pt x="15735" y="19230"/>
                  </a:cubicBezTo>
                  <a:cubicBezTo>
                    <a:pt x="15863" y="19006"/>
                    <a:pt x="15863" y="18696"/>
                    <a:pt x="15863" y="18430"/>
                  </a:cubicBezTo>
                  <a:lnTo>
                    <a:pt x="15863" y="17630"/>
                  </a:lnTo>
                  <a:cubicBezTo>
                    <a:pt x="15820" y="17096"/>
                    <a:pt x="15735" y="16563"/>
                    <a:pt x="15554" y="16072"/>
                  </a:cubicBezTo>
                  <a:cubicBezTo>
                    <a:pt x="15330" y="15496"/>
                    <a:pt x="15020" y="15005"/>
                    <a:pt x="14668" y="14515"/>
                  </a:cubicBezTo>
                  <a:cubicBezTo>
                    <a:pt x="14305" y="14035"/>
                    <a:pt x="13868" y="13544"/>
                    <a:pt x="13420" y="13096"/>
                  </a:cubicBezTo>
                  <a:cubicBezTo>
                    <a:pt x="13239" y="12968"/>
                    <a:pt x="13111" y="12829"/>
                    <a:pt x="12929" y="12701"/>
                  </a:cubicBezTo>
                  <a:lnTo>
                    <a:pt x="12929" y="12701"/>
                  </a:lnTo>
                  <a:cubicBezTo>
                    <a:pt x="14081" y="13320"/>
                    <a:pt x="15287" y="13896"/>
                    <a:pt x="16535" y="14301"/>
                  </a:cubicBezTo>
                  <a:lnTo>
                    <a:pt x="16578" y="14301"/>
                  </a:lnTo>
                  <a:cubicBezTo>
                    <a:pt x="16972" y="14781"/>
                    <a:pt x="17239" y="15368"/>
                    <a:pt x="17602" y="15901"/>
                  </a:cubicBezTo>
                  <a:cubicBezTo>
                    <a:pt x="17954" y="16435"/>
                    <a:pt x="18348" y="16915"/>
                    <a:pt x="18839" y="17320"/>
                  </a:cubicBezTo>
                  <a:cubicBezTo>
                    <a:pt x="19821" y="18120"/>
                    <a:pt x="20973" y="18568"/>
                    <a:pt x="22221" y="18654"/>
                  </a:cubicBezTo>
                  <a:cubicBezTo>
                    <a:pt x="22373" y="18664"/>
                    <a:pt x="22529" y="18669"/>
                    <a:pt x="22686" y="18669"/>
                  </a:cubicBezTo>
                  <a:cubicBezTo>
                    <a:pt x="23170" y="18669"/>
                    <a:pt x="23674" y="18619"/>
                    <a:pt x="24173" y="18515"/>
                  </a:cubicBezTo>
                  <a:cubicBezTo>
                    <a:pt x="24216" y="18472"/>
                    <a:pt x="24269" y="18430"/>
                    <a:pt x="24216" y="18344"/>
                  </a:cubicBezTo>
                  <a:cubicBezTo>
                    <a:pt x="23864" y="17896"/>
                    <a:pt x="23682" y="17320"/>
                    <a:pt x="23373" y="16787"/>
                  </a:cubicBezTo>
                  <a:cubicBezTo>
                    <a:pt x="23106" y="16253"/>
                    <a:pt x="22711" y="15848"/>
                    <a:pt x="22178" y="15496"/>
                  </a:cubicBezTo>
                  <a:cubicBezTo>
                    <a:pt x="21154" y="14781"/>
                    <a:pt x="20002" y="14301"/>
                    <a:pt x="18754" y="14205"/>
                  </a:cubicBezTo>
                  <a:cubicBezTo>
                    <a:pt x="18418" y="14184"/>
                    <a:pt x="18084" y="14184"/>
                    <a:pt x="17751" y="14184"/>
                  </a:cubicBezTo>
                  <a:cubicBezTo>
                    <a:pt x="17418" y="14184"/>
                    <a:pt x="17084" y="14184"/>
                    <a:pt x="16748" y="14163"/>
                  </a:cubicBezTo>
                  <a:cubicBezTo>
                    <a:pt x="15415" y="13715"/>
                    <a:pt x="14135" y="13139"/>
                    <a:pt x="12929" y="12477"/>
                  </a:cubicBezTo>
                  <a:lnTo>
                    <a:pt x="12929" y="12477"/>
                  </a:lnTo>
                  <a:cubicBezTo>
                    <a:pt x="13600" y="12701"/>
                    <a:pt x="14301" y="12797"/>
                    <a:pt x="15007" y="12797"/>
                  </a:cubicBezTo>
                  <a:cubicBezTo>
                    <a:pt x="15143" y="12797"/>
                    <a:pt x="15279" y="12793"/>
                    <a:pt x="15415" y="12787"/>
                  </a:cubicBezTo>
                  <a:cubicBezTo>
                    <a:pt x="16172" y="12744"/>
                    <a:pt x="16887" y="12563"/>
                    <a:pt x="17602" y="12339"/>
                  </a:cubicBezTo>
                  <a:cubicBezTo>
                    <a:pt x="18263" y="12168"/>
                    <a:pt x="18935" y="11901"/>
                    <a:pt x="19597" y="11581"/>
                  </a:cubicBezTo>
                  <a:cubicBezTo>
                    <a:pt x="19906" y="11410"/>
                    <a:pt x="20269" y="11186"/>
                    <a:pt x="20535" y="10920"/>
                  </a:cubicBezTo>
                  <a:cubicBezTo>
                    <a:pt x="20845" y="10696"/>
                    <a:pt x="21197" y="10386"/>
                    <a:pt x="21282" y="9981"/>
                  </a:cubicBezTo>
                  <a:cubicBezTo>
                    <a:pt x="21325" y="9946"/>
                    <a:pt x="21298" y="9884"/>
                    <a:pt x="21242" y="9884"/>
                  </a:cubicBezTo>
                  <a:cubicBezTo>
                    <a:pt x="21228" y="9884"/>
                    <a:pt x="21213" y="9888"/>
                    <a:pt x="21197" y="9896"/>
                  </a:cubicBezTo>
                  <a:cubicBezTo>
                    <a:pt x="21142" y="9903"/>
                    <a:pt x="21087" y="9907"/>
                    <a:pt x="21030" y="9907"/>
                  </a:cubicBezTo>
                  <a:cubicBezTo>
                    <a:pt x="20765" y="9907"/>
                    <a:pt x="20479" y="9829"/>
                    <a:pt x="20215" y="9714"/>
                  </a:cubicBezTo>
                  <a:cubicBezTo>
                    <a:pt x="19906" y="9629"/>
                    <a:pt x="19554" y="9544"/>
                    <a:pt x="19244" y="9501"/>
                  </a:cubicBezTo>
                  <a:cubicBezTo>
                    <a:pt x="18939" y="9457"/>
                    <a:pt x="18627" y="9434"/>
                    <a:pt x="18315" y="9434"/>
                  </a:cubicBezTo>
                  <a:cubicBezTo>
                    <a:pt x="17940" y="9434"/>
                    <a:pt x="17563" y="9468"/>
                    <a:pt x="17196" y="9544"/>
                  </a:cubicBezTo>
                  <a:cubicBezTo>
                    <a:pt x="15906" y="9810"/>
                    <a:pt x="14796" y="10514"/>
                    <a:pt x="13644" y="11186"/>
                  </a:cubicBezTo>
                  <a:cubicBezTo>
                    <a:pt x="13134" y="11460"/>
                    <a:pt x="12549" y="11734"/>
                    <a:pt x="11925" y="11734"/>
                  </a:cubicBezTo>
                  <a:cubicBezTo>
                    <a:pt x="11845" y="11734"/>
                    <a:pt x="11763" y="11730"/>
                    <a:pt x="11681" y="11720"/>
                  </a:cubicBezTo>
                  <a:lnTo>
                    <a:pt x="11681" y="11677"/>
                  </a:lnTo>
                  <a:cubicBezTo>
                    <a:pt x="11020" y="11272"/>
                    <a:pt x="10348" y="10781"/>
                    <a:pt x="9729" y="10301"/>
                  </a:cubicBezTo>
                  <a:cubicBezTo>
                    <a:pt x="9377" y="10034"/>
                    <a:pt x="9068" y="9768"/>
                    <a:pt x="8748" y="9448"/>
                  </a:cubicBezTo>
                  <a:lnTo>
                    <a:pt x="8748" y="9448"/>
                  </a:lnTo>
                  <a:cubicBezTo>
                    <a:pt x="8929" y="9544"/>
                    <a:pt x="9110" y="9586"/>
                    <a:pt x="9281" y="9672"/>
                  </a:cubicBezTo>
                  <a:cubicBezTo>
                    <a:pt x="9644" y="9768"/>
                    <a:pt x="9953" y="9853"/>
                    <a:pt x="10305" y="9896"/>
                  </a:cubicBezTo>
                  <a:cubicBezTo>
                    <a:pt x="10461" y="9914"/>
                    <a:pt x="10618" y="9923"/>
                    <a:pt x="10777" y="9923"/>
                  </a:cubicBezTo>
                  <a:cubicBezTo>
                    <a:pt x="11345" y="9923"/>
                    <a:pt x="11921" y="9814"/>
                    <a:pt x="12439" y="9672"/>
                  </a:cubicBezTo>
                  <a:cubicBezTo>
                    <a:pt x="13815" y="9362"/>
                    <a:pt x="15244" y="8829"/>
                    <a:pt x="16354" y="7944"/>
                  </a:cubicBezTo>
                  <a:cubicBezTo>
                    <a:pt x="17015" y="7453"/>
                    <a:pt x="17602" y="6781"/>
                    <a:pt x="17911" y="6034"/>
                  </a:cubicBezTo>
                  <a:cubicBezTo>
                    <a:pt x="17954" y="5938"/>
                    <a:pt x="17868" y="5895"/>
                    <a:pt x="17815" y="5895"/>
                  </a:cubicBezTo>
                  <a:cubicBezTo>
                    <a:pt x="17684" y="5931"/>
                    <a:pt x="17546" y="5945"/>
                    <a:pt x="17406" y="5945"/>
                  </a:cubicBezTo>
                  <a:cubicBezTo>
                    <a:pt x="17216" y="5945"/>
                    <a:pt x="17023" y="5920"/>
                    <a:pt x="16844" y="5895"/>
                  </a:cubicBezTo>
                  <a:cubicBezTo>
                    <a:pt x="16535" y="5810"/>
                    <a:pt x="16215" y="5767"/>
                    <a:pt x="15863" y="5714"/>
                  </a:cubicBezTo>
                  <a:cubicBezTo>
                    <a:pt x="15627" y="5699"/>
                    <a:pt x="15390" y="5689"/>
                    <a:pt x="15154" y="5689"/>
                  </a:cubicBezTo>
                  <a:cubicBezTo>
                    <a:pt x="14729" y="5689"/>
                    <a:pt x="14309" y="5721"/>
                    <a:pt x="13911" y="5810"/>
                  </a:cubicBezTo>
                  <a:cubicBezTo>
                    <a:pt x="12535" y="5981"/>
                    <a:pt x="11244" y="6567"/>
                    <a:pt x="10134" y="7367"/>
                  </a:cubicBezTo>
                  <a:cubicBezTo>
                    <a:pt x="9814" y="7634"/>
                    <a:pt x="9505" y="7901"/>
                    <a:pt x="9196" y="8168"/>
                  </a:cubicBezTo>
                  <a:cubicBezTo>
                    <a:pt x="8886" y="8434"/>
                    <a:pt x="8620" y="8744"/>
                    <a:pt x="8268" y="9010"/>
                  </a:cubicBezTo>
                  <a:lnTo>
                    <a:pt x="8268" y="9053"/>
                  </a:lnTo>
                  <a:cubicBezTo>
                    <a:pt x="8086" y="8914"/>
                    <a:pt x="7948" y="8744"/>
                    <a:pt x="7820" y="8605"/>
                  </a:cubicBezTo>
                  <a:cubicBezTo>
                    <a:pt x="8801" y="7805"/>
                    <a:pt x="9548" y="6695"/>
                    <a:pt x="9996" y="5447"/>
                  </a:cubicBezTo>
                  <a:cubicBezTo>
                    <a:pt x="10348" y="4338"/>
                    <a:pt x="10444" y="3143"/>
                    <a:pt x="10262" y="1980"/>
                  </a:cubicBezTo>
                  <a:cubicBezTo>
                    <a:pt x="10134" y="1319"/>
                    <a:pt x="9910" y="647"/>
                    <a:pt x="9505" y="28"/>
                  </a:cubicBezTo>
                  <a:cubicBezTo>
                    <a:pt x="9487" y="11"/>
                    <a:pt x="9462" y="0"/>
                    <a:pt x="9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a:off x="3081291" y="2695150"/>
              <a:ext cx="951334" cy="756842"/>
            </a:xfrm>
            <a:custGeom>
              <a:avLst/>
              <a:gdLst/>
              <a:ahLst/>
              <a:cxnLst/>
              <a:rect l="l" t="t" r="r" b="b"/>
              <a:pathLst>
                <a:path w="24227" h="19274" extrusionOk="0">
                  <a:moveTo>
                    <a:pt x="9394" y="0"/>
                  </a:moveTo>
                  <a:cubicBezTo>
                    <a:pt x="9357" y="0"/>
                    <a:pt x="9317" y="29"/>
                    <a:pt x="9292" y="54"/>
                  </a:cubicBezTo>
                  <a:cubicBezTo>
                    <a:pt x="9068" y="630"/>
                    <a:pt x="8620" y="1078"/>
                    <a:pt x="8225" y="1558"/>
                  </a:cubicBezTo>
                  <a:cubicBezTo>
                    <a:pt x="7863" y="2006"/>
                    <a:pt x="7596" y="2497"/>
                    <a:pt x="7329" y="2988"/>
                  </a:cubicBezTo>
                  <a:cubicBezTo>
                    <a:pt x="7105" y="3521"/>
                    <a:pt x="6935" y="4097"/>
                    <a:pt x="6892" y="4673"/>
                  </a:cubicBezTo>
                  <a:cubicBezTo>
                    <a:pt x="6839" y="5249"/>
                    <a:pt x="6977" y="5783"/>
                    <a:pt x="7105" y="6359"/>
                  </a:cubicBezTo>
                  <a:cubicBezTo>
                    <a:pt x="7201" y="6988"/>
                    <a:pt x="7329" y="7649"/>
                    <a:pt x="7468" y="8322"/>
                  </a:cubicBezTo>
                  <a:cubicBezTo>
                    <a:pt x="6359" y="7212"/>
                    <a:pt x="5420" y="6007"/>
                    <a:pt x="4662" y="4631"/>
                  </a:cubicBezTo>
                  <a:cubicBezTo>
                    <a:pt x="4044" y="3479"/>
                    <a:pt x="3553" y="2230"/>
                    <a:pt x="3244" y="940"/>
                  </a:cubicBezTo>
                  <a:cubicBezTo>
                    <a:pt x="3244" y="901"/>
                    <a:pt x="3207" y="880"/>
                    <a:pt x="3167" y="880"/>
                  </a:cubicBezTo>
                  <a:cubicBezTo>
                    <a:pt x="3117" y="880"/>
                    <a:pt x="3062" y="912"/>
                    <a:pt x="3062" y="982"/>
                  </a:cubicBezTo>
                  <a:cubicBezTo>
                    <a:pt x="3596" y="3297"/>
                    <a:pt x="4758" y="5473"/>
                    <a:pt x="6263" y="7297"/>
                  </a:cubicBezTo>
                  <a:cubicBezTo>
                    <a:pt x="6668" y="7745"/>
                    <a:pt x="7063" y="8183"/>
                    <a:pt x="7468" y="8588"/>
                  </a:cubicBezTo>
                  <a:cubicBezTo>
                    <a:pt x="7468" y="8588"/>
                    <a:pt x="7425" y="8546"/>
                    <a:pt x="7372" y="8546"/>
                  </a:cubicBezTo>
                  <a:cubicBezTo>
                    <a:pt x="6753" y="8631"/>
                    <a:pt x="6134" y="8716"/>
                    <a:pt x="5505" y="8812"/>
                  </a:cubicBezTo>
                  <a:cubicBezTo>
                    <a:pt x="4929" y="8898"/>
                    <a:pt x="4353" y="8940"/>
                    <a:pt x="3820" y="9164"/>
                  </a:cubicBezTo>
                  <a:cubicBezTo>
                    <a:pt x="3286" y="9346"/>
                    <a:pt x="2753" y="9698"/>
                    <a:pt x="2358" y="10050"/>
                  </a:cubicBezTo>
                  <a:cubicBezTo>
                    <a:pt x="1910" y="10412"/>
                    <a:pt x="1505" y="10850"/>
                    <a:pt x="1195" y="11340"/>
                  </a:cubicBezTo>
                  <a:cubicBezTo>
                    <a:pt x="843" y="11874"/>
                    <a:pt x="534" y="12546"/>
                    <a:pt x="43" y="12983"/>
                  </a:cubicBezTo>
                  <a:cubicBezTo>
                    <a:pt x="1" y="13026"/>
                    <a:pt x="1" y="13122"/>
                    <a:pt x="43" y="13165"/>
                  </a:cubicBezTo>
                  <a:cubicBezTo>
                    <a:pt x="427" y="13264"/>
                    <a:pt x="820" y="13308"/>
                    <a:pt x="1214" y="13308"/>
                  </a:cubicBezTo>
                  <a:cubicBezTo>
                    <a:pt x="2048" y="13308"/>
                    <a:pt x="2885" y="13110"/>
                    <a:pt x="3638" y="12813"/>
                  </a:cubicBezTo>
                  <a:cubicBezTo>
                    <a:pt x="4801" y="12364"/>
                    <a:pt x="5825" y="11607"/>
                    <a:pt x="6572" y="10626"/>
                  </a:cubicBezTo>
                  <a:cubicBezTo>
                    <a:pt x="7020" y="10050"/>
                    <a:pt x="7372" y="9431"/>
                    <a:pt x="7639" y="8759"/>
                  </a:cubicBezTo>
                  <a:cubicBezTo>
                    <a:pt x="7777" y="8898"/>
                    <a:pt x="7959" y="9079"/>
                    <a:pt x="8129" y="9207"/>
                  </a:cubicBezTo>
                  <a:lnTo>
                    <a:pt x="8087" y="9250"/>
                  </a:lnTo>
                  <a:cubicBezTo>
                    <a:pt x="7959" y="9964"/>
                    <a:pt x="7692" y="10626"/>
                    <a:pt x="7553" y="11340"/>
                  </a:cubicBezTo>
                  <a:cubicBezTo>
                    <a:pt x="7372" y="12012"/>
                    <a:pt x="7287" y="12674"/>
                    <a:pt x="7329" y="13346"/>
                  </a:cubicBezTo>
                  <a:cubicBezTo>
                    <a:pt x="7329" y="13965"/>
                    <a:pt x="7425" y="14583"/>
                    <a:pt x="7639" y="15159"/>
                  </a:cubicBezTo>
                  <a:cubicBezTo>
                    <a:pt x="7905" y="15789"/>
                    <a:pt x="8268" y="16322"/>
                    <a:pt x="8705" y="16813"/>
                  </a:cubicBezTo>
                  <a:lnTo>
                    <a:pt x="9505" y="17613"/>
                  </a:lnTo>
                  <a:cubicBezTo>
                    <a:pt x="9772" y="17826"/>
                    <a:pt x="10135" y="18050"/>
                    <a:pt x="10305" y="18413"/>
                  </a:cubicBezTo>
                  <a:cubicBezTo>
                    <a:pt x="10332" y="18456"/>
                    <a:pt x="10367" y="18477"/>
                    <a:pt x="10400" y="18477"/>
                  </a:cubicBezTo>
                  <a:cubicBezTo>
                    <a:pt x="10433" y="18477"/>
                    <a:pt x="10465" y="18456"/>
                    <a:pt x="10487" y="18413"/>
                  </a:cubicBezTo>
                  <a:cubicBezTo>
                    <a:pt x="10711" y="17784"/>
                    <a:pt x="10839" y="17165"/>
                    <a:pt x="10892" y="16493"/>
                  </a:cubicBezTo>
                  <a:cubicBezTo>
                    <a:pt x="10978" y="15874"/>
                    <a:pt x="11020" y="15255"/>
                    <a:pt x="10935" y="14626"/>
                  </a:cubicBezTo>
                  <a:cubicBezTo>
                    <a:pt x="10892" y="14007"/>
                    <a:pt x="10668" y="13389"/>
                    <a:pt x="10444" y="12759"/>
                  </a:cubicBezTo>
                  <a:cubicBezTo>
                    <a:pt x="10177" y="12183"/>
                    <a:pt x="9911" y="11564"/>
                    <a:pt x="9601" y="10988"/>
                  </a:cubicBezTo>
                  <a:cubicBezTo>
                    <a:pt x="9292" y="10540"/>
                    <a:pt x="8972" y="10092"/>
                    <a:pt x="8663" y="9698"/>
                  </a:cubicBezTo>
                  <a:lnTo>
                    <a:pt x="8663" y="9698"/>
                  </a:lnTo>
                  <a:cubicBezTo>
                    <a:pt x="9559" y="10455"/>
                    <a:pt x="10530" y="11159"/>
                    <a:pt x="11511" y="11831"/>
                  </a:cubicBezTo>
                  <a:lnTo>
                    <a:pt x="11511" y="11916"/>
                  </a:lnTo>
                  <a:cubicBezTo>
                    <a:pt x="11820" y="12941"/>
                    <a:pt x="11959" y="14007"/>
                    <a:pt x="12311" y="15074"/>
                  </a:cubicBezTo>
                  <a:cubicBezTo>
                    <a:pt x="12439" y="15607"/>
                    <a:pt x="12663" y="16098"/>
                    <a:pt x="12930" y="16589"/>
                  </a:cubicBezTo>
                  <a:cubicBezTo>
                    <a:pt x="13239" y="17079"/>
                    <a:pt x="13602" y="17517"/>
                    <a:pt x="14039" y="17922"/>
                  </a:cubicBezTo>
                  <a:cubicBezTo>
                    <a:pt x="14487" y="18413"/>
                    <a:pt x="15021" y="18808"/>
                    <a:pt x="15554" y="19256"/>
                  </a:cubicBezTo>
                  <a:cubicBezTo>
                    <a:pt x="15566" y="19268"/>
                    <a:pt x="15579" y="19273"/>
                    <a:pt x="15592" y="19273"/>
                  </a:cubicBezTo>
                  <a:cubicBezTo>
                    <a:pt x="15622" y="19273"/>
                    <a:pt x="15655" y="19243"/>
                    <a:pt x="15693" y="19213"/>
                  </a:cubicBezTo>
                  <a:cubicBezTo>
                    <a:pt x="15821" y="18989"/>
                    <a:pt x="15821" y="18722"/>
                    <a:pt x="15821" y="18456"/>
                  </a:cubicBezTo>
                  <a:lnTo>
                    <a:pt x="15821" y="17656"/>
                  </a:lnTo>
                  <a:cubicBezTo>
                    <a:pt x="15778" y="17122"/>
                    <a:pt x="15693" y="16589"/>
                    <a:pt x="15511" y="16055"/>
                  </a:cubicBezTo>
                  <a:cubicBezTo>
                    <a:pt x="15330" y="15522"/>
                    <a:pt x="14978" y="14989"/>
                    <a:pt x="14626" y="14541"/>
                  </a:cubicBezTo>
                  <a:cubicBezTo>
                    <a:pt x="14263" y="14007"/>
                    <a:pt x="13826" y="13517"/>
                    <a:pt x="13378" y="13122"/>
                  </a:cubicBezTo>
                  <a:cubicBezTo>
                    <a:pt x="13196" y="12941"/>
                    <a:pt x="13068" y="12813"/>
                    <a:pt x="12887" y="12674"/>
                  </a:cubicBezTo>
                  <a:lnTo>
                    <a:pt x="12887" y="12674"/>
                  </a:lnTo>
                  <a:cubicBezTo>
                    <a:pt x="14039" y="13346"/>
                    <a:pt x="15245" y="13879"/>
                    <a:pt x="16535" y="14274"/>
                  </a:cubicBezTo>
                  <a:cubicBezTo>
                    <a:pt x="16930" y="14765"/>
                    <a:pt x="17197" y="15341"/>
                    <a:pt x="17559" y="15874"/>
                  </a:cubicBezTo>
                  <a:cubicBezTo>
                    <a:pt x="17911" y="16407"/>
                    <a:pt x="18306" y="16898"/>
                    <a:pt x="18797" y="17293"/>
                  </a:cubicBezTo>
                  <a:cubicBezTo>
                    <a:pt x="19778" y="18093"/>
                    <a:pt x="20930" y="18541"/>
                    <a:pt x="22178" y="18626"/>
                  </a:cubicBezTo>
                  <a:cubicBezTo>
                    <a:pt x="22354" y="18653"/>
                    <a:pt x="22533" y="18665"/>
                    <a:pt x="22716" y="18665"/>
                  </a:cubicBezTo>
                  <a:cubicBezTo>
                    <a:pt x="23177" y="18665"/>
                    <a:pt x="23657" y="18590"/>
                    <a:pt x="24131" y="18498"/>
                  </a:cubicBezTo>
                  <a:cubicBezTo>
                    <a:pt x="24227" y="18498"/>
                    <a:pt x="24227" y="18413"/>
                    <a:pt x="24173" y="18360"/>
                  </a:cubicBezTo>
                  <a:cubicBezTo>
                    <a:pt x="23821" y="17880"/>
                    <a:pt x="23640" y="17293"/>
                    <a:pt x="23373" y="16813"/>
                  </a:cubicBezTo>
                  <a:cubicBezTo>
                    <a:pt x="23064" y="16279"/>
                    <a:pt x="22669" y="15831"/>
                    <a:pt x="22136" y="15479"/>
                  </a:cubicBezTo>
                  <a:cubicBezTo>
                    <a:pt x="21112" y="14765"/>
                    <a:pt x="19960" y="14274"/>
                    <a:pt x="18711" y="14189"/>
                  </a:cubicBezTo>
                  <a:cubicBezTo>
                    <a:pt x="18559" y="14179"/>
                    <a:pt x="18408" y="14176"/>
                    <a:pt x="18256" y="14176"/>
                  </a:cubicBezTo>
                  <a:cubicBezTo>
                    <a:pt x="17986" y="14176"/>
                    <a:pt x="17717" y="14186"/>
                    <a:pt x="17447" y="14186"/>
                  </a:cubicBezTo>
                  <a:cubicBezTo>
                    <a:pt x="17201" y="14186"/>
                    <a:pt x="16954" y="14177"/>
                    <a:pt x="16706" y="14146"/>
                  </a:cubicBezTo>
                  <a:cubicBezTo>
                    <a:pt x="15373" y="13741"/>
                    <a:pt x="14092" y="13165"/>
                    <a:pt x="12887" y="12450"/>
                  </a:cubicBezTo>
                  <a:lnTo>
                    <a:pt x="12887" y="12450"/>
                  </a:lnTo>
                  <a:cubicBezTo>
                    <a:pt x="13591" y="12685"/>
                    <a:pt x="14329" y="12820"/>
                    <a:pt x="15106" y="12820"/>
                  </a:cubicBezTo>
                  <a:cubicBezTo>
                    <a:pt x="15212" y="12820"/>
                    <a:pt x="15319" y="12818"/>
                    <a:pt x="15426" y="12813"/>
                  </a:cubicBezTo>
                  <a:cubicBezTo>
                    <a:pt x="16130" y="12759"/>
                    <a:pt x="16845" y="12589"/>
                    <a:pt x="17559" y="12364"/>
                  </a:cubicBezTo>
                  <a:cubicBezTo>
                    <a:pt x="18221" y="12140"/>
                    <a:pt x="18935" y="11916"/>
                    <a:pt x="19554" y="11564"/>
                  </a:cubicBezTo>
                  <a:cubicBezTo>
                    <a:pt x="19864" y="11383"/>
                    <a:pt x="20226" y="11159"/>
                    <a:pt x="20536" y="10946"/>
                  </a:cubicBezTo>
                  <a:cubicBezTo>
                    <a:pt x="20802" y="10679"/>
                    <a:pt x="21154" y="10412"/>
                    <a:pt x="21293" y="10007"/>
                  </a:cubicBezTo>
                  <a:cubicBezTo>
                    <a:pt x="21293" y="9922"/>
                    <a:pt x="21240" y="9879"/>
                    <a:pt x="21154" y="9879"/>
                  </a:cubicBezTo>
                  <a:cubicBezTo>
                    <a:pt x="21102" y="9886"/>
                    <a:pt x="21048" y="9889"/>
                    <a:pt x="20994" y="9889"/>
                  </a:cubicBezTo>
                  <a:cubicBezTo>
                    <a:pt x="20727" y="9889"/>
                    <a:pt x="20439" y="9811"/>
                    <a:pt x="20173" y="9740"/>
                  </a:cubicBezTo>
                  <a:cubicBezTo>
                    <a:pt x="19864" y="9655"/>
                    <a:pt x="19512" y="9559"/>
                    <a:pt x="19202" y="9516"/>
                  </a:cubicBezTo>
                  <a:cubicBezTo>
                    <a:pt x="18866" y="9452"/>
                    <a:pt x="18522" y="9420"/>
                    <a:pt x="18178" y="9420"/>
                  </a:cubicBezTo>
                  <a:cubicBezTo>
                    <a:pt x="17834" y="9420"/>
                    <a:pt x="17490" y="9452"/>
                    <a:pt x="17154" y="9516"/>
                  </a:cubicBezTo>
                  <a:cubicBezTo>
                    <a:pt x="15863" y="9826"/>
                    <a:pt x="14754" y="10540"/>
                    <a:pt x="13602" y="11159"/>
                  </a:cubicBezTo>
                  <a:cubicBezTo>
                    <a:pt x="13114" y="11430"/>
                    <a:pt x="12558" y="11724"/>
                    <a:pt x="11966" y="11724"/>
                  </a:cubicBezTo>
                  <a:cubicBezTo>
                    <a:pt x="11858" y="11724"/>
                    <a:pt x="11749" y="11714"/>
                    <a:pt x="11639" y="11692"/>
                  </a:cubicBezTo>
                  <a:cubicBezTo>
                    <a:pt x="10978" y="11255"/>
                    <a:pt x="10305" y="10764"/>
                    <a:pt x="9687" y="10274"/>
                  </a:cubicBezTo>
                  <a:cubicBezTo>
                    <a:pt x="9377" y="10007"/>
                    <a:pt x="9025" y="9740"/>
                    <a:pt x="8705" y="9474"/>
                  </a:cubicBezTo>
                  <a:lnTo>
                    <a:pt x="8705" y="9474"/>
                  </a:lnTo>
                  <a:cubicBezTo>
                    <a:pt x="8887" y="9559"/>
                    <a:pt x="9068" y="9612"/>
                    <a:pt x="9239" y="9655"/>
                  </a:cubicBezTo>
                  <a:cubicBezTo>
                    <a:pt x="9601" y="9783"/>
                    <a:pt x="9953" y="9879"/>
                    <a:pt x="10263" y="9922"/>
                  </a:cubicBezTo>
                  <a:cubicBezTo>
                    <a:pt x="10351" y="9927"/>
                    <a:pt x="10441" y="9929"/>
                    <a:pt x="10530" y="9929"/>
                  </a:cubicBezTo>
                  <a:cubicBezTo>
                    <a:pt x="11164" y="9929"/>
                    <a:pt x="11817" y="9804"/>
                    <a:pt x="12396" y="9655"/>
                  </a:cubicBezTo>
                  <a:cubicBezTo>
                    <a:pt x="13826" y="9346"/>
                    <a:pt x="15202" y="8855"/>
                    <a:pt x="16354" y="7959"/>
                  </a:cubicBezTo>
                  <a:cubicBezTo>
                    <a:pt x="16973" y="7425"/>
                    <a:pt x="17559" y="6764"/>
                    <a:pt x="17869" y="6007"/>
                  </a:cubicBezTo>
                  <a:cubicBezTo>
                    <a:pt x="17911" y="5964"/>
                    <a:pt x="17869" y="5879"/>
                    <a:pt x="17773" y="5879"/>
                  </a:cubicBezTo>
                  <a:cubicBezTo>
                    <a:pt x="17642" y="5915"/>
                    <a:pt x="17511" y="5928"/>
                    <a:pt x="17377" y="5928"/>
                  </a:cubicBezTo>
                  <a:cubicBezTo>
                    <a:pt x="17194" y="5928"/>
                    <a:pt x="17005" y="5903"/>
                    <a:pt x="16802" y="5879"/>
                  </a:cubicBezTo>
                  <a:cubicBezTo>
                    <a:pt x="16493" y="5825"/>
                    <a:pt x="16173" y="5740"/>
                    <a:pt x="15821" y="5740"/>
                  </a:cubicBezTo>
                  <a:cubicBezTo>
                    <a:pt x="15568" y="5707"/>
                    <a:pt x="15314" y="5694"/>
                    <a:pt x="15062" y="5694"/>
                  </a:cubicBezTo>
                  <a:cubicBezTo>
                    <a:pt x="14654" y="5694"/>
                    <a:pt x="14251" y="5730"/>
                    <a:pt x="13868" y="5783"/>
                  </a:cubicBezTo>
                  <a:cubicBezTo>
                    <a:pt x="12492" y="6007"/>
                    <a:pt x="11202" y="6583"/>
                    <a:pt x="10092" y="7383"/>
                  </a:cubicBezTo>
                  <a:cubicBezTo>
                    <a:pt x="9772" y="7607"/>
                    <a:pt x="9463" y="7874"/>
                    <a:pt x="9153" y="8140"/>
                  </a:cubicBezTo>
                  <a:cubicBezTo>
                    <a:pt x="8844" y="8450"/>
                    <a:pt x="8577" y="8759"/>
                    <a:pt x="8225" y="9026"/>
                  </a:cubicBezTo>
                  <a:cubicBezTo>
                    <a:pt x="8044" y="8898"/>
                    <a:pt x="7905" y="8759"/>
                    <a:pt x="7777" y="8631"/>
                  </a:cubicBezTo>
                  <a:cubicBezTo>
                    <a:pt x="8759" y="7788"/>
                    <a:pt x="9505" y="6679"/>
                    <a:pt x="9953" y="5431"/>
                  </a:cubicBezTo>
                  <a:cubicBezTo>
                    <a:pt x="10305" y="4364"/>
                    <a:pt x="10401" y="3159"/>
                    <a:pt x="10220" y="2006"/>
                  </a:cubicBezTo>
                  <a:cubicBezTo>
                    <a:pt x="10092" y="1292"/>
                    <a:pt x="9868" y="630"/>
                    <a:pt x="9463" y="54"/>
                  </a:cubicBezTo>
                  <a:cubicBezTo>
                    <a:pt x="9445" y="15"/>
                    <a:pt x="9420" y="0"/>
                    <a:pt x="9394" y="0"/>
                  </a:cubicBezTo>
                  <a:close/>
                </a:path>
              </a:pathLst>
            </a:custGeom>
            <a:solidFill>
              <a:srgbClr val="FDD7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3"/>
            <p:cNvSpPr/>
            <p:nvPr/>
          </p:nvSpPr>
          <p:spPr>
            <a:xfrm>
              <a:off x="3381212" y="2712742"/>
              <a:ext cx="94281" cy="317988"/>
            </a:xfrm>
            <a:custGeom>
              <a:avLst/>
              <a:gdLst/>
              <a:ahLst/>
              <a:cxnLst/>
              <a:rect l="l" t="t" r="r" b="b"/>
              <a:pathLst>
                <a:path w="2401" h="8098" extrusionOk="0">
                  <a:moveTo>
                    <a:pt x="1654" y="1"/>
                  </a:moveTo>
                  <a:lnTo>
                    <a:pt x="1601" y="44"/>
                  </a:lnTo>
                  <a:cubicBezTo>
                    <a:pt x="1654" y="364"/>
                    <a:pt x="1697" y="673"/>
                    <a:pt x="1739" y="940"/>
                  </a:cubicBezTo>
                  <a:cubicBezTo>
                    <a:pt x="1782" y="1292"/>
                    <a:pt x="1825" y="1601"/>
                    <a:pt x="1782" y="1964"/>
                  </a:cubicBezTo>
                  <a:cubicBezTo>
                    <a:pt x="1697" y="3073"/>
                    <a:pt x="982" y="4044"/>
                    <a:pt x="491" y="5025"/>
                  </a:cubicBezTo>
                  <a:cubicBezTo>
                    <a:pt x="267" y="5516"/>
                    <a:pt x="97" y="6049"/>
                    <a:pt x="54" y="6625"/>
                  </a:cubicBezTo>
                  <a:cubicBezTo>
                    <a:pt x="1" y="6892"/>
                    <a:pt x="54" y="7201"/>
                    <a:pt x="54" y="7468"/>
                  </a:cubicBezTo>
                  <a:cubicBezTo>
                    <a:pt x="54" y="7650"/>
                    <a:pt x="54" y="7778"/>
                    <a:pt x="1" y="7916"/>
                  </a:cubicBezTo>
                  <a:lnTo>
                    <a:pt x="1" y="8098"/>
                  </a:lnTo>
                  <a:cubicBezTo>
                    <a:pt x="491" y="7692"/>
                    <a:pt x="897" y="7201"/>
                    <a:pt x="1249" y="6625"/>
                  </a:cubicBezTo>
                  <a:cubicBezTo>
                    <a:pt x="1921" y="5644"/>
                    <a:pt x="2315" y="4492"/>
                    <a:pt x="2358" y="3297"/>
                  </a:cubicBezTo>
                  <a:cubicBezTo>
                    <a:pt x="2401" y="2177"/>
                    <a:pt x="2230" y="940"/>
                    <a:pt x="1654" y="1"/>
                  </a:cubicBezTo>
                  <a:close/>
                </a:path>
              </a:pathLst>
            </a:custGeom>
            <a:gradFill>
              <a:gsLst>
                <a:gs pos="0">
                  <a:schemeClr val="accent5"/>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3"/>
            <p:cNvSpPr/>
            <p:nvPr/>
          </p:nvSpPr>
          <p:spPr>
            <a:xfrm>
              <a:off x="3540400" y="3178958"/>
              <a:ext cx="130722" cy="254728"/>
            </a:xfrm>
            <a:custGeom>
              <a:avLst/>
              <a:gdLst/>
              <a:ahLst/>
              <a:cxnLst/>
              <a:rect l="l" t="t" r="r" b="b"/>
              <a:pathLst>
                <a:path w="3329" h="6487" extrusionOk="0">
                  <a:moveTo>
                    <a:pt x="0" y="1"/>
                  </a:moveTo>
                  <a:cubicBezTo>
                    <a:pt x="128" y="492"/>
                    <a:pt x="214" y="972"/>
                    <a:pt x="310" y="1462"/>
                  </a:cubicBezTo>
                  <a:cubicBezTo>
                    <a:pt x="534" y="2486"/>
                    <a:pt x="800" y="3553"/>
                    <a:pt x="1376" y="4438"/>
                  </a:cubicBezTo>
                  <a:cubicBezTo>
                    <a:pt x="1910" y="5239"/>
                    <a:pt x="2614" y="5911"/>
                    <a:pt x="3329" y="6487"/>
                  </a:cubicBezTo>
                  <a:cubicBezTo>
                    <a:pt x="3062" y="6220"/>
                    <a:pt x="2880" y="5868"/>
                    <a:pt x="2752" y="5505"/>
                  </a:cubicBezTo>
                  <a:cubicBezTo>
                    <a:pt x="2571" y="4972"/>
                    <a:pt x="2486" y="4396"/>
                    <a:pt x="2347" y="3862"/>
                  </a:cubicBezTo>
                  <a:cubicBezTo>
                    <a:pt x="2262" y="3596"/>
                    <a:pt x="2176" y="3329"/>
                    <a:pt x="2038" y="3062"/>
                  </a:cubicBezTo>
                  <a:cubicBezTo>
                    <a:pt x="1952" y="2838"/>
                    <a:pt x="1814" y="2572"/>
                    <a:pt x="1686" y="2358"/>
                  </a:cubicBezTo>
                  <a:cubicBezTo>
                    <a:pt x="1376" y="1910"/>
                    <a:pt x="1014" y="1505"/>
                    <a:pt x="704" y="1068"/>
                  </a:cubicBezTo>
                  <a:cubicBezTo>
                    <a:pt x="534" y="844"/>
                    <a:pt x="395" y="662"/>
                    <a:pt x="267" y="438"/>
                  </a:cubicBezTo>
                  <a:cubicBezTo>
                    <a:pt x="171" y="268"/>
                    <a:pt x="86" y="129"/>
                    <a:pt x="0" y="1"/>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a:off x="3747730" y="3264403"/>
              <a:ext cx="268982" cy="153772"/>
            </a:xfrm>
            <a:custGeom>
              <a:avLst/>
              <a:gdLst/>
              <a:ahLst/>
              <a:cxnLst/>
              <a:rect l="l" t="t" r="r" b="b"/>
              <a:pathLst>
                <a:path w="6850" h="3916" extrusionOk="0">
                  <a:moveTo>
                    <a:pt x="1" y="1"/>
                  </a:moveTo>
                  <a:lnTo>
                    <a:pt x="1" y="1"/>
                  </a:lnTo>
                  <a:cubicBezTo>
                    <a:pt x="225" y="86"/>
                    <a:pt x="449" y="129"/>
                    <a:pt x="673" y="182"/>
                  </a:cubicBezTo>
                  <a:cubicBezTo>
                    <a:pt x="982" y="268"/>
                    <a:pt x="1291" y="449"/>
                    <a:pt x="1558" y="620"/>
                  </a:cubicBezTo>
                  <a:cubicBezTo>
                    <a:pt x="2049" y="1025"/>
                    <a:pt x="2401" y="1516"/>
                    <a:pt x="2806" y="1953"/>
                  </a:cubicBezTo>
                  <a:cubicBezTo>
                    <a:pt x="3030" y="2177"/>
                    <a:pt x="3201" y="2444"/>
                    <a:pt x="3425" y="2668"/>
                  </a:cubicBezTo>
                  <a:cubicBezTo>
                    <a:pt x="3649" y="2849"/>
                    <a:pt x="3873" y="3020"/>
                    <a:pt x="4140" y="3201"/>
                  </a:cubicBezTo>
                  <a:cubicBezTo>
                    <a:pt x="4630" y="3511"/>
                    <a:pt x="5206" y="3692"/>
                    <a:pt x="5782" y="3777"/>
                  </a:cubicBezTo>
                  <a:cubicBezTo>
                    <a:pt x="6049" y="3863"/>
                    <a:pt x="6358" y="3916"/>
                    <a:pt x="6625" y="3916"/>
                  </a:cubicBezTo>
                  <a:lnTo>
                    <a:pt x="6849" y="3916"/>
                  </a:lnTo>
                  <a:cubicBezTo>
                    <a:pt x="6540" y="3468"/>
                    <a:pt x="6316" y="2935"/>
                    <a:pt x="6049" y="2444"/>
                  </a:cubicBezTo>
                  <a:cubicBezTo>
                    <a:pt x="5740" y="1910"/>
                    <a:pt x="5292" y="1516"/>
                    <a:pt x="4758" y="1153"/>
                  </a:cubicBezTo>
                  <a:cubicBezTo>
                    <a:pt x="4225" y="844"/>
                    <a:pt x="3692" y="534"/>
                    <a:pt x="3073" y="353"/>
                  </a:cubicBezTo>
                  <a:cubicBezTo>
                    <a:pt x="2497" y="129"/>
                    <a:pt x="1921" y="44"/>
                    <a:pt x="1291" y="44"/>
                  </a:cubicBezTo>
                  <a:cubicBezTo>
                    <a:pt x="1073" y="22"/>
                    <a:pt x="862" y="22"/>
                    <a:pt x="650" y="22"/>
                  </a:cubicBezTo>
                  <a:cubicBezTo>
                    <a:pt x="438" y="22"/>
                    <a:pt x="225" y="22"/>
                    <a:pt x="1" y="1"/>
                  </a:cubicBezTo>
                  <a:close/>
                </a:path>
              </a:pathLst>
            </a:custGeom>
            <a:gradFill>
              <a:gsLst>
                <a:gs pos="0">
                  <a:schemeClr val="accent5"/>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3737246" y="3264403"/>
              <a:ext cx="281116" cy="162528"/>
            </a:xfrm>
            <a:custGeom>
              <a:avLst/>
              <a:gdLst/>
              <a:ahLst/>
              <a:cxnLst/>
              <a:rect l="l" t="t" r="r" b="b"/>
              <a:pathLst>
                <a:path w="7159" h="4139" extrusionOk="0">
                  <a:moveTo>
                    <a:pt x="1" y="1"/>
                  </a:moveTo>
                  <a:lnTo>
                    <a:pt x="1" y="1"/>
                  </a:lnTo>
                  <a:cubicBezTo>
                    <a:pt x="364" y="492"/>
                    <a:pt x="630" y="1068"/>
                    <a:pt x="982" y="1558"/>
                  </a:cubicBezTo>
                  <a:cubicBezTo>
                    <a:pt x="1654" y="2625"/>
                    <a:pt x="2721" y="3425"/>
                    <a:pt x="3873" y="3820"/>
                  </a:cubicBezTo>
                  <a:cubicBezTo>
                    <a:pt x="4509" y="4036"/>
                    <a:pt x="5161" y="4139"/>
                    <a:pt x="5818" y="4139"/>
                  </a:cubicBezTo>
                  <a:cubicBezTo>
                    <a:pt x="6263" y="4139"/>
                    <a:pt x="6711" y="4092"/>
                    <a:pt x="7159" y="4001"/>
                  </a:cubicBezTo>
                  <a:lnTo>
                    <a:pt x="7074" y="4001"/>
                  </a:lnTo>
                  <a:cubicBezTo>
                    <a:pt x="7031" y="4001"/>
                    <a:pt x="6988" y="3959"/>
                    <a:pt x="6988" y="3959"/>
                  </a:cubicBezTo>
                  <a:lnTo>
                    <a:pt x="6721" y="3959"/>
                  </a:lnTo>
                  <a:cubicBezTo>
                    <a:pt x="6583" y="3959"/>
                    <a:pt x="6455" y="3916"/>
                    <a:pt x="6273" y="3916"/>
                  </a:cubicBezTo>
                  <a:cubicBezTo>
                    <a:pt x="5964" y="3863"/>
                    <a:pt x="5697" y="3777"/>
                    <a:pt x="5388" y="3692"/>
                  </a:cubicBezTo>
                  <a:cubicBezTo>
                    <a:pt x="4855" y="3553"/>
                    <a:pt x="4364" y="3287"/>
                    <a:pt x="3959" y="2977"/>
                  </a:cubicBezTo>
                  <a:cubicBezTo>
                    <a:pt x="3521" y="2625"/>
                    <a:pt x="3159" y="2134"/>
                    <a:pt x="2764" y="1686"/>
                  </a:cubicBezTo>
                  <a:cubicBezTo>
                    <a:pt x="2401" y="1249"/>
                    <a:pt x="2006" y="801"/>
                    <a:pt x="1516" y="534"/>
                  </a:cubicBezTo>
                  <a:cubicBezTo>
                    <a:pt x="1249" y="396"/>
                    <a:pt x="982" y="310"/>
                    <a:pt x="716" y="225"/>
                  </a:cubicBezTo>
                  <a:cubicBezTo>
                    <a:pt x="492" y="182"/>
                    <a:pt x="225" y="129"/>
                    <a:pt x="1" y="1"/>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3367390" y="3089744"/>
              <a:ext cx="111873" cy="319637"/>
            </a:xfrm>
            <a:custGeom>
              <a:avLst/>
              <a:gdLst/>
              <a:ahLst/>
              <a:cxnLst/>
              <a:rect l="l" t="t" r="r" b="b"/>
              <a:pathLst>
                <a:path w="2849" h="8140" extrusionOk="0">
                  <a:moveTo>
                    <a:pt x="758" y="1"/>
                  </a:moveTo>
                  <a:lnTo>
                    <a:pt x="758" y="1"/>
                  </a:lnTo>
                  <a:cubicBezTo>
                    <a:pt x="619" y="534"/>
                    <a:pt x="406" y="1067"/>
                    <a:pt x="310" y="1643"/>
                  </a:cubicBezTo>
                  <a:cubicBezTo>
                    <a:pt x="43" y="2892"/>
                    <a:pt x="1" y="4268"/>
                    <a:pt x="534" y="5473"/>
                  </a:cubicBezTo>
                  <a:cubicBezTo>
                    <a:pt x="801" y="6049"/>
                    <a:pt x="1249" y="6582"/>
                    <a:pt x="1739" y="7073"/>
                  </a:cubicBezTo>
                  <a:cubicBezTo>
                    <a:pt x="1953" y="7297"/>
                    <a:pt x="2219" y="7511"/>
                    <a:pt x="2443" y="7735"/>
                  </a:cubicBezTo>
                  <a:cubicBezTo>
                    <a:pt x="2582" y="7873"/>
                    <a:pt x="2753" y="8001"/>
                    <a:pt x="2849" y="8140"/>
                  </a:cubicBezTo>
                  <a:cubicBezTo>
                    <a:pt x="2806" y="7916"/>
                    <a:pt x="2753" y="7649"/>
                    <a:pt x="2753" y="7425"/>
                  </a:cubicBezTo>
                  <a:cubicBezTo>
                    <a:pt x="2753" y="7073"/>
                    <a:pt x="2753" y="6764"/>
                    <a:pt x="2710" y="6401"/>
                  </a:cubicBezTo>
                  <a:cubicBezTo>
                    <a:pt x="2625" y="5782"/>
                    <a:pt x="2486" y="5206"/>
                    <a:pt x="2273" y="4630"/>
                  </a:cubicBezTo>
                  <a:cubicBezTo>
                    <a:pt x="2177" y="4364"/>
                    <a:pt x="2049" y="4097"/>
                    <a:pt x="1867" y="3830"/>
                  </a:cubicBezTo>
                  <a:cubicBezTo>
                    <a:pt x="1739" y="3510"/>
                    <a:pt x="1515" y="3244"/>
                    <a:pt x="1334" y="2977"/>
                  </a:cubicBezTo>
                  <a:cubicBezTo>
                    <a:pt x="1153" y="2710"/>
                    <a:pt x="1025" y="2401"/>
                    <a:pt x="939" y="2091"/>
                  </a:cubicBezTo>
                  <a:cubicBezTo>
                    <a:pt x="843" y="1782"/>
                    <a:pt x="801" y="1473"/>
                    <a:pt x="758" y="1110"/>
                  </a:cubicBezTo>
                  <a:cubicBezTo>
                    <a:pt x="715" y="758"/>
                    <a:pt x="715" y="363"/>
                    <a:pt x="758" y="1"/>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3"/>
            <p:cNvSpPr/>
            <p:nvPr/>
          </p:nvSpPr>
          <p:spPr>
            <a:xfrm>
              <a:off x="3093463" y="3042820"/>
              <a:ext cx="275658" cy="173287"/>
            </a:xfrm>
            <a:custGeom>
              <a:avLst/>
              <a:gdLst/>
              <a:ahLst/>
              <a:cxnLst/>
              <a:rect l="l" t="t" r="r" b="b"/>
              <a:pathLst>
                <a:path w="7020" h="4413" extrusionOk="0">
                  <a:moveTo>
                    <a:pt x="7019" y="1"/>
                  </a:moveTo>
                  <a:lnTo>
                    <a:pt x="7019" y="1"/>
                  </a:lnTo>
                  <a:cubicBezTo>
                    <a:pt x="6667" y="492"/>
                    <a:pt x="6262" y="929"/>
                    <a:pt x="5782" y="1292"/>
                  </a:cubicBezTo>
                  <a:cubicBezTo>
                    <a:pt x="5291" y="1601"/>
                    <a:pt x="4800" y="1729"/>
                    <a:pt x="4267" y="1868"/>
                  </a:cubicBezTo>
                  <a:cubicBezTo>
                    <a:pt x="3734" y="2038"/>
                    <a:pt x="3200" y="2134"/>
                    <a:pt x="2710" y="2401"/>
                  </a:cubicBezTo>
                  <a:cubicBezTo>
                    <a:pt x="1728" y="2934"/>
                    <a:pt x="1109" y="4044"/>
                    <a:pt x="0" y="4353"/>
                  </a:cubicBezTo>
                  <a:cubicBezTo>
                    <a:pt x="259" y="4392"/>
                    <a:pt x="527" y="4413"/>
                    <a:pt x="796" y="4413"/>
                  </a:cubicBezTo>
                  <a:cubicBezTo>
                    <a:pt x="1126" y="4413"/>
                    <a:pt x="1459" y="4381"/>
                    <a:pt x="1782" y="4311"/>
                  </a:cubicBezTo>
                  <a:cubicBezTo>
                    <a:pt x="2891" y="4129"/>
                    <a:pt x="3958" y="3692"/>
                    <a:pt x="4843" y="2977"/>
                  </a:cubicBezTo>
                  <a:cubicBezTo>
                    <a:pt x="5824" y="2220"/>
                    <a:pt x="6582" y="1196"/>
                    <a:pt x="7019" y="1"/>
                  </a:cubicBezTo>
                  <a:close/>
                </a:path>
              </a:pathLst>
            </a:custGeom>
            <a:gradFill>
              <a:gsLst>
                <a:gs pos="0">
                  <a:schemeClr val="accent5"/>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3"/>
            <p:cNvSpPr/>
            <p:nvPr/>
          </p:nvSpPr>
          <p:spPr>
            <a:xfrm>
              <a:off x="3416395" y="2950268"/>
              <a:ext cx="347321" cy="133078"/>
            </a:xfrm>
            <a:custGeom>
              <a:avLst/>
              <a:gdLst/>
              <a:ahLst/>
              <a:cxnLst/>
              <a:rect l="l" t="t" r="r" b="b"/>
              <a:pathLst>
                <a:path w="8845" h="3389" extrusionOk="0">
                  <a:moveTo>
                    <a:pt x="8844" y="0"/>
                  </a:moveTo>
                  <a:lnTo>
                    <a:pt x="8844" y="0"/>
                  </a:lnTo>
                  <a:cubicBezTo>
                    <a:pt x="8396" y="448"/>
                    <a:pt x="7863" y="800"/>
                    <a:pt x="7287" y="1024"/>
                  </a:cubicBezTo>
                  <a:cubicBezTo>
                    <a:pt x="6711" y="1291"/>
                    <a:pt x="6038" y="1377"/>
                    <a:pt x="5420" y="1419"/>
                  </a:cubicBezTo>
                  <a:cubicBezTo>
                    <a:pt x="4801" y="1462"/>
                    <a:pt x="4129" y="1515"/>
                    <a:pt x="3510" y="1558"/>
                  </a:cubicBezTo>
                  <a:cubicBezTo>
                    <a:pt x="2838" y="1643"/>
                    <a:pt x="2177" y="1782"/>
                    <a:pt x="1558" y="2091"/>
                  </a:cubicBezTo>
                  <a:cubicBezTo>
                    <a:pt x="1238" y="2219"/>
                    <a:pt x="929" y="2358"/>
                    <a:pt x="662" y="2582"/>
                  </a:cubicBezTo>
                  <a:cubicBezTo>
                    <a:pt x="534" y="2625"/>
                    <a:pt x="395" y="2710"/>
                    <a:pt x="267" y="2795"/>
                  </a:cubicBezTo>
                  <a:cubicBezTo>
                    <a:pt x="171" y="2849"/>
                    <a:pt x="129" y="2849"/>
                    <a:pt x="43" y="2891"/>
                  </a:cubicBezTo>
                  <a:lnTo>
                    <a:pt x="1" y="2891"/>
                  </a:lnTo>
                  <a:cubicBezTo>
                    <a:pt x="267" y="3019"/>
                    <a:pt x="577" y="3115"/>
                    <a:pt x="843" y="3201"/>
                  </a:cubicBezTo>
                  <a:cubicBezTo>
                    <a:pt x="1195" y="3286"/>
                    <a:pt x="1601" y="3382"/>
                    <a:pt x="1953" y="3382"/>
                  </a:cubicBezTo>
                  <a:cubicBezTo>
                    <a:pt x="2024" y="3386"/>
                    <a:pt x="2096" y="3388"/>
                    <a:pt x="2166" y="3388"/>
                  </a:cubicBezTo>
                  <a:cubicBezTo>
                    <a:pt x="2800" y="3388"/>
                    <a:pt x="3396" y="3225"/>
                    <a:pt x="4001" y="3062"/>
                  </a:cubicBezTo>
                  <a:cubicBezTo>
                    <a:pt x="4662" y="2891"/>
                    <a:pt x="5334" y="2667"/>
                    <a:pt x="5996" y="2401"/>
                  </a:cubicBezTo>
                  <a:cubicBezTo>
                    <a:pt x="7159" y="1867"/>
                    <a:pt x="8225" y="1110"/>
                    <a:pt x="8844" y="0"/>
                  </a:cubicBezTo>
                  <a:close/>
                </a:path>
              </a:pathLst>
            </a:custGeom>
            <a:gradFill>
              <a:gsLst>
                <a:gs pos="0">
                  <a:schemeClr val="accent5"/>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a:off x="3407599" y="2932048"/>
              <a:ext cx="361143" cy="128012"/>
            </a:xfrm>
            <a:custGeom>
              <a:avLst/>
              <a:gdLst/>
              <a:ahLst/>
              <a:cxnLst/>
              <a:rect l="l" t="t" r="r" b="b"/>
              <a:pathLst>
                <a:path w="9197" h="3260" extrusionOk="0">
                  <a:moveTo>
                    <a:pt x="6750" y="1"/>
                  </a:moveTo>
                  <a:cubicBezTo>
                    <a:pt x="5574" y="1"/>
                    <a:pt x="4386" y="263"/>
                    <a:pt x="3329" y="731"/>
                  </a:cubicBezTo>
                  <a:cubicBezTo>
                    <a:pt x="2710" y="1040"/>
                    <a:pt x="2091" y="1392"/>
                    <a:pt x="1558" y="1841"/>
                  </a:cubicBezTo>
                  <a:cubicBezTo>
                    <a:pt x="1291" y="2065"/>
                    <a:pt x="1025" y="2289"/>
                    <a:pt x="758" y="2513"/>
                  </a:cubicBezTo>
                  <a:cubicBezTo>
                    <a:pt x="491" y="2779"/>
                    <a:pt x="267" y="3046"/>
                    <a:pt x="1" y="3217"/>
                  </a:cubicBezTo>
                  <a:lnTo>
                    <a:pt x="1" y="3259"/>
                  </a:lnTo>
                  <a:cubicBezTo>
                    <a:pt x="43" y="3259"/>
                    <a:pt x="43" y="3217"/>
                    <a:pt x="43" y="3217"/>
                  </a:cubicBezTo>
                  <a:cubicBezTo>
                    <a:pt x="129" y="3217"/>
                    <a:pt x="225" y="3217"/>
                    <a:pt x="310" y="3174"/>
                  </a:cubicBezTo>
                  <a:cubicBezTo>
                    <a:pt x="449" y="3131"/>
                    <a:pt x="577" y="3046"/>
                    <a:pt x="715" y="2950"/>
                  </a:cubicBezTo>
                  <a:cubicBezTo>
                    <a:pt x="1025" y="2779"/>
                    <a:pt x="1334" y="2598"/>
                    <a:pt x="1643" y="2459"/>
                  </a:cubicBezTo>
                  <a:cubicBezTo>
                    <a:pt x="2262" y="2150"/>
                    <a:pt x="2934" y="2022"/>
                    <a:pt x="3649" y="1926"/>
                  </a:cubicBezTo>
                  <a:cubicBezTo>
                    <a:pt x="4310" y="1841"/>
                    <a:pt x="4982" y="1841"/>
                    <a:pt x="5644" y="1798"/>
                  </a:cubicBezTo>
                  <a:cubicBezTo>
                    <a:pt x="6316" y="1755"/>
                    <a:pt x="6977" y="1616"/>
                    <a:pt x="7596" y="1392"/>
                  </a:cubicBezTo>
                  <a:cubicBezTo>
                    <a:pt x="8183" y="1126"/>
                    <a:pt x="8716" y="731"/>
                    <a:pt x="9196" y="283"/>
                  </a:cubicBezTo>
                  <a:lnTo>
                    <a:pt x="9196" y="240"/>
                  </a:lnTo>
                  <a:cubicBezTo>
                    <a:pt x="9118" y="253"/>
                    <a:pt x="9036" y="258"/>
                    <a:pt x="8953" y="258"/>
                  </a:cubicBezTo>
                  <a:cubicBezTo>
                    <a:pt x="8752" y="258"/>
                    <a:pt x="8542" y="228"/>
                    <a:pt x="8353" y="198"/>
                  </a:cubicBezTo>
                  <a:cubicBezTo>
                    <a:pt x="7959" y="112"/>
                    <a:pt x="7596" y="59"/>
                    <a:pt x="7244" y="16"/>
                  </a:cubicBezTo>
                  <a:cubicBezTo>
                    <a:pt x="7080" y="6"/>
                    <a:pt x="6915" y="1"/>
                    <a:pt x="6750" y="1"/>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a:off x="3588974" y="3101917"/>
              <a:ext cx="310842" cy="94517"/>
            </a:xfrm>
            <a:custGeom>
              <a:avLst/>
              <a:gdLst/>
              <a:ahLst/>
              <a:cxnLst/>
              <a:rect l="l" t="t" r="r" b="b"/>
              <a:pathLst>
                <a:path w="7916" h="2407" extrusionOk="0">
                  <a:moveTo>
                    <a:pt x="7916" y="0"/>
                  </a:moveTo>
                  <a:cubicBezTo>
                    <a:pt x="7692" y="139"/>
                    <a:pt x="7425" y="320"/>
                    <a:pt x="7159" y="405"/>
                  </a:cubicBezTo>
                  <a:cubicBezTo>
                    <a:pt x="6849" y="587"/>
                    <a:pt x="6497" y="672"/>
                    <a:pt x="6134" y="715"/>
                  </a:cubicBezTo>
                  <a:cubicBezTo>
                    <a:pt x="5782" y="757"/>
                    <a:pt x="5473" y="800"/>
                    <a:pt x="5110" y="800"/>
                  </a:cubicBezTo>
                  <a:cubicBezTo>
                    <a:pt x="4801" y="853"/>
                    <a:pt x="4492" y="896"/>
                    <a:pt x="4182" y="939"/>
                  </a:cubicBezTo>
                  <a:cubicBezTo>
                    <a:pt x="3510" y="1024"/>
                    <a:pt x="2892" y="1120"/>
                    <a:pt x="2316" y="1333"/>
                  </a:cubicBezTo>
                  <a:cubicBezTo>
                    <a:pt x="2006" y="1472"/>
                    <a:pt x="1697" y="1557"/>
                    <a:pt x="1430" y="1739"/>
                  </a:cubicBezTo>
                  <a:cubicBezTo>
                    <a:pt x="1163" y="1867"/>
                    <a:pt x="843" y="2048"/>
                    <a:pt x="534" y="2091"/>
                  </a:cubicBezTo>
                  <a:cubicBezTo>
                    <a:pt x="449" y="2112"/>
                    <a:pt x="361" y="2123"/>
                    <a:pt x="271" y="2123"/>
                  </a:cubicBezTo>
                  <a:cubicBezTo>
                    <a:pt x="182" y="2123"/>
                    <a:pt x="91" y="2112"/>
                    <a:pt x="1" y="2091"/>
                  </a:cubicBezTo>
                  <a:lnTo>
                    <a:pt x="1" y="2091"/>
                  </a:lnTo>
                  <a:cubicBezTo>
                    <a:pt x="225" y="2187"/>
                    <a:pt x="449" y="2230"/>
                    <a:pt x="673" y="2272"/>
                  </a:cubicBezTo>
                  <a:cubicBezTo>
                    <a:pt x="1073" y="2355"/>
                    <a:pt x="1496" y="2407"/>
                    <a:pt x="1924" y="2407"/>
                  </a:cubicBezTo>
                  <a:cubicBezTo>
                    <a:pt x="2157" y="2407"/>
                    <a:pt x="2392" y="2391"/>
                    <a:pt x="2625" y="2358"/>
                  </a:cubicBezTo>
                  <a:cubicBezTo>
                    <a:pt x="3297" y="2315"/>
                    <a:pt x="4001" y="2133"/>
                    <a:pt x="4673" y="1920"/>
                  </a:cubicBezTo>
                  <a:cubicBezTo>
                    <a:pt x="5292" y="1696"/>
                    <a:pt x="5964" y="1472"/>
                    <a:pt x="6540" y="1120"/>
                  </a:cubicBezTo>
                  <a:cubicBezTo>
                    <a:pt x="6849" y="981"/>
                    <a:pt x="7116" y="757"/>
                    <a:pt x="7383" y="533"/>
                  </a:cubicBezTo>
                  <a:cubicBezTo>
                    <a:pt x="7607" y="405"/>
                    <a:pt x="7777" y="224"/>
                    <a:pt x="7916" y="0"/>
                  </a:cubicBezTo>
                  <a:close/>
                </a:path>
              </a:pathLst>
            </a:custGeom>
            <a:gradFill>
              <a:gsLst>
                <a:gs pos="0">
                  <a:schemeClr val="accent5"/>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a:off x="3090086" y="3044508"/>
              <a:ext cx="275658" cy="164256"/>
            </a:xfrm>
            <a:custGeom>
              <a:avLst/>
              <a:gdLst/>
              <a:ahLst/>
              <a:cxnLst/>
              <a:rect l="l" t="t" r="r" b="b"/>
              <a:pathLst>
                <a:path w="7020" h="4183" extrusionOk="0">
                  <a:moveTo>
                    <a:pt x="7020" y="1"/>
                  </a:moveTo>
                  <a:lnTo>
                    <a:pt x="7020" y="1"/>
                  </a:lnTo>
                  <a:cubicBezTo>
                    <a:pt x="6348" y="86"/>
                    <a:pt x="5686" y="182"/>
                    <a:pt x="5014" y="310"/>
                  </a:cubicBezTo>
                  <a:cubicBezTo>
                    <a:pt x="4438" y="395"/>
                    <a:pt x="3862" y="449"/>
                    <a:pt x="3329" y="662"/>
                  </a:cubicBezTo>
                  <a:cubicBezTo>
                    <a:pt x="2796" y="886"/>
                    <a:pt x="2348" y="1249"/>
                    <a:pt x="1953" y="1643"/>
                  </a:cubicBezTo>
                  <a:cubicBezTo>
                    <a:pt x="1505" y="2049"/>
                    <a:pt x="1153" y="2486"/>
                    <a:pt x="843" y="2977"/>
                  </a:cubicBezTo>
                  <a:cubicBezTo>
                    <a:pt x="577" y="3425"/>
                    <a:pt x="353" y="3820"/>
                    <a:pt x="1" y="4182"/>
                  </a:cubicBezTo>
                  <a:cubicBezTo>
                    <a:pt x="619" y="4044"/>
                    <a:pt x="1067" y="3649"/>
                    <a:pt x="1505" y="3243"/>
                  </a:cubicBezTo>
                  <a:cubicBezTo>
                    <a:pt x="1953" y="2849"/>
                    <a:pt x="2401" y="2443"/>
                    <a:pt x="2934" y="2177"/>
                  </a:cubicBezTo>
                  <a:cubicBezTo>
                    <a:pt x="3414" y="1953"/>
                    <a:pt x="3948" y="1867"/>
                    <a:pt x="4438" y="1729"/>
                  </a:cubicBezTo>
                  <a:cubicBezTo>
                    <a:pt x="4972" y="1558"/>
                    <a:pt x="5505" y="1377"/>
                    <a:pt x="5953" y="1025"/>
                  </a:cubicBezTo>
                  <a:cubicBezTo>
                    <a:pt x="6348" y="758"/>
                    <a:pt x="6668" y="353"/>
                    <a:pt x="7020" y="1"/>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a:off x="3355257" y="2718200"/>
              <a:ext cx="94281" cy="305423"/>
            </a:xfrm>
            <a:custGeom>
              <a:avLst/>
              <a:gdLst/>
              <a:ahLst/>
              <a:cxnLst/>
              <a:rect l="l" t="t" r="r" b="b"/>
              <a:pathLst>
                <a:path w="2401" h="7778" extrusionOk="0">
                  <a:moveTo>
                    <a:pt x="2219" y="1"/>
                  </a:moveTo>
                  <a:cubicBezTo>
                    <a:pt x="1952" y="491"/>
                    <a:pt x="1600" y="843"/>
                    <a:pt x="1248" y="1291"/>
                  </a:cubicBezTo>
                  <a:cubicBezTo>
                    <a:pt x="886" y="1729"/>
                    <a:pt x="576" y="2262"/>
                    <a:pt x="352" y="2796"/>
                  </a:cubicBezTo>
                  <a:cubicBezTo>
                    <a:pt x="182" y="3286"/>
                    <a:pt x="0" y="3862"/>
                    <a:pt x="0" y="4438"/>
                  </a:cubicBezTo>
                  <a:cubicBezTo>
                    <a:pt x="0" y="5025"/>
                    <a:pt x="128" y="5601"/>
                    <a:pt x="224" y="6177"/>
                  </a:cubicBezTo>
                  <a:cubicBezTo>
                    <a:pt x="352" y="6710"/>
                    <a:pt x="448" y="7244"/>
                    <a:pt x="534" y="7777"/>
                  </a:cubicBezTo>
                  <a:lnTo>
                    <a:pt x="534" y="7692"/>
                  </a:lnTo>
                  <a:cubicBezTo>
                    <a:pt x="576" y="7511"/>
                    <a:pt x="576" y="7372"/>
                    <a:pt x="576" y="7201"/>
                  </a:cubicBezTo>
                  <a:cubicBezTo>
                    <a:pt x="534" y="6892"/>
                    <a:pt x="534" y="6572"/>
                    <a:pt x="576" y="6262"/>
                  </a:cubicBezTo>
                  <a:cubicBezTo>
                    <a:pt x="758" y="5110"/>
                    <a:pt x="1462" y="4225"/>
                    <a:pt x="1952" y="3201"/>
                  </a:cubicBezTo>
                  <a:cubicBezTo>
                    <a:pt x="2176" y="2710"/>
                    <a:pt x="2358" y="2177"/>
                    <a:pt x="2400" y="1601"/>
                  </a:cubicBezTo>
                  <a:cubicBezTo>
                    <a:pt x="2400" y="1291"/>
                    <a:pt x="2358" y="971"/>
                    <a:pt x="2315" y="662"/>
                  </a:cubicBezTo>
                  <a:cubicBezTo>
                    <a:pt x="2262" y="438"/>
                    <a:pt x="2219" y="225"/>
                    <a:pt x="2219" y="1"/>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a:off x="3550845" y="3078788"/>
              <a:ext cx="352347" cy="101310"/>
            </a:xfrm>
            <a:custGeom>
              <a:avLst/>
              <a:gdLst/>
              <a:ahLst/>
              <a:cxnLst/>
              <a:rect l="l" t="t" r="r" b="b"/>
              <a:pathLst>
                <a:path w="8973" h="2580" extrusionOk="0">
                  <a:moveTo>
                    <a:pt x="6070" y="0"/>
                  </a:moveTo>
                  <a:cubicBezTo>
                    <a:pt x="5675" y="0"/>
                    <a:pt x="5279" y="44"/>
                    <a:pt x="4887" y="152"/>
                  </a:cubicBezTo>
                  <a:cubicBezTo>
                    <a:pt x="4215" y="322"/>
                    <a:pt x="3596" y="642"/>
                    <a:pt x="3020" y="952"/>
                  </a:cubicBezTo>
                  <a:cubicBezTo>
                    <a:pt x="2444" y="1261"/>
                    <a:pt x="1868" y="1570"/>
                    <a:pt x="1281" y="1880"/>
                  </a:cubicBezTo>
                  <a:cubicBezTo>
                    <a:pt x="929" y="2104"/>
                    <a:pt x="438" y="2285"/>
                    <a:pt x="1" y="2285"/>
                  </a:cubicBezTo>
                  <a:cubicBezTo>
                    <a:pt x="129" y="2328"/>
                    <a:pt x="214" y="2370"/>
                    <a:pt x="353" y="2413"/>
                  </a:cubicBezTo>
                  <a:cubicBezTo>
                    <a:pt x="534" y="2456"/>
                    <a:pt x="662" y="2509"/>
                    <a:pt x="844" y="2552"/>
                  </a:cubicBezTo>
                  <a:cubicBezTo>
                    <a:pt x="972" y="2569"/>
                    <a:pt x="1100" y="2580"/>
                    <a:pt x="1228" y="2580"/>
                  </a:cubicBezTo>
                  <a:cubicBezTo>
                    <a:pt x="1409" y="2580"/>
                    <a:pt x="1591" y="2559"/>
                    <a:pt x="1772" y="2509"/>
                  </a:cubicBezTo>
                  <a:cubicBezTo>
                    <a:pt x="1910" y="2413"/>
                    <a:pt x="2038" y="2370"/>
                    <a:pt x="2220" y="2285"/>
                  </a:cubicBezTo>
                  <a:cubicBezTo>
                    <a:pt x="2348" y="2189"/>
                    <a:pt x="2486" y="2146"/>
                    <a:pt x="2614" y="2061"/>
                  </a:cubicBezTo>
                  <a:cubicBezTo>
                    <a:pt x="2935" y="1976"/>
                    <a:pt x="3201" y="1837"/>
                    <a:pt x="3511" y="1752"/>
                  </a:cubicBezTo>
                  <a:cubicBezTo>
                    <a:pt x="4129" y="1570"/>
                    <a:pt x="4748" y="1485"/>
                    <a:pt x="5377" y="1389"/>
                  </a:cubicBezTo>
                  <a:cubicBezTo>
                    <a:pt x="5996" y="1346"/>
                    <a:pt x="6668" y="1304"/>
                    <a:pt x="7287" y="1218"/>
                  </a:cubicBezTo>
                  <a:cubicBezTo>
                    <a:pt x="7596" y="1122"/>
                    <a:pt x="7906" y="1037"/>
                    <a:pt x="8215" y="909"/>
                  </a:cubicBezTo>
                  <a:cubicBezTo>
                    <a:pt x="8482" y="770"/>
                    <a:pt x="8706" y="642"/>
                    <a:pt x="8930" y="504"/>
                  </a:cubicBezTo>
                  <a:cubicBezTo>
                    <a:pt x="8972" y="504"/>
                    <a:pt x="8972" y="461"/>
                    <a:pt x="8972" y="461"/>
                  </a:cubicBezTo>
                  <a:cubicBezTo>
                    <a:pt x="8663" y="461"/>
                    <a:pt x="8354" y="376"/>
                    <a:pt x="8044" y="280"/>
                  </a:cubicBezTo>
                  <a:cubicBezTo>
                    <a:pt x="7682" y="194"/>
                    <a:pt x="7287" y="109"/>
                    <a:pt x="6881" y="56"/>
                  </a:cubicBezTo>
                  <a:cubicBezTo>
                    <a:pt x="6612" y="21"/>
                    <a:pt x="6342" y="0"/>
                    <a:pt x="6070" y="0"/>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a:off x="3398804" y="3074233"/>
              <a:ext cx="103077" cy="336837"/>
            </a:xfrm>
            <a:custGeom>
              <a:avLst/>
              <a:gdLst/>
              <a:ahLst/>
              <a:cxnLst/>
              <a:rect l="l" t="t" r="r" b="b"/>
              <a:pathLst>
                <a:path w="2625" h="8578" extrusionOk="0">
                  <a:moveTo>
                    <a:pt x="43" y="1"/>
                  </a:moveTo>
                  <a:cubicBezTo>
                    <a:pt x="43" y="225"/>
                    <a:pt x="1" y="438"/>
                    <a:pt x="1" y="705"/>
                  </a:cubicBezTo>
                  <a:cubicBezTo>
                    <a:pt x="1" y="1068"/>
                    <a:pt x="1" y="1420"/>
                    <a:pt x="43" y="1772"/>
                  </a:cubicBezTo>
                  <a:cubicBezTo>
                    <a:pt x="86" y="2092"/>
                    <a:pt x="182" y="2444"/>
                    <a:pt x="267" y="2753"/>
                  </a:cubicBezTo>
                  <a:cubicBezTo>
                    <a:pt x="406" y="3063"/>
                    <a:pt x="577" y="3329"/>
                    <a:pt x="801" y="3596"/>
                  </a:cubicBezTo>
                  <a:cubicBezTo>
                    <a:pt x="982" y="3863"/>
                    <a:pt x="1153" y="4129"/>
                    <a:pt x="1291" y="4396"/>
                  </a:cubicBezTo>
                  <a:cubicBezTo>
                    <a:pt x="1419" y="4663"/>
                    <a:pt x="1558" y="4929"/>
                    <a:pt x="1643" y="5196"/>
                  </a:cubicBezTo>
                  <a:cubicBezTo>
                    <a:pt x="1867" y="5772"/>
                    <a:pt x="2006" y="6359"/>
                    <a:pt x="2049" y="6935"/>
                  </a:cubicBezTo>
                  <a:cubicBezTo>
                    <a:pt x="2091" y="7244"/>
                    <a:pt x="2091" y="7553"/>
                    <a:pt x="2091" y="7863"/>
                  </a:cubicBezTo>
                  <a:cubicBezTo>
                    <a:pt x="2091" y="8002"/>
                    <a:pt x="2091" y="8130"/>
                    <a:pt x="2134" y="8268"/>
                  </a:cubicBezTo>
                  <a:cubicBezTo>
                    <a:pt x="2134" y="8396"/>
                    <a:pt x="2177" y="8492"/>
                    <a:pt x="2219" y="8578"/>
                  </a:cubicBezTo>
                  <a:cubicBezTo>
                    <a:pt x="2401" y="8002"/>
                    <a:pt x="2486" y="7329"/>
                    <a:pt x="2540" y="6711"/>
                  </a:cubicBezTo>
                  <a:cubicBezTo>
                    <a:pt x="2582" y="6135"/>
                    <a:pt x="2625" y="5505"/>
                    <a:pt x="2540" y="4887"/>
                  </a:cubicBezTo>
                  <a:cubicBezTo>
                    <a:pt x="2401" y="4268"/>
                    <a:pt x="2177" y="3639"/>
                    <a:pt x="1953" y="3063"/>
                  </a:cubicBezTo>
                  <a:cubicBezTo>
                    <a:pt x="1739" y="2486"/>
                    <a:pt x="1419" y="1910"/>
                    <a:pt x="1067" y="1377"/>
                  </a:cubicBezTo>
                  <a:cubicBezTo>
                    <a:pt x="758" y="886"/>
                    <a:pt x="406" y="438"/>
                    <a:pt x="43" y="1"/>
                  </a:cubicBezTo>
                  <a:close/>
                </a:path>
              </a:pathLst>
            </a:custGeom>
            <a:gradFill>
              <a:gsLst>
                <a:gs pos="0">
                  <a:schemeClr val="accent5"/>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a:off x="3543738" y="3177309"/>
              <a:ext cx="148313" cy="268511"/>
            </a:xfrm>
            <a:custGeom>
              <a:avLst/>
              <a:gdLst/>
              <a:ahLst/>
              <a:cxnLst/>
              <a:rect l="l" t="t" r="r" b="b"/>
              <a:pathLst>
                <a:path w="3777" h="6838" extrusionOk="0">
                  <a:moveTo>
                    <a:pt x="1" y="0"/>
                  </a:moveTo>
                  <a:cubicBezTo>
                    <a:pt x="1" y="43"/>
                    <a:pt x="43" y="85"/>
                    <a:pt x="43" y="128"/>
                  </a:cubicBezTo>
                  <a:cubicBezTo>
                    <a:pt x="129" y="267"/>
                    <a:pt x="225" y="395"/>
                    <a:pt x="310" y="534"/>
                  </a:cubicBezTo>
                  <a:cubicBezTo>
                    <a:pt x="449" y="747"/>
                    <a:pt x="619" y="1014"/>
                    <a:pt x="801" y="1238"/>
                  </a:cubicBezTo>
                  <a:cubicBezTo>
                    <a:pt x="1153" y="1643"/>
                    <a:pt x="1462" y="2080"/>
                    <a:pt x="1729" y="2528"/>
                  </a:cubicBezTo>
                  <a:cubicBezTo>
                    <a:pt x="1867" y="2752"/>
                    <a:pt x="1995" y="2976"/>
                    <a:pt x="2091" y="3200"/>
                  </a:cubicBezTo>
                  <a:cubicBezTo>
                    <a:pt x="2219" y="3467"/>
                    <a:pt x="2315" y="3734"/>
                    <a:pt x="2358" y="4000"/>
                  </a:cubicBezTo>
                  <a:cubicBezTo>
                    <a:pt x="2486" y="4534"/>
                    <a:pt x="2582" y="5110"/>
                    <a:pt x="2795" y="5643"/>
                  </a:cubicBezTo>
                  <a:cubicBezTo>
                    <a:pt x="2977" y="6081"/>
                    <a:pt x="3286" y="6529"/>
                    <a:pt x="3692" y="6838"/>
                  </a:cubicBezTo>
                  <a:cubicBezTo>
                    <a:pt x="3734" y="6753"/>
                    <a:pt x="3734" y="6614"/>
                    <a:pt x="3734" y="6529"/>
                  </a:cubicBezTo>
                  <a:cubicBezTo>
                    <a:pt x="3734" y="6401"/>
                    <a:pt x="3777" y="6219"/>
                    <a:pt x="3777" y="6081"/>
                  </a:cubicBezTo>
                  <a:cubicBezTo>
                    <a:pt x="3777" y="5771"/>
                    <a:pt x="3777" y="5505"/>
                    <a:pt x="3734" y="5195"/>
                  </a:cubicBezTo>
                  <a:cubicBezTo>
                    <a:pt x="3692" y="4704"/>
                    <a:pt x="3553" y="4214"/>
                    <a:pt x="3329" y="3734"/>
                  </a:cubicBezTo>
                  <a:cubicBezTo>
                    <a:pt x="3116" y="3200"/>
                    <a:pt x="2753" y="2710"/>
                    <a:pt x="2401" y="2262"/>
                  </a:cubicBezTo>
                  <a:cubicBezTo>
                    <a:pt x="1686" y="1376"/>
                    <a:pt x="886" y="619"/>
                    <a:pt x="1" y="0"/>
                  </a:cubicBezTo>
                  <a:close/>
                </a:path>
              </a:pathLst>
            </a:custGeom>
            <a:gradFill>
              <a:gsLst>
                <a:gs pos="0">
                  <a:schemeClr val="accent5"/>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a:off x="3075872" y="2701197"/>
              <a:ext cx="952983" cy="756371"/>
            </a:xfrm>
            <a:custGeom>
              <a:avLst/>
              <a:gdLst/>
              <a:ahLst/>
              <a:cxnLst/>
              <a:rect l="l" t="t" r="r" b="b"/>
              <a:pathLst>
                <a:path w="24269" h="19262" extrusionOk="0">
                  <a:moveTo>
                    <a:pt x="9334" y="434"/>
                  </a:moveTo>
                  <a:cubicBezTo>
                    <a:pt x="9334" y="658"/>
                    <a:pt x="9377" y="871"/>
                    <a:pt x="9430" y="1095"/>
                  </a:cubicBezTo>
                  <a:cubicBezTo>
                    <a:pt x="9473" y="1404"/>
                    <a:pt x="9515" y="1724"/>
                    <a:pt x="9515" y="2034"/>
                  </a:cubicBezTo>
                  <a:cubicBezTo>
                    <a:pt x="9473" y="2610"/>
                    <a:pt x="9291" y="3143"/>
                    <a:pt x="9067" y="3634"/>
                  </a:cubicBezTo>
                  <a:cubicBezTo>
                    <a:pt x="8577" y="4658"/>
                    <a:pt x="7873" y="5543"/>
                    <a:pt x="7691" y="6695"/>
                  </a:cubicBezTo>
                  <a:cubicBezTo>
                    <a:pt x="7649" y="7005"/>
                    <a:pt x="7649" y="7325"/>
                    <a:pt x="7691" y="7634"/>
                  </a:cubicBezTo>
                  <a:cubicBezTo>
                    <a:pt x="7691" y="7805"/>
                    <a:pt x="7691" y="7944"/>
                    <a:pt x="7649" y="8125"/>
                  </a:cubicBezTo>
                  <a:lnTo>
                    <a:pt x="7649" y="8210"/>
                  </a:lnTo>
                  <a:cubicBezTo>
                    <a:pt x="7563" y="7677"/>
                    <a:pt x="7467" y="7143"/>
                    <a:pt x="7339" y="6610"/>
                  </a:cubicBezTo>
                  <a:cubicBezTo>
                    <a:pt x="7243" y="6034"/>
                    <a:pt x="7115" y="5458"/>
                    <a:pt x="7115" y="4871"/>
                  </a:cubicBezTo>
                  <a:cubicBezTo>
                    <a:pt x="7115" y="4295"/>
                    <a:pt x="7297" y="3719"/>
                    <a:pt x="7467" y="3229"/>
                  </a:cubicBezTo>
                  <a:cubicBezTo>
                    <a:pt x="7691" y="2695"/>
                    <a:pt x="8001" y="2162"/>
                    <a:pt x="8363" y="1724"/>
                  </a:cubicBezTo>
                  <a:cubicBezTo>
                    <a:pt x="8715" y="1276"/>
                    <a:pt x="9067" y="924"/>
                    <a:pt x="9334" y="434"/>
                  </a:cubicBezTo>
                  <a:close/>
                  <a:moveTo>
                    <a:pt x="9430" y="295"/>
                  </a:moveTo>
                  <a:cubicBezTo>
                    <a:pt x="10006" y="1234"/>
                    <a:pt x="10177" y="2471"/>
                    <a:pt x="10134" y="3591"/>
                  </a:cubicBezTo>
                  <a:cubicBezTo>
                    <a:pt x="10091" y="4786"/>
                    <a:pt x="9697" y="5938"/>
                    <a:pt x="9025" y="6919"/>
                  </a:cubicBezTo>
                  <a:cubicBezTo>
                    <a:pt x="8673" y="7495"/>
                    <a:pt x="8267" y="7986"/>
                    <a:pt x="7777" y="8392"/>
                  </a:cubicBezTo>
                  <a:lnTo>
                    <a:pt x="7777" y="8210"/>
                  </a:lnTo>
                  <a:cubicBezTo>
                    <a:pt x="7830" y="8072"/>
                    <a:pt x="7830" y="7944"/>
                    <a:pt x="7830" y="7762"/>
                  </a:cubicBezTo>
                  <a:cubicBezTo>
                    <a:pt x="7830" y="7495"/>
                    <a:pt x="7777" y="7186"/>
                    <a:pt x="7830" y="6919"/>
                  </a:cubicBezTo>
                  <a:cubicBezTo>
                    <a:pt x="7873" y="6343"/>
                    <a:pt x="8043" y="5810"/>
                    <a:pt x="8267" y="5319"/>
                  </a:cubicBezTo>
                  <a:cubicBezTo>
                    <a:pt x="8758" y="4338"/>
                    <a:pt x="9473" y="3367"/>
                    <a:pt x="9558" y="2258"/>
                  </a:cubicBezTo>
                  <a:cubicBezTo>
                    <a:pt x="9601" y="1895"/>
                    <a:pt x="9558" y="1586"/>
                    <a:pt x="9515" y="1234"/>
                  </a:cubicBezTo>
                  <a:cubicBezTo>
                    <a:pt x="9473" y="967"/>
                    <a:pt x="9430" y="658"/>
                    <a:pt x="9377" y="338"/>
                  </a:cubicBezTo>
                  <a:lnTo>
                    <a:pt x="9430" y="295"/>
                  </a:lnTo>
                  <a:close/>
                  <a:moveTo>
                    <a:pt x="15198" y="5880"/>
                  </a:moveTo>
                  <a:cubicBezTo>
                    <a:pt x="15363" y="5880"/>
                    <a:pt x="15528" y="5885"/>
                    <a:pt x="15692" y="5895"/>
                  </a:cubicBezTo>
                  <a:cubicBezTo>
                    <a:pt x="16044" y="5938"/>
                    <a:pt x="16407" y="5991"/>
                    <a:pt x="16801" y="6077"/>
                  </a:cubicBezTo>
                  <a:cubicBezTo>
                    <a:pt x="16990" y="6107"/>
                    <a:pt x="17200" y="6137"/>
                    <a:pt x="17401" y="6137"/>
                  </a:cubicBezTo>
                  <a:cubicBezTo>
                    <a:pt x="17484" y="6137"/>
                    <a:pt x="17566" y="6132"/>
                    <a:pt x="17644" y="6119"/>
                  </a:cubicBezTo>
                  <a:lnTo>
                    <a:pt x="17644" y="6162"/>
                  </a:lnTo>
                  <a:cubicBezTo>
                    <a:pt x="17164" y="6610"/>
                    <a:pt x="16631" y="7005"/>
                    <a:pt x="16044" y="7271"/>
                  </a:cubicBezTo>
                  <a:cubicBezTo>
                    <a:pt x="15425" y="7495"/>
                    <a:pt x="14764" y="7634"/>
                    <a:pt x="14092" y="7677"/>
                  </a:cubicBezTo>
                  <a:cubicBezTo>
                    <a:pt x="13430" y="7720"/>
                    <a:pt x="12758" y="7720"/>
                    <a:pt x="12097" y="7805"/>
                  </a:cubicBezTo>
                  <a:cubicBezTo>
                    <a:pt x="11382" y="7901"/>
                    <a:pt x="10710" y="8029"/>
                    <a:pt x="10091" y="8338"/>
                  </a:cubicBezTo>
                  <a:cubicBezTo>
                    <a:pt x="9782" y="8477"/>
                    <a:pt x="9473" y="8658"/>
                    <a:pt x="9163" y="8829"/>
                  </a:cubicBezTo>
                  <a:cubicBezTo>
                    <a:pt x="9025" y="8925"/>
                    <a:pt x="8897" y="9010"/>
                    <a:pt x="8758" y="9053"/>
                  </a:cubicBezTo>
                  <a:cubicBezTo>
                    <a:pt x="8673" y="9096"/>
                    <a:pt x="8577" y="9096"/>
                    <a:pt x="8491" y="9096"/>
                  </a:cubicBezTo>
                  <a:cubicBezTo>
                    <a:pt x="8491" y="9096"/>
                    <a:pt x="8491" y="9138"/>
                    <a:pt x="8449" y="9138"/>
                  </a:cubicBezTo>
                  <a:lnTo>
                    <a:pt x="8449" y="9096"/>
                  </a:lnTo>
                  <a:cubicBezTo>
                    <a:pt x="8715" y="8925"/>
                    <a:pt x="8939" y="8658"/>
                    <a:pt x="9206" y="8392"/>
                  </a:cubicBezTo>
                  <a:cubicBezTo>
                    <a:pt x="9473" y="8168"/>
                    <a:pt x="9739" y="7944"/>
                    <a:pt x="10006" y="7720"/>
                  </a:cubicBezTo>
                  <a:cubicBezTo>
                    <a:pt x="10539" y="7271"/>
                    <a:pt x="11158" y="6919"/>
                    <a:pt x="11777" y="6610"/>
                  </a:cubicBezTo>
                  <a:cubicBezTo>
                    <a:pt x="12834" y="6142"/>
                    <a:pt x="14022" y="5880"/>
                    <a:pt x="15198" y="5880"/>
                  </a:cubicBezTo>
                  <a:close/>
                  <a:moveTo>
                    <a:pt x="17516" y="6343"/>
                  </a:moveTo>
                  <a:cubicBezTo>
                    <a:pt x="16897" y="7453"/>
                    <a:pt x="15831" y="8210"/>
                    <a:pt x="14668" y="8744"/>
                  </a:cubicBezTo>
                  <a:cubicBezTo>
                    <a:pt x="14006" y="9010"/>
                    <a:pt x="13334" y="9234"/>
                    <a:pt x="12673" y="9405"/>
                  </a:cubicBezTo>
                  <a:cubicBezTo>
                    <a:pt x="12068" y="9568"/>
                    <a:pt x="11472" y="9731"/>
                    <a:pt x="10838" y="9731"/>
                  </a:cubicBezTo>
                  <a:cubicBezTo>
                    <a:pt x="10768" y="9731"/>
                    <a:pt x="10696" y="9729"/>
                    <a:pt x="10625" y="9725"/>
                  </a:cubicBezTo>
                  <a:cubicBezTo>
                    <a:pt x="10273" y="9725"/>
                    <a:pt x="9867" y="9629"/>
                    <a:pt x="9515" y="9544"/>
                  </a:cubicBezTo>
                  <a:cubicBezTo>
                    <a:pt x="9249" y="9458"/>
                    <a:pt x="8939" y="9362"/>
                    <a:pt x="8673" y="9234"/>
                  </a:cubicBezTo>
                  <a:lnTo>
                    <a:pt x="8715" y="9234"/>
                  </a:lnTo>
                  <a:cubicBezTo>
                    <a:pt x="8801" y="9192"/>
                    <a:pt x="8843" y="9192"/>
                    <a:pt x="8939" y="9138"/>
                  </a:cubicBezTo>
                  <a:cubicBezTo>
                    <a:pt x="9067" y="9053"/>
                    <a:pt x="9206" y="8968"/>
                    <a:pt x="9334" y="8925"/>
                  </a:cubicBezTo>
                  <a:cubicBezTo>
                    <a:pt x="9601" y="8701"/>
                    <a:pt x="9910" y="8562"/>
                    <a:pt x="10230" y="8434"/>
                  </a:cubicBezTo>
                  <a:cubicBezTo>
                    <a:pt x="10849" y="8125"/>
                    <a:pt x="11510" y="7986"/>
                    <a:pt x="12182" y="7901"/>
                  </a:cubicBezTo>
                  <a:cubicBezTo>
                    <a:pt x="12801" y="7858"/>
                    <a:pt x="13473" y="7805"/>
                    <a:pt x="14092" y="7762"/>
                  </a:cubicBezTo>
                  <a:cubicBezTo>
                    <a:pt x="14710" y="7720"/>
                    <a:pt x="15383" y="7634"/>
                    <a:pt x="15959" y="7367"/>
                  </a:cubicBezTo>
                  <a:cubicBezTo>
                    <a:pt x="16535" y="7143"/>
                    <a:pt x="17068" y="6791"/>
                    <a:pt x="17516" y="6343"/>
                  </a:cubicBezTo>
                  <a:close/>
                  <a:moveTo>
                    <a:pt x="18166" y="9616"/>
                  </a:moveTo>
                  <a:cubicBezTo>
                    <a:pt x="18438" y="9616"/>
                    <a:pt x="18708" y="9637"/>
                    <a:pt x="18977" y="9672"/>
                  </a:cubicBezTo>
                  <a:cubicBezTo>
                    <a:pt x="19383" y="9725"/>
                    <a:pt x="19778" y="9810"/>
                    <a:pt x="20140" y="9896"/>
                  </a:cubicBezTo>
                  <a:cubicBezTo>
                    <a:pt x="20450" y="9992"/>
                    <a:pt x="20759" y="10077"/>
                    <a:pt x="21068" y="10077"/>
                  </a:cubicBezTo>
                  <a:cubicBezTo>
                    <a:pt x="21068" y="10077"/>
                    <a:pt x="21068" y="10120"/>
                    <a:pt x="21026" y="10120"/>
                  </a:cubicBezTo>
                  <a:cubicBezTo>
                    <a:pt x="20802" y="10258"/>
                    <a:pt x="20578" y="10386"/>
                    <a:pt x="20311" y="10525"/>
                  </a:cubicBezTo>
                  <a:cubicBezTo>
                    <a:pt x="20002" y="10653"/>
                    <a:pt x="19692" y="10738"/>
                    <a:pt x="19383" y="10834"/>
                  </a:cubicBezTo>
                  <a:cubicBezTo>
                    <a:pt x="18764" y="10920"/>
                    <a:pt x="18092" y="10962"/>
                    <a:pt x="17473" y="11005"/>
                  </a:cubicBezTo>
                  <a:cubicBezTo>
                    <a:pt x="16844" y="11101"/>
                    <a:pt x="16225" y="11186"/>
                    <a:pt x="15607" y="11368"/>
                  </a:cubicBezTo>
                  <a:cubicBezTo>
                    <a:pt x="15297" y="11453"/>
                    <a:pt x="15031" y="11592"/>
                    <a:pt x="14710" y="11677"/>
                  </a:cubicBezTo>
                  <a:cubicBezTo>
                    <a:pt x="14582" y="11762"/>
                    <a:pt x="14444" y="11805"/>
                    <a:pt x="14316" y="11901"/>
                  </a:cubicBezTo>
                  <a:cubicBezTo>
                    <a:pt x="14134" y="11986"/>
                    <a:pt x="14006" y="12029"/>
                    <a:pt x="13868" y="12125"/>
                  </a:cubicBezTo>
                  <a:cubicBezTo>
                    <a:pt x="13687" y="12175"/>
                    <a:pt x="13505" y="12196"/>
                    <a:pt x="13324" y="12196"/>
                  </a:cubicBezTo>
                  <a:cubicBezTo>
                    <a:pt x="13196" y="12196"/>
                    <a:pt x="13068" y="12185"/>
                    <a:pt x="12940" y="12168"/>
                  </a:cubicBezTo>
                  <a:cubicBezTo>
                    <a:pt x="12758" y="12125"/>
                    <a:pt x="12630" y="12072"/>
                    <a:pt x="12449" y="12029"/>
                  </a:cubicBezTo>
                  <a:cubicBezTo>
                    <a:pt x="12310" y="11986"/>
                    <a:pt x="12225" y="11944"/>
                    <a:pt x="12097" y="11901"/>
                  </a:cubicBezTo>
                  <a:cubicBezTo>
                    <a:pt x="12534" y="11901"/>
                    <a:pt x="13025" y="11720"/>
                    <a:pt x="13377" y="11496"/>
                  </a:cubicBezTo>
                  <a:cubicBezTo>
                    <a:pt x="13964" y="11186"/>
                    <a:pt x="14540" y="10877"/>
                    <a:pt x="15116" y="10568"/>
                  </a:cubicBezTo>
                  <a:cubicBezTo>
                    <a:pt x="15692" y="10258"/>
                    <a:pt x="16311" y="9938"/>
                    <a:pt x="16983" y="9768"/>
                  </a:cubicBezTo>
                  <a:cubicBezTo>
                    <a:pt x="17375" y="9660"/>
                    <a:pt x="17771" y="9616"/>
                    <a:pt x="18166" y="9616"/>
                  </a:cubicBezTo>
                  <a:close/>
                  <a:moveTo>
                    <a:pt x="20983" y="10205"/>
                  </a:moveTo>
                  <a:cubicBezTo>
                    <a:pt x="20844" y="10429"/>
                    <a:pt x="20674" y="10610"/>
                    <a:pt x="20450" y="10738"/>
                  </a:cubicBezTo>
                  <a:cubicBezTo>
                    <a:pt x="20183" y="10962"/>
                    <a:pt x="19916" y="11186"/>
                    <a:pt x="19607" y="11325"/>
                  </a:cubicBezTo>
                  <a:cubicBezTo>
                    <a:pt x="19031" y="11677"/>
                    <a:pt x="18359" y="11901"/>
                    <a:pt x="17740" y="12125"/>
                  </a:cubicBezTo>
                  <a:cubicBezTo>
                    <a:pt x="17068" y="12338"/>
                    <a:pt x="16364" y="12520"/>
                    <a:pt x="15692" y="12563"/>
                  </a:cubicBezTo>
                  <a:cubicBezTo>
                    <a:pt x="15459" y="12596"/>
                    <a:pt x="15224" y="12612"/>
                    <a:pt x="14991" y="12612"/>
                  </a:cubicBezTo>
                  <a:cubicBezTo>
                    <a:pt x="14563" y="12612"/>
                    <a:pt x="14140" y="12560"/>
                    <a:pt x="13740" y="12477"/>
                  </a:cubicBezTo>
                  <a:cubicBezTo>
                    <a:pt x="13516" y="12435"/>
                    <a:pt x="13292" y="12392"/>
                    <a:pt x="13068" y="12296"/>
                  </a:cubicBezTo>
                  <a:lnTo>
                    <a:pt x="13068" y="12296"/>
                  </a:lnTo>
                  <a:cubicBezTo>
                    <a:pt x="13158" y="12317"/>
                    <a:pt x="13249" y="12328"/>
                    <a:pt x="13338" y="12328"/>
                  </a:cubicBezTo>
                  <a:cubicBezTo>
                    <a:pt x="13428" y="12328"/>
                    <a:pt x="13516" y="12317"/>
                    <a:pt x="13601" y="12296"/>
                  </a:cubicBezTo>
                  <a:cubicBezTo>
                    <a:pt x="13910" y="12253"/>
                    <a:pt x="14230" y="12072"/>
                    <a:pt x="14497" y="11944"/>
                  </a:cubicBezTo>
                  <a:cubicBezTo>
                    <a:pt x="14764" y="11762"/>
                    <a:pt x="15073" y="11677"/>
                    <a:pt x="15383" y="11538"/>
                  </a:cubicBezTo>
                  <a:cubicBezTo>
                    <a:pt x="15959" y="11325"/>
                    <a:pt x="16577" y="11229"/>
                    <a:pt x="17249" y="11144"/>
                  </a:cubicBezTo>
                  <a:cubicBezTo>
                    <a:pt x="17559" y="11101"/>
                    <a:pt x="17868" y="11058"/>
                    <a:pt x="18177" y="11005"/>
                  </a:cubicBezTo>
                  <a:cubicBezTo>
                    <a:pt x="18540" y="11005"/>
                    <a:pt x="18849" y="10962"/>
                    <a:pt x="19201" y="10920"/>
                  </a:cubicBezTo>
                  <a:cubicBezTo>
                    <a:pt x="19564" y="10877"/>
                    <a:pt x="19916" y="10792"/>
                    <a:pt x="20226" y="10610"/>
                  </a:cubicBezTo>
                  <a:cubicBezTo>
                    <a:pt x="20492" y="10525"/>
                    <a:pt x="20759" y="10344"/>
                    <a:pt x="20983" y="10205"/>
                  </a:cubicBezTo>
                  <a:close/>
                  <a:moveTo>
                    <a:pt x="7382" y="8744"/>
                  </a:moveTo>
                  <a:cubicBezTo>
                    <a:pt x="7030" y="9096"/>
                    <a:pt x="6710" y="9501"/>
                    <a:pt x="6315" y="9768"/>
                  </a:cubicBezTo>
                  <a:cubicBezTo>
                    <a:pt x="5867" y="10120"/>
                    <a:pt x="5334" y="10301"/>
                    <a:pt x="4800" y="10472"/>
                  </a:cubicBezTo>
                  <a:cubicBezTo>
                    <a:pt x="4310" y="10610"/>
                    <a:pt x="3776" y="10696"/>
                    <a:pt x="3296" y="10920"/>
                  </a:cubicBezTo>
                  <a:cubicBezTo>
                    <a:pt x="2763" y="11186"/>
                    <a:pt x="2315" y="11592"/>
                    <a:pt x="1867" y="11986"/>
                  </a:cubicBezTo>
                  <a:cubicBezTo>
                    <a:pt x="1429" y="12392"/>
                    <a:pt x="981" y="12787"/>
                    <a:pt x="363" y="12925"/>
                  </a:cubicBezTo>
                  <a:cubicBezTo>
                    <a:pt x="715" y="12563"/>
                    <a:pt x="939" y="12168"/>
                    <a:pt x="1205" y="11720"/>
                  </a:cubicBezTo>
                  <a:cubicBezTo>
                    <a:pt x="1515" y="11229"/>
                    <a:pt x="1867" y="10792"/>
                    <a:pt x="2315" y="10386"/>
                  </a:cubicBezTo>
                  <a:cubicBezTo>
                    <a:pt x="2710" y="9992"/>
                    <a:pt x="3158" y="9629"/>
                    <a:pt x="3691" y="9405"/>
                  </a:cubicBezTo>
                  <a:cubicBezTo>
                    <a:pt x="4224" y="9192"/>
                    <a:pt x="4800" y="9138"/>
                    <a:pt x="5376" y="9053"/>
                  </a:cubicBezTo>
                  <a:cubicBezTo>
                    <a:pt x="6048" y="8925"/>
                    <a:pt x="6710" y="8829"/>
                    <a:pt x="7382" y="8744"/>
                  </a:cubicBezTo>
                  <a:close/>
                  <a:moveTo>
                    <a:pt x="7467" y="8701"/>
                  </a:moveTo>
                  <a:lnTo>
                    <a:pt x="7467" y="8701"/>
                  </a:lnTo>
                  <a:cubicBezTo>
                    <a:pt x="7030" y="9896"/>
                    <a:pt x="6272" y="10920"/>
                    <a:pt x="5291" y="11677"/>
                  </a:cubicBezTo>
                  <a:cubicBezTo>
                    <a:pt x="4406" y="12392"/>
                    <a:pt x="3339" y="12829"/>
                    <a:pt x="2230" y="13011"/>
                  </a:cubicBezTo>
                  <a:cubicBezTo>
                    <a:pt x="1907" y="13081"/>
                    <a:pt x="1574" y="13113"/>
                    <a:pt x="1244" y="13113"/>
                  </a:cubicBezTo>
                  <a:cubicBezTo>
                    <a:pt x="975" y="13113"/>
                    <a:pt x="707" y="13092"/>
                    <a:pt x="448" y="13053"/>
                  </a:cubicBezTo>
                  <a:cubicBezTo>
                    <a:pt x="1557" y="12744"/>
                    <a:pt x="2176" y="11634"/>
                    <a:pt x="3158" y="11101"/>
                  </a:cubicBezTo>
                  <a:cubicBezTo>
                    <a:pt x="3648" y="10834"/>
                    <a:pt x="4182" y="10738"/>
                    <a:pt x="4715" y="10568"/>
                  </a:cubicBezTo>
                  <a:cubicBezTo>
                    <a:pt x="5248" y="10429"/>
                    <a:pt x="5739" y="10301"/>
                    <a:pt x="6230" y="9992"/>
                  </a:cubicBezTo>
                  <a:cubicBezTo>
                    <a:pt x="6710" y="9629"/>
                    <a:pt x="7115" y="9192"/>
                    <a:pt x="7467" y="8701"/>
                  </a:cubicBezTo>
                  <a:close/>
                  <a:moveTo>
                    <a:pt x="8182" y="9896"/>
                  </a:moveTo>
                  <a:lnTo>
                    <a:pt x="8182" y="9896"/>
                  </a:lnTo>
                  <a:cubicBezTo>
                    <a:pt x="8139" y="10258"/>
                    <a:pt x="8139" y="10653"/>
                    <a:pt x="8182" y="11005"/>
                  </a:cubicBezTo>
                  <a:cubicBezTo>
                    <a:pt x="8225" y="11368"/>
                    <a:pt x="8267" y="11677"/>
                    <a:pt x="8363" y="11986"/>
                  </a:cubicBezTo>
                  <a:cubicBezTo>
                    <a:pt x="8449" y="12296"/>
                    <a:pt x="8577" y="12605"/>
                    <a:pt x="8758" y="12872"/>
                  </a:cubicBezTo>
                  <a:cubicBezTo>
                    <a:pt x="8939" y="13139"/>
                    <a:pt x="9163" y="13405"/>
                    <a:pt x="9291" y="13725"/>
                  </a:cubicBezTo>
                  <a:cubicBezTo>
                    <a:pt x="9473" y="13992"/>
                    <a:pt x="9601" y="14259"/>
                    <a:pt x="9697" y="14525"/>
                  </a:cubicBezTo>
                  <a:cubicBezTo>
                    <a:pt x="9910" y="15101"/>
                    <a:pt x="10049" y="15677"/>
                    <a:pt x="10134" y="16296"/>
                  </a:cubicBezTo>
                  <a:cubicBezTo>
                    <a:pt x="10177" y="16659"/>
                    <a:pt x="10177" y="16968"/>
                    <a:pt x="10177" y="17320"/>
                  </a:cubicBezTo>
                  <a:cubicBezTo>
                    <a:pt x="10177" y="17544"/>
                    <a:pt x="10230" y="17811"/>
                    <a:pt x="10273" y="18035"/>
                  </a:cubicBezTo>
                  <a:cubicBezTo>
                    <a:pt x="10177" y="17896"/>
                    <a:pt x="10006" y="17768"/>
                    <a:pt x="9867" y="17630"/>
                  </a:cubicBezTo>
                  <a:cubicBezTo>
                    <a:pt x="9643" y="17406"/>
                    <a:pt x="9377" y="17192"/>
                    <a:pt x="9163" y="16968"/>
                  </a:cubicBezTo>
                  <a:cubicBezTo>
                    <a:pt x="8673" y="16477"/>
                    <a:pt x="8225" y="15944"/>
                    <a:pt x="7958" y="15368"/>
                  </a:cubicBezTo>
                  <a:cubicBezTo>
                    <a:pt x="7425" y="14163"/>
                    <a:pt x="7467" y="12787"/>
                    <a:pt x="7734" y="11538"/>
                  </a:cubicBezTo>
                  <a:cubicBezTo>
                    <a:pt x="7830" y="10962"/>
                    <a:pt x="8043" y="10429"/>
                    <a:pt x="8182" y="9896"/>
                  </a:cubicBezTo>
                  <a:close/>
                  <a:moveTo>
                    <a:pt x="8267" y="9501"/>
                  </a:moveTo>
                  <a:cubicBezTo>
                    <a:pt x="8630" y="9938"/>
                    <a:pt x="8982" y="10386"/>
                    <a:pt x="9291" y="10877"/>
                  </a:cubicBezTo>
                  <a:cubicBezTo>
                    <a:pt x="9643" y="11410"/>
                    <a:pt x="9963" y="11986"/>
                    <a:pt x="10177" y="12563"/>
                  </a:cubicBezTo>
                  <a:cubicBezTo>
                    <a:pt x="10401" y="13139"/>
                    <a:pt x="10625" y="13768"/>
                    <a:pt x="10764" y="14387"/>
                  </a:cubicBezTo>
                  <a:cubicBezTo>
                    <a:pt x="10849" y="15005"/>
                    <a:pt x="10806" y="15635"/>
                    <a:pt x="10764" y="16211"/>
                  </a:cubicBezTo>
                  <a:cubicBezTo>
                    <a:pt x="10710" y="16829"/>
                    <a:pt x="10625" y="17502"/>
                    <a:pt x="10443" y="18078"/>
                  </a:cubicBezTo>
                  <a:cubicBezTo>
                    <a:pt x="10401" y="17992"/>
                    <a:pt x="10358" y="17896"/>
                    <a:pt x="10358" y="17768"/>
                  </a:cubicBezTo>
                  <a:cubicBezTo>
                    <a:pt x="10315" y="17630"/>
                    <a:pt x="10315" y="17502"/>
                    <a:pt x="10315" y="17363"/>
                  </a:cubicBezTo>
                  <a:cubicBezTo>
                    <a:pt x="10315" y="17053"/>
                    <a:pt x="10315" y="16744"/>
                    <a:pt x="10273" y="16435"/>
                  </a:cubicBezTo>
                  <a:cubicBezTo>
                    <a:pt x="10230" y="15859"/>
                    <a:pt x="10091" y="15272"/>
                    <a:pt x="9867" y="14696"/>
                  </a:cubicBezTo>
                  <a:cubicBezTo>
                    <a:pt x="9782" y="14429"/>
                    <a:pt x="9643" y="14163"/>
                    <a:pt x="9515" y="13896"/>
                  </a:cubicBezTo>
                  <a:cubicBezTo>
                    <a:pt x="9377" y="13629"/>
                    <a:pt x="9206" y="13363"/>
                    <a:pt x="9025" y="13096"/>
                  </a:cubicBezTo>
                  <a:cubicBezTo>
                    <a:pt x="8801" y="12829"/>
                    <a:pt x="8630" y="12563"/>
                    <a:pt x="8491" y="12253"/>
                  </a:cubicBezTo>
                  <a:cubicBezTo>
                    <a:pt x="8406" y="11944"/>
                    <a:pt x="8310" y="11592"/>
                    <a:pt x="8267" y="11272"/>
                  </a:cubicBezTo>
                  <a:cubicBezTo>
                    <a:pt x="8225" y="10920"/>
                    <a:pt x="8225" y="10568"/>
                    <a:pt x="8225" y="10205"/>
                  </a:cubicBezTo>
                  <a:cubicBezTo>
                    <a:pt x="8225" y="9938"/>
                    <a:pt x="8267" y="9725"/>
                    <a:pt x="8267" y="9501"/>
                  </a:cubicBezTo>
                  <a:close/>
                  <a:moveTo>
                    <a:pt x="17111" y="14344"/>
                  </a:moveTo>
                  <a:cubicBezTo>
                    <a:pt x="17335" y="14365"/>
                    <a:pt x="17548" y="14365"/>
                    <a:pt x="17760" y="14365"/>
                  </a:cubicBezTo>
                  <a:cubicBezTo>
                    <a:pt x="17972" y="14365"/>
                    <a:pt x="18183" y="14365"/>
                    <a:pt x="18401" y="14387"/>
                  </a:cubicBezTo>
                  <a:cubicBezTo>
                    <a:pt x="19031" y="14387"/>
                    <a:pt x="19607" y="14472"/>
                    <a:pt x="20183" y="14696"/>
                  </a:cubicBezTo>
                  <a:cubicBezTo>
                    <a:pt x="20802" y="14877"/>
                    <a:pt x="21335" y="15187"/>
                    <a:pt x="21868" y="15496"/>
                  </a:cubicBezTo>
                  <a:cubicBezTo>
                    <a:pt x="22402" y="15859"/>
                    <a:pt x="22850" y="16253"/>
                    <a:pt x="23159" y="16787"/>
                  </a:cubicBezTo>
                  <a:cubicBezTo>
                    <a:pt x="23426" y="17278"/>
                    <a:pt x="23650" y="17811"/>
                    <a:pt x="23959" y="18259"/>
                  </a:cubicBezTo>
                  <a:lnTo>
                    <a:pt x="23735" y="18259"/>
                  </a:lnTo>
                  <a:cubicBezTo>
                    <a:pt x="23468" y="18259"/>
                    <a:pt x="23159" y="18206"/>
                    <a:pt x="22892" y="18120"/>
                  </a:cubicBezTo>
                  <a:cubicBezTo>
                    <a:pt x="22316" y="18035"/>
                    <a:pt x="21740" y="17854"/>
                    <a:pt x="21250" y="17544"/>
                  </a:cubicBezTo>
                  <a:cubicBezTo>
                    <a:pt x="20983" y="17363"/>
                    <a:pt x="20759" y="17192"/>
                    <a:pt x="20535" y="17011"/>
                  </a:cubicBezTo>
                  <a:cubicBezTo>
                    <a:pt x="20311" y="16787"/>
                    <a:pt x="20140" y="16520"/>
                    <a:pt x="19916" y="16296"/>
                  </a:cubicBezTo>
                  <a:cubicBezTo>
                    <a:pt x="19511" y="15859"/>
                    <a:pt x="19159" y="15368"/>
                    <a:pt x="18668" y="14963"/>
                  </a:cubicBezTo>
                  <a:cubicBezTo>
                    <a:pt x="18401" y="14792"/>
                    <a:pt x="18092" y="14611"/>
                    <a:pt x="17783" y="14525"/>
                  </a:cubicBezTo>
                  <a:cubicBezTo>
                    <a:pt x="17559" y="14472"/>
                    <a:pt x="17335" y="14429"/>
                    <a:pt x="17111" y="14344"/>
                  </a:cubicBezTo>
                  <a:close/>
                  <a:moveTo>
                    <a:pt x="16844" y="14344"/>
                  </a:moveTo>
                  <a:cubicBezTo>
                    <a:pt x="17068" y="14472"/>
                    <a:pt x="17335" y="14525"/>
                    <a:pt x="17559" y="14568"/>
                  </a:cubicBezTo>
                  <a:cubicBezTo>
                    <a:pt x="17825" y="14653"/>
                    <a:pt x="18092" y="14739"/>
                    <a:pt x="18359" y="14877"/>
                  </a:cubicBezTo>
                  <a:cubicBezTo>
                    <a:pt x="18849" y="15144"/>
                    <a:pt x="19244" y="15592"/>
                    <a:pt x="19607" y="16029"/>
                  </a:cubicBezTo>
                  <a:cubicBezTo>
                    <a:pt x="20002" y="16477"/>
                    <a:pt x="20364" y="16968"/>
                    <a:pt x="20802" y="17320"/>
                  </a:cubicBezTo>
                  <a:cubicBezTo>
                    <a:pt x="21207" y="17630"/>
                    <a:pt x="21698" y="17896"/>
                    <a:pt x="22231" y="18035"/>
                  </a:cubicBezTo>
                  <a:cubicBezTo>
                    <a:pt x="22540" y="18120"/>
                    <a:pt x="22807" y="18206"/>
                    <a:pt x="23116" y="18259"/>
                  </a:cubicBezTo>
                  <a:cubicBezTo>
                    <a:pt x="23298" y="18259"/>
                    <a:pt x="23426" y="18302"/>
                    <a:pt x="23564" y="18302"/>
                  </a:cubicBezTo>
                  <a:lnTo>
                    <a:pt x="23831" y="18302"/>
                  </a:lnTo>
                  <a:cubicBezTo>
                    <a:pt x="23831" y="18302"/>
                    <a:pt x="23874" y="18344"/>
                    <a:pt x="23917" y="18344"/>
                  </a:cubicBezTo>
                  <a:lnTo>
                    <a:pt x="24002" y="18344"/>
                  </a:lnTo>
                  <a:cubicBezTo>
                    <a:pt x="23554" y="18435"/>
                    <a:pt x="23106" y="18482"/>
                    <a:pt x="22661" y="18482"/>
                  </a:cubicBezTo>
                  <a:cubicBezTo>
                    <a:pt x="22004" y="18482"/>
                    <a:pt x="21352" y="18379"/>
                    <a:pt x="20716" y="18163"/>
                  </a:cubicBezTo>
                  <a:cubicBezTo>
                    <a:pt x="19564" y="17768"/>
                    <a:pt x="18497" y="16968"/>
                    <a:pt x="17825" y="15901"/>
                  </a:cubicBezTo>
                  <a:cubicBezTo>
                    <a:pt x="17473" y="15411"/>
                    <a:pt x="17207" y="14835"/>
                    <a:pt x="16844" y="14344"/>
                  </a:cubicBezTo>
                  <a:close/>
                  <a:moveTo>
                    <a:pt x="11830" y="12168"/>
                  </a:moveTo>
                  <a:cubicBezTo>
                    <a:pt x="11916" y="12296"/>
                    <a:pt x="12001" y="12435"/>
                    <a:pt x="12097" y="12605"/>
                  </a:cubicBezTo>
                  <a:cubicBezTo>
                    <a:pt x="12225" y="12829"/>
                    <a:pt x="12364" y="13011"/>
                    <a:pt x="12534" y="13235"/>
                  </a:cubicBezTo>
                  <a:cubicBezTo>
                    <a:pt x="12844" y="13672"/>
                    <a:pt x="13206" y="14077"/>
                    <a:pt x="13516" y="14525"/>
                  </a:cubicBezTo>
                  <a:cubicBezTo>
                    <a:pt x="13644" y="14739"/>
                    <a:pt x="13782" y="15005"/>
                    <a:pt x="13868" y="15229"/>
                  </a:cubicBezTo>
                  <a:cubicBezTo>
                    <a:pt x="14006" y="15496"/>
                    <a:pt x="14092" y="15763"/>
                    <a:pt x="14177" y="16029"/>
                  </a:cubicBezTo>
                  <a:cubicBezTo>
                    <a:pt x="14316" y="16563"/>
                    <a:pt x="14401" y="17139"/>
                    <a:pt x="14582" y="17672"/>
                  </a:cubicBezTo>
                  <a:cubicBezTo>
                    <a:pt x="14710" y="18035"/>
                    <a:pt x="14892" y="18387"/>
                    <a:pt x="15159" y="18654"/>
                  </a:cubicBezTo>
                  <a:cubicBezTo>
                    <a:pt x="14444" y="18078"/>
                    <a:pt x="13740" y="17406"/>
                    <a:pt x="13206" y="16605"/>
                  </a:cubicBezTo>
                  <a:cubicBezTo>
                    <a:pt x="12630" y="15720"/>
                    <a:pt x="12364" y="14653"/>
                    <a:pt x="12140" y="13629"/>
                  </a:cubicBezTo>
                  <a:cubicBezTo>
                    <a:pt x="12044" y="13139"/>
                    <a:pt x="11958" y="12659"/>
                    <a:pt x="11830" y="12168"/>
                  </a:cubicBezTo>
                  <a:close/>
                  <a:moveTo>
                    <a:pt x="11916" y="12125"/>
                  </a:moveTo>
                  <a:lnTo>
                    <a:pt x="11916" y="12125"/>
                  </a:lnTo>
                  <a:cubicBezTo>
                    <a:pt x="12801" y="12744"/>
                    <a:pt x="13601" y="13501"/>
                    <a:pt x="14316" y="14387"/>
                  </a:cubicBezTo>
                  <a:cubicBezTo>
                    <a:pt x="14668" y="14835"/>
                    <a:pt x="15031" y="15325"/>
                    <a:pt x="15244" y="15859"/>
                  </a:cubicBezTo>
                  <a:cubicBezTo>
                    <a:pt x="15468" y="16339"/>
                    <a:pt x="15607" y="16829"/>
                    <a:pt x="15649" y="17320"/>
                  </a:cubicBezTo>
                  <a:cubicBezTo>
                    <a:pt x="15692" y="17630"/>
                    <a:pt x="15692" y="17896"/>
                    <a:pt x="15692" y="18206"/>
                  </a:cubicBezTo>
                  <a:cubicBezTo>
                    <a:pt x="15692" y="18344"/>
                    <a:pt x="15649" y="18526"/>
                    <a:pt x="15649" y="18654"/>
                  </a:cubicBezTo>
                  <a:cubicBezTo>
                    <a:pt x="15649" y="18739"/>
                    <a:pt x="15649" y="18878"/>
                    <a:pt x="15607" y="18963"/>
                  </a:cubicBezTo>
                  <a:cubicBezTo>
                    <a:pt x="15201" y="18654"/>
                    <a:pt x="14892" y="18206"/>
                    <a:pt x="14710" y="17768"/>
                  </a:cubicBezTo>
                  <a:cubicBezTo>
                    <a:pt x="14497" y="17235"/>
                    <a:pt x="14401" y="16659"/>
                    <a:pt x="14273" y="16125"/>
                  </a:cubicBezTo>
                  <a:cubicBezTo>
                    <a:pt x="14230" y="15859"/>
                    <a:pt x="14134" y="15592"/>
                    <a:pt x="14006" y="15325"/>
                  </a:cubicBezTo>
                  <a:cubicBezTo>
                    <a:pt x="13910" y="15101"/>
                    <a:pt x="13782" y="14877"/>
                    <a:pt x="13644" y="14653"/>
                  </a:cubicBezTo>
                  <a:cubicBezTo>
                    <a:pt x="13377" y="14205"/>
                    <a:pt x="13068" y="13768"/>
                    <a:pt x="12716" y="13363"/>
                  </a:cubicBezTo>
                  <a:cubicBezTo>
                    <a:pt x="12534" y="13139"/>
                    <a:pt x="12364" y="12872"/>
                    <a:pt x="12225" y="12659"/>
                  </a:cubicBezTo>
                  <a:cubicBezTo>
                    <a:pt x="12140" y="12520"/>
                    <a:pt x="12044" y="12392"/>
                    <a:pt x="11958" y="12253"/>
                  </a:cubicBezTo>
                  <a:cubicBezTo>
                    <a:pt x="11958" y="12210"/>
                    <a:pt x="11916" y="12168"/>
                    <a:pt x="11916" y="12125"/>
                  </a:cubicBezTo>
                  <a:close/>
                  <a:moveTo>
                    <a:pt x="9403" y="0"/>
                  </a:moveTo>
                  <a:cubicBezTo>
                    <a:pt x="9367" y="0"/>
                    <a:pt x="9334" y="21"/>
                    <a:pt x="9334" y="71"/>
                  </a:cubicBezTo>
                  <a:cubicBezTo>
                    <a:pt x="9067" y="658"/>
                    <a:pt x="8673" y="1052"/>
                    <a:pt x="8267" y="1543"/>
                  </a:cubicBezTo>
                  <a:cubicBezTo>
                    <a:pt x="7915" y="1991"/>
                    <a:pt x="7606" y="2471"/>
                    <a:pt x="7382" y="3005"/>
                  </a:cubicBezTo>
                  <a:cubicBezTo>
                    <a:pt x="7158" y="3538"/>
                    <a:pt x="6977" y="4125"/>
                    <a:pt x="6934" y="4701"/>
                  </a:cubicBezTo>
                  <a:cubicBezTo>
                    <a:pt x="6891" y="5234"/>
                    <a:pt x="7030" y="5810"/>
                    <a:pt x="7115" y="6343"/>
                  </a:cubicBezTo>
                  <a:cubicBezTo>
                    <a:pt x="7243" y="7005"/>
                    <a:pt x="7382" y="7634"/>
                    <a:pt x="7467" y="8296"/>
                  </a:cubicBezTo>
                  <a:cubicBezTo>
                    <a:pt x="6401" y="7186"/>
                    <a:pt x="5472" y="5991"/>
                    <a:pt x="4715" y="4658"/>
                  </a:cubicBezTo>
                  <a:cubicBezTo>
                    <a:pt x="4043" y="3495"/>
                    <a:pt x="3563" y="2258"/>
                    <a:pt x="3296" y="967"/>
                  </a:cubicBezTo>
                  <a:cubicBezTo>
                    <a:pt x="3272" y="904"/>
                    <a:pt x="3223" y="878"/>
                    <a:pt x="3182" y="878"/>
                  </a:cubicBezTo>
                  <a:cubicBezTo>
                    <a:pt x="3132" y="878"/>
                    <a:pt x="3092" y="915"/>
                    <a:pt x="3115" y="967"/>
                  </a:cubicBezTo>
                  <a:cubicBezTo>
                    <a:pt x="3606" y="3325"/>
                    <a:pt x="4758" y="5458"/>
                    <a:pt x="6315" y="7271"/>
                  </a:cubicBezTo>
                  <a:cubicBezTo>
                    <a:pt x="6667" y="7720"/>
                    <a:pt x="7073" y="8168"/>
                    <a:pt x="7510" y="8605"/>
                  </a:cubicBezTo>
                  <a:lnTo>
                    <a:pt x="7467" y="8605"/>
                  </a:lnTo>
                  <a:cubicBezTo>
                    <a:pt x="7467" y="8562"/>
                    <a:pt x="7425" y="8520"/>
                    <a:pt x="7382" y="8520"/>
                  </a:cubicBezTo>
                  <a:cubicBezTo>
                    <a:pt x="6763" y="8658"/>
                    <a:pt x="6134" y="8744"/>
                    <a:pt x="5515" y="8829"/>
                  </a:cubicBezTo>
                  <a:cubicBezTo>
                    <a:pt x="4982" y="8925"/>
                    <a:pt x="4406" y="8968"/>
                    <a:pt x="3830" y="9138"/>
                  </a:cubicBezTo>
                  <a:cubicBezTo>
                    <a:pt x="3296" y="9320"/>
                    <a:pt x="2806" y="9672"/>
                    <a:pt x="2358" y="10034"/>
                  </a:cubicBezTo>
                  <a:cubicBezTo>
                    <a:pt x="1909" y="10429"/>
                    <a:pt x="1557" y="10834"/>
                    <a:pt x="1248" y="11325"/>
                  </a:cubicBezTo>
                  <a:cubicBezTo>
                    <a:pt x="843" y="11901"/>
                    <a:pt x="576" y="12520"/>
                    <a:pt x="43" y="12968"/>
                  </a:cubicBezTo>
                  <a:cubicBezTo>
                    <a:pt x="0" y="13011"/>
                    <a:pt x="0" y="13139"/>
                    <a:pt x="96" y="13139"/>
                  </a:cubicBezTo>
                  <a:cubicBezTo>
                    <a:pt x="471" y="13243"/>
                    <a:pt x="865" y="13289"/>
                    <a:pt x="1264" y="13289"/>
                  </a:cubicBezTo>
                  <a:cubicBezTo>
                    <a:pt x="2092" y="13289"/>
                    <a:pt x="2942" y="13089"/>
                    <a:pt x="3691" y="12787"/>
                  </a:cubicBezTo>
                  <a:cubicBezTo>
                    <a:pt x="4843" y="12338"/>
                    <a:pt x="5824" y="11592"/>
                    <a:pt x="6625" y="10610"/>
                  </a:cubicBezTo>
                  <a:cubicBezTo>
                    <a:pt x="7073" y="10034"/>
                    <a:pt x="7382" y="9405"/>
                    <a:pt x="7649" y="8744"/>
                  </a:cubicBezTo>
                  <a:cubicBezTo>
                    <a:pt x="7830" y="8925"/>
                    <a:pt x="8001" y="9053"/>
                    <a:pt x="8139" y="9234"/>
                  </a:cubicBezTo>
                  <a:lnTo>
                    <a:pt x="8139" y="9277"/>
                  </a:lnTo>
                  <a:cubicBezTo>
                    <a:pt x="8001" y="9938"/>
                    <a:pt x="7734" y="10653"/>
                    <a:pt x="7563" y="11325"/>
                  </a:cubicBezTo>
                  <a:cubicBezTo>
                    <a:pt x="7425" y="11986"/>
                    <a:pt x="7339" y="12659"/>
                    <a:pt x="7339" y="13363"/>
                  </a:cubicBezTo>
                  <a:cubicBezTo>
                    <a:pt x="7339" y="13992"/>
                    <a:pt x="7467" y="14611"/>
                    <a:pt x="7691" y="15187"/>
                  </a:cubicBezTo>
                  <a:cubicBezTo>
                    <a:pt x="7915" y="15805"/>
                    <a:pt x="8310" y="16339"/>
                    <a:pt x="8758" y="16829"/>
                  </a:cubicBezTo>
                  <a:cubicBezTo>
                    <a:pt x="8982" y="17096"/>
                    <a:pt x="9249" y="17363"/>
                    <a:pt x="9558" y="17587"/>
                  </a:cubicBezTo>
                  <a:cubicBezTo>
                    <a:pt x="9825" y="17854"/>
                    <a:pt x="10177" y="18078"/>
                    <a:pt x="10358" y="18387"/>
                  </a:cubicBezTo>
                  <a:cubicBezTo>
                    <a:pt x="10358" y="18430"/>
                    <a:pt x="10393" y="18451"/>
                    <a:pt x="10433" y="18451"/>
                  </a:cubicBezTo>
                  <a:cubicBezTo>
                    <a:pt x="10473" y="18451"/>
                    <a:pt x="10518" y="18430"/>
                    <a:pt x="10539" y="18387"/>
                  </a:cubicBezTo>
                  <a:cubicBezTo>
                    <a:pt x="10764" y="17811"/>
                    <a:pt x="10849" y="17139"/>
                    <a:pt x="10934" y="16520"/>
                  </a:cubicBezTo>
                  <a:cubicBezTo>
                    <a:pt x="10977" y="15901"/>
                    <a:pt x="11030" y="15229"/>
                    <a:pt x="10977" y="14611"/>
                  </a:cubicBezTo>
                  <a:cubicBezTo>
                    <a:pt x="10892" y="13992"/>
                    <a:pt x="10668" y="13363"/>
                    <a:pt x="10443" y="12787"/>
                  </a:cubicBezTo>
                  <a:cubicBezTo>
                    <a:pt x="10230" y="12168"/>
                    <a:pt x="9963" y="11538"/>
                    <a:pt x="9601" y="11005"/>
                  </a:cubicBezTo>
                  <a:cubicBezTo>
                    <a:pt x="9334" y="10525"/>
                    <a:pt x="9025" y="10120"/>
                    <a:pt x="8673" y="9672"/>
                  </a:cubicBezTo>
                  <a:lnTo>
                    <a:pt x="8673" y="9672"/>
                  </a:lnTo>
                  <a:cubicBezTo>
                    <a:pt x="9601" y="10472"/>
                    <a:pt x="10539" y="11186"/>
                    <a:pt x="11564" y="11805"/>
                  </a:cubicBezTo>
                  <a:lnTo>
                    <a:pt x="11564" y="11858"/>
                  </a:lnTo>
                  <a:lnTo>
                    <a:pt x="11564" y="11901"/>
                  </a:lnTo>
                  <a:cubicBezTo>
                    <a:pt x="11873" y="12968"/>
                    <a:pt x="12001" y="14035"/>
                    <a:pt x="12310" y="15059"/>
                  </a:cubicBezTo>
                  <a:cubicBezTo>
                    <a:pt x="12492" y="15592"/>
                    <a:pt x="12673" y="16125"/>
                    <a:pt x="12982" y="16563"/>
                  </a:cubicBezTo>
                  <a:cubicBezTo>
                    <a:pt x="13292" y="17096"/>
                    <a:pt x="13644" y="17544"/>
                    <a:pt x="14049" y="17939"/>
                  </a:cubicBezTo>
                  <a:cubicBezTo>
                    <a:pt x="14540" y="18387"/>
                    <a:pt x="15073" y="18835"/>
                    <a:pt x="15564" y="19230"/>
                  </a:cubicBezTo>
                  <a:cubicBezTo>
                    <a:pt x="15585" y="19251"/>
                    <a:pt x="15617" y="19262"/>
                    <a:pt x="15644" y="19262"/>
                  </a:cubicBezTo>
                  <a:cubicBezTo>
                    <a:pt x="15671" y="19262"/>
                    <a:pt x="15692" y="19251"/>
                    <a:pt x="15692" y="19230"/>
                  </a:cubicBezTo>
                  <a:cubicBezTo>
                    <a:pt x="15831" y="19006"/>
                    <a:pt x="15831" y="18696"/>
                    <a:pt x="15873" y="18430"/>
                  </a:cubicBezTo>
                  <a:lnTo>
                    <a:pt x="15873" y="17630"/>
                  </a:lnTo>
                  <a:cubicBezTo>
                    <a:pt x="15831" y="17096"/>
                    <a:pt x="15735" y="16563"/>
                    <a:pt x="15564" y="16072"/>
                  </a:cubicBezTo>
                  <a:cubicBezTo>
                    <a:pt x="15340" y="15496"/>
                    <a:pt x="15031" y="15005"/>
                    <a:pt x="14668" y="14525"/>
                  </a:cubicBezTo>
                  <a:cubicBezTo>
                    <a:pt x="14273" y="14035"/>
                    <a:pt x="13868" y="13544"/>
                    <a:pt x="13377" y="13096"/>
                  </a:cubicBezTo>
                  <a:cubicBezTo>
                    <a:pt x="13249" y="12968"/>
                    <a:pt x="13068" y="12829"/>
                    <a:pt x="12940" y="12659"/>
                  </a:cubicBezTo>
                  <a:lnTo>
                    <a:pt x="12940" y="12659"/>
                  </a:lnTo>
                  <a:cubicBezTo>
                    <a:pt x="14049" y="13320"/>
                    <a:pt x="15297" y="13853"/>
                    <a:pt x="16535" y="14259"/>
                  </a:cubicBezTo>
                  <a:lnTo>
                    <a:pt x="16535" y="14301"/>
                  </a:lnTo>
                  <a:cubicBezTo>
                    <a:pt x="16940" y="14792"/>
                    <a:pt x="17249" y="15368"/>
                    <a:pt x="17601" y="15901"/>
                  </a:cubicBezTo>
                  <a:cubicBezTo>
                    <a:pt x="17911" y="16435"/>
                    <a:pt x="18359" y="16925"/>
                    <a:pt x="18849" y="17320"/>
                  </a:cubicBezTo>
                  <a:cubicBezTo>
                    <a:pt x="19778" y="18078"/>
                    <a:pt x="20983" y="18568"/>
                    <a:pt x="22178" y="18654"/>
                  </a:cubicBezTo>
                  <a:cubicBezTo>
                    <a:pt x="22346" y="18664"/>
                    <a:pt x="22513" y="18670"/>
                    <a:pt x="22679" y="18670"/>
                  </a:cubicBezTo>
                  <a:cubicBezTo>
                    <a:pt x="23178" y="18670"/>
                    <a:pt x="23669" y="18622"/>
                    <a:pt x="24141" y="18526"/>
                  </a:cubicBezTo>
                  <a:cubicBezTo>
                    <a:pt x="24226" y="18472"/>
                    <a:pt x="24269" y="18387"/>
                    <a:pt x="24226" y="18344"/>
                  </a:cubicBezTo>
                  <a:cubicBezTo>
                    <a:pt x="23874" y="17854"/>
                    <a:pt x="23650" y="17320"/>
                    <a:pt x="23383" y="16787"/>
                  </a:cubicBezTo>
                  <a:cubicBezTo>
                    <a:pt x="23116" y="16253"/>
                    <a:pt x="22668" y="15805"/>
                    <a:pt x="22178" y="15453"/>
                  </a:cubicBezTo>
                  <a:cubicBezTo>
                    <a:pt x="21164" y="14792"/>
                    <a:pt x="19959" y="14301"/>
                    <a:pt x="18711" y="14205"/>
                  </a:cubicBezTo>
                  <a:cubicBezTo>
                    <a:pt x="18049" y="14163"/>
                    <a:pt x="17377" y="14205"/>
                    <a:pt x="16716" y="14120"/>
                  </a:cubicBezTo>
                  <a:cubicBezTo>
                    <a:pt x="15383" y="13725"/>
                    <a:pt x="14134" y="13139"/>
                    <a:pt x="12897" y="12435"/>
                  </a:cubicBezTo>
                  <a:lnTo>
                    <a:pt x="12897" y="12435"/>
                  </a:lnTo>
                  <a:cubicBezTo>
                    <a:pt x="13633" y="12667"/>
                    <a:pt x="14369" y="12795"/>
                    <a:pt x="15105" y="12795"/>
                  </a:cubicBezTo>
                  <a:cubicBezTo>
                    <a:pt x="15212" y="12795"/>
                    <a:pt x="15319" y="12792"/>
                    <a:pt x="15425" y="12787"/>
                  </a:cubicBezTo>
                  <a:cubicBezTo>
                    <a:pt x="16183" y="12744"/>
                    <a:pt x="16897" y="12563"/>
                    <a:pt x="17601" y="12338"/>
                  </a:cubicBezTo>
                  <a:cubicBezTo>
                    <a:pt x="18273" y="12168"/>
                    <a:pt x="18935" y="11901"/>
                    <a:pt x="19564" y="11592"/>
                  </a:cubicBezTo>
                  <a:cubicBezTo>
                    <a:pt x="19916" y="11410"/>
                    <a:pt x="20226" y="11186"/>
                    <a:pt x="20535" y="10920"/>
                  </a:cubicBezTo>
                  <a:cubicBezTo>
                    <a:pt x="20844" y="10696"/>
                    <a:pt x="21164" y="10386"/>
                    <a:pt x="21292" y="9992"/>
                  </a:cubicBezTo>
                  <a:cubicBezTo>
                    <a:pt x="21335" y="9938"/>
                    <a:pt x="21250" y="9853"/>
                    <a:pt x="21207" y="9853"/>
                  </a:cubicBezTo>
                  <a:cubicBezTo>
                    <a:pt x="21123" y="9873"/>
                    <a:pt x="21041" y="9881"/>
                    <a:pt x="20962" y="9881"/>
                  </a:cubicBezTo>
                  <a:cubicBezTo>
                    <a:pt x="20700" y="9881"/>
                    <a:pt x="20463" y="9790"/>
                    <a:pt x="20226" y="9725"/>
                  </a:cubicBezTo>
                  <a:cubicBezTo>
                    <a:pt x="19874" y="9629"/>
                    <a:pt x="19564" y="9544"/>
                    <a:pt x="19201" y="9501"/>
                  </a:cubicBezTo>
                  <a:cubicBezTo>
                    <a:pt x="18901" y="9457"/>
                    <a:pt x="18599" y="9434"/>
                    <a:pt x="18296" y="9434"/>
                  </a:cubicBezTo>
                  <a:cubicBezTo>
                    <a:pt x="17932" y="9434"/>
                    <a:pt x="17568" y="9468"/>
                    <a:pt x="17207" y="9544"/>
                  </a:cubicBezTo>
                  <a:cubicBezTo>
                    <a:pt x="15916" y="9810"/>
                    <a:pt x="14764" y="10525"/>
                    <a:pt x="13644" y="11144"/>
                  </a:cubicBezTo>
                  <a:cubicBezTo>
                    <a:pt x="13158" y="11440"/>
                    <a:pt x="12582" y="11707"/>
                    <a:pt x="12011" y="11707"/>
                  </a:cubicBezTo>
                  <a:cubicBezTo>
                    <a:pt x="11904" y="11707"/>
                    <a:pt x="11797" y="11697"/>
                    <a:pt x="11692" y="11677"/>
                  </a:cubicBezTo>
                  <a:cubicBezTo>
                    <a:pt x="11030" y="11229"/>
                    <a:pt x="10358" y="10792"/>
                    <a:pt x="9739" y="10301"/>
                  </a:cubicBezTo>
                  <a:cubicBezTo>
                    <a:pt x="9377" y="10034"/>
                    <a:pt x="9067" y="9768"/>
                    <a:pt x="8715" y="9458"/>
                  </a:cubicBezTo>
                  <a:lnTo>
                    <a:pt x="8715" y="9458"/>
                  </a:lnTo>
                  <a:cubicBezTo>
                    <a:pt x="8897" y="9544"/>
                    <a:pt x="9110" y="9586"/>
                    <a:pt x="9291" y="9672"/>
                  </a:cubicBezTo>
                  <a:cubicBezTo>
                    <a:pt x="9601" y="9768"/>
                    <a:pt x="9963" y="9853"/>
                    <a:pt x="10315" y="9896"/>
                  </a:cubicBezTo>
                  <a:cubicBezTo>
                    <a:pt x="10455" y="9914"/>
                    <a:pt x="10594" y="9923"/>
                    <a:pt x="10733" y="9923"/>
                  </a:cubicBezTo>
                  <a:cubicBezTo>
                    <a:pt x="11305" y="9923"/>
                    <a:pt x="11874" y="9783"/>
                    <a:pt x="12449" y="9672"/>
                  </a:cubicBezTo>
                  <a:cubicBezTo>
                    <a:pt x="13825" y="9362"/>
                    <a:pt x="15244" y="8829"/>
                    <a:pt x="16364" y="7944"/>
                  </a:cubicBezTo>
                  <a:cubicBezTo>
                    <a:pt x="17025" y="7453"/>
                    <a:pt x="17559" y="6791"/>
                    <a:pt x="17911" y="6034"/>
                  </a:cubicBezTo>
                  <a:cubicBezTo>
                    <a:pt x="17954" y="5956"/>
                    <a:pt x="17898" y="5884"/>
                    <a:pt x="17853" y="5884"/>
                  </a:cubicBezTo>
                  <a:cubicBezTo>
                    <a:pt x="17843" y="5884"/>
                    <a:pt x="17833" y="5888"/>
                    <a:pt x="17825" y="5895"/>
                  </a:cubicBezTo>
                  <a:cubicBezTo>
                    <a:pt x="17680" y="5935"/>
                    <a:pt x="17542" y="5949"/>
                    <a:pt x="17408" y="5949"/>
                  </a:cubicBezTo>
                  <a:cubicBezTo>
                    <a:pt x="17216" y="5949"/>
                    <a:pt x="17032" y="5920"/>
                    <a:pt x="16844" y="5895"/>
                  </a:cubicBezTo>
                  <a:cubicBezTo>
                    <a:pt x="16492" y="5810"/>
                    <a:pt x="16183" y="5767"/>
                    <a:pt x="15873" y="5725"/>
                  </a:cubicBezTo>
                  <a:cubicBezTo>
                    <a:pt x="15586" y="5702"/>
                    <a:pt x="15301" y="5689"/>
                    <a:pt x="15016" y="5689"/>
                  </a:cubicBezTo>
                  <a:cubicBezTo>
                    <a:pt x="14634" y="5689"/>
                    <a:pt x="14253" y="5712"/>
                    <a:pt x="13868" y="5767"/>
                  </a:cubicBezTo>
                  <a:cubicBezTo>
                    <a:pt x="12534" y="5991"/>
                    <a:pt x="11244" y="6567"/>
                    <a:pt x="10134" y="7367"/>
                  </a:cubicBezTo>
                  <a:cubicBezTo>
                    <a:pt x="9782" y="7634"/>
                    <a:pt x="9473" y="7858"/>
                    <a:pt x="9206" y="8168"/>
                  </a:cubicBezTo>
                  <a:cubicBezTo>
                    <a:pt x="8897" y="8434"/>
                    <a:pt x="8630" y="8744"/>
                    <a:pt x="8267" y="9010"/>
                  </a:cubicBezTo>
                  <a:cubicBezTo>
                    <a:pt x="8267" y="9010"/>
                    <a:pt x="8267" y="9053"/>
                    <a:pt x="8225" y="9053"/>
                  </a:cubicBezTo>
                  <a:cubicBezTo>
                    <a:pt x="8097" y="8925"/>
                    <a:pt x="7958" y="8744"/>
                    <a:pt x="7777" y="8605"/>
                  </a:cubicBezTo>
                  <a:cubicBezTo>
                    <a:pt x="8801" y="7762"/>
                    <a:pt x="9558" y="6695"/>
                    <a:pt x="9963" y="5458"/>
                  </a:cubicBezTo>
                  <a:cubicBezTo>
                    <a:pt x="10358" y="4338"/>
                    <a:pt x="10443" y="3143"/>
                    <a:pt x="10230" y="1991"/>
                  </a:cubicBezTo>
                  <a:cubicBezTo>
                    <a:pt x="10091" y="1319"/>
                    <a:pt x="9867" y="604"/>
                    <a:pt x="9473" y="28"/>
                  </a:cubicBezTo>
                  <a:cubicBezTo>
                    <a:pt x="9455" y="11"/>
                    <a:pt x="9428" y="0"/>
                    <a:pt x="9403"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33"/>
          <p:cNvGrpSpPr/>
          <p:nvPr/>
        </p:nvGrpSpPr>
        <p:grpSpPr>
          <a:xfrm rot="7041988">
            <a:off x="8066085" y="4265780"/>
            <a:ext cx="1066142" cy="675185"/>
            <a:chOff x="3203175" y="4067137"/>
            <a:chExt cx="757823" cy="479927"/>
          </a:xfrm>
        </p:grpSpPr>
        <p:sp>
          <p:nvSpPr>
            <p:cNvPr id="1301" name="Google Shape;1301;p33"/>
            <p:cNvSpPr/>
            <p:nvPr/>
          </p:nvSpPr>
          <p:spPr>
            <a:xfrm>
              <a:off x="3203175" y="4067137"/>
              <a:ext cx="757823" cy="479927"/>
            </a:xfrm>
            <a:custGeom>
              <a:avLst/>
              <a:gdLst/>
              <a:ahLst/>
              <a:cxnLst/>
              <a:rect l="l" t="t" r="r" b="b"/>
              <a:pathLst>
                <a:path w="19299" h="12222" extrusionOk="0">
                  <a:moveTo>
                    <a:pt x="12275" y="0"/>
                  </a:moveTo>
                  <a:cubicBezTo>
                    <a:pt x="11063" y="0"/>
                    <a:pt x="5315" y="221"/>
                    <a:pt x="5121" y="221"/>
                  </a:cubicBezTo>
                  <a:cubicBezTo>
                    <a:pt x="4897" y="274"/>
                    <a:pt x="854" y="1341"/>
                    <a:pt x="449" y="1608"/>
                  </a:cubicBezTo>
                  <a:cubicBezTo>
                    <a:pt x="1" y="1874"/>
                    <a:pt x="940" y="3421"/>
                    <a:pt x="940" y="3421"/>
                  </a:cubicBezTo>
                  <a:lnTo>
                    <a:pt x="6049" y="8317"/>
                  </a:lnTo>
                  <a:lnTo>
                    <a:pt x="12450" y="9555"/>
                  </a:lnTo>
                  <a:cubicBezTo>
                    <a:pt x="12450" y="9555"/>
                    <a:pt x="14995" y="9753"/>
                    <a:pt x="15840" y="9753"/>
                  </a:cubicBezTo>
                  <a:cubicBezTo>
                    <a:pt x="15975" y="9753"/>
                    <a:pt x="16067" y="9748"/>
                    <a:pt x="16098" y="9736"/>
                  </a:cubicBezTo>
                  <a:cubicBezTo>
                    <a:pt x="16102" y="9735"/>
                    <a:pt x="16106" y="9734"/>
                    <a:pt x="16110" y="9734"/>
                  </a:cubicBezTo>
                  <a:cubicBezTo>
                    <a:pt x="16341" y="9734"/>
                    <a:pt x="17195" y="11964"/>
                    <a:pt x="17285" y="12201"/>
                  </a:cubicBezTo>
                  <a:lnTo>
                    <a:pt x="17285" y="12201"/>
                  </a:lnTo>
                  <a:cubicBezTo>
                    <a:pt x="17287" y="12051"/>
                    <a:pt x="18675" y="12043"/>
                    <a:pt x="18808" y="11870"/>
                  </a:cubicBezTo>
                  <a:cubicBezTo>
                    <a:pt x="18936" y="11688"/>
                    <a:pt x="19298" y="9693"/>
                    <a:pt x="19298" y="9469"/>
                  </a:cubicBezTo>
                  <a:cubicBezTo>
                    <a:pt x="19256" y="9245"/>
                    <a:pt x="18050" y="6408"/>
                    <a:pt x="18050" y="6408"/>
                  </a:cubicBezTo>
                  <a:cubicBezTo>
                    <a:pt x="18050" y="6408"/>
                    <a:pt x="16408" y="2536"/>
                    <a:pt x="16226" y="2408"/>
                  </a:cubicBezTo>
                  <a:cubicBezTo>
                    <a:pt x="16098" y="2226"/>
                    <a:pt x="12717" y="7"/>
                    <a:pt x="12493" y="7"/>
                  </a:cubicBezTo>
                  <a:cubicBezTo>
                    <a:pt x="12472" y="3"/>
                    <a:pt x="12396" y="0"/>
                    <a:pt x="12275" y="0"/>
                  </a:cubicBezTo>
                  <a:close/>
                  <a:moveTo>
                    <a:pt x="17285" y="12201"/>
                  </a:moveTo>
                  <a:lnTo>
                    <a:pt x="17285" y="12201"/>
                  </a:lnTo>
                  <a:cubicBezTo>
                    <a:pt x="17285" y="12208"/>
                    <a:pt x="17288" y="12215"/>
                    <a:pt x="17293" y="12222"/>
                  </a:cubicBezTo>
                  <a:cubicBezTo>
                    <a:pt x="17293" y="12222"/>
                    <a:pt x="17290" y="12215"/>
                    <a:pt x="17285" y="122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p:cNvSpPr/>
            <p:nvPr/>
          </p:nvSpPr>
          <p:spPr>
            <a:xfrm>
              <a:off x="3299812" y="4114336"/>
              <a:ext cx="615518" cy="390829"/>
            </a:xfrm>
            <a:custGeom>
              <a:avLst/>
              <a:gdLst/>
              <a:ahLst/>
              <a:cxnLst/>
              <a:rect l="l" t="t" r="r" b="b"/>
              <a:pathLst>
                <a:path w="15675" h="9953" extrusionOk="0">
                  <a:moveTo>
                    <a:pt x="4612" y="534"/>
                  </a:moveTo>
                  <a:cubicBezTo>
                    <a:pt x="4794" y="576"/>
                    <a:pt x="4965" y="619"/>
                    <a:pt x="5146" y="672"/>
                  </a:cubicBezTo>
                  <a:cubicBezTo>
                    <a:pt x="5413" y="758"/>
                    <a:pt x="5637" y="843"/>
                    <a:pt x="5861" y="1024"/>
                  </a:cubicBezTo>
                  <a:cubicBezTo>
                    <a:pt x="6283" y="1282"/>
                    <a:pt x="6676" y="1659"/>
                    <a:pt x="7058" y="1973"/>
                  </a:cubicBezTo>
                  <a:lnTo>
                    <a:pt x="7058" y="1973"/>
                  </a:lnTo>
                  <a:cubicBezTo>
                    <a:pt x="6954" y="1934"/>
                    <a:pt x="6847" y="1901"/>
                    <a:pt x="6746" y="1867"/>
                  </a:cubicBezTo>
                  <a:cubicBezTo>
                    <a:pt x="6170" y="1686"/>
                    <a:pt x="5637" y="1600"/>
                    <a:pt x="5061" y="1515"/>
                  </a:cubicBezTo>
                  <a:cubicBezTo>
                    <a:pt x="4570" y="1472"/>
                    <a:pt x="4122" y="1419"/>
                    <a:pt x="3631" y="1419"/>
                  </a:cubicBezTo>
                  <a:cubicBezTo>
                    <a:pt x="3140" y="1472"/>
                    <a:pt x="2607" y="1515"/>
                    <a:pt x="2127" y="1558"/>
                  </a:cubicBezTo>
                  <a:cubicBezTo>
                    <a:pt x="1764" y="1600"/>
                    <a:pt x="1370" y="1643"/>
                    <a:pt x="1007" y="1686"/>
                  </a:cubicBezTo>
                  <a:cubicBezTo>
                    <a:pt x="2212" y="1291"/>
                    <a:pt x="3407" y="843"/>
                    <a:pt x="4612" y="534"/>
                  </a:cubicBezTo>
                  <a:close/>
                  <a:moveTo>
                    <a:pt x="3819" y="1549"/>
                  </a:moveTo>
                  <a:cubicBezTo>
                    <a:pt x="4629" y="1549"/>
                    <a:pt x="5441" y="1672"/>
                    <a:pt x="6213" y="1867"/>
                  </a:cubicBezTo>
                  <a:cubicBezTo>
                    <a:pt x="6437" y="1910"/>
                    <a:pt x="6703" y="2006"/>
                    <a:pt x="6927" y="2091"/>
                  </a:cubicBezTo>
                  <a:cubicBezTo>
                    <a:pt x="7055" y="2134"/>
                    <a:pt x="7237" y="2176"/>
                    <a:pt x="7365" y="2219"/>
                  </a:cubicBezTo>
                  <a:cubicBezTo>
                    <a:pt x="7194" y="2219"/>
                    <a:pt x="7055" y="2176"/>
                    <a:pt x="6874" y="2176"/>
                  </a:cubicBezTo>
                  <a:cubicBezTo>
                    <a:pt x="6437" y="2176"/>
                    <a:pt x="5989" y="2219"/>
                    <a:pt x="5541" y="2272"/>
                  </a:cubicBezTo>
                  <a:cubicBezTo>
                    <a:pt x="4655" y="2400"/>
                    <a:pt x="3770" y="2752"/>
                    <a:pt x="2831" y="2752"/>
                  </a:cubicBezTo>
                  <a:cubicBezTo>
                    <a:pt x="2522" y="2752"/>
                    <a:pt x="2212" y="2752"/>
                    <a:pt x="1903" y="2667"/>
                  </a:cubicBezTo>
                  <a:cubicBezTo>
                    <a:pt x="1412" y="2315"/>
                    <a:pt x="922" y="2048"/>
                    <a:pt x="431" y="1910"/>
                  </a:cubicBezTo>
                  <a:cubicBezTo>
                    <a:pt x="473" y="1867"/>
                    <a:pt x="569" y="1867"/>
                    <a:pt x="655" y="1824"/>
                  </a:cubicBezTo>
                  <a:cubicBezTo>
                    <a:pt x="1103" y="1739"/>
                    <a:pt x="1498" y="1686"/>
                    <a:pt x="1903" y="1643"/>
                  </a:cubicBezTo>
                  <a:cubicBezTo>
                    <a:pt x="2436" y="1600"/>
                    <a:pt x="2970" y="1558"/>
                    <a:pt x="3460" y="1558"/>
                  </a:cubicBezTo>
                  <a:cubicBezTo>
                    <a:pt x="3580" y="1552"/>
                    <a:pt x="3699" y="1549"/>
                    <a:pt x="3819" y="1549"/>
                  </a:cubicBezTo>
                  <a:close/>
                  <a:moveTo>
                    <a:pt x="7237" y="181"/>
                  </a:moveTo>
                  <a:cubicBezTo>
                    <a:pt x="7503" y="267"/>
                    <a:pt x="7770" y="406"/>
                    <a:pt x="8037" y="534"/>
                  </a:cubicBezTo>
                  <a:cubicBezTo>
                    <a:pt x="8389" y="758"/>
                    <a:pt x="8741" y="982"/>
                    <a:pt x="9061" y="1291"/>
                  </a:cubicBezTo>
                  <a:cubicBezTo>
                    <a:pt x="9370" y="1643"/>
                    <a:pt x="9594" y="2048"/>
                    <a:pt x="9808" y="2443"/>
                  </a:cubicBezTo>
                  <a:cubicBezTo>
                    <a:pt x="10074" y="2848"/>
                    <a:pt x="10298" y="3243"/>
                    <a:pt x="10565" y="3606"/>
                  </a:cubicBezTo>
                  <a:lnTo>
                    <a:pt x="10565" y="3648"/>
                  </a:lnTo>
                  <a:cubicBezTo>
                    <a:pt x="9946" y="3200"/>
                    <a:pt x="9274" y="2848"/>
                    <a:pt x="8613" y="2539"/>
                  </a:cubicBezTo>
                  <a:cubicBezTo>
                    <a:pt x="8474" y="2486"/>
                    <a:pt x="8346" y="2443"/>
                    <a:pt x="8165" y="2358"/>
                  </a:cubicBezTo>
                  <a:cubicBezTo>
                    <a:pt x="7941" y="2272"/>
                    <a:pt x="7770" y="2219"/>
                    <a:pt x="7546" y="2134"/>
                  </a:cubicBezTo>
                  <a:cubicBezTo>
                    <a:pt x="7461" y="2091"/>
                    <a:pt x="7322" y="2006"/>
                    <a:pt x="7237" y="1910"/>
                  </a:cubicBezTo>
                  <a:cubicBezTo>
                    <a:pt x="7013" y="1782"/>
                    <a:pt x="6789" y="1600"/>
                    <a:pt x="6565" y="1419"/>
                  </a:cubicBezTo>
                  <a:cubicBezTo>
                    <a:pt x="6170" y="1110"/>
                    <a:pt x="5765" y="758"/>
                    <a:pt x="5231" y="619"/>
                  </a:cubicBezTo>
                  <a:cubicBezTo>
                    <a:pt x="5103" y="576"/>
                    <a:pt x="4922" y="534"/>
                    <a:pt x="4794" y="491"/>
                  </a:cubicBezTo>
                  <a:cubicBezTo>
                    <a:pt x="5594" y="309"/>
                    <a:pt x="6394" y="181"/>
                    <a:pt x="7237" y="181"/>
                  </a:cubicBezTo>
                  <a:close/>
                  <a:moveTo>
                    <a:pt x="6661" y="2272"/>
                  </a:moveTo>
                  <a:cubicBezTo>
                    <a:pt x="7013" y="2272"/>
                    <a:pt x="7407" y="2315"/>
                    <a:pt x="7770" y="2358"/>
                  </a:cubicBezTo>
                  <a:cubicBezTo>
                    <a:pt x="8613" y="2752"/>
                    <a:pt x="9456" y="3200"/>
                    <a:pt x="10256" y="3734"/>
                  </a:cubicBezTo>
                  <a:cubicBezTo>
                    <a:pt x="10522" y="3915"/>
                    <a:pt x="10789" y="4086"/>
                    <a:pt x="11056" y="4267"/>
                  </a:cubicBezTo>
                  <a:cubicBezTo>
                    <a:pt x="10928" y="4267"/>
                    <a:pt x="10789" y="4267"/>
                    <a:pt x="10661" y="4224"/>
                  </a:cubicBezTo>
                  <a:cubicBezTo>
                    <a:pt x="10394" y="4224"/>
                    <a:pt x="10128" y="4267"/>
                    <a:pt x="9861" y="4267"/>
                  </a:cubicBezTo>
                  <a:cubicBezTo>
                    <a:pt x="9594" y="4310"/>
                    <a:pt x="9274" y="4352"/>
                    <a:pt x="8965" y="4406"/>
                  </a:cubicBezTo>
                  <a:cubicBezTo>
                    <a:pt x="8431" y="4491"/>
                    <a:pt x="7898" y="4619"/>
                    <a:pt x="7322" y="4758"/>
                  </a:cubicBezTo>
                  <a:cubicBezTo>
                    <a:pt x="7055" y="4800"/>
                    <a:pt x="6789" y="4843"/>
                    <a:pt x="6522" y="4843"/>
                  </a:cubicBezTo>
                  <a:cubicBezTo>
                    <a:pt x="6213" y="4843"/>
                    <a:pt x="5946" y="4843"/>
                    <a:pt x="5679" y="4800"/>
                  </a:cubicBezTo>
                  <a:cubicBezTo>
                    <a:pt x="5146" y="4758"/>
                    <a:pt x="4570" y="4715"/>
                    <a:pt x="4079" y="4491"/>
                  </a:cubicBezTo>
                  <a:cubicBezTo>
                    <a:pt x="3770" y="4224"/>
                    <a:pt x="3460" y="3915"/>
                    <a:pt x="3140" y="3648"/>
                  </a:cubicBezTo>
                  <a:cubicBezTo>
                    <a:pt x="2788" y="3339"/>
                    <a:pt x="2436" y="3019"/>
                    <a:pt x="2031" y="2752"/>
                  </a:cubicBezTo>
                  <a:lnTo>
                    <a:pt x="2031" y="2752"/>
                  </a:lnTo>
                  <a:cubicBezTo>
                    <a:pt x="2276" y="2811"/>
                    <a:pt x="2538" y="2837"/>
                    <a:pt x="2806" y="2837"/>
                  </a:cubicBezTo>
                  <a:cubicBezTo>
                    <a:pt x="3168" y="2837"/>
                    <a:pt x="3542" y="2789"/>
                    <a:pt x="3898" y="2710"/>
                  </a:cubicBezTo>
                  <a:cubicBezTo>
                    <a:pt x="4346" y="2624"/>
                    <a:pt x="4836" y="2486"/>
                    <a:pt x="5327" y="2400"/>
                  </a:cubicBezTo>
                  <a:cubicBezTo>
                    <a:pt x="5765" y="2358"/>
                    <a:pt x="6213" y="2272"/>
                    <a:pt x="6661" y="2272"/>
                  </a:cubicBezTo>
                  <a:close/>
                  <a:moveTo>
                    <a:pt x="7674" y="181"/>
                  </a:moveTo>
                  <a:cubicBezTo>
                    <a:pt x="8879" y="224"/>
                    <a:pt x="10074" y="534"/>
                    <a:pt x="11141" y="1110"/>
                  </a:cubicBezTo>
                  <a:cubicBezTo>
                    <a:pt x="11632" y="1643"/>
                    <a:pt x="11994" y="2358"/>
                    <a:pt x="12261" y="3072"/>
                  </a:cubicBezTo>
                  <a:cubicBezTo>
                    <a:pt x="12528" y="3872"/>
                    <a:pt x="12656" y="4672"/>
                    <a:pt x="12922" y="5473"/>
                  </a:cubicBezTo>
                  <a:cubicBezTo>
                    <a:pt x="12922" y="5515"/>
                    <a:pt x="12965" y="5601"/>
                    <a:pt x="12965" y="5686"/>
                  </a:cubicBezTo>
                  <a:cubicBezTo>
                    <a:pt x="12794" y="5515"/>
                    <a:pt x="12656" y="5334"/>
                    <a:pt x="12432" y="5153"/>
                  </a:cubicBezTo>
                  <a:cubicBezTo>
                    <a:pt x="11941" y="4672"/>
                    <a:pt x="11408" y="4224"/>
                    <a:pt x="10832" y="3819"/>
                  </a:cubicBezTo>
                  <a:cubicBezTo>
                    <a:pt x="10789" y="3734"/>
                    <a:pt x="10704" y="3648"/>
                    <a:pt x="10661" y="3552"/>
                  </a:cubicBezTo>
                  <a:cubicBezTo>
                    <a:pt x="10437" y="3158"/>
                    <a:pt x="10170" y="2752"/>
                    <a:pt x="9946" y="2358"/>
                  </a:cubicBezTo>
                  <a:cubicBezTo>
                    <a:pt x="9680" y="2006"/>
                    <a:pt x="9456" y="1600"/>
                    <a:pt x="9146" y="1248"/>
                  </a:cubicBezTo>
                  <a:cubicBezTo>
                    <a:pt x="8879" y="982"/>
                    <a:pt x="8527" y="715"/>
                    <a:pt x="8122" y="491"/>
                  </a:cubicBezTo>
                  <a:cubicBezTo>
                    <a:pt x="7898" y="352"/>
                    <a:pt x="7674" y="267"/>
                    <a:pt x="7461" y="181"/>
                  </a:cubicBezTo>
                  <a:close/>
                  <a:moveTo>
                    <a:pt x="10695" y="4370"/>
                  </a:moveTo>
                  <a:cubicBezTo>
                    <a:pt x="10871" y="4370"/>
                    <a:pt x="11042" y="4393"/>
                    <a:pt x="11194" y="4448"/>
                  </a:cubicBezTo>
                  <a:cubicBezTo>
                    <a:pt x="11237" y="4448"/>
                    <a:pt x="11280" y="4491"/>
                    <a:pt x="11322" y="4491"/>
                  </a:cubicBezTo>
                  <a:cubicBezTo>
                    <a:pt x="12165" y="5153"/>
                    <a:pt x="12922" y="5910"/>
                    <a:pt x="13637" y="6806"/>
                  </a:cubicBezTo>
                  <a:cubicBezTo>
                    <a:pt x="13765" y="6934"/>
                    <a:pt x="13861" y="7115"/>
                    <a:pt x="13989" y="7243"/>
                  </a:cubicBezTo>
                  <a:cubicBezTo>
                    <a:pt x="13456" y="6849"/>
                    <a:pt x="12741" y="6625"/>
                    <a:pt x="12122" y="6539"/>
                  </a:cubicBezTo>
                  <a:cubicBezTo>
                    <a:pt x="11806" y="6485"/>
                    <a:pt x="11490" y="6467"/>
                    <a:pt x="11173" y="6467"/>
                  </a:cubicBezTo>
                  <a:cubicBezTo>
                    <a:pt x="10519" y="6467"/>
                    <a:pt x="9865" y="6545"/>
                    <a:pt x="9211" y="6545"/>
                  </a:cubicBezTo>
                  <a:cubicBezTo>
                    <a:pt x="9115" y="6545"/>
                    <a:pt x="9018" y="6543"/>
                    <a:pt x="8922" y="6539"/>
                  </a:cubicBezTo>
                  <a:cubicBezTo>
                    <a:pt x="7855" y="6539"/>
                    <a:pt x="6789" y="6315"/>
                    <a:pt x="5861" y="5782"/>
                  </a:cubicBezTo>
                  <a:cubicBezTo>
                    <a:pt x="5231" y="5473"/>
                    <a:pt x="4698" y="5067"/>
                    <a:pt x="4207" y="4619"/>
                  </a:cubicBezTo>
                  <a:lnTo>
                    <a:pt x="4207" y="4619"/>
                  </a:lnTo>
                  <a:cubicBezTo>
                    <a:pt x="4570" y="4758"/>
                    <a:pt x="4965" y="4800"/>
                    <a:pt x="5370" y="4886"/>
                  </a:cubicBezTo>
                  <a:cubicBezTo>
                    <a:pt x="5637" y="4886"/>
                    <a:pt x="5903" y="4939"/>
                    <a:pt x="6170" y="4939"/>
                  </a:cubicBezTo>
                  <a:cubicBezTo>
                    <a:pt x="6259" y="4953"/>
                    <a:pt x="6348" y="4958"/>
                    <a:pt x="6437" y="4958"/>
                  </a:cubicBezTo>
                  <a:cubicBezTo>
                    <a:pt x="6614" y="4958"/>
                    <a:pt x="6792" y="4939"/>
                    <a:pt x="6970" y="4939"/>
                  </a:cubicBezTo>
                  <a:cubicBezTo>
                    <a:pt x="7546" y="4843"/>
                    <a:pt x="8079" y="4715"/>
                    <a:pt x="8613" y="4619"/>
                  </a:cubicBezTo>
                  <a:cubicBezTo>
                    <a:pt x="9146" y="4491"/>
                    <a:pt x="9722" y="4406"/>
                    <a:pt x="10298" y="4406"/>
                  </a:cubicBezTo>
                  <a:cubicBezTo>
                    <a:pt x="10430" y="4383"/>
                    <a:pt x="10564" y="4370"/>
                    <a:pt x="10695" y="4370"/>
                  </a:cubicBezTo>
                  <a:close/>
                  <a:moveTo>
                    <a:pt x="11322" y="1248"/>
                  </a:moveTo>
                  <a:lnTo>
                    <a:pt x="11322" y="1248"/>
                  </a:lnTo>
                  <a:cubicBezTo>
                    <a:pt x="11365" y="1291"/>
                    <a:pt x="11461" y="1334"/>
                    <a:pt x="11504" y="1334"/>
                  </a:cubicBezTo>
                  <a:cubicBezTo>
                    <a:pt x="12474" y="2006"/>
                    <a:pt x="13274" y="2934"/>
                    <a:pt x="13808" y="4043"/>
                  </a:cubicBezTo>
                  <a:cubicBezTo>
                    <a:pt x="14341" y="5110"/>
                    <a:pt x="14565" y="6358"/>
                    <a:pt x="14480" y="7553"/>
                  </a:cubicBezTo>
                  <a:cubicBezTo>
                    <a:pt x="14395" y="7467"/>
                    <a:pt x="14341" y="7382"/>
                    <a:pt x="14299" y="7339"/>
                  </a:cubicBezTo>
                  <a:cubicBezTo>
                    <a:pt x="14213" y="7201"/>
                    <a:pt x="14075" y="7019"/>
                    <a:pt x="13989" y="6891"/>
                  </a:cubicBezTo>
                  <a:cubicBezTo>
                    <a:pt x="13765" y="6582"/>
                    <a:pt x="13498" y="6273"/>
                    <a:pt x="13232" y="5953"/>
                  </a:cubicBezTo>
                  <a:cubicBezTo>
                    <a:pt x="13146" y="5825"/>
                    <a:pt x="13104" y="5601"/>
                    <a:pt x="13008" y="5473"/>
                  </a:cubicBezTo>
                  <a:cubicBezTo>
                    <a:pt x="12922" y="5067"/>
                    <a:pt x="12794" y="4672"/>
                    <a:pt x="12698" y="4267"/>
                  </a:cubicBezTo>
                  <a:cubicBezTo>
                    <a:pt x="12474" y="3467"/>
                    <a:pt x="12261" y="2667"/>
                    <a:pt x="11856" y="1952"/>
                  </a:cubicBezTo>
                  <a:cubicBezTo>
                    <a:pt x="11728" y="1686"/>
                    <a:pt x="11546" y="1472"/>
                    <a:pt x="11322" y="1248"/>
                  </a:cubicBezTo>
                  <a:close/>
                  <a:moveTo>
                    <a:pt x="7395" y="0"/>
                  </a:moveTo>
                  <a:cubicBezTo>
                    <a:pt x="6366" y="0"/>
                    <a:pt x="5343" y="158"/>
                    <a:pt x="4346" y="406"/>
                  </a:cubicBezTo>
                  <a:cubicBezTo>
                    <a:pt x="2927" y="800"/>
                    <a:pt x="1540" y="1334"/>
                    <a:pt x="164" y="1824"/>
                  </a:cubicBezTo>
                  <a:lnTo>
                    <a:pt x="121" y="1824"/>
                  </a:lnTo>
                  <a:cubicBezTo>
                    <a:pt x="79" y="1824"/>
                    <a:pt x="36" y="1867"/>
                    <a:pt x="36" y="1910"/>
                  </a:cubicBezTo>
                  <a:cubicBezTo>
                    <a:pt x="1" y="1945"/>
                    <a:pt x="24" y="2016"/>
                    <a:pt x="57" y="2016"/>
                  </a:cubicBezTo>
                  <a:cubicBezTo>
                    <a:pt x="64" y="2016"/>
                    <a:pt x="71" y="2013"/>
                    <a:pt x="79" y="2006"/>
                  </a:cubicBezTo>
                  <a:lnTo>
                    <a:pt x="164" y="2006"/>
                  </a:lnTo>
                  <a:cubicBezTo>
                    <a:pt x="655" y="2176"/>
                    <a:pt x="1103" y="2358"/>
                    <a:pt x="1540" y="2667"/>
                  </a:cubicBezTo>
                  <a:cubicBezTo>
                    <a:pt x="1988" y="2934"/>
                    <a:pt x="2394" y="3243"/>
                    <a:pt x="2788" y="3606"/>
                  </a:cubicBezTo>
                  <a:cubicBezTo>
                    <a:pt x="3631" y="4352"/>
                    <a:pt x="4431" y="5110"/>
                    <a:pt x="5370" y="5739"/>
                  </a:cubicBezTo>
                  <a:cubicBezTo>
                    <a:pt x="6255" y="6273"/>
                    <a:pt x="7237" y="6625"/>
                    <a:pt x="8261" y="6710"/>
                  </a:cubicBezTo>
                  <a:cubicBezTo>
                    <a:pt x="8484" y="6730"/>
                    <a:pt x="8707" y="6738"/>
                    <a:pt x="8931" y="6738"/>
                  </a:cubicBezTo>
                  <a:cubicBezTo>
                    <a:pt x="9774" y="6738"/>
                    <a:pt x="10618" y="6625"/>
                    <a:pt x="11461" y="6625"/>
                  </a:cubicBezTo>
                  <a:cubicBezTo>
                    <a:pt x="12037" y="6667"/>
                    <a:pt x="12613" y="6753"/>
                    <a:pt x="13146" y="6977"/>
                  </a:cubicBezTo>
                  <a:cubicBezTo>
                    <a:pt x="13541" y="7158"/>
                    <a:pt x="13947" y="7425"/>
                    <a:pt x="14256" y="7734"/>
                  </a:cubicBezTo>
                  <a:cubicBezTo>
                    <a:pt x="14341" y="7958"/>
                    <a:pt x="14437" y="8139"/>
                    <a:pt x="14523" y="8310"/>
                  </a:cubicBezTo>
                  <a:cubicBezTo>
                    <a:pt x="14608" y="8619"/>
                    <a:pt x="14747" y="8939"/>
                    <a:pt x="14875" y="9206"/>
                  </a:cubicBezTo>
                  <a:cubicBezTo>
                    <a:pt x="14928" y="9334"/>
                    <a:pt x="15013" y="9515"/>
                    <a:pt x="15056" y="9643"/>
                  </a:cubicBezTo>
                  <a:cubicBezTo>
                    <a:pt x="15141" y="9739"/>
                    <a:pt x="15237" y="9910"/>
                    <a:pt x="15408" y="9953"/>
                  </a:cubicBezTo>
                  <a:cubicBezTo>
                    <a:pt x="15461" y="9953"/>
                    <a:pt x="15504" y="9953"/>
                    <a:pt x="15504" y="9910"/>
                  </a:cubicBezTo>
                  <a:cubicBezTo>
                    <a:pt x="15675" y="9643"/>
                    <a:pt x="15461" y="9249"/>
                    <a:pt x="15323" y="8982"/>
                  </a:cubicBezTo>
                  <a:cubicBezTo>
                    <a:pt x="15195" y="8673"/>
                    <a:pt x="15056" y="8406"/>
                    <a:pt x="14875" y="8086"/>
                  </a:cubicBezTo>
                  <a:cubicBezTo>
                    <a:pt x="14832" y="8043"/>
                    <a:pt x="14747" y="7958"/>
                    <a:pt x="14704" y="7873"/>
                  </a:cubicBezTo>
                  <a:cubicBezTo>
                    <a:pt x="14875" y="6710"/>
                    <a:pt x="14661" y="5473"/>
                    <a:pt x="14213" y="4352"/>
                  </a:cubicBezTo>
                  <a:cubicBezTo>
                    <a:pt x="13723" y="3243"/>
                    <a:pt x="12965" y="2219"/>
                    <a:pt x="12037" y="1472"/>
                  </a:cubicBezTo>
                  <a:cubicBezTo>
                    <a:pt x="10970" y="672"/>
                    <a:pt x="9637" y="181"/>
                    <a:pt x="8303" y="43"/>
                  </a:cubicBezTo>
                  <a:cubicBezTo>
                    <a:pt x="8000" y="14"/>
                    <a:pt x="7698" y="0"/>
                    <a:pt x="7395" y="0"/>
                  </a:cubicBezTo>
                  <a:close/>
                </a:path>
              </a:pathLst>
            </a:custGeom>
            <a:solidFill>
              <a:srgbClr val="FB0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a:off x="3751500" y="4151169"/>
              <a:ext cx="125695" cy="245932"/>
            </a:xfrm>
            <a:custGeom>
              <a:avLst/>
              <a:gdLst/>
              <a:ahLst/>
              <a:cxnLst/>
              <a:rect l="l" t="t" r="r" b="b"/>
              <a:pathLst>
                <a:path w="3201" h="6263" extrusionOk="0">
                  <a:moveTo>
                    <a:pt x="1" y="1"/>
                  </a:moveTo>
                  <a:cubicBezTo>
                    <a:pt x="171" y="172"/>
                    <a:pt x="353" y="438"/>
                    <a:pt x="534" y="705"/>
                  </a:cubicBezTo>
                  <a:cubicBezTo>
                    <a:pt x="929" y="1420"/>
                    <a:pt x="1153" y="2220"/>
                    <a:pt x="1377" y="2977"/>
                  </a:cubicBezTo>
                  <a:cubicBezTo>
                    <a:pt x="1462" y="3372"/>
                    <a:pt x="1558" y="3777"/>
                    <a:pt x="1686" y="4172"/>
                  </a:cubicBezTo>
                  <a:cubicBezTo>
                    <a:pt x="1729" y="4353"/>
                    <a:pt x="1825" y="4535"/>
                    <a:pt x="1910" y="4705"/>
                  </a:cubicBezTo>
                  <a:cubicBezTo>
                    <a:pt x="2177" y="4972"/>
                    <a:pt x="2401" y="5281"/>
                    <a:pt x="2668" y="5644"/>
                  </a:cubicBezTo>
                  <a:cubicBezTo>
                    <a:pt x="2753" y="5772"/>
                    <a:pt x="2838" y="5911"/>
                    <a:pt x="2934" y="6039"/>
                  </a:cubicBezTo>
                  <a:cubicBezTo>
                    <a:pt x="3020" y="6135"/>
                    <a:pt x="3062" y="6220"/>
                    <a:pt x="3105" y="6263"/>
                  </a:cubicBezTo>
                  <a:cubicBezTo>
                    <a:pt x="3201" y="5068"/>
                    <a:pt x="3020" y="3862"/>
                    <a:pt x="2486" y="2753"/>
                  </a:cubicBezTo>
                  <a:cubicBezTo>
                    <a:pt x="1953" y="1686"/>
                    <a:pt x="1153" y="748"/>
                    <a:pt x="171" y="86"/>
                  </a:cubicBezTo>
                  <a:cubicBezTo>
                    <a:pt x="86" y="44"/>
                    <a:pt x="43" y="1"/>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p:cNvSpPr/>
            <p:nvPr/>
          </p:nvSpPr>
          <p:spPr>
            <a:xfrm>
              <a:off x="3493044" y="4109310"/>
              <a:ext cx="227084" cy="134059"/>
            </a:xfrm>
            <a:custGeom>
              <a:avLst/>
              <a:gdLst/>
              <a:ahLst/>
              <a:cxnLst/>
              <a:rect l="l" t="t" r="r" b="b"/>
              <a:pathLst>
                <a:path w="5783" h="3414" extrusionOk="0">
                  <a:moveTo>
                    <a:pt x="2486" y="0"/>
                  </a:moveTo>
                  <a:cubicBezTo>
                    <a:pt x="1644" y="0"/>
                    <a:pt x="801" y="128"/>
                    <a:pt x="1" y="309"/>
                  </a:cubicBezTo>
                  <a:cubicBezTo>
                    <a:pt x="182" y="309"/>
                    <a:pt x="310" y="352"/>
                    <a:pt x="492" y="395"/>
                  </a:cubicBezTo>
                  <a:cubicBezTo>
                    <a:pt x="982" y="576"/>
                    <a:pt x="1420" y="886"/>
                    <a:pt x="1825" y="1195"/>
                  </a:cubicBezTo>
                  <a:cubicBezTo>
                    <a:pt x="2049" y="1376"/>
                    <a:pt x="2273" y="1547"/>
                    <a:pt x="2444" y="1728"/>
                  </a:cubicBezTo>
                  <a:cubicBezTo>
                    <a:pt x="2582" y="1771"/>
                    <a:pt x="2710" y="1867"/>
                    <a:pt x="2806" y="1952"/>
                  </a:cubicBezTo>
                  <a:cubicBezTo>
                    <a:pt x="3020" y="1995"/>
                    <a:pt x="3201" y="2080"/>
                    <a:pt x="3382" y="2176"/>
                  </a:cubicBezTo>
                  <a:lnTo>
                    <a:pt x="3425" y="2176"/>
                  </a:lnTo>
                  <a:cubicBezTo>
                    <a:pt x="3553" y="2219"/>
                    <a:pt x="3692" y="2262"/>
                    <a:pt x="3873" y="2347"/>
                  </a:cubicBezTo>
                  <a:cubicBezTo>
                    <a:pt x="4535" y="2667"/>
                    <a:pt x="5207" y="3019"/>
                    <a:pt x="5783" y="3414"/>
                  </a:cubicBezTo>
                  <a:cubicBezTo>
                    <a:pt x="5559" y="3019"/>
                    <a:pt x="5335" y="2614"/>
                    <a:pt x="5068" y="2219"/>
                  </a:cubicBezTo>
                  <a:cubicBezTo>
                    <a:pt x="4844" y="1867"/>
                    <a:pt x="4620" y="1419"/>
                    <a:pt x="4310" y="1110"/>
                  </a:cubicBezTo>
                  <a:cubicBezTo>
                    <a:pt x="4001" y="800"/>
                    <a:pt x="3649" y="534"/>
                    <a:pt x="3244" y="309"/>
                  </a:cubicBezTo>
                  <a:cubicBezTo>
                    <a:pt x="3020" y="171"/>
                    <a:pt x="2753" y="43"/>
                    <a:pt x="2486"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p:cNvSpPr/>
            <p:nvPr/>
          </p:nvSpPr>
          <p:spPr>
            <a:xfrm>
              <a:off x="3599458" y="4109310"/>
              <a:ext cx="216600" cy="214479"/>
            </a:xfrm>
            <a:custGeom>
              <a:avLst/>
              <a:gdLst/>
              <a:ahLst/>
              <a:cxnLst/>
              <a:rect l="l" t="t" r="r" b="b"/>
              <a:pathLst>
                <a:path w="5516" h="5462" extrusionOk="0">
                  <a:moveTo>
                    <a:pt x="0" y="0"/>
                  </a:moveTo>
                  <a:cubicBezTo>
                    <a:pt x="224" y="43"/>
                    <a:pt x="448" y="171"/>
                    <a:pt x="672" y="309"/>
                  </a:cubicBezTo>
                  <a:cubicBezTo>
                    <a:pt x="1024" y="480"/>
                    <a:pt x="1376" y="747"/>
                    <a:pt x="1697" y="1067"/>
                  </a:cubicBezTo>
                  <a:cubicBezTo>
                    <a:pt x="2006" y="1376"/>
                    <a:pt x="2230" y="1771"/>
                    <a:pt x="2443" y="2176"/>
                  </a:cubicBezTo>
                  <a:cubicBezTo>
                    <a:pt x="2710" y="2571"/>
                    <a:pt x="2934" y="2976"/>
                    <a:pt x="3201" y="3371"/>
                  </a:cubicBezTo>
                  <a:cubicBezTo>
                    <a:pt x="3243" y="3414"/>
                    <a:pt x="3297" y="3510"/>
                    <a:pt x="3382" y="3595"/>
                  </a:cubicBezTo>
                  <a:cubicBezTo>
                    <a:pt x="3958" y="4000"/>
                    <a:pt x="4491" y="4438"/>
                    <a:pt x="4982" y="4928"/>
                  </a:cubicBezTo>
                  <a:cubicBezTo>
                    <a:pt x="5163" y="5110"/>
                    <a:pt x="5334" y="5281"/>
                    <a:pt x="5515" y="5462"/>
                  </a:cubicBezTo>
                  <a:cubicBezTo>
                    <a:pt x="5473" y="5419"/>
                    <a:pt x="5473" y="5334"/>
                    <a:pt x="5430" y="5238"/>
                  </a:cubicBezTo>
                  <a:cubicBezTo>
                    <a:pt x="5206" y="4438"/>
                    <a:pt x="5025" y="3638"/>
                    <a:pt x="4758" y="2838"/>
                  </a:cubicBezTo>
                  <a:cubicBezTo>
                    <a:pt x="4534" y="2176"/>
                    <a:pt x="4182" y="1462"/>
                    <a:pt x="3649" y="928"/>
                  </a:cubicBezTo>
                  <a:cubicBezTo>
                    <a:pt x="2625" y="352"/>
                    <a:pt x="1430" y="43"/>
                    <a:pt x="224"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p:cNvSpPr/>
            <p:nvPr/>
          </p:nvSpPr>
          <p:spPr>
            <a:xfrm>
              <a:off x="3322154" y="4161221"/>
              <a:ext cx="272320" cy="49045"/>
            </a:xfrm>
            <a:custGeom>
              <a:avLst/>
              <a:gdLst/>
              <a:ahLst/>
              <a:cxnLst/>
              <a:rect l="l" t="t" r="r" b="b"/>
              <a:pathLst>
                <a:path w="6935" h="1249" extrusionOk="0">
                  <a:moveTo>
                    <a:pt x="3466" y="0"/>
                  </a:moveTo>
                  <a:cubicBezTo>
                    <a:pt x="3333" y="0"/>
                    <a:pt x="3198" y="4"/>
                    <a:pt x="3062" y="12"/>
                  </a:cubicBezTo>
                  <a:cubicBezTo>
                    <a:pt x="2529" y="12"/>
                    <a:pt x="2038" y="97"/>
                    <a:pt x="1505" y="140"/>
                  </a:cubicBezTo>
                  <a:cubicBezTo>
                    <a:pt x="1110" y="182"/>
                    <a:pt x="662" y="225"/>
                    <a:pt x="267" y="278"/>
                  </a:cubicBezTo>
                  <a:cubicBezTo>
                    <a:pt x="171" y="321"/>
                    <a:pt x="86" y="364"/>
                    <a:pt x="0" y="364"/>
                  </a:cubicBezTo>
                  <a:cubicBezTo>
                    <a:pt x="534" y="545"/>
                    <a:pt x="1025" y="812"/>
                    <a:pt x="1462" y="1121"/>
                  </a:cubicBezTo>
                  <a:cubicBezTo>
                    <a:pt x="1771" y="1206"/>
                    <a:pt x="2134" y="1249"/>
                    <a:pt x="2443" y="1249"/>
                  </a:cubicBezTo>
                  <a:cubicBezTo>
                    <a:pt x="3371" y="1206"/>
                    <a:pt x="4267" y="897"/>
                    <a:pt x="5153" y="758"/>
                  </a:cubicBezTo>
                  <a:cubicBezTo>
                    <a:pt x="5481" y="696"/>
                    <a:pt x="5803" y="656"/>
                    <a:pt x="6128" y="656"/>
                  </a:cubicBezTo>
                  <a:cubicBezTo>
                    <a:pt x="6247" y="656"/>
                    <a:pt x="6366" y="662"/>
                    <a:pt x="6486" y="673"/>
                  </a:cubicBezTo>
                  <a:lnTo>
                    <a:pt x="6934" y="673"/>
                  </a:lnTo>
                  <a:cubicBezTo>
                    <a:pt x="6796" y="630"/>
                    <a:pt x="6668" y="588"/>
                    <a:pt x="6529" y="545"/>
                  </a:cubicBezTo>
                  <a:cubicBezTo>
                    <a:pt x="6262" y="449"/>
                    <a:pt x="6038" y="406"/>
                    <a:pt x="5772" y="321"/>
                  </a:cubicBezTo>
                  <a:cubicBezTo>
                    <a:pt x="5014" y="129"/>
                    <a:pt x="4257" y="0"/>
                    <a:pt x="3466"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p:cNvSpPr/>
            <p:nvPr/>
          </p:nvSpPr>
          <p:spPr>
            <a:xfrm>
              <a:off x="3346461" y="4123132"/>
              <a:ext cx="240906" cy="57409"/>
            </a:xfrm>
            <a:custGeom>
              <a:avLst/>
              <a:gdLst/>
              <a:ahLst/>
              <a:cxnLst/>
              <a:rect l="l" t="t" r="r" b="b"/>
              <a:pathLst>
                <a:path w="6135" h="1462" extrusionOk="0">
                  <a:moveTo>
                    <a:pt x="3606" y="0"/>
                  </a:moveTo>
                  <a:cubicBezTo>
                    <a:pt x="2358" y="267"/>
                    <a:pt x="1152" y="715"/>
                    <a:pt x="0" y="1152"/>
                  </a:cubicBezTo>
                  <a:cubicBezTo>
                    <a:pt x="352" y="1067"/>
                    <a:pt x="715" y="1024"/>
                    <a:pt x="1110" y="1024"/>
                  </a:cubicBezTo>
                  <a:cubicBezTo>
                    <a:pt x="1600" y="928"/>
                    <a:pt x="2091" y="886"/>
                    <a:pt x="2624" y="886"/>
                  </a:cubicBezTo>
                  <a:cubicBezTo>
                    <a:pt x="3072" y="886"/>
                    <a:pt x="3552" y="886"/>
                    <a:pt x="4001" y="982"/>
                  </a:cubicBezTo>
                  <a:cubicBezTo>
                    <a:pt x="4577" y="1024"/>
                    <a:pt x="5153" y="1152"/>
                    <a:pt x="5686" y="1334"/>
                  </a:cubicBezTo>
                  <a:cubicBezTo>
                    <a:pt x="5867" y="1376"/>
                    <a:pt x="6006" y="1419"/>
                    <a:pt x="6134" y="1462"/>
                  </a:cubicBezTo>
                  <a:cubicBezTo>
                    <a:pt x="6134" y="1419"/>
                    <a:pt x="6091" y="1419"/>
                    <a:pt x="6091" y="1419"/>
                  </a:cubicBezTo>
                  <a:cubicBezTo>
                    <a:pt x="5686" y="1110"/>
                    <a:pt x="5291" y="715"/>
                    <a:pt x="4843" y="448"/>
                  </a:cubicBezTo>
                  <a:cubicBezTo>
                    <a:pt x="4619" y="310"/>
                    <a:pt x="4406" y="182"/>
                    <a:pt x="4139" y="85"/>
                  </a:cubicBezTo>
                  <a:cubicBezTo>
                    <a:pt x="3958" y="43"/>
                    <a:pt x="3777" y="0"/>
                    <a:pt x="3606"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a:off x="3384982" y="4190985"/>
              <a:ext cx="356078" cy="100407"/>
            </a:xfrm>
            <a:custGeom>
              <a:avLst/>
              <a:gdLst/>
              <a:ahLst/>
              <a:cxnLst/>
              <a:rect l="l" t="t" r="r" b="b"/>
              <a:pathLst>
                <a:path w="9068" h="2557" extrusionOk="0">
                  <a:moveTo>
                    <a:pt x="4662" y="0"/>
                  </a:moveTo>
                  <a:cubicBezTo>
                    <a:pt x="4225" y="0"/>
                    <a:pt x="3734" y="54"/>
                    <a:pt x="3286" y="139"/>
                  </a:cubicBezTo>
                  <a:cubicBezTo>
                    <a:pt x="2838" y="224"/>
                    <a:pt x="2358" y="363"/>
                    <a:pt x="1910" y="448"/>
                  </a:cubicBezTo>
                  <a:cubicBezTo>
                    <a:pt x="1550" y="498"/>
                    <a:pt x="1171" y="551"/>
                    <a:pt x="795" y="551"/>
                  </a:cubicBezTo>
                  <a:cubicBezTo>
                    <a:pt x="526" y="551"/>
                    <a:pt x="259" y="524"/>
                    <a:pt x="1" y="448"/>
                  </a:cubicBezTo>
                  <a:lnTo>
                    <a:pt x="1" y="448"/>
                  </a:lnTo>
                  <a:cubicBezTo>
                    <a:pt x="395" y="758"/>
                    <a:pt x="801" y="1067"/>
                    <a:pt x="1153" y="1387"/>
                  </a:cubicBezTo>
                  <a:cubicBezTo>
                    <a:pt x="1462" y="1654"/>
                    <a:pt x="1771" y="1920"/>
                    <a:pt x="2091" y="2187"/>
                  </a:cubicBezTo>
                  <a:cubicBezTo>
                    <a:pt x="2571" y="2400"/>
                    <a:pt x="3105" y="2454"/>
                    <a:pt x="3638" y="2496"/>
                  </a:cubicBezTo>
                  <a:cubicBezTo>
                    <a:pt x="3865" y="2527"/>
                    <a:pt x="4064" y="2557"/>
                    <a:pt x="4256" y="2557"/>
                  </a:cubicBezTo>
                  <a:cubicBezTo>
                    <a:pt x="4335" y="2557"/>
                    <a:pt x="4414" y="2552"/>
                    <a:pt x="4492" y="2539"/>
                  </a:cubicBezTo>
                  <a:cubicBezTo>
                    <a:pt x="4758" y="2539"/>
                    <a:pt x="5068" y="2496"/>
                    <a:pt x="5334" y="2454"/>
                  </a:cubicBezTo>
                  <a:cubicBezTo>
                    <a:pt x="5868" y="2358"/>
                    <a:pt x="6444" y="2187"/>
                    <a:pt x="6977" y="2091"/>
                  </a:cubicBezTo>
                  <a:cubicBezTo>
                    <a:pt x="7287" y="2048"/>
                    <a:pt x="7553" y="2006"/>
                    <a:pt x="7863" y="2006"/>
                  </a:cubicBezTo>
                  <a:cubicBezTo>
                    <a:pt x="8129" y="1963"/>
                    <a:pt x="8396" y="1963"/>
                    <a:pt x="8663" y="1963"/>
                  </a:cubicBezTo>
                  <a:cubicBezTo>
                    <a:pt x="8801" y="1963"/>
                    <a:pt x="8929" y="1963"/>
                    <a:pt x="9068" y="2006"/>
                  </a:cubicBezTo>
                  <a:cubicBezTo>
                    <a:pt x="8801" y="1782"/>
                    <a:pt x="8535" y="1600"/>
                    <a:pt x="8268" y="1430"/>
                  </a:cubicBezTo>
                  <a:cubicBezTo>
                    <a:pt x="7468" y="896"/>
                    <a:pt x="6625" y="448"/>
                    <a:pt x="5729" y="96"/>
                  </a:cubicBezTo>
                  <a:cubicBezTo>
                    <a:pt x="5377" y="54"/>
                    <a:pt x="5025" y="0"/>
                    <a:pt x="4662"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p:cNvSpPr/>
            <p:nvPr/>
          </p:nvSpPr>
          <p:spPr>
            <a:xfrm>
              <a:off x="3472115" y="4273092"/>
              <a:ext cx="384154" cy="113522"/>
            </a:xfrm>
            <a:custGeom>
              <a:avLst/>
              <a:gdLst/>
              <a:ahLst/>
              <a:cxnLst/>
              <a:rect l="l" t="t" r="r" b="b"/>
              <a:pathLst>
                <a:path w="9783" h="2891" extrusionOk="0">
                  <a:moveTo>
                    <a:pt x="6092" y="0"/>
                  </a:moveTo>
                  <a:cubicBezTo>
                    <a:pt x="5516" y="43"/>
                    <a:pt x="4940" y="139"/>
                    <a:pt x="4353" y="224"/>
                  </a:cubicBezTo>
                  <a:cubicBezTo>
                    <a:pt x="3819" y="309"/>
                    <a:pt x="3286" y="448"/>
                    <a:pt x="2753" y="533"/>
                  </a:cubicBezTo>
                  <a:cubicBezTo>
                    <a:pt x="2486" y="576"/>
                    <a:pt x="2219" y="576"/>
                    <a:pt x="1953" y="576"/>
                  </a:cubicBezTo>
                  <a:cubicBezTo>
                    <a:pt x="1643" y="576"/>
                    <a:pt x="1377" y="533"/>
                    <a:pt x="1110" y="491"/>
                  </a:cubicBezTo>
                  <a:cubicBezTo>
                    <a:pt x="758" y="448"/>
                    <a:pt x="352" y="363"/>
                    <a:pt x="0" y="224"/>
                  </a:cubicBezTo>
                  <a:lnTo>
                    <a:pt x="0" y="224"/>
                  </a:lnTo>
                  <a:cubicBezTo>
                    <a:pt x="491" y="672"/>
                    <a:pt x="1025" y="1067"/>
                    <a:pt x="1601" y="1430"/>
                  </a:cubicBezTo>
                  <a:cubicBezTo>
                    <a:pt x="2582" y="1910"/>
                    <a:pt x="3606" y="2176"/>
                    <a:pt x="4673" y="2176"/>
                  </a:cubicBezTo>
                  <a:cubicBezTo>
                    <a:pt x="5449" y="2176"/>
                    <a:pt x="6247" y="2086"/>
                    <a:pt x="7035" y="2086"/>
                  </a:cubicBezTo>
                  <a:cubicBezTo>
                    <a:pt x="7331" y="2086"/>
                    <a:pt x="7625" y="2099"/>
                    <a:pt x="7916" y="2134"/>
                  </a:cubicBezTo>
                  <a:cubicBezTo>
                    <a:pt x="8534" y="2230"/>
                    <a:pt x="9249" y="2443"/>
                    <a:pt x="9783" y="2891"/>
                  </a:cubicBezTo>
                  <a:cubicBezTo>
                    <a:pt x="9644" y="2710"/>
                    <a:pt x="9516" y="2539"/>
                    <a:pt x="9377" y="2400"/>
                  </a:cubicBezTo>
                  <a:cubicBezTo>
                    <a:pt x="8716" y="1558"/>
                    <a:pt x="7958" y="800"/>
                    <a:pt x="7116" y="96"/>
                  </a:cubicBezTo>
                  <a:lnTo>
                    <a:pt x="6977" y="96"/>
                  </a:lnTo>
                  <a:cubicBezTo>
                    <a:pt x="6668" y="0"/>
                    <a:pt x="6401" y="0"/>
                    <a:pt x="6092"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p:cNvSpPr/>
            <p:nvPr/>
          </p:nvSpPr>
          <p:spPr>
            <a:xfrm>
              <a:off x="3306251" y="4100357"/>
              <a:ext cx="616186" cy="390986"/>
            </a:xfrm>
            <a:custGeom>
              <a:avLst/>
              <a:gdLst/>
              <a:ahLst/>
              <a:cxnLst/>
              <a:rect l="l" t="t" r="r" b="b"/>
              <a:pathLst>
                <a:path w="15692" h="9957" extrusionOk="0">
                  <a:moveTo>
                    <a:pt x="4630" y="580"/>
                  </a:moveTo>
                  <a:cubicBezTo>
                    <a:pt x="4801" y="580"/>
                    <a:pt x="4982" y="623"/>
                    <a:pt x="5163" y="665"/>
                  </a:cubicBezTo>
                  <a:cubicBezTo>
                    <a:pt x="5430" y="762"/>
                    <a:pt x="5643" y="890"/>
                    <a:pt x="5867" y="1028"/>
                  </a:cubicBezTo>
                  <a:cubicBezTo>
                    <a:pt x="6315" y="1295"/>
                    <a:pt x="6710" y="1690"/>
                    <a:pt x="7115" y="1999"/>
                  </a:cubicBezTo>
                  <a:cubicBezTo>
                    <a:pt x="7115" y="1999"/>
                    <a:pt x="7158" y="1999"/>
                    <a:pt x="7158" y="2042"/>
                  </a:cubicBezTo>
                  <a:cubicBezTo>
                    <a:pt x="7030" y="1999"/>
                    <a:pt x="6891" y="1956"/>
                    <a:pt x="6710" y="1914"/>
                  </a:cubicBezTo>
                  <a:cubicBezTo>
                    <a:pt x="6177" y="1732"/>
                    <a:pt x="5601" y="1604"/>
                    <a:pt x="5025" y="1562"/>
                  </a:cubicBezTo>
                  <a:cubicBezTo>
                    <a:pt x="4576" y="1466"/>
                    <a:pt x="4096" y="1466"/>
                    <a:pt x="3648" y="1466"/>
                  </a:cubicBezTo>
                  <a:cubicBezTo>
                    <a:pt x="3115" y="1466"/>
                    <a:pt x="2624" y="1508"/>
                    <a:pt x="2134" y="1604"/>
                  </a:cubicBezTo>
                  <a:cubicBezTo>
                    <a:pt x="1739" y="1604"/>
                    <a:pt x="1376" y="1647"/>
                    <a:pt x="1024" y="1732"/>
                  </a:cubicBezTo>
                  <a:cubicBezTo>
                    <a:pt x="2176" y="1295"/>
                    <a:pt x="3382" y="847"/>
                    <a:pt x="4630" y="580"/>
                  </a:cubicBezTo>
                  <a:close/>
                  <a:moveTo>
                    <a:pt x="3871" y="1550"/>
                  </a:moveTo>
                  <a:cubicBezTo>
                    <a:pt x="4662" y="1550"/>
                    <a:pt x="5419" y="1679"/>
                    <a:pt x="6177" y="1871"/>
                  </a:cubicBezTo>
                  <a:cubicBezTo>
                    <a:pt x="6443" y="1956"/>
                    <a:pt x="6667" y="1999"/>
                    <a:pt x="6934" y="2095"/>
                  </a:cubicBezTo>
                  <a:cubicBezTo>
                    <a:pt x="7073" y="2138"/>
                    <a:pt x="7201" y="2180"/>
                    <a:pt x="7339" y="2223"/>
                  </a:cubicBezTo>
                  <a:lnTo>
                    <a:pt x="6891" y="2223"/>
                  </a:lnTo>
                  <a:cubicBezTo>
                    <a:pt x="6771" y="2212"/>
                    <a:pt x="6652" y="2206"/>
                    <a:pt x="6533" y="2206"/>
                  </a:cubicBezTo>
                  <a:cubicBezTo>
                    <a:pt x="6208" y="2206"/>
                    <a:pt x="5886" y="2246"/>
                    <a:pt x="5558" y="2308"/>
                  </a:cubicBezTo>
                  <a:cubicBezTo>
                    <a:pt x="4672" y="2447"/>
                    <a:pt x="3776" y="2756"/>
                    <a:pt x="2848" y="2799"/>
                  </a:cubicBezTo>
                  <a:cubicBezTo>
                    <a:pt x="2539" y="2799"/>
                    <a:pt x="2176" y="2756"/>
                    <a:pt x="1867" y="2671"/>
                  </a:cubicBezTo>
                  <a:cubicBezTo>
                    <a:pt x="1430" y="2362"/>
                    <a:pt x="939" y="2095"/>
                    <a:pt x="405" y="1914"/>
                  </a:cubicBezTo>
                  <a:cubicBezTo>
                    <a:pt x="491" y="1914"/>
                    <a:pt x="576" y="1871"/>
                    <a:pt x="672" y="1828"/>
                  </a:cubicBezTo>
                  <a:cubicBezTo>
                    <a:pt x="1067" y="1775"/>
                    <a:pt x="1515" y="1732"/>
                    <a:pt x="1910" y="1690"/>
                  </a:cubicBezTo>
                  <a:cubicBezTo>
                    <a:pt x="2443" y="1647"/>
                    <a:pt x="2934" y="1562"/>
                    <a:pt x="3467" y="1562"/>
                  </a:cubicBezTo>
                  <a:cubicBezTo>
                    <a:pt x="3603" y="1554"/>
                    <a:pt x="3738" y="1550"/>
                    <a:pt x="3871" y="1550"/>
                  </a:cubicBezTo>
                  <a:close/>
                  <a:moveTo>
                    <a:pt x="7243" y="228"/>
                  </a:moveTo>
                  <a:cubicBezTo>
                    <a:pt x="7510" y="271"/>
                    <a:pt x="7777" y="399"/>
                    <a:pt x="8001" y="537"/>
                  </a:cubicBezTo>
                  <a:cubicBezTo>
                    <a:pt x="8406" y="762"/>
                    <a:pt x="8758" y="1028"/>
                    <a:pt x="9067" y="1338"/>
                  </a:cubicBezTo>
                  <a:cubicBezTo>
                    <a:pt x="9377" y="1647"/>
                    <a:pt x="9601" y="2095"/>
                    <a:pt x="9825" y="2447"/>
                  </a:cubicBezTo>
                  <a:cubicBezTo>
                    <a:pt x="10092" y="2842"/>
                    <a:pt x="10316" y="3247"/>
                    <a:pt x="10540" y="3642"/>
                  </a:cubicBezTo>
                  <a:cubicBezTo>
                    <a:pt x="9964" y="3247"/>
                    <a:pt x="9292" y="2895"/>
                    <a:pt x="8630" y="2575"/>
                  </a:cubicBezTo>
                  <a:cubicBezTo>
                    <a:pt x="8449" y="2490"/>
                    <a:pt x="8310" y="2447"/>
                    <a:pt x="8182" y="2404"/>
                  </a:cubicBezTo>
                  <a:lnTo>
                    <a:pt x="8139" y="2404"/>
                  </a:lnTo>
                  <a:cubicBezTo>
                    <a:pt x="7958" y="2308"/>
                    <a:pt x="7777" y="2223"/>
                    <a:pt x="7563" y="2180"/>
                  </a:cubicBezTo>
                  <a:cubicBezTo>
                    <a:pt x="7467" y="2095"/>
                    <a:pt x="7339" y="1999"/>
                    <a:pt x="7201" y="1956"/>
                  </a:cubicBezTo>
                  <a:cubicBezTo>
                    <a:pt x="7030" y="1775"/>
                    <a:pt x="6806" y="1604"/>
                    <a:pt x="6582" y="1423"/>
                  </a:cubicBezTo>
                  <a:cubicBezTo>
                    <a:pt x="6177" y="1114"/>
                    <a:pt x="5739" y="804"/>
                    <a:pt x="5249" y="623"/>
                  </a:cubicBezTo>
                  <a:cubicBezTo>
                    <a:pt x="5067" y="580"/>
                    <a:pt x="4939" y="537"/>
                    <a:pt x="4758" y="537"/>
                  </a:cubicBezTo>
                  <a:cubicBezTo>
                    <a:pt x="5558" y="356"/>
                    <a:pt x="6401" y="228"/>
                    <a:pt x="7243" y="228"/>
                  </a:cubicBezTo>
                  <a:close/>
                  <a:moveTo>
                    <a:pt x="6667" y="2308"/>
                  </a:moveTo>
                  <a:cubicBezTo>
                    <a:pt x="7030" y="2308"/>
                    <a:pt x="7382" y="2362"/>
                    <a:pt x="7734" y="2404"/>
                  </a:cubicBezTo>
                  <a:cubicBezTo>
                    <a:pt x="8630" y="2756"/>
                    <a:pt x="9473" y="3204"/>
                    <a:pt x="10273" y="3738"/>
                  </a:cubicBezTo>
                  <a:cubicBezTo>
                    <a:pt x="10540" y="3908"/>
                    <a:pt x="10806" y="4090"/>
                    <a:pt x="11073" y="4314"/>
                  </a:cubicBezTo>
                  <a:cubicBezTo>
                    <a:pt x="10934" y="4271"/>
                    <a:pt x="10806" y="4271"/>
                    <a:pt x="10668" y="4271"/>
                  </a:cubicBezTo>
                  <a:cubicBezTo>
                    <a:pt x="10401" y="4271"/>
                    <a:pt x="10134" y="4271"/>
                    <a:pt x="9868" y="4314"/>
                  </a:cubicBezTo>
                  <a:cubicBezTo>
                    <a:pt x="9558" y="4314"/>
                    <a:pt x="9292" y="4356"/>
                    <a:pt x="8982" y="4399"/>
                  </a:cubicBezTo>
                  <a:cubicBezTo>
                    <a:pt x="8449" y="4495"/>
                    <a:pt x="7873" y="4666"/>
                    <a:pt x="7339" y="4762"/>
                  </a:cubicBezTo>
                  <a:cubicBezTo>
                    <a:pt x="7073" y="4804"/>
                    <a:pt x="6763" y="4847"/>
                    <a:pt x="6497" y="4847"/>
                  </a:cubicBezTo>
                  <a:cubicBezTo>
                    <a:pt x="6419" y="4860"/>
                    <a:pt x="6340" y="4865"/>
                    <a:pt x="6261" y="4865"/>
                  </a:cubicBezTo>
                  <a:cubicBezTo>
                    <a:pt x="6069" y="4865"/>
                    <a:pt x="5870" y="4835"/>
                    <a:pt x="5643" y="4804"/>
                  </a:cubicBezTo>
                  <a:cubicBezTo>
                    <a:pt x="5110" y="4762"/>
                    <a:pt x="4576" y="4708"/>
                    <a:pt x="4096" y="4495"/>
                  </a:cubicBezTo>
                  <a:cubicBezTo>
                    <a:pt x="3776" y="4228"/>
                    <a:pt x="3467" y="3962"/>
                    <a:pt x="3158" y="3695"/>
                  </a:cubicBezTo>
                  <a:cubicBezTo>
                    <a:pt x="2806" y="3375"/>
                    <a:pt x="2400" y="3066"/>
                    <a:pt x="2006" y="2756"/>
                  </a:cubicBezTo>
                  <a:lnTo>
                    <a:pt x="2006" y="2756"/>
                  </a:lnTo>
                  <a:cubicBezTo>
                    <a:pt x="2264" y="2832"/>
                    <a:pt x="2531" y="2859"/>
                    <a:pt x="2800" y="2859"/>
                  </a:cubicBezTo>
                  <a:cubicBezTo>
                    <a:pt x="3176" y="2859"/>
                    <a:pt x="3555" y="2806"/>
                    <a:pt x="3915" y="2756"/>
                  </a:cubicBezTo>
                  <a:cubicBezTo>
                    <a:pt x="4363" y="2671"/>
                    <a:pt x="4843" y="2532"/>
                    <a:pt x="5291" y="2447"/>
                  </a:cubicBezTo>
                  <a:cubicBezTo>
                    <a:pt x="5739" y="2362"/>
                    <a:pt x="6230" y="2308"/>
                    <a:pt x="6667" y="2308"/>
                  </a:cubicBezTo>
                  <a:close/>
                  <a:moveTo>
                    <a:pt x="7691" y="228"/>
                  </a:moveTo>
                  <a:cubicBezTo>
                    <a:pt x="8897" y="271"/>
                    <a:pt x="10092" y="580"/>
                    <a:pt x="11116" y="1156"/>
                  </a:cubicBezTo>
                  <a:cubicBezTo>
                    <a:pt x="11649" y="1690"/>
                    <a:pt x="12001" y="2404"/>
                    <a:pt x="12225" y="3066"/>
                  </a:cubicBezTo>
                  <a:cubicBezTo>
                    <a:pt x="12492" y="3866"/>
                    <a:pt x="12673" y="4666"/>
                    <a:pt x="12897" y="5466"/>
                  </a:cubicBezTo>
                  <a:cubicBezTo>
                    <a:pt x="12940" y="5562"/>
                    <a:pt x="12940" y="5647"/>
                    <a:pt x="12982" y="5690"/>
                  </a:cubicBezTo>
                  <a:cubicBezTo>
                    <a:pt x="12801" y="5509"/>
                    <a:pt x="12630" y="5338"/>
                    <a:pt x="12449" y="5156"/>
                  </a:cubicBezTo>
                  <a:cubicBezTo>
                    <a:pt x="11958" y="4666"/>
                    <a:pt x="11425" y="4228"/>
                    <a:pt x="10849" y="3823"/>
                  </a:cubicBezTo>
                  <a:cubicBezTo>
                    <a:pt x="10764" y="3738"/>
                    <a:pt x="10710" y="3642"/>
                    <a:pt x="10668" y="3599"/>
                  </a:cubicBezTo>
                  <a:cubicBezTo>
                    <a:pt x="10401" y="3204"/>
                    <a:pt x="10177" y="2799"/>
                    <a:pt x="9910" y="2404"/>
                  </a:cubicBezTo>
                  <a:cubicBezTo>
                    <a:pt x="9697" y="1999"/>
                    <a:pt x="9473" y="1604"/>
                    <a:pt x="9164" y="1295"/>
                  </a:cubicBezTo>
                  <a:cubicBezTo>
                    <a:pt x="8843" y="975"/>
                    <a:pt x="8491" y="708"/>
                    <a:pt x="8139" y="537"/>
                  </a:cubicBezTo>
                  <a:cubicBezTo>
                    <a:pt x="7915" y="399"/>
                    <a:pt x="7691" y="271"/>
                    <a:pt x="7467" y="228"/>
                  </a:cubicBezTo>
                  <a:close/>
                  <a:moveTo>
                    <a:pt x="10316" y="4399"/>
                  </a:moveTo>
                  <a:cubicBezTo>
                    <a:pt x="10625" y="4399"/>
                    <a:pt x="10892" y="4399"/>
                    <a:pt x="11201" y="4495"/>
                  </a:cubicBezTo>
                  <a:lnTo>
                    <a:pt x="11340" y="4495"/>
                  </a:lnTo>
                  <a:cubicBezTo>
                    <a:pt x="12182" y="5199"/>
                    <a:pt x="12940" y="5957"/>
                    <a:pt x="13601" y="6799"/>
                  </a:cubicBezTo>
                  <a:cubicBezTo>
                    <a:pt x="13740" y="6938"/>
                    <a:pt x="13868" y="7109"/>
                    <a:pt x="14007" y="7290"/>
                  </a:cubicBezTo>
                  <a:cubicBezTo>
                    <a:pt x="13473" y="6842"/>
                    <a:pt x="12758" y="6629"/>
                    <a:pt x="12140" y="6533"/>
                  </a:cubicBezTo>
                  <a:cubicBezTo>
                    <a:pt x="11849" y="6498"/>
                    <a:pt x="11555" y="6485"/>
                    <a:pt x="11259" y="6485"/>
                  </a:cubicBezTo>
                  <a:cubicBezTo>
                    <a:pt x="10471" y="6485"/>
                    <a:pt x="9673" y="6575"/>
                    <a:pt x="8897" y="6575"/>
                  </a:cubicBezTo>
                  <a:cubicBezTo>
                    <a:pt x="7830" y="6575"/>
                    <a:pt x="6806" y="6309"/>
                    <a:pt x="5825" y="5829"/>
                  </a:cubicBezTo>
                  <a:cubicBezTo>
                    <a:pt x="5249" y="5466"/>
                    <a:pt x="4715" y="5071"/>
                    <a:pt x="4224" y="4623"/>
                  </a:cubicBezTo>
                  <a:lnTo>
                    <a:pt x="4224" y="4623"/>
                  </a:lnTo>
                  <a:cubicBezTo>
                    <a:pt x="4576" y="4762"/>
                    <a:pt x="4982" y="4847"/>
                    <a:pt x="5334" y="4890"/>
                  </a:cubicBezTo>
                  <a:cubicBezTo>
                    <a:pt x="5601" y="4932"/>
                    <a:pt x="5867" y="4975"/>
                    <a:pt x="6177" y="4975"/>
                  </a:cubicBezTo>
                  <a:cubicBezTo>
                    <a:pt x="6443" y="4975"/>
                    <a:pt x="6710" y="4975"/>
                    <a:pt x="6977" y="4932"/>
                  </a:cubicBezTo>
                  <a:cubicBezTo>
                    <a:pt x="7510" y="4847"/>
                    <a:pt x="8043" y="4708"/>
                    <a:pt x="8577" y="4623"/>
                  </a:cubicBezTo>
                  <a:cubicBezTo>
                    <a:pt x="9164" y="4538"/>
                    <a:pt x="9740" y="4442"/>
                    <a:pt x="10316" y="4399"/>
                  </a:cubicBezTo>
                  <a:close/>
                  <a:moveTo>
                    <a:pt x="11340" y="1295"/>
                  </a:moveTo>
                  <a:cubicBezTo>
                    <a:pt x="11382" y="1295"/>
                    <a:pt x="11425" y="1338"/>
                    <a:pt x="11510" y="1380"/>
                  </a:cubicBezTo>
                  <a:cubicBezTo>
                    <a:pt x="12492" y="2042"/>
                    <a:pt x="13292" y="2980"/>
                    <a:pt x="13825" y="4047"/>
                  </a:cubicBezTo>
                  <a:cubicBezTo>
                    <a:pt x="14359" y="5156"/>
                    <a:pt x="14540" y="6362"/>
                    <a:pt x="14444" y="7557"/>
                  </a:cubicBezTo>
                  <a:cubicBezTo>
                    <a:pt x="14401" y="7514"/>
                    <a:pt x="14359" y="7429"/>
                    <a:pt x="14273" y="7333"/>
                  </a:cubicBezTo>
                  <a:cubicBezTo>
                    <a:pt x="14177" y="7205"/>
                    <a:pt x="14092" y="7066"/>
                    <a:pt x="14007" y="6938"/>
                  </a:cubicBezTo>
                  <a:cubicBezTo>
                    <a:pt x="13740" y="6575"/>
                    <a:pt x="13516" y="6266"/>
                    <a:pt x="13249" y="5999"/>
                  </a:cubicBezTo>
                  <a:cubicBezTo>
                    <a:pt x="13164" y="5829"/>
                    <a:pt x="13068" y="5647"/>
                    <a:pt x="13025" y="5466"/>
                  </a:cubicBezTo>
                  <a:cubicBezTo>
                    <a:pt x="12897" y="5071"/>
                    <a:pt x="12801" y="4666"/>
                    <a:pt x="12716" y="4271"/>
                  </a:cubicBezTo>
                  <a:cubicBezTo>
                    <a:pt x="12492" y="3514"/>
                    <a:pt x="12268" y="2714"/>
                    <a:pt x="11873" y="1999"/>
                  </a:cubicBezTo>
                  <a:cubicBezTo>
                    <a:pt x="11692" y="1732"/>
                    <a:pt x="11510" y="1466"/>
                    <a:pt x="11340" y="1295"/>
                  </a:cubicBezTo>
                  <a:close/>
                  <a:moveTo>
                    <a:pt x="7395" y="0"/>
                  </a:moveTo>
                  <a:cubicBezTo>
                    <a:pt x="6369" y="0"/>
                    <a:pt x="5350" y="170"/>
                    <a:pt x="4363" y="441"/>
                  </a:cubicBezTo>
                  <a:cubicBezTo>
                    <a:pt x="2934" y="804"/>
                    <a:pt x="1558" y="1338"/>
                    <a:pt x="181" y="1871"/>
                  </a:cubicBezTo>
                  <a:lnTo>
                    <a:pt x="139" y="1871"/>
                  </a:lnTo>
                  <a:cubicBezTo>
                    <a:pt x="111" y="1858"/>
                    <a:pt x="91" y="1853"/>
                    <a:pt x="77" y="1853"/>
                  </a:cubicBezTo>
                  <a:cubicBezTo>
                    <a:pt x="43" y="1853"/>
                    <a:pt x="43" y="1883"/>
                    <a:pt x="43" y="1914"/>
                  </a:cubicBezTo>
                  <a:cubicBezTo>
                    <a:pt x="0" y="1956"/>
                    <a:pt x="43" y="2042"/>
                    <a:pt x="96" y="2042"/>
                  </a:cubicBezTo>
                  <a:cubicBezTo>
                    <a:pt x="139" y="2042"/>
                    <a:pt x="139" y="1999"/>
                    <a:pt x="139" y="1999"/>
                  </a:cubicBezTo>
                  <a:cubicBezTo>
                    <a:pt x="630" y="2180"/>
                    <a:pt x="1110" y="2404"/>
                    <a:pt x="1515" y="2671"/>
                  </a:cubicBezTo>
                  <a:cubicBezTo>
                    <a:pt x="1963" y="2938"/>
                    <a:pt x="2400" y="3290"/>
                    <a:pt x="2806" y="3642"/>
                  </a:cubicBezTo>
                  <a:cubicBezTo>
                    <a:pt x="3648" y="4356"/>
                    <a:pt x="4448" y="5156"/>
                    <a:pt x="5377" y="5733"/>
                  </a:cubicBezTo>
                  <a:cubicBezTo>
                    <a:pt x="6273" y="6309"/>
                    <a:pt x="7243" y="6671"/>
                    <a:pt x="8267" y="6757"/>
                  </a:cubicBezTo>
                  <a:cubicBezTo>
                    <a:pt x="8448" y="6771"/>
                    <a:pt x="8629" y="6777"/>
                    <a:pt x="8810" y="6777"/>
                  </a:cubicBezTo>
                  <a:cubicBezTo>
                    <a:pt x="9597" y="6777"/>
                    <a:pt x="10384" y="6666"/>
                    <a:pt x="11171" y="6666"/>
                  </a:cubicBezTo>
                  <a:cubicBezTo>
                    <a:pt x="11270" y="6666"/>
                    <a:pt x="11369" y="6667"/>
                    <a:pt x="11468" y="6671"/>
                  </a:cubicBezTo>
                  <a:cubicBezTo>
                    <a:pt x="12001" y="6671"/>
                    <a:pt x="12577" y="6757"/>
                    <a:pt x="13110" y="6981"/>
                  </a:cubicBezTo>
                  <a:cubicBezTo>
                    <a:pt x="13559" y="7162"/>
                    <a:pt x="13964" y="7429"/>
                    <a:pt x="14273" y="7781"/>
                  </a:cubicBezTo>
                  <a:cubicBezTo>
                    <a:pt x="14359" y="7962"/>
                    <a:pt x="14401" y="8133"/>
                    <a:pt x="14497" y="8357"/>
                  </a:cubicBezTo>
                  <a:cubicBezTo>
                    <a:pt x="14625" y="8666"/>
                    <a:pt x="14764" y="8933"/>
                    <a:pt x="14892" y="9242"/>
                  </a:cubicBezTo>
                  <a:cubicBezTo>
                    <a:pt x="14935" y="9381"/>
                    <a:pt x="14977" y="9509"/>
                    <a:pt x="15073" y="9647"/>
                  </a:cubicBezTo>
                  <a:cubicBezTo>
                    <a:pt x="15159" y="9775"/>
                    <a:pt x="15244" y="9957"/>
                    <a:pt x="15383" y="9957"/>
                  </a:cubicBezTo>
                  <a:cubicBezTo>
                    <a:pt x="15425" y="9957"/>
                    <a:pt x="15468" y="9957"/>
                    <a:pt x="15511" y="9914"/>
                  </a:cubicBezTo>
                  <a:cubicBezTo>
                    <a:pt x="15692" y="9690"/>
                    <a:pt x="15425" y="9242"/>
                    <a:pt x="15340" y="9029"/>
                  </a:cubicBezTo>
                  <a:cubicBezTo>
                    <a:pt x="15201" y="8709"/>
                    <a:pt x="15073" y="8399"/>
                    <a:pt x="14849" y="8133"/>
                  </a:cubicBezTo>
                  <a:cubicBezTo>
                    <a:pt x="14807" y="8047"/>
                    <a:pt x="14764" y="7962"/>
                    <a:pt x="14711" y="7909"/>
                  </a:cubicBezTo>
                  <a:cubicBezTo>
                    <a:pt x="14892" y="6714"/>
                    <a:pt x="14625" y="5466"/>
                    <a:pt x="14177" y="4399"/>
                  </a:cubicBezTo>
                  <a:cubicBezTo>
                    <a:pt x="13740" y="3247"/>
                    <a:pt x="12982" y="2266"/>
                    <a:pt x="12001" y="1508"/>
                  </a:cubicBezTo>
                  <a:cubicBezTo>
                    <a:pt x="10934" y="665"/>
                    <a:pt x="9644" y="228"/>
                    <a:pt x="8310" y="47"/>
                  </a:cubicBezTo>
                  <a:cubicBezTo>
                    <a:pt x="8005" y="15"/>
                    <a:pt x="7700" y="0"/>
                    <a:pt x="7395" y="0"/>
                  </a:cubicBezTo>
                  <a:close/>
                </a:path>
              </a:pathLst>
            </a:custGeom>
            <a:solidFill>
              <a:srgbClr val="714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a:off x="3749851" y="4156195"/>
              <a:ext cx="125695" cy="248014"/>
            </a:xfrm>
            <a:custGeom>
              <a:avLst/>
              <a:gdLst/>
              <a:ahLst/>
              <a:cxnLst/>
              <a:rect l="l" t="t" r="r" b="b"/>
              <a:pathLst>
                <a:path w="3201" h="6316" extrusionOk="0">
                  <a:moveTo>
                    <a:pt x="0" y="1"/>
                  </a:moveTo>
                  <a:lnTo>
                    <a:pt x="0" y="1"/>
                  </a:lnTo>
                  <a:cubicBezTo>
                    <a:pt x="171" y="225"/>
                    <a:pt x="352" y="492"/>
                    <a:pt x="533" y="716"/>
                  </a:cubicBezTo>
                  <a:cubicBezTo>
                    <a:pt x="928" y="1420"/>
                    <a:pt x="1152" y="2220"/>
                    <a:pt x="1376" y="3020"/>
                  </a:cubicBezTo>
                  <a:cubicBezTo>
                    <a:pt x="1461" y="3425"/>
                    <a:pt x="1547" y="3820"/>
                    <a:pt x="1685" y="4225"/>
                  </a:cubicBezTo>
                  <a:cubicBezTo>
                    <a:pt x="1728" y="4353"/>
                    <a:pt x="1813" y="4577"/>
                    <a:pt x="1909" y="4716"/>
                  </a:cubicBezTo>
                  <a:cubicBezTo>
                    <a:pt x="2176" y="5025"/>
                    <a:pt x="2400" y="5335"/>
                    <a:pt x="2667" y="5644"/>
                  </a:cubicBezTo>
                  <a:cubicBezTo>
                    <a:pt x="2752" y="5783"/>
                    <a:pt x="2838" y="5953"/>
                    <a:pt x="2934" y="6092"/>
                  </a:cubicBezTo>
                  <a:cubicBezTo>
                    <a:pt x="3019" y="6177"/>
                    <a:pt x="3062" y="6220"/>
                    <a:pt x="3104" y="6316"/>
                  </a:cubicBezTo>
                  <a:cubicBezTo>
                    <a:pt x="3200" y="5111"/>
                    <a:pt x="3019" y="3873"/>
                    <a:pt x="2486" y="2806"/>
                  </a:cubicBezTo>
                  <a:cubicBezTo>
                    <a:pt x="1952" y="1686"/>
                    <a:pt x="1152" y="758"/>
                    <a:pt x="128" y="140"/>
                  </a:cubicBezTo>
                  <a:cubicBezTo>
                    <a:pt x="85" y="86"/>
                    <a:pt x="43" y="44"/>
                    <a:pt x="0" y="1"/>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p:cNvSpPr/>
            <p:nvPr/>
          </p:nvSpPr>
          <p:spPr>
            <a:xfrm>
              <a:off x="3491395" y="4114336"/>
              <a:ext cx="227045" cy="136180"/>
            </a:xfrm>
            <a:custGeom>
              <a:avLst/>
              <a:gdLst/>
              <a:ahLst/>
              <a:cxnLst/>
              <a:rect l="l" t="t" r="r" b="b"/>
              <a:pathLst>
                <a:path w="5782" h="3468" extrusionOk="0">
                  <a:moveTo>
                    <a:pt x="2486" y="0"/>
                  </a:moveTo>
                  <a:cubicBezTo>
                    <a:pt x="1643" y="0"/>
                    <a:pt x="800" y="139"/>
                    <a:pt x="0" y="309"/>
                  </a:cubicBezTo>
                  <a:cubicBezTo>
                    <a:pt x="182" y="352"/>
                    <a:pt x="310" y="406"/>
                    <a:pt x="491" y="448"/>
                  </a:cubicBezTo>
                  <a:cubicBezTo>
                    <a:pt x="982" y="576"/>
                    <a:pt x="1419" y="939"/>
                    <a:pt x="1824" y="1248"/>
                  </a:cubicBezTo>
                  <a:cubicBezTo>
                    <a:pt x="2048" y="1419"/>
                    <a:pt x="2219" y="1600"/>
                    <a:pt x="2443" y="1739"/>
                  </a:cubicBezTo>
                  <a:cubicBezTo>
                    <a:pt x="2582" y="1824"/>
                    <a:pt x="2667" y="1910"/>
                    <a:pt x="2795" y="1952"/>
                  </a:cubicBezTo>
                  <a:cubicBezTo>
                    <a:pt x="2976" y="2048"/>
                    <a:pt x="3200" y="2091"/>
                    <a:pt x="3382" y="2176"/>
                  </a:cubicBezTo>
                  <a:lnTo>
                    <a:pt x="3424" y="2176"/>
                  </a:lnTo>
                  <a:cubicBezTo>
                    <a:pt x="3552" y="2272"/>
                    <a:pt x="3691" y="2315"/>
                    <a:pt x="3862" y="2358"/>
                  </a:cubicBezTo>
                  <a:cubicBezTo>
                    <a:pt x="4534" y="2667"/>
                    <a:pt x="5153" y="3019"/>
                    <a:pt x="5782" y="3467"/>
                  </a:cubicBezTo>
                  <a:lnTo>
                    <a:pt x="5782" y="3424"/>
                  </a:lnTo>
                  <a:cubicBezTo>
                    <a:pt x="5558" y="3072"/>
                    <a:pt x="5291" y="2667"/>
                    <a:pt x="5067" y="2272"/>
                  </a:cubicBezTo>
                  <a:cubicBezTo>
                    <a:pt x="4843" y="1867"/>
                    <a:pt x="4619" y="1472"/>
                    <a:pt x="4310" y="1110"/>
                  </a:cubicBezTo>
                  <a:cubicBezTo>
                    <a:pt x="4000" y="800"/>
                    <a:pt x="3648" y="576"/>
                    <a:pt x="3243" y="352"/>
                  </a:cubicBezTo>
                  <a:cubicBezTo>
                    <a:pt x="3019" y="224"/>
                    <a:pt x="2752" y="85"/>
                    <a:pt x="2486"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3"/>
            <p:cNvSpPr/>
            <p:nvPr/>
          </p:nvSpPr>
          <p:spPr>
            <a:xfrm>
              <a:off x="3596120" y="4114336"/>
              <a:ext cx="218249" cy="216600"/>
            </a:xfrm>
            <a:custGeom>
              <a:avLst/>
              <a:gdLst/>
              <a:ahLst/>
              <a:cxnLst/>
              <a:rect l="l" t="t" r="r" b="b"/>
              <a:pathLst>
                <a:path w="5558" h="5516" extrusionOk="0">
                  <a:moveTo>
                    <a:pt x="0" y="0"/>
                  </a:moveTo>
                  <a:cubicBezTo>
                    <a:pt x="267" y="85"/>
                    <a:pt x="491" y="181"/>
                    <a:pt x="715" y="309"/>
                  </a:cubicBezTo>
                  <a:cubicBezTo>
                    <a:pt x="1067" y="534"/>
                    <a:pt x="1419" y="800"/>
                    <a:pt x="1728" y="1110"/>
                  </a:cubicBezTo>
                  <a:cubicBezTo>
                    <a:pt x="2048" y="1419"/>
                    <a:pt x="2262" y="1824"/>
                    <a:pt x="2486" y="2176"/>
                  </a:cubicBezTo>
                  <a:cubicBezTo>
                    <a:pt x="2752" y="2582"/>
                    <a:pt x="2976" y="2976"/>
                    <a:pt x="3243" y="3382"/>
                  </a:cubicBezTo>
                  <a:cubicBezTo>
                    <a:pt x="3286" y="3467"/>
                    <a:pt x="3328" y="3552"/>
                    <a:pt x="3424" y="3648"/>
                  </a:cubicBezTo>
                  <a:cubicBezTo>
                    <a:pt x="3958" y="4043"/>
                    <a:pt x="4534" y="4491"/>
                    <a:pt x="5024" y="4982"/>
                  </a:cubicBezTo>
                  <a:cubicBezTo>
                    <a:pt x="5195" y="5153"/>
                    <a:pt x="5376" y="5334"/>
                    <a:pt x="5558" y="5515"/>
                  </a:cubicBezTo>
                  <a:cubicBezTo>
                    <a:pt x="5515" y="5419"/>
                    <a:pt x="5515" y="5334"/>
                    <a:pt x="5462" y="5291"/>
                  </a:cubicBezTo>
                  <a:cubicBezTo>
                    <a:pt x="5248" y="4491"/>
                    <a:pt x="5067" y="3691"/>
                    <a:pt x="4800" y="2891"/>
                  </a:cubicBezTo>
                  <a:cubicBezTo>
                    <a:pt x="4576" y="2176"/>
                    <a:pt x="4224" y="1472"/>
                    <a:pt x="3691" y="939"/>
                  </a:cubicBezTo>
                  <a:cubicBezTo>
                    <a:pt x="2624" y="352"/>
                    <a:pt x="1461" y="43"/>
                    <a:pt x="224"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p:cNvSpPr/>
            <p:nvPr/>
          </p:nvSpPr>
          <p:spPr>
            <a:xfrm>
              <a:off x="3320466" y="4168053"/>
              <a:ext cx="272320" cy="47671"/>
            </a:xfrm>
            <a:custGeom>
              <a:avLst/>
              <a:gdLst/>
              <a:ahLst/>
              <a:cxnLst/>
              <a:rect l="l" t="t" r="r" b="b"/>
              <a:pathLst>
                <a:path w="6935" h="1214" extrusionOk="0">
                  <a:moveTo>
                    <a:pt x="3404" y="1"/>
                  </a:moveTo>
                  <a:cubicBezTo>
                    <a:pt x="3291" y="1"/>
                    <a:pt x="3177" y="3"/>
                    <a:pt x="3062" y="8"/>
                  </a:cubicBezTo>
                  <a:cubicBezTo>
                    <a:pt x="2529" y="8"/>
                    <a:pt x="2038" y="51"/>
                    <a:pt x="1505" y="104"/>
                  </a:cubicBezTo>
                  <a:cubicBezTo>
                    <a:pt x="1110" y="147"/>
                    <a:pt x="662" y="190"/>
                    <a:pt x="268" y="275"/>
                  </a:cubicBezTo>
                  <a:cubicBezTo>
                    <a:pt x="172" y="318"/>
                    <a:pt x="86" y="318"/>
                    <a:pt x="1" y="371"/>
                  </a:cubicBezTo>
                  <a:cubicBezTo>
                    <a:pt x="534" y="499"/>
                    <a:pt x="1014" y="766"/>
                    <a:pt x="1462" y="1118"/>
                  </a:cubicBezTo>
                  <a:cubicBezTo>
                    <a:pt x="1772" y="1214"/>
                    <a:pt x="2134" y="1214"/>
                    <a:pt x="2444" y="1214"/>
                  </a:cubicBezTo>
                  <a:cubicBezTo>
                    <a:pt x="3372" y="1214"/>
                    <a:pt x="4268" y="851"/>
                    <a:pt x="5153" y="723"/>
                  </a:cubicBezTo>
                  <a:cubicBezTo>
                    <a:pt x="5601" y="680"/>
                    <a:pt x="6039" y="638"/>
                    <a:pt x="6487" y="638"/>
                  </a:cubicBezTo>
                  <a:cubicBezTo>
                    <a:pt x="6615" y="638"/>
                    <a:pt x="6796" y="680"/>
                    <a:pt x="6935" y="680"/>
                  </a:cubicBezTo>
                  <a:cubicBezTo>
                    <a:pt x="6796" y="638"/>
                    <a:pt x="6668" y="584"/>
                    <a:pt x="6529" y="542"/>
                  </a:cubicBezTo>
                  <a:cubicBezTo>
                    <a:pt x="6263" y="456"/>
                    <a:pt x="6039" y="371"/>
                    <a:pt x="5772" y="318"/>
                  </a:cubicBezTo>
                  <a:cubicBezTo>
                    <a:pt x="4995" y="130"/>
                    <a:pt x="4217" y="1"/>
                    <a:pt x="3404"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p:cNvSpPr/>
            <p:nvPr/>
          </p:nvSpPr>
          <p:spPr>
            <a:xfrm>
              <a:off x="3343084" y="4128158"/>
              <a:ext cx="242595" cy="57841"/>
            </a:xfrm>
            <a:custGeom>
              <a:avLst/>
              <a:gdLst/>
              <a:ahLst/>
              <a:cxnLst/>
              <a:rect l="l" t="t" r="r" b="b"/>
              <a:pathLst>
                <a:path w="6178" h="1473" extrusionOk="0">
                  <a:moveTo>
                    <a:pt x="3638" y="0"/>
                  </a:moveTo>
                  <a:cubicBezTo>
                    <a:pt x="2401" y="320"/>
                    <a:pt x="1196" y="758"/>
                    <a:pt x="1" y="1163"/>
                  </a:cubicBezTo>
                  <a:cubicBezTo>
                    <a:pt x="396" y="1120"/>
                    <a:pt x="758" y="1067"/>
                    <a:pt x="1153" y="1024"/>
                  </a:cubicBezTo>
                  <a:cubicBezTo>
                    <a:pt x="1644" y="982"/>
                    <a:pt x="2134" y="939"/>
                    <a:pt x="2668" y="896"/>
                  </a:cubicBezTo>
                  <a:cubicBezTo>
                    <a:pt x="3105" y="896"/>
                    <a:pt x="3596" y="939"/>
                    <a:pt x="4044" y="982"/>
                  </a:cubicBezTo>
                  <a:cubicBezTo>
                    <a:pt x="4620" y="1067"/>
                    <a:pt x="5196" y="1163"/>
                    <a:pt x="5729" y="1334"/>
                  </a:cubicBezTo>
                  <a:cubicBezTo>
                    <a:pt x="5844" y="1378"/>
                    <a:pt x="5981" y="1415"/>
                    <a:pt x="6103" y="1450"/>
                  </a:cubicBezTo>
                  <a:lnTo>
                    <a:pt x="6103" y="1450"/>
                  </a:lnTo>
                  <a:cubicBezTo>
                    <a:pt x="5670" y="1144"/>
                    <a:pt x="5324" y="751"/>
                    <a:pt x="4887" y="491"/>
                  </a:cubicBezTo>
                  <a:cubicBezTo>
                    <a:pt x="4663" y="320"/>
                    <a:pt x="4396" y="224"/>
                    <a:pt x="4172" y="139"/>
                  </a:cubicBezTo>
                  <a:cubicBezTo>
                    <a:pt x="4001" y="96"/>
                    <a:pt x="3820" y="54"/>
                    <a:pt x="3638" y="0"/>
                  </a:cubicBezTo>
                  <a:close/>
                  <a:moveTo>
                    <a:pt x="6103" y="1450"/>
                  </a:moveTo>
                  <a:cubicBezTo>
                    <a:pt x="6113" y="1458"/>
                    <a:pt x="6124" y="1465"/>
                    <a:pt x="6135" y="1472"/>
                  </a:cubicBezTo>
                  <a:lnTo>
                    <a:pt x="6177" y="1472"/>
                  </a:lnTo>
                  <a:cubicBezTo>
                    <a:pt x="6153" y="1465"/>
                    <a:pt x="6129" y="1458"/>
                    <a:pt x="6103" y="145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p:cNvSpPr/>
            <p:nvPr/>
          </p:nvSpPr>
          <p:spPr>
            <a:xfrm>
              <a:off x="3383293" y="4198093"/>
              <a:ext cx="356117" cy="99739"/>
            </a:xfrm>
            <a:custGeom>
              <a:avLst/>
              <a:gdLst/>
              <a:ahLst/>
              <a:cxnLst/>
              <a:rect l="l" t="t" r="r" b="b"/>
              <a:pathLst>
                <a:path w="9069" h="2540" extrusionOk="0">
                  <a:moveTo>
                    <a:pt x="4663" y="1"/>
                  </a:moveTo>
                  <a:cubicBezTo>
                    <a:pt x="4172" y="1"/>
                    <a:pt x="3735" y="43"/>
                    <a:pt x="3287" y="139"/>
                  </a:cubicBezTo>
                  <a:cubicBezTo>
                    <a:pt x="2839" y="225"/>
                    <a:pt x="2348" y="310"/>
                    <a:pt x="1868" y="406"/>
                  </a:cubicBezTo>
                  <a:cubicBezTo>
                    <a:pt x="1527" y="480"/>
                    <a:pt x="1161" y="526"/>
                    <a:pt x="792" y="526"/>
                  </a:cubicBezTo>
                  <a:cubicBezTo>
                    <a:pt x="527" y="526"/>
                    <a:pt x="260" y="502"/>
                    <a:pt x="1" y="449"/>
                  </a:cubicBezTo>
                  <a:lnTo>
                    <a:pt x="1" y="449"/>
                  </a:lnTo>
                  <a:cubicBezTo>
                    <a:pt x="396" y="715"/>
                    <a:pt x="801" y="1025"/>
                    <a:pt x="1110" y="1334"/>
                  </a:cubicBezTo>
                  <a:cubicBezTo>
                    <a:pt x="1420" y="1601"/>
                    <a:pt x="1729" y="1910"/>
                    <a:pt x="2081" y="2177"/>
                  </a:cubicBezTo>
                  <a:cubicBezTo>
                    <a:pt x="2572" y="2401"/>
                    <a:pt x="3105" y="2443"/>
                    <a:pt x="3639" y="2486"/>
                  </a:cubicBezTo>
                  <a:cubicBezTo>
                    <a:pt x="3948" y="2539"/>
                    <a:pt x="4215" y="2539"/>
                    <a:pt x="4481" y="2539"/>
                  </a:cubicBezTo>
                  <a:cubicBezTo>
                    <a:pt x="4748" y="2539"/>
                    <a:pt x="5068" y="2486"/>
                    <a:pt x="5335" y="2443"/>
                  </a:cubicBezTo>
                  <a:cubicBezTo>
                    <a:pt x="5868" y="2315"/>
                    <a:pt x="6401" y="2177"/>
                    <a:pt x="6977" y="2091"/>
                  </a:cubicBezTo>
                  <a:cubicBezTo>
                    <a:pt x="7287" y="2049"/>
                    <a:pt x="7554" y="2006"/>
                    <a:pt x="7863" y="1953"/>
                  </a:cubicBezTo>
                  <a:cubicBezTo>
                    <a:pt x="8130" y="1953"/>
                    <a:pt x="8396" y="1910"/>
                    <a:pt x="8663" y="1910"/>
                  </a:cubicBezTo>
                  <a:cubicBezTo>
                    <a:pt x="8802" y="1953"/>
                    <a:pt x="8930" y="1953"/>
                    <a:pt x="9068" y="1953"/>
                  </a:cubicBezTo>
                  <a:cubicBezTo>
                    <a:pt x="8802" y="1782"/>
                    <a:pt x="8535" y="1601"/>
                    <a:pt x="8268" y="1419"/>
                  </a:cubicBezTo>
                  <a:cubicBezTo>
                    <a:pt x="7468" y="886"/>
                    <a:pt x="6615" y="449"/>
                    <a:pt x="5729" y="43"/>
                  </a:cubicBezTo>
                  <a:cubicBezTo>
                    <a:pt x="5377" y="1"/>
                    <a:pt x="5015" y="1"/>
                    <a:pt x="4663" y="1"/>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a:off x="3468777" y="4279100"/>
              <a:ext cx="383722" cy="112973"/>
            </a:xfrm>
            <a:custGeom>
              <a:avLst/>
              <a:gdLst/>
              <a:ahLst/>
              <a:cxnLst/>
              <a:rect l="l" t="t" r="r" b="b"/>
              <a:pathLst>
                <a:path w="9772" h="2877" extrusionOk="0">
                  <a:moveTo>
                    <a:pt x="6484" y="0"/>
                  </a:moveTo>
                  <a:cubicBezTo>
                    <a:pt x="6362" y="0"/>
                    <a:pt x="6244" y="11"/>
                    <a:pt x="6134" y="28"/>
                  </a:cubicBezTo>
                  <a:cubicBezTo>
                    <a:pt x="5558" y="28"/>
                    <a:pt x="4971" y="114"/>
                    <a:pt x="4395" y="252"/>
                  </a:cubicBezTo>
                  <a:cubicBezTo>
                    <a:pt x="3862" y="338"/>
                    <a:pt x="3328" y="476"/>
                    <a:pt x="2795" y="562"/>
                  </a:cubicBezTo>
                  <a:cubicBezTo>
                    <a:pt x="2617" y="562"/>
                    <a:pt x="2439" y="581"/>
                    <a:pt x="2249" y="581"/>
                  </a:cubicBezTo>
                  <a:cubicBezTo>
                    <a:pt x="2154" y="581"/>
                    <a:pt x="2055" y="576"/>
                    <a:pt x="1952" y="562"/>
                  </a:cubicBezTo>
                  <a:cubicBezTo>
                    <a:pt x="1686" y="562"/>
                    <a:pt x="1419" y="519"/>
                    <a:pt x="1152" y="519"/>
                  </a:cubicBezTo>
                  <a:cubicBezTo>
                    <a:pt x="758" y="423"/>
                    <a:pt x="395" y="380"/>
                    <a:pt x="0" y="252"/>
                  </a:cubicBezTo>
                  <a:lnTo>
                    <a:pt x="0" y="252"/>
                  </a:lnTo>
                  <a:cubicBezTo>
                    <a:pt x="533" y="690"/>
                    <a:pt x="1067" y="1095"/>
                    <a:pt x="1643" y="1405"/>
                  </a:cubicBezTo>
                  <a:cubicBezTo>
                    <a:pt x="2624" y="1938"/>
                    <a:pt x="3638" y="2162"/>
                    <a:pt x="4704" y="2205"/>
                  </a:cubicBezTo>
                  <a:cubicBezTo>
                    <a:pt x="5464" y="2205"/>
                    <a:pt x="6250" y="2091"/>
                    <a:pt x="7025" y="2091"/>
                  </a:cubicBezTo>
                  <a:cubicBezTo>
                    <a:pt x="7339" y="2091"/>
                    <a:pt x="7651" y="2110"/>
                    <a:pt x="7958" y="2162"/>
                  </a:cubicBezTo>
                  <a:cubicBezTo>
                    <a:pt x="8577" y="2247"/>
                    <a:pt x="9292" y="2471"/>
                    <a:pt x="9772" y="2877"/>
                  </a:cubicBezTo>
                  <a:cubicBezTo>
                    <a:pt x="9686" y="2738"/>
                    <a:pt x="9558" y="2557"/>
                    <a:pt x="9420" y="2429"/>
                  </a:cubicBezTo>
                  <a:cubicBezTo>
                    <a:pt x="8758" y="1586"/>
                    <a:pt x="8001" y="786"/>
                    <a:pt x="7158" y="114"/>
                  </a:cubicBezTo>
                  <a:cubicBezTo>
                    <a:pt x="7105" y="114"/>
                    <a:pt x="7062" y="71"/>
                    <a:pt x="7019" y="71"/>
                  </a:cubicBezTo>
                  <a:cubicBezTo>
                    <a:pt x="6838" y="21"/>
                    <a:pt x="6657" y="0"/>
                    <a:pt x="6484"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a:off x="3304877" y="4107425"/>
              <a:ext cx="615911" cy="391065"/>
            </a:xfrm>
            <a:custGeom>
              <a:avLst/>
              <a:gdLst/>
              <a:ahLst/>
              <a:cxnLst/>
              <a:rect l="l" t="t" r="r" b="b"/>
              <a:pathLst>
                <a:path w="15685" h="9959" extrusionOk="0">
                  <a:moveTo>
                    <a:pt x="4611" y="528"/>
                  </a:moveTo>
                  <a:cubicBezTo>
                    <a:pt x="4793" y="582"/>
                    <a:pt x="4974" y="624"/>
                    <a:pt x="5145" y="667"/>
                  </a:cubicBezTo>
                  <a:cubicBezTo>
                    <a:pt x="5369" y="752"/>
                    <a:pt x="5636" y="848"/>
                    <a:pt x="5860" y="1019"/>
                  </a:cubicBezTo>
                  <a:cubicBezTo>
                    <a:pt x="6297" y="1279"/>
                    <a:pt x="6643" y="1672"/>
                    <a:pt x="7076" y="1978"/>
                  </a:cubicBezTo>
                  <a:lnTo>
                    <a:pt x="7076" y="1978"/>
                  </a:lnTo>
                  <a:cubicBezTo>
                    <a:pt x="6954" y="1943"/>
                    <a:pt x="6817" y="1906"/>
                    <a:pt x="6702" y="1862"/>
                  </a:cubicBezTo>
                  <a:cubicBezTo>
                    <a:pt x="6169" y="1691"/>
                    <a:pt x="5593" y="1595"/>
                    <a:pt x="5017" y="1510"/>
                  </a:cubicBezTo>
                  <a:cubicBezTo>
                    <a:pt x="4569" y="1467"/>
                    <a:pt x="4078" y="1424"/>
                    <a:pt x="3641" y="1424"/>
                  </a:cubicBezTo>
                  <a:cubicBezTo>
                    <a:pt x="3107" y="1467"/>
                    <a:pt x="2617" y="1510"/>
                    <a:pt x="2126" y="1552"/>
                  </a:cubicBezTo>
                  <a:cubicBezTo>
                    <a:pt x="1731" y="1595"/>
                    <a:pt x="1369" y="1648"/>
                    <a:pt x="974" y="1691"/>
                  </a:cubicBezTo>
                  <a:cubicBezTo>
                    <a:pt x="2169" y="1286"/>
                    <a:pt x="3374" y="848"/>
                    <a:pt x="4611" y="528"/>
                  </a:cubicBezTo>
                  <a:close/>
                  <a:moveTo>
                    <a:pt x="3801" y="1545"/>
                  </a:moveTo>
                  <a:cubicBezTo>
                    <a:pt x="4614" y="1545"/>
                    <a:pt x="5392" y="1674"/>
                    <a:pt x="6169" y="1862"/>
                  </a:cubicBezTo>
                  <a:cubicBezTo>
                    <a:pt x="6436" y="1915"/>
                    <a:pt x="6660" y="2000"/>
                    <a:pt x="6926" y="2086"/>
                  </a:cubicBezTo>
                  <a:cubicBezTo>
                    <a:pt x="7065" y="2128"/>
                    <a:pt x="7193" y="2182"/>
                    <a:pt x="7332" y="2224"/>
                  </a:cubicBezTo>
                  <a:cubicBezTo>
                    <a:pt x="7193" y="2224"/>
                    <a:pt x="7012" y="2182"/>
                    <a:pt x="6884" y="2182"/>
                  </a:cubicBezTo>
                  <a:cubicBezTo>
                    <a:pt x="6436" y="2182"/>
                    <a:pt x="5998" y="2224"/>
                    <a:pt x="5550" y="2267"/>
                  </a:cubicBezTo>
                  <a:cubicBezTo>
                    <a:pt x="4665" y="2395"/>
                    <a:pt x="3769" y="2758"/>
                    <a:pt x="2841" y="2758"/>
                  </a:cubicBezTo>
                  <a:cubicBezTo>
                    <a:pt x="2531" y="2758"/>
                    <a:pt x="2169" y="2758"/>
                    <a:pt x="1859" y="2662"/>
                  </a:cubicBezTo>
                  <a:cubicBezTo>
                    <a:pt x="1411" y="2310"/>
                    <a:pt x="931" y="2043"/>
                    <a:pt x="398" y="1915"/>
                  </a:cubicBezTo>
                  <a:cubicBezTo>
                    <a:pt x="483" y="1862"/>
                    <a:pt x="569" y="1862"/>
                    <a:pt x="665" y="1819"/>
                  </a:cubicBezTo>
                  <a:cubicBezTo>
                    <a:pt x="1059" y="1734"/>
                    <a:pt x="1507" y="1691"/>
                    <a:pt x="1902" y="1648"/>
                  </a:cubicBezTo>
                  <a:cubicBezTo>
                    <a:pt x="2435" y="1595"/>
                    <a:pt x="2926" y="1552"/>
                    <a:pt x="3459" y="1552"/>
                  </a:cubicBezTo>
                  <a:cubicBezTo>
                    <a:pt x="3574" y="1547"/>
                    <a:pt x="3688" y="1545"/>
                    <a:pt x="3801" y="1545"/>
                  </a:cubicBezTo>
                  <a:close/>
                  <a:moveTo>
                    <a:pt x="7236" y="176"/>
                  </a:moveTo>
                  <a:cubicBezTo>
                    <a:pt x="7502" y="261"/>
                    <a:pt x="7769" y="400"/>
                    <a:pt x="7993" y="528"/>
                  </a:cubicBezTo>
                  <a:cubicBezTo>
                    <a:pt x="8398" y="752"/>
                    <a:pt x="8750" y="976"/>
                    <a:pt x="9060" y="1286"/>
                  </a:cubicBezTo>
                  <a:cubicBezTo>
                    <a:pt x="9369" y="1648"/>
                    <a:pt x="9593" y="2043"/>
                    <a:pt x="9817" y="2448"/>
                  </a:cubicBezTo>
                  <a:cubicBezTo>
                    <a:pt x="10041" y="2843"/>
                    <a:pt x="10308" y="3248"/>
                    <a:pt x="10532" y="3600"/>
                  </a:cubicBezTo>
                  <a:lnTo>
                    <a:pt x="10532" y="3643"/>
                  </a:lnTo>
                  <a:cubicBezTo>
                    <a:pt x="9903" y="3195"/>
                    <a:pt x="9284" y="2843"/>
                    <a:pt x="8612" y="2534"/>
                  </a:cubicBezTo>
                  <a:cubicBezTo>
                    <a:pt x="8441" y="2491"/>
                    <a:pt x="8302" y="2448"/>
                    <a:pt x="8174" y="2352"/>
                  </a:cubicBezTo>
                  <a:lnTo>
                    <a:pt x="8132" y="2352"/>
                  </a:lnTo>
                  <a:cubicBezTo>
                    <a:pt x="7950" y="2267"/>
                    <a:pt x="7726" y="2224"/>
                    <a:pt x="7545" y="2128"/>
                  </a:cubicBezTo>
                  <a:cubicBezTo>
                    <a:pt x="7417" y="2086"/>
                    <a:pt x="7332" y="2000"/>
                    <a:pt x="7193" y="1915"/>
                  </a:cubicBezTo>
                  <a:cubicBezTo>
                    <a:pt x="6969" y="1776"/>
                    <a:pt x="6798" y="1595"/>
                    <a:pt x="6574" y="1424"/>
                  </a:cubicBezTo>
                  <a:cubicBezTo>
                    <a:pt x="6169" y="1115"/>
                    <a:pt x="5732" y="752"/>
                    <a:pt x="5241" y="624"/>
                  </a:cubicBezTo>
                  <a:cubicBezTo>
                    <a:pt x="5060" y="582"/>
                    <a:pt x="4932" y="528"/>
                    <a:pt x="4750" y="485"/>
                  </a:cubicBezTo>
                  <a:cubicBezTo>
                    <a:pt x="5550" y="315"/>
                    <a:pt x="6393" y="176"/>
                    <a:pt x="7236" y="176"/>
                  </a:cubicBezTo>
                  <a:close/>
                  <a:moveTo>
                    <a:pt x="6660" y="2310"/>
                  </a:moveTo>
                  <a:cubicBezTo>
                    <a:pt x="7012" y="2310"/>
                    <a:pt x="7374" y="2310"/>
                    <a:pt x="7726" y="2352"/>
                  </a:cubicBezTo>
                  <a:cubicBezTo>
                    <a:pt x="8612" y="2758"/>
                    <a:pt x="9465" y="3195"/>
                    <a:pt x="10265" y="3728"/>
                  </a:cubicBezTo>
                  <a:cubicBezTo>
                    <a:pt x="10532" y="3910"/>
                    <a:pt x="10799" y="4091"/>
                    <a:pt x="11065" y="4262"/>
                  </a:cubicBezTo>
                  <a:cubicBezTo>
                    <a:pt x="10927" y="4262"/>
                    <a:pt x="10799" y="4262"/>
                    <a:pt x="10660" y="4219"/>
                  </a:cubicBezTo>
                  <a:cubicBezTo>
                    <a:pt x="10393" y="4219"/>
                    <a:pt x="10127" y="4262"/>
                    <a:pt x="9860" y="4262"/>
                  </a:cubicBezTo>
                  <a:cubicBezTo>
                    <a:pt x="9551" y="4315"/>
                    <a:pt x="9284" y="4358"/>
                    <a:pt x="8974" y="4400"/>
                  </a:cubicBezTo>
                  <a:cubicBezTo>
                    <a:pt x="8398" y="4486"/>
                    <a:pt x="7865" y="4624"/>
                    <a:pt x="7332" y="4752"/>
                  </a:cubicBezTo>
                  <a:cubicBezTo>
                    <a:pt x="7065" y="4795"/>
                    <a:pt x="6745" y="4848"/>
                    <a:pt x="6478" y="4848"/>
                  </a:cubicBezTo>
                  <a:cubicBezTo>
                    <a:pt x="6212" y="4848"/>
                    <a:pt x="5945" y="4848"/>
                    <a:pt x="5636" y="4795"/>
                  </a:cubicBezTo>
                  <a:cubicBezTo>
                    <a:pt x="5102" y="4752"/>
                    <a:pt x="4569" y="4710"/>
                    <a:pt x="4078" y="4486"/>
                  </a:cubicBezTo>
                  <a:cubicBezTo>
                    <a:pt x="3726" y="4219"/>
                    <a:pt x="3417" y="3910"/>
                    <a:pt x="3107" y="3643"/>
                  </a:cubicBezTo>
                  <a:cubicBezTo>
                    <a:pt x="2798" y="3334"/>
                    <a:pt x="2393" y="3024"/>
                    <a:pt x="1998" y="2758"/>
                  </a:cubicBezTo>
                  <a:lnTo>
                    <a:pt x="1998" y="2758"/>
                  </a:lnTo>
                  <a:cubicBezTo>
                    <a:pt x="2257" y="2811"/>
                    <a:pt x="2524" y="2835"/>
                    <a:pt x="2789" y="2835"/>
                  </a:cubicBezTo>
                  <a:cubicBezTo>
                    <a:pt x="3158" y="2835"/>
                    <a:pt x="3524" y="2789"/>
                    <a:pt x="3865" y="2715"/>
                  </a:cubicBezTo>
                  <a:cubicBezTo>
                    <a:pt x="4345" y="2619"/>
                    <a:pt x="4836" y="2534"/>
                    <a:pt x="5284" y="2448"/>
                  </a:cubicBezTo>
                  <a:cubicBezTo>
                    <a:pt x="5732" y="2352"/>
                    <a:pt x="6169" y="2310"/>
                    <a:pt x="6660" y="2310"/>
                  </a:cubicBezTo>
                  <a:close/>
                  <a:moveTo>
                    <a:pt x="7641" y="176"/>
                  </a:moveTo>
                  <a:cubicBezTo>
                    <a:pt x="8878" y="219"/>
                    <a:pt x="10041" y="528"/>
                    <a:pt x="11108" y="1115"/>
                  </a:cubicBezTo>
                  <a:cubicBezTo>
                    <a:pt x="11641" y="1648"/>
                    <a:pt x="11993" y="2352"/>
                    <a:pt x="12217" y="3067"/>
                  </a:cubicBezTo>
                  <a:cubicBezTo>
                    <a:pt x="12484" y="3867"/>
                    <a:pt x="12665" y="4667"/>
                    <a:pt x="12879" y="5467"/>
                  </a:cubicBezTo>
                  <a:cubicBezTo>
                    <a:pt x="12932" y="5510"/>
                    <a:pt x="12932" y="5595"/>
                    <a:pt x="12975" y="5691"/>
                  </a:cubicBezTo>
                  <a:cubicBezTo>
                    <a:pt x="12793" y="5510"/>
                    <a:pt x="12612" y="5329"/>
                    <a:pt x="12441" y="5158"/>
                  </a:cubicBezTo>
                  <a:cubicBezTo>
                    <a:pt x="11951" y="4667"/>
                    <a:pt x="11375" y="4219"/>
                    <a:pt x="10841" y="3824"/>
                  </a:cubicBezTo>
                  <a:cubicBezTo>
                    <a:pt x="10745" y="3728"/>
                    <a:pt x="10703" y="3643"/>
                    <a:pt x="10660" y="3558"/>
                  </a:cubicBezTo>
                  <a:cubicBezTo>
                    <a:pt x="10393" y="3152"/>
                    <a:pt x="10169" y="2758"/>
                    <a:pt x="9903" y="2352"/>
                  </a:cubicBezTo>
                  <a:cubicBezTo>
                    <a:pt x="9679" y="2000"/>
                    <a:pt x="9465" y="1595"/>
                    <a:pt x="9145" y="1286"/>
                  </a:cubicBezTo>
                  <a:cubicBezTo>
                    <a:pt x="8836" y="976"/>
                    <a:pt x="8484" y="710"/>
                    <a:pt x="8132" y="485"/>
                  </a:cubicBezTo>
                  <a:cubicBezTo>
                    <a:pt x="7908" y="357"/>
                    <a:pt x="7684" y="261"/>
                    <a:pt x="7417" y="176"/>
                  </a:cubicBezTo>
                  <a:close/>
                  <a:moveTo>
                    <a:pt x="10658" y="4372"/>
                  </a:moveTo>
                  <a:cubicBezTo>
                    <a:pt x="10831" y="4372"/>
                    <a:pt x="11012" y="4393"/>
                    <a:pt x="11193" y="4443"/>
                  </a:cubicBezTo>
                  <a:cubicBezTo>
                    <a:pt x="11236" y="4443"/>
                    <a:pt x="11279" y="4486"/>
                    <a:pt x="11332" y="4486"/>
                  </a:cubicBezTo>
                  <a:cubicBezTo>
                    <a:pt x="12175" y="5158"/>
                    <a:pt x="12932" y="5958"/>
                    <a:pt x="13594" y="6801"/>
                  </a:cubicBezTo>
                  <a:cubicBezTo>
                    <a:pt x="13732" y="6929"/>
                    <a:pt x="13860" y="7110"/>
                    <a:pt x="13946" y="7249"/>
                  </a:cubicBezTo>
                  <a:cubicBezTo>
                    <a:pt x="13466" y="6843"/>
                    <a:pt x="12751" y="6619"/>
                    <a:pt x="12132" y="6534"/>
                  </a:cubicBezTo>
                  <a:cubicBezTo>
                    <a:pt x="11825" y="6482"/>
                    <a:pt x="11513" y="6463"/>
                    <a:pt x="11199" y="6463"/>
                  </a:cubicBezTo>
                  <a:cubicBezTo>
                    <a:pt x="10424" y="6463"/>
                    <a:pt x="9638" y="6577"/>
                    <a:pt x="8878" y="6577"/>
                  </a:cubicBezTo>
                  <a:cubicBezTo>
                    <a:pt x="7812" y="6534"/>
                    <a:pt x="6798" y="6310"/>
                    <a:pt x="5817" y="5777"/>
                  </a:cubicBezTo>
                  <a:cubicBezTo>
                    <a:pt x="5241" y="5467"/>
                    <a:pt x="4707" y="5062"/>
                    <a:pt x="4174" y="4624"/>
                  </a:cubicBezTo>
                  <a:lnTo>
                    <a:pt x="4174" y="4624"/>
                  </a:lnTo>
                  <a:cubicBezTo>
                    <a:pt x="4569" y="4752"/>
                    <a:pt x="4932" y="4795"/>
                    <a:pt x="5326" y="4891"/>
                  </a:cubicBezTo>
                  <a:cubicBezTo>
                    <a:pt x="5593" y="4891"/>
                    <a:pt x="5860" y="4934"/>
                    <a:pt x="6126" y="4934"/>
                  </a:cubicBezTo>
                  <a:cubicBezTo>
                    <a:pt x="6229" y="4948"/>
                    <a:pt x="6328" y="4953"/>
                    <a:pt x="6423" y="4953"/>
                  </a:cubicBezTo>
                  <a:cubicBezTo>
                    <a:pt x="6613" y="4953"/>
                    <a:pt x="6791" y="4934"/>
                    <a:pt x="6969" y="4934"/>
                  </a:cubicBezTo>
                  <a:cubicBezTo>
                    <a:pt x="7502" y="4848"/>
                    <a:pt x="8036" y="4710"/>
                    <a:pt x="8569" y="4624"/>
                  </a:cubicBezTo>
                  <a:cubicBezTo>
                    <a:pt x="9145" y="4486"/>
                    <a:pt x="9732" y="4400"/>
                    <a:pt x="10308" y="4400"/>
                  </a:cubicBezTo>
                  <a:cubicBezTo>
                    <a:pt x="10418" y="4383"/>
                    <a:pt x="10536" y="4372"/>
                    <a:pt x="10658" y="4372"/>
                  </a:cubicBezTo>
                  <a:close/>
                  <a:moveTo>
                    <a:pt x="11332" y="1243"/>
                  </a:moveTo>
                  <a:lnTo>
                    <a:pt x="11332" y="1243"/>
                  </a:lnTo>
                  <a:cubicBezTo>
                    <a:pt x="11375" y="1286"/>
                    <a:pt x="11417" y="1328"/>
                    <a:pt x="11460" y="1382"/>
                  </a:cubicBezTo>
                  <a:cubicBezTo>
                    <a:pt x="12484" y="2000"/>
                    <a:pt x="13284" y="2928"/>
                    <a:pt x="13818" y="4048"/>
                  </a:cubicBezTo>
                  <a:cubicBezTo>
                    <a:pt x="14351" y="5115"/>
                    <a:pt x="14532" y="6353"/>
                    <a:pt x="14436" y="7558"/>
                  </a:cubicBezTo>
                  <a:cubicBezTo>
                    <a:pt x="14394" y="7462"/>
                    <a:pt x="14351" y="7419"/>
                    <a:pt x="14266" y="7334"/>
                  </a:cubicBezTo>
                  <a:cubicBezTo>
                    <a:pt x="14170" y="7195"/>
                    <a:pt x="14084" y="7025"/>
                    <a:pt x="13999" y="6886"/>
                  </a:cubicBezTo>
                  <a:cubicBezTo>
                    <a:pt x="13732" y="6577"/>
                    <a:pt x="13508" y="6267"/>
                    <a:pt x="13241" y="5958"/>
                  </a:cubicBezTo>
                  <a:cubicBezTo>
                    <a:pt x="13145" y="5819"/>
                    <a:pt x="13060" y="5595"/>
                    <a:pt x="13017" y="5467"/>
                  </a:cubicBezTo>
                  <a:cubicBezTo>
                    <a:pt x="12879" y="5062"/>
                    <a:pt x="12793" y="4667"/>
                    <a:pt x="12708" y="4262"/>
                  </a:cubicBezTo>
                  <a:cubicBezTo>
                    <a:pt x="12484" y="3462"/>
                    <a:pt x="12260" y="2662"/>
                    <a:pt x="11865" y="1958"/>
                  </a:cubicBezTo>
                  <a:cubicBezTo>
                    <a:pt x="11684" y="1734"/>
                    <a:pt x="11503" y="1467"/>
                    <a:pt x="11332" y="1243"/>
                  </a:cubicBezTo>
                  <a:close/>
                  <a:moveTo>
                    <a:pt x="7371" y="1"/>
                  </a:moveTo>
                  <a:cubicBezTo>
                    <a:pt x="6350" y="1"/>
                    <a:pt x="5335" y="163"/>
                    <a:pt x="4345" y="400"/>
                  </a:cubicBezTo>
                  <a:cubicBezTo>
                    <a:pt x="2926" y="795"/>
                    <a:pt x="1550" y="1328"/>
                    <a:pt x="174" y="1819"/>
                  </a:cubicBezTo>
                  <a:lnTo>
                    <a:pt x="131" y="1819"/>
                  </a:lnTo>
                  <a:cubicBezTo>
                    <a:pt x="35" y="1819"/>
                    <a:pt x="35" y="1862"/>
                    <a:pt x="35" y="1915"/>
                  </a:cubicBezTo>
                  <a:cubicBezTo>
                    <a:pt x="1" y="1949"/>
                    <a:pt x="22" y="2012"/>
                    <a:pt x="54" y="2012"/>
                  </a:cubicBezTo>
                  <a:cubicBezTo>
                    <a:pt x="62" y="2012"/>
                    <a:pt x="70" y="2008"/>
                    <a:pt x="78" y="2000"/>
                  </a:cubicBezTo>
                  <a:lnTo>
                    <a:pt x="131" y="2000"/>
                  </a:lnTo>
                  <a:cubicBezTo>
                    <a:pt x="611" y="2182"/>
                    <a:pt x="1102" y="2352"/>
                    <a:pt x="1507" y="2662"/>
                  </a:cubicBezTo>
                  <a:cubicBezTo>
                    <a:pt x="1945" y="2928"/>
                    <a:pt x="2393" y="3248"/>
                    <a:pt x="2798" y="3600"/>
                  </a:cubicBezTo>
                  <a:cubicBezTo>
                    <a:pt x="3641" y="4358"/>
                    <a:pt x="4441" y="5158"/>
                    <a:pt x="5369" y="5734"/>
                  </a:cubicBezTo>
                  <a:cubicBezTo>
                    <a:pt x="6212" y="6267"/>
                    <a:pt x="7193" y="6619"/>
                    <a:pt x="8260" y="6715"/>
                  </a:cubicBezTo>
                  <a:cubicBezTo>
                    <a:pt x="8463" y="6732"/>
                    <a:pt x="8665" y="6738"/>
                    <a:pt x="8865" y="6738"/>
                  </a:cubicBezTo>
                  <a:cubicBezTo>
                    <a:pt x="9718" y="6738"/>
                    <a:pt x="10554" y="6619"/>
                    <a:pt x="11417" y="6619"/>
                  </a:cubicBezTo>
                  <a:cubicBezTo>
                    <a:pt x="11993" y="6662"/>
                    <a:pt x="12569" y="6758"/>
                    <a:pt x="13103" y="6982"/>
                  </a:cubicBezTo>
                  <a:cubicBezTo>
                    <a:pt x="13551" y="7153"/>
                    <a:pt x="13903" y="7419"/>
                    <a:pt x="14212" y="7729"/>
                  </a:cubicBezTo>
                  <a:cubicBezTo>
                    <a:pt x="14308" y="7953"/>
                    <a:pt x="14394" y="8134"/>
                    <a:pt x="14479" y="8358"/>
                  </a:cubicBezTo>
                  <a:cubicBezTo>
                    <a:pt x="14618" y="8625"/>
                    <a:pt x="14746" y="8934"/>
                    <a:pt x="14884" y="9201"/>
                  </a:cubicBezTo>
                  <a:cubicBezTo>
                    <a:pt x="14927" y="9329"/>
                    <a:pt x="14970" y="9510"/>
                    <a:pt x="15066" y="9649"/>
                  </a:cubicBezTo>
                  <a:cubicBezTo>
                    <a:pt x="15151" y="9734"/>
                    <a:pt x="15236" y="9915"/>
                    <a:pt x="15375" y="9958"/>
                  </a:cubicBezTo>
                  <a:cubicBezTo>
                    <a:pt x="15418" y="9958"/>
                    <a:pt x="15460" y="9958"/>
                    <a:pt x="15503" y="9915"/>
                  </a:cubicBezTo>
                  <a:cubicBezTo>
                    <a:pt x="15684" y="9649"/>
                    <a:pt x="15418" y="9243"/>
                    <a:pt x="15332" y="8977"/>
                  </a:cubicBezTo>
                  <a:cubicBezTo>
                    <a:pt x="15194" y="8710"/>
                    <a:pt x="15066" y="8401"/>
                    <a:pt x="14842" y="8134"/>
                  </a:cubicBezTo>
                  <a:cubicBezTo>
                    <a:pt x="14799" y="8049"/>
                    <a:pt x="14746" y="7953"/>
                    <a:pt x="14703" y="7867"/>
                  </a:cubicBezTo>
                  <a:cubicBezTo>
                    <a:pt x="14842" y="6715"/>
                    <a:pt x="14618" y="5467"/>
                    <a:pt x="14170" y="4358"/>
                  </a:cubicBezTo>
                  <a:cubicBezTo>
                    <a:pt x="13732" y="3248"/>
                    <a:pt x="12975" y="2224"/>
                    <a:pt x="11993" y="1467"/>
                  </a:cubicBezTo>
                  <a:cubicBezTo>
                    <a:pt x="10927" y="667"/>
                    <a:pt x="9636" y="176"/>
                    <a:pt x="8302" y="48"/>
                  </a:cubicBezTo>
                  <a:cubicBezTo>
                    <a:pt x="7992" y="16"/>
                    <a:pt x="7681" y="1"/>
                    <a:pt x="7371"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33"/>
          <p:cNvGrpSpPr/>
          <p:nvPr/>
        </p:nvGrpSpPr>
        <p:grpSpPr>
          <a:xfrm rot="2418162" flipH="1">
            <a:off x="6355689" y="181547"/>
            <a:ext cx="2249387" cy="2542957"/>
            <a:chOff x="-2709178" y="2650340"/>
            <a:chExt cx="2548986" cy="2881657"/>
          </a:xfrm>
        </p:grpSpPr>
        <p:sp>
          <p:nvSpPr>
            <p:cNvPr id="1320" name="Google Shape;1320;p33"/>
            <p:cNvSpPr/>
            <p:nvPr/>
          </p:nvSpPr>
          <p:spPr>
            <a:xfrm rot="6885642">
              <a:off x="-2248128" y="2791359"/>
              <a:ext cx="1626888" cy="2056679"/>
            </a:xfrm>
            <a:custGeom>
              <a:avLst/>
              <a:gdLst/>
              <a:ahLst/>
              <a:cxnLst/>
              <a:rect l="l" t="t" r="r" b="b"/>
              <a:pathLst>
                <a:path w="23484" h="29688" extrusionOk="0">
                  <a:moveTo>
                    <a:pt x="10230" y="0"/>
                  </a:moveTo>
                  <a:lnTo>
                    <a:pt x="8310" y="310"/>
                  </a:lnTo>
                  <a:lnTo>
                    <a:pt x="6892" y="2582"/>
                  </a:lnTo>
                  <a:lnTo>
                    <a:pt x="6401" y="4353"/>
                  </a:lnTo>
                  <a:lnTo>
                    <a:pt x="2849" y="6315"/>
                  </a:lnTo>
                  <a:cubicBezTo>
                    <a:pt x="2849" y="6315"/>
                    <a:pt x="1376" y="8140"/>
                    <a:pt x="1291" y="8225"/>
                  </a:cubicBezTo>
                  <a:cubicBezTo>
                    <a:pt x="1206" y="8268"/>
                    <a:pt x="0" y="11382"/>
                    <a:pt x="0" y="11382"/>
                  </a:cubicBezTo>
                  <a:lnTo>
                    <a:pt x="534" y="17602"/>
                  </a:lnTo>
                  <a:lnTo>
                    <a:pt x="2977" y="22445"/>
                  </a:lnTo>
                  <a:lnTo>
                    <a:pt x="7340" y="26754"/>
                  </a:lnTo>
                  <a:lnTo>
                    <a:pt x="11959" y="29208"/>
                  </a:lnTo>
                  <a:lnTo>
                    <a:pt x="17292" y="29688"/>
                  </a:lnTo>
                  <a:cubicBezTo>
                    <a:pt x="17292" y="29688"/>
                    <a:pt x="22007" y="29026"/>
                    <a:pt x="21965" y="28984"/>
                  </a:cubicBezTo>
                  <a:cubicBezTo>
                    <a:pt x="21912" y="28889"/>
                    <a:pt x="23484" y="26487"/>
                    <a:pt x="23428" y="26487"/>
                  </a:cubicBezTo>
                  <a:lnTo>
                    <a:pt x="23428" y="26487"/>
                  </a:lnTo>
                  <a:cubicBezTo>
                    <a:pt x="23428" y="26487"/>
                    <a:pt x="23427" y="26487"/>
                    <a:pt x="23426" y="26488"/>
                  </a:cubicBezTo>
                  <a:cubicBezTo>
                    <a:pt x="23425" y="26488"/>
                    <a:pt x="23424" y="26488"/>
                    <a:pt x="23423" y="26488"/>
                  </a:cubicBezTo>
                  <a:cubicBezTo>
                    <a:pt x="23323" y="26488"/>
                    <a:pt x="22402" y="23821"/>
                    <a:pt x="22402" y="23821"/>
                  </a:cubicBezTo>
                  <a:lnTo>
                    <a:pt x="18231" y="22007"/>
                  </a:lnTo>
                  <a:lnTo>
                    <a:pt x="12097" y="18978"/>
                  </a:lnTo>
                  <a:lnTo>
                    <a:pt x="9825" y="14935"/>
                  </a:lnTo>
                  <a:lnTo>
                    <a:pt x="9334" y="11020"/>
                  </a:lnTo>
                  <a:lnTo>
                    <a:pt x="10273" y="6219"/>
                  </a:lnTo>
                  <a:lnTo>
                    <a:pt x="11916" y="4043"/>
                  </a:lnTo>
                  <a:lnTo>
                    <a:pt x="12716" y="2091"/>
                  </a:lnTo>
                  <a:lnTo>
                    <a:pt x="10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1" name="Google Shape;1321;p33"/>
            <p:cNvGrpSpPr/>
            <p:nvPr/>
          </p:nvGrpSpPr>
          <p:grpSpPr>
            <a:xfrm rot="4234192">
              <a:off x="-2248149" y="3394382"/>
              <a:ext cx="1626944" cy="2056750"/>
              <a:chOff x="6311708" y="2344575"/>
              <a:chExt cx="922158" cy="1165774"/>
            </a:xfrm>
          </p:grpSpPr>
          <p:sp>
            <p:nvSpPr>
              <p:cNvPr id="1322" name="Google Shape;1322;p33"/>
              <p:cNvSpPr/>
              <p:nvPr/>
            </p:nvSpPr>
            <p:spPr>
              <a:xfrm>
                <a:off x="6311708" y="2344575"/>
                <a:ext cx="922158" cy="1165774"/>
              </a:xfrm>
              <a:custGeom>
                <a:avLst/>
                <a:gdLst/>
                <a:ahLst/>
                <a:cxnLst/>
                <a:rect l="l" t="t" r="r" b="b"/>
                <a:pathLst>
                  <a:path w="23484" h="29688" extrusionOk="0">
                    <a:moveTo>
                      <a:pt x="10230" y="0"/>
                    </a:moveTo>
                    <a:lnTo>
                      <a:pt x="8310" y="310"/>
                    </a:lnTo>
                    <a:lnTo>
                      <a:pt x="6892" y="2582"/>
                    </a:lnTo>
                    <a:lnTo>
                      <a:pt x="6401" y="4353"/>
                    </a:lnTo>
                    <a:lnTo>
                      <a:pt x="2849" y="6315"/>
                    </a:lnTo>
                    <a:cubicBezTo>
                      <a:pt x="2849" y="6315"/>
                      <a:pt x="1376" y="8140"/>
                      <a:pt x="1291" y="8225"/>
                    </a:cubicBezTo>
                    <a:cubicBezTo>
                      <a:pt x="1206" y="8268"/>
                      <a:pt x="0" y="11382"/>
                      <a:pt x="0" y="11382"/>
                    </a:cubicBezTo>
                    <a:lnTo>
                      <a:pt x="534" y="17602"/>
                    </a:lnTo>
                    <a:lnTo>
                      <a:pt x="2977" y="22445"/>
                    </a:lnTo>
                    <a:lnTo>
                      <a:pt x="7340" y="26754"/>
                    </a:lnTo>
                    <a:lnTo>
                      <a:pt x="11959" y="29208"/>
                    </a:lnTo>
                    <a:lnTo>
                      <a:pt x="17292" y="29688"/>
                    </a:lnTo>
                    <a:cubicBezTo>
                      <a:pt x="17292" y="29688"/>
                      <a:pt x="22007" y="29026"/>
                      <a:pt x="21965" y="28984"/>
                    </a:cubicBezTo>
                    <a:cubicBezTo>
                      <a:pt x="21912" y="28889"/>
                      <a:pt x="23484" y="26487"/>
                      <a:pt x="23428" y="26487"/>
                    </a:cubicBezTo>
                    <a:lnTo>
                      <a:pt x="23428" y="26487"/>
                    </a:lnTo>
                    <a:cubicBezTo>
                      <a:pt x="23428" y="26487"/>
                      <a:pt x="23427" y="26487"/>
                      <a:pt x="23426" y="26488"/>
                    </a:cubicBezTo>
                    <a:cubicBezTo>
                      <a:pt x="23425" y="26488"/>
                      <a:pt x="23424" y="26488"/>
                      <a:pt x="23423" y="26488"/>
                    </a:cubicBezTo>
                    <a:cubicBezTo>
                      <a:pt x="23323" y="26488"/>
                      <a:pt x="22402" y="23821"/>
                      <a:pt x="22402" y="23821"/>
                    </a:cubicBezTo>
                    <a:lnTo>
                      <a:pt x="18231" y="22007"/>
                    </a:lnTo>
                    <a:lnTo>
                      <a:pt x="12097" y="18978"/>
                    </a:lnTo>
                    <a:lnTo>
                      <a:pt x="9825" y="14935"/>
                    </a:lnTo>
                    <a:lnTo>
                      <a:pt x="9334" y="11020"/>
                    </a:lnTo>
                    <a:lnTo>
                      <a:pt x="10273" y="6219"/>
                    </a:lnTo>
                    <a:lnTo>
                      <a:pt x="11916" y="4043"/>
                    </a:lnTo>
                    <a:lnTo>
                      <a:pt x="12716" y="2091"/>
                    </a:lnTo>
                    <a:lnTo>
                      <a:pt x="10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3"/>
              <p:cNvSpPr/>
              <p:nvPr/>
            </p:nvSpPr>
            <p:spPr>
              <a:xfrm>
                <a:off x="6360713" y="2395661"/>
                <a:ext cx="820220" cy="1085079"/>
              </a:xfrm>
              <a:custGeom>
                <a:avLst/>
                <a:gdLst/>
                <a:ahLst/>
                <a:cxnLst/>
                <a:rect l="l" t="t" r="r" b="b"/>
                <a:pathLst>
                  <a:path w="20888" h="27633" extrusionOk="0">
                    <a:moveTo>
                      <a:pt x="8490" y="1"/>
                    </a:moveTo>
                    <a:cubicBezTo>
                      <a:pt x="8053" y="1"/>
                      <a:pt x="7647" y="252"/>
                      <a:pt x="7425" y="651"/>
                    </a:cubicBezTo>
                    <a:cubicBezTo>
                      <a:pt x="7158" y="1142"/>
                      <a:pt x="7116" y="1718"/>
                      <a:pt x="6977" y="2305"/>
                    </a:cubicBezTo>
                    <a:cubicBezTo>
                      <a:pt x="6753" y="2924"/>
                      <a:pt x="6486" y="3542"/>
                      <a:pt x="5953" y="3990"/>
                    </a:cubicBezTo>
                    <a:cubicBezTo>
                      <a:pt x="5420" y="4438"/>
                      <a:pt x="4715" y="4748"/>
                      <a:pt x="4086" y="5100"/>
                    </a:cubicBezTo>
                    <a:cubicBezTo>
                      <a:pt x="3553" y="5452"/>
                      <a:pt x="3019" y="5815"/>
                      <a:pt x="2582" y="6305"/>
                    </a:cubicBezTo>
                    <a:cubicBezTo>
                      <a:pt x="1686" y="7233"/>
                      <a:pt x="1067" y="8385"/>
                      <a:pt x="715" y="9633"/>
                    </a:cubicBezTo>
                    <a:cubicBezTo>
                      <a:pt x="0" y="12034"/>
                      <a:pt x="310" y="14658"/>
                      <a:pt x="1067" y="17015"/>
                    </a:cubicBezTo>
                    <a:cubicBezTo>
                      <a:pt x="1867" y="19415"/>
                      <a:pt x="3286" y="21634"/>
                      <a:pt x="5110" y="23416"/>
                    </a:cubicBezTo>
                    <a:cubicBezTo>
                      <a:pt x="5558" y="23810"/>
                      <a:pt x="6049" y="24216"/>
                      <a:pt x="6529" y="24610"/>
                    </a:cubicBezTo>
                    <a:cubicBezTo>
                      <a:pt x="8716" y="26168"/>
                      <a:pt x="11244" y="27192"/>
                      <a:pt x="13911" y="27501"/>
                    </a:cubicBezTo>
                    <a:cubicBezTo>
                      <a:pt x="14482" y="27587"/>
                      <a:pt x="15069" y="27632"/>
                      <a:pt x="15658" y="27632"/>
                    </a:cubicBezTo>
                    <a:cubicBezTo>
                      <a:pt x="16312" y="27632"/>
                      <a:pt x="16967" y="27577"/>
                      <a:pt x="17602" y="27459"/>
                    </a:cubicBezTo>
                    <a:cubicBezTo>
                      <a:pt x="18178" y="27320"/>
                      <a:pt x="18754" y="27149"/>
                      <a:pt x="19330" y="26840"/>
                    </a:cubicBezTo>
                    <a:cubicBezTo>
                      <a:pt x="19863" y="26573"/>
                      <a:pt x="20450" y="26168"/>
                      <a:pt x="20663" y="25592"/>
                    </a:cubicBezTo>
                    <a:cubicBezTo>
                      <a:pt x="20887" y="25059"/>
                      <a:pt x="20845" y="24440"/>
                      <a:pt x="20535" y="23949"/>
                    </a:cubicBezTo>
                    <a:cubicBezTo>
                      <a:pt x="20354" y="23682"/>
                      <a:pt x="20045" y="23501"/>
                      <a:pt x="19778" y="23320"/>
                    </a:cubicBezTo>
                    <a:cubicBezTo>
                      <a:pt x="19511" y="23149"/>
                      <a:pt x="19202" y="22968"/>
                      <a:pt x="18893" y="22840"/>
                    </a:cubicBezTo>
                    <a:cubicBezTo>
                      <a:pt x="17644" y="22168"/>
                      <a:pt x="16311" y="21720"/>
                      <a:pt x="14978" y="21240"/>
                    </a:cubicBezTo>
                    <a:cubicBezTo>
                      <a:pt x="13730" y="20749"/>
                      <a:pt x="12492" y="20173"/>
                      <a:pt x="11425" y="19277"/>
                    </a:cubicBezTo>
                    <a:cubicBezTo>
                      <a:pt x="10359" y="18349"/>
                      <a:pt x="9516" y="17101"/>
                      <a:pt x="8844" y="15853"/>
                    </a:cubicBezTo>
                    <a:cubicBezTo>
                      <a:pt x="8182" y="14658"/>
                      <a:pt x="7649" y="13410"/>
                      <a:pt x="7510" y="12034"/>
                    </a:cubicBezTo>
                    <a:cubicBezTo>
                      <a:pt x="7382" y="10743"/>
                      <a:pt x="7553" y="9452"/>
                      <a:pt x="7649" y="8172"/>
                    </a:cubicBezTo>
                    <a:cubicBezTo>
                      <a:pt x="7692" y="7543"/>
                      <a:pt x="7692" y="6881"/>
                      <a:pt x="7734" y="6252"/>
                    </a:cubicBezTo>
                    <a:cubicBezTo>
                      <a:pt x="7777" y="5590"/>
                      <a:pt x="7916" y="4918"/>
                      <a:pt x="8225" y="4342"/>
                    </a:cubicBezTo>
                    <a:cubicBezTo>
                      <a:pt x="8353" y="4033"/>
                      <a:pt x="8534" y="3724"/>
                      <a:pt x="8716" y="3457"/>
                    </a:cubicBezTo>
                    <a:cubicBezTo>
                      <a:pt x="8929" y="3148"/>
                      <a:pt x="9110" y="2838"/>
                      <a:pt x="9335" y="2572"/>
                    </a:cubicBezTo>
                    <a:cubicBezTo>
                      <a:pt x="9516" y="2305"/>
                      <a:pt x="9783" y="2081"/>
                      <a:pt x="9996" y="1814"/>
                    </a:cubicBezTo>
                    <a:cubicBezTo>
                      <a:pt x="10135" y="1633"/>
                      <a:pt x="10316" y="1324"/>
                      <a:pt x="10135" y="1057"/>
                    </a:cubicBezTo>
                    <a:cubicBezTo>
                      <a:pt x="9996" y="790"/>
                      <a:pt x="9687" y="566"/>
                      <a:pt x="9420" y="385"/>
                    </a:cubicBezTo>
                    <a:cubicBezTo>
                      <a:pt x="9249" y="257"/>
                      <a:pt x="8982" y="118"/>
                      <a:pt x="8758" y="33"/>
                    </a:cubicBezTo>
                    <a:cubicBezTo>
                      <a:pt x="8668" y="11"/>
                      <a:pt x="8579" y="1"/>
                      <a:pt x="8490" y="1"/>
                    </a:cubicBezTo>
                    <a:close/>
                  </a:path>
                </a:pathLst>
              </a:custGeom>
              <a:solidFill>
                <a:srgbClr val="E02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p:cNvSpPr/>
              <p:nvPr/>
            </p:nvSpPr>
            <p:spPr>
              <a:xfrm>
                <a:off x="6344810" y="2376420"/>
                <a:ext cx="820612" cy="1085903"/>
              </a:xfrm>
              <a:custGeom>
                <a:avLst/>
                <a:gdLst/>
                <a:ahLst/>
                <a:cxnLst/>
                <a:rect l="l" t="t" r="r" b="b"/>
                <a:pathLst>
                  <a:path w="20898" h="27654" extrusionOk="0">
                    <a:moveTo>
                      <a:pt x="8493" y="0"/>
                    </a:moveTo>
                    <a:cubicBezTo>
                      <a:pt x="8066" y="0"/>
                      <a:pt x="7689" y="253"/>
                      <a:pt x="7467" y="661"/>
                    </a:cubicBezTo>
                    <a:cubicBezTo>
                      <a:pt x="7201" y="1141"/>
                      <a:pt x="7158" y="1771"/>
                      <a:pt x="6987" y="2304"/>
                    </a:cubicBezTo>
                    <a:cubicBezTo>
                      <a:pt x="6806" y="2923"/>
                      <a:pt x="6497" y="3542"/>
                      <a:pt x="5963" y="3990"/>
                    </a:cubicBezTo>
                    <a:cubicBezTo>
                      <a:pt x="5430" y="4480"/>
                      <a:pt x="4758" y="4747"/>
                      <a:pt x="4096" y="5099"/>
                    </a:cubicBezTo>
                    <a:cubicBezTo>
                      <a:pt x="3563" y="5462"/>
                      <a:pt x="3030" y="5856"/>
                      <a:pt x="2582" y="6305"/>
                    </a:cubicBezTo>
                    <a:cubicBezTo>
                      <a:pt x="1696" y="7233"/>
                      <a:pt x="1067" y="8395"/>
                      <a:pt x="715" y="9633"/>
                    </a:cubicBezTo>
                    <a:cubicBezTo>
                      <a:pt x="0" y="12033"/>
                      <a:pt x="320" y="14657"/>
                      <a:pt x="1067" y="17015"/>
                    </a:cubicBezTo>
                    <a:cubicBezTo>
                      <a:pt x="1867" y="19415"/>
                      <a:pt x="3296" y="21634"/>
                      <a:pt x="5120" y="23415"/>
                    </a:cubicBezTo>
                    <a:cubicBezTo>
                      <a:pt x="5558" y="23863"/>
                      <a:pt x="6049" y="24258"/>
                      <a:pt x="6539" y="24610"/>
                    </a:cubicBezTo>
                    <a:cubicBezTo>
                      <a:pt x="8715" y="26210"/>
                      <a:pt x="11297" y="27191"/>
                      <a:pt x="13921" y="27543"/>
                    </a:cubicBezTo>
                    <a:cubicBezTo>
                      <a:pt x="14507" y="27609"/>
                      <a:pt x="15095" y="27653"/>
                      <a:pt x="15679" y="27653"/>
                    </a:cubicBezTo>
                    <a:cubicBezTo>
                      <a:pt x="16328" y="27653"/>
                      <a:pt x="16972" y="27598"/>
                      <a:pt x="17601" y="27458"/>
                    </a:cubicBezTo>
                    <a:cubicBezTo>
                      <a:pt x="18188" y="27330"/>
                      <a:pt x="18807" y="27149"/>
                      <a:pt x="19340" y="26882"/>
                    </a:cubicBezTo>
                    <a:cubicBezTo>
                      <a:pt x="19874" y="26573"/>
                      <a:pt x="20450" y="26167"/>
                      <a:pt x="20674" y="25591"/>
                    </a:cubicBezTo>
                    <a:cubicBezTo>
                      <a:pt x="20898" y="25058"/>
                      <a:pt x="20855" y="24439"/>
                      <a:pt x="20535" y="23991"/>
                    </a:cubicBezTo>
                    <a:cubicBezTo>
                      <a:pt x="20364" y="23682"/>
                      <a:pt x="20098" y="23500"/>
                      <a:pt x="19788" y="23330"/>
                    </a:cubicBezTo>
                    <a:cubicBezTo>
                      <a:pt x="19522" y="23148"/>
                      <a:pt x="19202" y="22967"/>
                      <a:pt x="18935" y="22839"/>
                    </a:cubicBezTo>
                    <a:cubicBezTo>
                      <a:pt x="17655" y="22167"/>
                      <a:pt x="16321" y="21730"/>
                      <a:pt x="15031" y="21239"/>
                    </a:cubicBezTo>
                    <a:cubicBezTo>
                      <a:pt x="13740" y="20748"/>
                      <a:pt x="12492" y="20172"/>
                      <a:pt x="11468" y="19276"/>
                    </a:cubicBezTo>
                    <a:cubicBezTo>
                      <a:pt x="10358" y="18348"/>
                      <a:pt x="9558" y="17100"/>
                      <a:pt x="8854" y="15862"/>
                    </a:cubicBezTo>
                    <a:cubicBezTo>
                      <a:pt x="8182" y="14700"/>
                      <a:pt x="7649" y="13409"/>
                      <a:pt x="7521" y="12076"/>
                    </a:cubicBezTo>
                    <a:cubicBezTo>
                      <a:pt x="7382" y="10795"/>
                      <a:pt x="7563" y="9505"/>
                      <a:pt x="7649" y="8214"/>
                    </a:cubicBezTo>
                    <a:cubicBezTo>
                      <a:pt x="7691" y="7542"/>
                      <a:pt x="7734" y="6923"/>
                      <a:pt x="7787" y="6262"/>
                    </a:cubicBezTo>
                    <a:cubicBezTo>
                      <a:pt x="7830" y="5590"/>
                      <a:pt x="7958" y="4971"/>
                      <a:pt x="8225" y="4342"/>
                    </a:cubicBezTo>
                    <a:cubicBezTo>
                      <a:pt x="8406" y="4032"/>
                      <a:pt x="8587" y="3723"/>
                      <a:pt x="8758" y="3456"/>
                    </a:cubicBezTo>
                    <a:cubicBezTo>
                      <a:pt x="8939" y="3147"/>
                      <a:pt x="9121" y="2838"/>
                      <a:pt x="9334" y="2571"/>
                    </a:cubicBezTo>
                    <a:cubicBezTo>
                      <a:pt x="9515" y="2304"/>
                      <a:pt x="9782" y="2080"/>
                      <a:pt x="10006" y="1856"/>
                    </a:cubicBezTo>
                    <a:cubicBezTo>
                      <a:pt x="10188" y="1632"/>
                      <a:pt x="10316" y="1323"/>
                      <a:pt x="10188" y="1056"/>
                    </a:cubicBezTo>
                    <a:cubicBezTo>
                      <a:pt x="10006" y="789"/>
                      <a:pt x="9697" y="565"/>
                      <a:pt x="9473" y="395"/>
                    </a:cubicBezTo>
                    <a:cubicBezTo>
                      <a:pt x="9249" y="256"/>
                      <a:pt x="9025" y="128"/>
                      <a:pt x="8758" y="32"/>
                    </a:cubicBezTo>
                    <a:cubicBezTo>
                      <a:pt x="8668" y="11"/>
                      <a:pt x="8580" y="0"/>
                      <a:pt x="8493" y="0"/>
                    </a:cubicBezTo>
                    <a:close/>
                  </a:path>
                </a:pathLst>
              </a:custGeom>
              <a:solidFill>
                <a:srgbClr val="FDD7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3"/>
              <p:cNvSpPr/>
              <p:nvPr/>
            </p:nvSpPr>
            <p:spPr>
              <a:xfrm>
                <a:off x="6372847" y="2394405"/>
                <a:ext cx="787156" cy="1065681"/>
              </a:xfrm>
              <a:custGeom>
                <a:avLst/>
                <a:gdLst/>
                <a:ahLst/>
                <a:cxnLst/>
                <a:rect l="l" t="t" r="r" b="b"/>
                <a:pathLst>
                  <a:path w="20046" h="27139" extrusionOk="0">
                    <a:moveTo>
                      <a:pt x="3977" y="5180"/>
                    </a:moveTo>
                    <a:cubicBezTo>
                      <a:pt x="4182" y="5180"/>
                      <a:pt x="4386" y="5269"/>
                      <a:pt x="4534" y="5441"/>
                    </a:cubicBezTo>
                    <a:cubicBezTo>
                      <a:pt x="4759" y="5750"/>
                      <a:pt x="4716" y="6199"/>
                      <a:pt x="4406" y="6465"/>
                    </a:cubicBezTo>
                    <a:cubicBezTo>
                      <a:pt x="4264" y="6584"/>
                      <a:pt x="4099" y="6641"/>
                      <a:pt x="3939" y="6641"/>
                    </a:cubicBezTo>
                    <a:cubicBezTo>
                      <a:pt x="3740" y="6641"/>
                      <a:pt x="3549" y="6552"/>
                      <a:pt x="3425" y="6380"/>
                    </a:cubicBezTo>
                    <a:cubicBezTo>
                      <a:pt x="3158" y="6071"/>
                      <a:pt x="3201" y="5622"/>
                      <a:pt x="3510" y="5356"/>
                    </a:cubicBezTo>
                    <a:cubicBezTo>
                      <a:pt x="3648" y="5237"/>
                      <a:pt x="3813" y="5180"/>
                      <a:pt x="3977" y="5180"/>
                    </a:cubicBezTo>
                    <a:close/>
                    <a:moveTo>
                      <a:pt x="2516" y="9223"/>
                    </a:moveTo>
                    <a:cubicBezTo>
                      <a:pt x="2721" y="9223"/>
                      <a:pt x="2925" y="9312"/>
                      <a:pt x="3073" y="9484"/>
                    </a:cubicBezTo>
                    <a:cubicBezTo>
                      <a:pt x="3286" y="9804"/>
                      <a:pt x="3244" y="10241"/>
                      <a:pt x="2934" y="10508"/>
                    </a:cubicBezTo>
                    <a:cubicBezTo>
                      <a:pt x="2804" y="10602"/>
                      <a:pt x="2650" y="10649"/>
                      <a:pt x="2495" y="10649"/>
                    </a:cubicBezTo>
                    <a:cubicBezTo>
                      <a:pt x="2281" y="10649"/>
                      <a:pt x="2065" y="10560"/>
                      <a:pt x="1910" y="10380"/>
                    </a:cubicBezTo>
                    <a:cubicBezTo>
                      <a:pt x="1686" y="10071"/>
                      <a:pt x="1740" y="9623"/>
                      <a:pt x="2049" y="9399"/>
                    </a:cubicBezTo>
                    <a:cubicBezTo>
                      <a:pt x="2187" y="9280"/>
                      <a:pt x="2352" y="9223"/>
                      <a:pt x="2516" y="9223"/>
                    </a:cubicBezTo>
                    <a:close/>
                    <a:moveTo>
                      <a:pt x="6944" y="22016"/>
                    </a:moveTo>
                    <a:cubicBezTo>
                      <a:pt x="7165" y="22016"/>
                      <a:pt x="7381" y="22106"/>
                      <a:pt x="7511" y="22285"/>
                    </a:cubicBezTo>
                    <a:cubicBezTo>
                      <a:pt x="7777" y="22605"/>
                      <a:pt x="7735" y="23042"/>
                      <a:pt x="7425" y="23266"/>
                    </a:cubicBezTo>
                    <a:cubicBezTo>
                      <a:pt x="7288" y="23385"/>
                      <a:pt x="7123" y="23442"/>
                      <a:pt x="6959" y="23442"/>
                    </a:cubicBezTo>
                    <a:cubicBezTo>
                      <a:pt x="6753" y="23442"/>
                      <a:pt x="6549" y="23353"/>
                      <a:pt x="6401" y="23181"/>
                    </a:cubicBezTo>
                    <a:cubicBezTo>
                      <a:pt x="6135" y="22872"/>
                      <a:pt x="6177" y="22424"/>
                      <a:pt x="6487" y="22157"/>
                    </a:cubicBezTo>
                    <a:cubicBezTo>
                      <a:pt x="6621" y="22063"/>
                      <a:pt x="6784" y="22016"/>
                      <a:pt x="6944" y="22016"/>
                    </a:cubicBezTo>
                    <a:close/>
                    <a:moveTo>
                      <a:pt x="11850" y="24029"/>
                    </a:moveTo>
                    <a:cubicBezTo>
                      <a:pt x="12055" y="24029"/>
                      <a:pt x="12259" y="24119"/>
                      <a:pt x="12407" y="24290"/>
                    </a:cubicBezTo>
                    <a:cubicBezTo>
                      <a:pt x="12674" y="24600"/>
                      <a:pt x="12578" y="25048"/>
                      <a:pt x="12311" y="25315"/>
                    </a:cubicBezTo>
                    <a:cubicBezTo>
                      <a:pt x="12175" y="25432"/>
                      <a:pt x="12003" y="25490"/>
                      <a:pt x="11834" y="25490"/>
                    </a:cubicBezTo>
                    <a:cubicBezTo>
                      <a:pt x="11621" y="25490"/>
                      <a:pt x="11412" y="25397"/>
                      <a:pt x="11287" y="25219"/>
                    </a:cubicBezTo>
                    <a:cubicBezTo>
                      <a:pt x="11020" y="24909"/>
                      <a:pt x="11074" y="24472"/>
                      <a:pt x="11383" y="24205"/>
                    </a:cubicBezTo>
                    <a:cubicBezTo>
                      <a:pt x="11521" y="24087"/>
                      <a:pt x="11686" y="24029"/>
                      <a:pt x="11850" y="24029"/>
                    </a:cubicBezTo>
                    <a:close/>
                    <a:moveTo>
                      <a:pt x="16640" y="24780"/>
                    </a:moveTo>
                    <a:cubicBezTo>
                      <a:pt x="16849" y="24780"/>
                      <a:pt x="17057" y="24873"/>
                      <a:pt x="17207" y="25048"/>
                    </a:cubicBezTo>
                    <a:cubicBezTo>
                      <a:pt x="17421" y="25357"/>
                      <a:pt x="17378" y="25805"/>
                      <a:pt x="17069" y="26072"/>
                    </a:cubicBezTo>
                    <a:cubicBezTo>
                      <a:pt x="16934" y="26188"/>
                      <a:pt x="16773" y="26244"/>
                      <a:pt x="16616" y="26244"/>
                    </a:cubicBezTo>
                    <a:cubicBezTo>
                      <a:pt x="16412" y="26244"/>
                      <a:pt x="16214" y="26150"/>
                      <a:pt x="16087" y="25976"/>
                    </a:cubicBezTo>
                    <a:cubicBezTo>
                      <a:pt x="15821" y="25667"/>
                      <a:pt x="15874" y="25176"/>
                      <a:pt x="16183" y="24952"/>
                    </a:cubicBezTo>
                    <a:cubicBezTo>
                      <a:pt x="16318" y="24836"/>
                      <a:pt x="16479" y="24780"/>
                      <a:pt x="16640" y="24780"/>
                    </a:cubicBezTo>
                    <a:close/>
                    <a:moveTo>
                      <a:pt x="7905" y="1"/>
                    </a:moveTo>
                    <a:cubicBezTo>
                      <a:pt x="7777" y="1"/>
                      <a:pt x="7644" y="22"/>
                      <a:pt x="7511" y="65"/>
                    </a:cubicBezTo>
                    <a:cubicBezTo>
                      <a:pt x="7287" y="203"/>
                      <a:pt x="7116" y="470"/>
                      <a:pt x="7020" y="737"/>
                    </a:cubicBezTo>
                    <a:cubicBezTo>
                      <a:pt x="6849" y="1132"/>
                      <a:pt x="6807" y="1622"/>
                      <a:pt x="6668" y="2070"/>
                    </a:cubicBezTo>
                    <a:cubicBezTo>
                      <a:pt x="6799" y="1958"/>
                      <a:pt x="6954" y="1908"/>
                      <a:pt x="7106" y="1908"/>
                    </a:cubicBezTo>
                    <a:cubicBezTo>
                      <a:pt x="7316" y="1908"/>
                      <a:pt x="7520" y="2001"/>
                      <a:pt x="7649" y="2156"/>
                    </a:cubicBezTo>
                    <a:cubicBezTo>
                      <a:pt x="7916" y="2465"/>
                      <a:pt x="7873" y="2956"/>
                      <a:pt x="7553" y="3180"/>
                    </a:cubicBezTo>
                    <a:cubicBezTo>
                      <a:pt x="7417" y="3297"/>
                      <a:pt x="7256" y="3355"/>
                      <a:pt x="7095" y="3355"/>
                    </a:cubicBezTo>
                    <a:cubicBezTo>
                      <a:pt x="6891" y="3355"/>
                      <a:pt x="6689" y="3263"/>
                      <a:pt x="6540" y="3084"/>
                    </a:cubicBezTo>
                    <a:cubicBezTo>
                      <a:pt x="6444" y="2998"/>
                      <a:pt x="6401" y="2913"/>
                      <a:pt x="6401" y="2774"/>
                    </a:cubicBezTo>
                    <a:cubicBezTo>
                      <a:pt x="6177" y="3222"/>
                      <a:pt x="5911" y="3574"/>
                      <a:pt x="5559" y="3884"/>
                    </a:cubicBezTo>
                    <a:cubicBezTo>
                      <a:pt x="5068" y="4374"/>
                      <a:pt x="4406" y="4641"/>
                      <a:pt x="3820" y="5004"/>
                    </a:cubicBezTo>
                    <a:cubicBezTo>
                      <a:pt x="2934" y="5484"/>
                      <a:pt x="2177" y="6156"/>
                      <a:pt x="1601" y="6913"/>
                    </a:cubicBezTo>
                    <a:cubicBezTo>
                      <a:pt x="1694" y="6884"/>
                      <a:pt x="1788" y="6869"/>
                      <a:pt x="1879" y="6869"/>
                    </a:cubicBezTo>
                    <a:cubicBezTo>
                      <a:pt x="2089" y="6869"/>
                      <a:pt x="2287" y="6951"/>
                      <a:pt x="2444" y="7137"/>
                    </a:cubicBezTo>
                    <a:cubicBezTo>
                      <a:pt x="2710" y="7447"/>
                      <a:pt x="2668" y="7884"/>
                      <a:pt x="2358" y="8151"/>
                    </a:cubicBezTo>
                    <a:cubicBezTo>
                      <a:pt x="2221" y="8269"/>
                      <a:pt x="2047" y="8327"/>
                      <a:pt x="1877" y="8327"/>
                    </a:cubicBezTo>
                    <a:cubicBezTo>
                      <a:pt x="1665" y="8327"/>
                      <a:pt x="1459" y="8237"/>
                      <a:pt x="1334" y="8065"/>
                    </a:cubicBezTo>
                    <a:cubicBezTo>
                      <a:pt x="1206" y="7937"/>
                      <a:pt x="1153" y="7756"/>
                      <a:pt x="1153" y="7617"/>
                    </a:cubicBezTo>
                    <a:cubicBezTo>
                      <a:pt x="1153" y="7617"/>
                      <a:pt x="1153" y="7671"/>
                      <a:pt x="1110" y="7671"/>
                    </a:cubicBezTo>
                    <a:cubicBezTo>
                      <a:pt x="534" y="8737"/>
                      <a:pt x="182" y="9975"/>
                      <a:pt x="43" y="11180"/>
                    </a:cubicBezTo>
                    <a:cubicBezTo>
                      <a:pt x="86" y="11138"/>
                      <a:pt x="139" y="11084"/>
                      <a:pt x="182" y="11042"/>
                    </a:cubicBezTo>
                    <a:cubicBezTo>
                      <a:pt x="309" y="10950"/>
                      <a:pt x="467" y="10904"/>
                      <a:pt x="624" y="10904"/>
                    </a:cubicBezTo>
                    <a:cubicBezTo>
                      <a:pt x="849" y="10904"/>
                      <a:pt x="1074" y="10998"/>
                      <a:pt x="1206" y="11180"/>
                    </a:cubicBezTo>
                    <a:cubicBezTo>
                      <a:pt x="1473" y="11490"/>
                      <a:pt x="1420" y="11938"/>
                      <a:pt x="1110" y="12151"/>
                    </a:cubicBezTo>
                    <a:cubicBezTo>
                      <a:pt x="973" y="12270"/>
                      <a:pt x="808" y="12327"/>
                      <a:pt x="643" y="12327"/>
                    </a:cubicBezTo>
                    <a:cubicBezTo>
                      <a:pt x="438" y="12327"/>
                      <a:pt x="234" y="12237"/>
                      <a:pt x="86" y="12066"/>
                    </a:cubicBezTo>
                    <a:cubicBezTo>
                      <a:pt x="43" y="12023"/>
                      <a:pt x="43" y="12023"/>
                      <a:pt x="1" y="11980"/>
                    </a:cubicBezTo>
                    <a:lnTo>
                      <a:pt x="1" y="11980"/>
                    </a:lnTo>
                    <a:cubicBezTo>
                      <a:pt x="1" y="12642"/>
                      <a:pt x="43" y="13314"/>
                      <a:pt x="139" y="13975"/>
                    </a:cubicBezTo>
                    <a:cubicBezTo>
                      <a:pt x="182" y="13932"/>
                      <a:pt x="225" y="13890"/>
                      <a:pt x="268" y="13804"/>
                    </a:cubicBezTo>
                    <a:cubicBezTo>
                      <a:pt x="397" y="13710"/>
                      <a:pt x="559" y="13663"/>
                      <a:pt x="720" y="13663"/>
                    </a:cubicBezTo>
                    <a:cubicBezTo>
                      <a:pt x="942" y="13663"/>
                      <a:pt x="1162" y="13753"/>
                      <a:pt x="1292" y="13932"/>
                    </a:cubicBezTo>
                    <a:cubicBezTo>
                      <a:pt x="1558" y="14242"/>
                      <a:pt x="1516" y="14690"/>
                      <a:pt x="1206" y="14956"/>
                    </a:cubicBezTo>
                    <a:cubicBezTo>
                      <a:pt x="1073" y="15047"/>
                      <a:pt x="905" y="15092"/>
                      <a:pt x="737" y="15092"/>
                    </a:cubicBezTo>
                    <a:cubicBezTo>
                      <a:pt x="569" y="15092"/>
                      <a:pt x="401" y="15047"/>
                      <a:pt x="268" y="14956"/>
                    </a:cubicBezTo>
                    <a:lnTo>
                      <a:pt x="268" y="14956"/>
                    </a:lnTo>
                    <a:cubicBezTo>
                      <a:pt x="534" y="16109"/>
                      <a:pt x="940" y="17218"/>
                      <a:pt x="1420" y="18285"/>
                    </a:cubicBezTo>
                    <a:cubicBezTo>
                      <a:pt x="1420" y="18114"/>
                      <a:pt x="1516" y="17975"/>
                      <a:pt x="1686" y="17847"/>
                    </a:cubicBezTo>
                    <a:cubicBezTo>
                      <a:pt x="1805" y="17729"/>
                      <a:pt x="1968" y="17671"/>
                      <a:pt x="2132" y="17671"/>
                    </a:cubicBezTo>
                    <a:cubicBezTo>
                      <a:pt x="2337" y="17671"/>
                      <a:pt x="2543" y="17761"/>
                      <a:pt x="2668" y="17933"/>
                    </a:cubicBezTo>
                    <a:cubicBezTo>
                      <a:pt x="2934" y="18242"/>
                      <a:pt x="2892" y="18690"/>
                      <a:pt x="2582" y="18957"/>
                    </a:cubicBezTo>
                    <a:cubicBezTo>
                      <a:pt x="2457" y="19058"/>
                      <a:pt x="2292" y="19116"/>
                      <a:pt x="2132" y="19116"/>
                    </a:cubicBezTo>
                    <a:cubicBezTo>
                      <a:pt x="2005" y="19116"/>
                      <a:pt x="1881" y="19080"/>
                      <a:pt x="1782" y="18999"/>
                    </a:cubicBezTo>
                    <a:lnTo>
                      <a:pt x="1782" y="18999"/>
                    </a:lnTo>
                    <a:cubicBezTo>
                      <a:pt x="2273" y="19981"/>
                      <a:pt x="2892" y="20909"/>
                      <a:pt x="3606" y="21752"/>
                    </a:cubicBezTo>
                    <a:cubicBezTo>
                      <a:pt x="3606" y="21538"/>
                      <a:pt x="3692" y="21357"/>
                      <a:pt x="3873" y="21218"/>
                    </a:cubicBezTo>
                    <a:cubicBezTo>
                      <a:pt x="4008" y="21102"/>
                      <a:pt x="4167" y="21047"/>
                      <a:pt x="4326" y="21047"/>
                    </a:cubicBezTo>
                    <a:cubicBezTo>
                      <a:pt x="4531" y="21047"/>
                      <a:pt x="4736" y="21140"/>
                      <a:pt x="4887" y="21314"/>
                    </a:cubicBezTo>
                    <a:cubicBezTo>
                      <a:pt x="5111" y="21624"/>
                      <a:pt x="5068" y="22072"/>
                      <a:pt x="4759" y="22338"/>
                    </a:cubicBezTo>
                    <a:cubicBezTo>
                      <a:pt x="4620" y="22466"/>
                      <a:pt x="4449" y="22509"/>
                      <a:pt x="4268" y="22509"/>
                    </a:cubicBezTo>
                    <a:cubicBezTo>
                      <a:pt x="4844" y="23085"/>
                      <a:pt x="5473" y="23672"/>
                      <a:pt x="6135" y="24152"/>
                    </a:cubicBezTo>
                    <a:cubicBezTo>
                      <a:pt x="6668" y="24557"/>
                      <a:pt x="7244" y="24909"/>
                      <a:pt x="7820" y="25219"/>
                    </a:cubicBezTo>
                    <a:cubicBezTo>
                      <a:pt x="7959" y="25315"/>
                      <a:pt x="8140" y="25400"/>
                      <a:pt x="8268" y="25443"/>
                    </a:cubicBezTo>
                    <a:cubicBezTo>
                      <a:pt x="8183" y="25176"/>
                      <a:pt x="8268" y="24866"/>
                      <a:pt x="8492" y="24642"/>
                    </a:cubicBezTo>
                    <a:cubicBezTo>
                      <a:pt x="8619" y="24551"/>
                      <a:pt x="8769" y="24505"/>
                      <a:pt x="8921" y="24505"/>
                    </a:cubicBezTo>
                    <a:cubicBezTo>
                      <a:pt x="9139" y="24505"/>
                      <a:pt x="9359" y="24599"/>
                      <a:pt x="9516" y="24781"/>
                    </a:cubicBezTo>
                    <a:cubicBezTo>
                      <a:pt x="9783" y="25091"/>
                      <a:pt x="9740" y="25539"/>
                      <a:pt x="9420" y="25752"/>
                    </a:cubicBezTo>
                    <a:cubicBezTo>
                      <a:pt x="9335" y="25848"/>
                      <a:pt x="9292" y="25848"/>
                      <a:pt x="9207" y="25891"/>
                    </a:cubicBezTo>
                    <a:cubicBezTo>
                      <a:pt x="10626" y="26509"/>
                      <a:pt x="12140" y="26915"/>
                      <a:pt x="13687" y="27043"/>
                    </a:cubicBezTo>
                    <a:cubicBezTo>
                      <a:pt x="13602" y="27000"/>
                      <a:pt x="13559" y="26957"/>
                      <a:pt x="13474" y="26872"/>
                    </a:cubicBezTo>
                    <a:cubicBezTo>
                      <a:pt x="13250" y="26552"/>
                      <a:pt x="13293" y="26115"/>
                      <a:pt x="13602" y="25848"/>
                    </a:cubicBezTo>
                    <a:cubicBezTo>
                      <a:pt x="13714" y="25754"/>
                      <a:pt x="13865" y="25707"/>
                      <a:pt x="14020" y="25707"/>
                    </a:cubicBezTo>
                    <a:cubicBezTo>
                      <a:pt x="14234" y="25707"/>
                      <a:pt x="14453" y="25796"/>
                      <a:pt x="14583" y="25976"/>
                    </a:cubicBezTo>
                    <a:cubicBezTo>
                      <a:pt x="14850" y="26285"/>
                      <a:pt x="14807" y="26733"/>
                      <a:pt x="14487" y="27000"/>
                    </a:cubicBezTo>
                    <a:cubicBezTo>
                      <a:pt x="14402" y="27043"/>
                      <a:pt x="14359" y="27085"/>
                      <a:pt x="14274" y="27085"/>
                    </a:cubicBezTo>
                    <a:cubicBezTo>
                      <a:pt x="14541" y="27139"/>
                      <a:pt x="14807" y="27139"/>
                      <a:pt x="15117" y="27139"/>
                    </a:cubicBezTo>
                    <a:cubicBezTo>
                      <a:pt x="16311" y="27139"/>
                      <a:pt x="17517" y="26957"/>
                      <a:pt x="18626" y="26424"/>
                    </a:cubicBezTo>
                    <a:cubicBezTo>
                      <a:pt x="18978" y="26200"/>
                      <a:pt x="19384" y="25976"/>
                      <a:pt x="19650" y="25624"/>
                    </a:cubicBezTo>
                    <a:lnTo>
                      <a:pt x="19650" y="25624"/>
                    </a:lnTo>
                    <a:cubicBezTo>
                      <a:pt x="19549" y="25693"/>
                      <a:pt x="19428" y="25728"/>
                      <a:pt x="19304" y="25728"/>
                    </a:cubicBezTo>
                    <a:cubicBezTo>
                      <a:pt x="19102" y="25728"/>
                      <a:pt x="18893" y="25634"/>
                      <a:pt x="18754" y="25443"/>
                    </a:cubicBezTo>
                    <a:cubicBezTo>
                      <a:pt x="18488" y="25133"/>
                      <a:pt x="18541" y="24685"/>
                      <a:pt x="18850" y="24472"/>
                    </a:cubicBezTo>
                    <a:cubicBezTo>
                      <a:pt x="18988" y="24353"/>
                      <a:pt x="19153" y="24296"/>
                      <a:pt x="19317" y="24296"/>
                    </a:cubicBezTo>
                    <a:cubicBezTo>
                      <a:pt x="19522" y="24296"/>
                      <a:pt x="19726" y="24385"/>
                      <a:pt x="19874" y="24557"/>
                    </a:cubicBezTo>
                    <a:cubicBezTo>
                      <a:pt x="19960" y="24642"/>
                      <a:pt x="20002" y="24781"/>
                      <a:pt x="20002" y="24866"/>
                    </a:cubicBezTo>
                    <a:cubicBezTo>
                      <a:pt x="20045" y="24685"/>
                      <a:pt x="20002" y="24472"/>
                      <a:pt x="19960" y="24290"/>
                    </a:cubicBezTo>
                    <a:cubicBezTo>
                      <a:pt x="19874" y="24109"/>
                      <a:pt x="19693" y="24024"/>
                      <a:pt x="19512" y="23938"/>
                    </a:cubicBezTo>
                    <a:cubicBezTo>
                      <a:pt x="19021" y="23714"/>
                      <a:pt x="18488" y="23672"/>
                      <a:pt x="17954" y="23618"/>
                    </a:cubicBezTo>
                    <a:cubicBezTo>
                      <a:pt x="17474" y="23576"/>
                      <a:pt x="16941" y="23533"/>
                      <a:pt x="16450" y="23533"/>
                    </a:cubicBezTo>
                    <a:cubicBezTo>
                      <a:pt x="15959" y="23490"/>
                      <a:pt x="15469" y="23448"/>
                      <a:pt x="14978" y="23405"/>
                    </a:cubicBezTo>
                    <a:lnTo>
                      <a:pt x="14978" y="23405"/>
                    </a:lnTo>
                    <a:cubicBezTo>
                      <a:pt x="15021" y="23448"/>
                      <a:pt x="15117" y="23490"/>
                      <a:pt x="15159" y="23533"/>
                    </a:cubicBezTo>
                    <a:cubicBezTo>
                      <a:pt x="15383" y="23842"/>
                      <a:pt x="15341" y="24290"/>
                      <a:pt x="15021" y="24557"/>
                    </a:cubicBezTo>
                    <a:cubicBezTo>
                      <a:pt x="14895" y="24665"/>
                      <a:pt x="14748" y="24716"/>
                      <a:pt x="14600" y="24716"/>
                    </a:cubicBezTo>
                    <a:cubicBezTo>
                      <a:pt x="14384" y="24716"/>
                      <a:pt x="14166" y="24608"/>
                      <a:pt x="14007" y="24418"/>
                    </a:cubicBezTo>
                    <a:cubicBezTo>
                      <a:pt x="13783" y="24152"/>
                      <a:pt x="13826" y="23672"/>
                      <a:pt x="14135" y="23448"/>
                    </a:cubicBezTo>
                    <a:cubicBezTo>
                      <a:pt x="14178" y="23405"/>
                      <a:pt x="14221" y="23352"/>
                      <a:pt x="14317" y="23309"/>
                    </a:cubicBezTo>
                    <a:cubicBezTo>
                      <a:pt x="14007" y="23309"/>
                      <a:pt x="13741" y="23266"/>
                      <a:pt x="13421" y="23224"/>
                    </a:cubicBezTo>
                    <a:cubicBezTo>
                      <a:pt x="12268" y="23085"/>
                      <a:pt x="11116" y="22872"/>
                      <a:pt x="10007" y="22466"/>
                    </a:cubicBezTo>
                    <a:lnTo>
                      <a:pt x="10007" y="22466"/>
                    </a:lnTo>
                    <a:cubicBezTo>
                      <a:pt x="10220" y="22733"/>
                      <a:pt x="10135" y="23181"/>
                      <a:pt x="9868" y="23448"/>
                    </a:cubicBezTo>
                    <a:cubicBezTo>
                      <a:pt x="9741" y="23540"/>
                      <a:pt x="9591" y="23585"/>
                      <a:pt x="9439" y="23585"/>
                    </a:cubicBezTo>
                    <a:cubicBezTo>
                      <a:pt x="9222" y="23585"/>
                      <a:pt x="9001" y="23491"/>
                      <a:pt x="8844" y="23309"/>
                    </a:cubicBezTo>
                    <a:cubicBezTo>
                      <a:pt x="8577" y="23000"/>
                      <a:pt x="8620" y="22552"/>
                      <a:pt x="8940" y="22285"/>
                    </a:cubicBezTo>
                    <a:cubicBezTo>
                      <a:pt x="9068" y="22242"/>
                      <a:pt x="9154" y="22200"/>
                      <a:pt x="9250" y="22157"/>
                    </a:cubicBezTo>
                    <a:cubicBezTo>
                      <a:pt x="8759" y="21933"/>
                      <a:pt x="8268" y="21666"/>
                      <a:pt x="7820" y="21357"/>
                    </a:cubicBezTo>
                    <a:cubicBezTo>
                      <a:pt x="7020" y="20824"/>
                      <a:pt x="6316" y="20205"/>
                      <a:pt x="5687" y="19490"/>
                    </a:cubicBezTo>
                    <a:lnTo>
                      <a:pt x="5687" y="19490"/>
                    </a:lnTo>
                    <a:cubicBezTo>
                      <a:pt x="5783" y="19757"/>
                      <a:pt x="5687" y="20023"/>
                      <a:pt x="5473" y="20205"/>
                    </a:cubicBezTo>
                    <a:cubicBezTo>
                      <a:pt x="5341" y="20293"/>
                      <a:pt x="5189" y="20337"/>
                      <a:pt x="5037" y="20337"/>
                    </a:cubicBezTo>
                    <a:cubicBezTo>
                      <a:pt x="4821" y="20337"/>
                      <a:pt x="4606" y="20248"/>
                      <a:pt x="4449" y="20066"/>
                    </a:cubicBezTo>
                    <a:cubicBezTo>
                      <a:pt x="4182" y="19757"/>
                      <a:pt x="4225" y="19309"/>
                      <a:pt x="4534" y="19085"/>
                    </a:cubicBezTo>
                    <a:cubicBezTo>
                      <a:pt x="4684" y="18971"/>
                      <a:pt x="4871" y="18914"/>
                      <a:pt x="5046" y="18914"/>
                    </a:cubicBezTo>
                    <a:cubicBezTo>
                      <a:pt x="5133" y="18914"/>
                      <a:pt x="5217" y="18928"/>
                      <a:pt x="5292" y="18957"/>
                    </a:cubicBezTo>
                    <a:cubicBezTo>
                      <a:pt x="4673" y="18157"/>
                      <a:pt x="4140" y="17271"/>
                      <a:pt x="3820" y="16290"/>
                    </a:cubicBezTo>
                    <a:cubicBezTo>
                      <a:pt x="3777" y="16290"/>
                      <a:pt x="3777" y="16247"/>
                      <a:pt x="3777" y="16205"/>
                    </a:cubicBezTo>
                    <a:cubicBezTo>
                      <a:pt x="3777" y="16418"/>
                      <a:pt x="3692" y="16599"/>
                      <a:pt x="3510" y="16738"/>
                    </a:cubicBezTo>
                    <a:cubicBezTo>
                      <a:pt x="3376" y="16854"/>
                      <a:pt x="3215" y="16910"/>
                      <a:pt x="3054" y="16910"/>
                    </a:cubicBezTo>
                    <a:cubicBezTo>
                      <a:pt x="2845" y="16910"/>
                      <a:pt x="2637" y="16817"/>
                      <a:pt x="2486" y="16642"/>
                    </a:cubicBezTo>
                    <a:cubicBezTo>
                      <a:pt x="2220" y="16333"/>
                      <a:pt x="2316" y="15885"/>
                      <a:pt x="2582" y="15618"/>
                    </a:cubicBezTo>
                    <a:cubicBezTo>
                      <a:pt x="2717" y="15502"/>
                      <a:pt x="2886" y="15446"/>
                      <a:pt x="3053" y="15446"/>
                    </a:cubicBezTo>
                    <a:cubicBezTo>
                      <a:pt x="3269" y="15446"/>
                      <a:pt x="3480" y="15539"/>
                      <a:pt x="3606" y="15714"/>
                    </a:cubicBezTo>
                    <a:cubicBezTo>
                      <a:pt x="3606" y="15757"/>
                      <a:pt x="3649" y="15757"/>
                      <a:pt x="3649" y="15757"/>
                    </a:cubicBezTo>
                    <a:cubicBezTo>
                      <a:pt x="3425" y="14956"/>
                      <a:pt x="3340" y="14114"/>
                      <a:pt x="3425" y="13271"/>
                    </a:cubicBezTo>
                    <a:lnTo>
                      <a:pt x="3425" y="13047"/>
                    </a:lnTo>
                    <a:cubicBezTo>
                      <a:pt x="3382" y="13132"/>
                      <a:pt x="3340" y="13218"/>
                      <a:pt x="3244" y="13314"/>
                    </a:cubicBezTo>
                    <a:cubicBezTo>
                      <a:pt x="3117" y="13406"/>
                      <a:pt x="2967" y="13451"/>
                      <a:pt x="2815" y="13451"/>
                    </a:cubicBezTo>
                    <a:cubicBezTo>
                      <a:pt x="2597" y="13451"/>
                      <a:pt x="2377" y="13357"/>
                      <a:pt x="2220" y="13175"/>
                    </a:cubicBezTo>
                    <a:cubicBezTo>
                      <a:pt x="2006" y="12866"/>
                      <a:pt x="2049" y="12418"/>
                      <a:pt x="2358" y="12151"/>
                    </a:cubicBezTo>
                    <a:cubicBezTo>
                      <a:pt x="2486" y="12063"/>
                      <a:pt x="2638" y="12018"/>
                      <a:pt x="2790" y="12018"/>
                    </a:cubicBezTo>
                    <a:cubicBezTo>
                      <a:pt x="3007" y="12018"/>
                      <a:pt x="3226" y="12108"/>
                      <a:pt x="3382" y="12290"/>
                    </a:cubicBezTo>
                    <a:cubicBezTo>
                      <a:pt x="3425" y="12375"/>
                      <a:pt x="3468" y="12471"/>
                      <a:pt x="3510" y="12599"/>
                    </a:cubicBezTo>
                    <a:cubicBezTo>
                      <a:pt x="3649" y="11714"/>
                      <a:pt x="3916" y="10871"/>
                      <a:pt x="4182" y="10071"/>
                    </a:cubicBezTo>
                    <a:cubicBezTo>
                      <a:pt x="4353" y="9580"/>
                      <a:pt x="4534" y="9132"/>
                      <a:pt x="4716" y="8684"/>
                    </a:cubicBezTo>
                    <a:lnTo>
                      <a:pt x="4716" y="8684"/>
                    </a:lnTo>
                    <a:cubicBezTo>
                      <a:pt x="4597" y="8803"/>
                      <a:pt x="4434" y="8860"/>
                      <a:pt x="4270" y="8860"/>
                    </a:cubicBezTo>
                    <a:cubicBezTo>
                      <a:pt x="4065" y="8860"/>
                      <a:pt x="3859" y="8770"/>
                      <a:pt x="3734" y="8599"/>
                    </a:cubicBezTo>
                    <a:cubicBezTo>
                      <a:pt x="3468" y="8289"/>
                      <a:pt x="3510" y="7841"/>
                      <a:pt x="3820" y="7575"/>
                    </a:cubicBezTo>
                    <a:cubicBezTo>
                      <a:pt x="3961" y="7457"/>
                      <a:pt x="4125" y="7400"/>
                      <a:pt x="4287" y="7400"/>
                    </a:cubicBezTo>
                    <a:cubicBezTo>
                      <a:pt x="4492" y="7400"/>
                      <a:pt x="4695" y="7492"/>
                      <a:pt x="4844" y="7671"/>
                    </a:cubicBezTo>
                    <a:cubicBezTo>
                      <a:pt x="4983" y="7799"/>
                      <a:pt x="5025" y="7980"/>
                      <a:pt x="5025" y="8151"/>
                    </a:cubicBezTo>
                    <a:cubicBezTo>
                      <a:pt x="5207" y="7799"/>
                      <a:pt x="5420" y="7404"/>
                      <a:pt x="5644" y="7041"/>
                    </a:cubicBezTo>
                    <a:cubicBezTo>
                      <a:pt x="6007" y="6604"/>
                      <a:pt x="6359" y="6113"/>
                      <a:pt x="6668" y="5622"/>
                    </a:cubicBezTo>
                    <a:lnTo>
                      <a:pt x="6668" y="5622"/>
                    </a:lnTo>
                    <a:cubicBezTo>
                      <a:pt x="6549" y="5709"/>
                      <a:pt x="6416" y="5747"/>
                      <a:pt x="6285" y="5747"/>
                    </a:cubicBezTo>
                    <a:cubicBezTo>
                      <a:pt x="6075" y="5747"/>
                      <a:pt x="5871" y="5648"/>
                      <a:pt x="5740" y="5484"/>
                    </a:cubicBezTo>
                    <a:cubicBezTo>
                      <a:pt x="5473" y="5174"/>
                      <a:pt x="5516" y="4737"/>
                      <a:pt x="5825" y="4470"/>
                    </a:cubicBezTo>
                    <a:cubicBezTo>
                      <a:pt x="5963" y="4352"/>
                      <a:pt x="6128" y="4294"/>
                      <a:pt x="6292" y="4294"/>
                    </a:cubicBezTo>
                    <a:cubicBezTo>
                      <a:pt x="6497" y="4294"/>
                      <a:pt x="6701" y="4384"/>
                      <a:pt x="6849" y="4556"/>
                    </a:cubicBezTo>
                    <a:cubicBezTo>
                      <a:pt x="6977" y="4737"/>
                      <a:pt x="7020" y="4908"/>
                      <a:pt x="7020" y="5089"/>
                    </a:cubicBezTo>
                    <a:cubicBezTo>
                      <a:pt x="7020" y="5046"/>
                      <a:pt x="7073" y="4950"/>
                      <a:pt x="7116" y="4908"/>
                    </a:cubicBezTo>
                    <a:cubicBezTo>
                      <a:pt x="7116" y="4822"/>
                      <a:pt x="7159" y="4737"/>
                      <a:pt x="7201" y="4641"/>
                    </a:cubicBezTo>
                    <a:cubicBezTo>
                      <a:pt x="7383" y="4022"/>
                      <a:pt x="7692" y="3446"/>
                      <a:pt x="8044" y="2913"/>
                    </a:cubicBezTo>
                    <a:cubicBezTo>
                      <a:pt x="8268" y="2646"/>
                      <a:pt x="8407" y="2337"/>
                      <a:pt x="8620" y="2113"/>
                    </a:cubicBezTo>
                    <a:cubicBezTo>
                      <a:pt x="8801" y="1846"/>
                      <a:pt x="9068" y="1665"/>
                      <a:pt x="9292" y="1398"/>
                    </a:cubicBezTo>
                    <a:cubicBezTo>
                      <a:pt x="9378" y="1217"/>
                      <a:pt x="9516" y="1046"/>
                      <a:pt x="9335" y="865"/>
                    </a:cubicBezTo>
                    <a:lnTo>
                      <a:pt x="9335" y="865"/>
                    </a:lnTo>
                    <a:cubicBezTo>
                      <a:pt x="9378" y="1089"/>
                      <a:pt x="9292" y="1356"/>
                      <a:pt x="9068" y="1537"/>
                    </a:cubicBezTo>
                    <a:cubicBezTo>
                      <a:pt x="8940" y="1647"/>
                      <a:pt x="8789" y="1695"/>
                      <a:pt x="8637" y="1695"/>
                    </a:cubicBezTo>
                    <a:cubicBezTo>
                      <a:pt x="8420" y="1695"/>
                      <a:pt x="8201" y="1597"/>
                      <a:pt x="8044" y="1441"/>
                    </a:cubicBezTo>
                    <a:cubicBezTo>
                      <a:pt x="7820" y="1132"/>
                      <a:pt x="7873" y="641"/>
                      <a:pt x="8183" y="417"/>
                    </a:cubicBezTo>
                    <a:cubicBezTo>
                      <a:pt x="8311" y="289"/>
                      <a:pt x="8449" y="246"/>
                      <a:pt x="8620" y="246"/>
                    </a:cubicBezTo>
                    <a:cubicBezTo>
                      <a:pt x="8535" y="203"/>
                      <a:pt x="8407" y="107"/>
                      <a:pt x="8268" y="65"/>
                    </a:cubicBezTo>
                    <a:cubicBezTo>
                      <a:pt x="8156" y="22"/>
                      <a:pt x="8033" y="1"/>
                      <a:pt x="7905"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3"/>
              <p:cNvSpPr/>
              <p:nvPr/>
            </p:nvSpPr>
            <p:spPr>
              <a:xfrm>
                <a:off x="6510674" y="2604679"/>
                <a:ext cx="637154" cy="724289"/>
              </a:xfrm>
              <a:custGeom>
                <a:avLst/>
                <a:gdLst/>
                <a:ahLst/>
                <a:cxnLst/>
                <a:rect l="l" t="t" r="r" b="b"/>
                <a:pathLst>
                  <a:path w="16226" h="18445" extrusionOk="0">
                    <a:moveTo>
                      <a:pt x="3510" y="1"/>
                    </a:moveTo>
                    <a:lnTo>
                      <a:pt x="3510" y="1"/>
                    </a:lnTo>
                    <a:cubicBezTo>
                      <a:pt x="3030" y="801"/>
                      <a:pt x="2443" y="1558"/>
                      <a:pt x="1910" y="2358"/>
                    </a:cubicBezTo>
                    <a:cubicBezTo>
                      <a:pt x="1334" y="3329"/>
                      <a:pt x="939" y="4396"/>
                      <a:pt x="576" y="5516"/>
                    </a:cubicBezTo>
                    <a:cubicBezTo>
                      <a:pt x="267" y="6583"/>
                      <a:pt x="0" y="7649"/>
                      <a:pt x="43" y="8759"/>
                    </a:cubicBezTo>
                    <a:cubicBezTo>
                      <a:pt x="96" y="9825"/>
                      <a:pt x="363" y="10850"/>
                      <a:pt x="800" y="11778"/>
                    </a:cubicBezTo>
                    <a:cubicBezTo>
                      <a:pt x="1291" y="12759"/>
                      <a:pt x="1910" y="13602"/>
                      <a:pt x="2667" y="14402"/>
                    </a:cubicBezTo>
                    <a:cubicBezTo>
                      <a:pt x="3467" y="15245"/>
                      <a:pt x="4406" y="15959"/>
                      <a:pt x="5473" y="16493"/>
                    </a:cubicBezTo>
                    <a:cubicBezTo>
                      <a:pt x="7244" y="17335"/>
                      <a:pt x="9249" y="17645"/>
                      <a:pt x="11201" y="17783"/>
                    </a:cubicBezTo>
                    <a:cubicBezTo>
                      <a:pt x="12183" y="17869"/>
                      <a:pt x="13207" y="17911"/>
                      <a:pt x="14178" y="17997"/>
                    </a:cubicBezTo>
                    <a:cubicBezTo>
                      <a:pt x="14668" y="18050"/>
                      <a:pt x="15202" y="18093"/>
                      <a:pt x="15650" y="18221"/>
                    </a:cubicBezTo>
                    <a:cubicBezTo>
                      <a:pt x="15874" y="18263"/>
                      <a:pt x="16044" y="18359"/>
                      <a:pt x="16226" y="18445"/>
                    </a:cubicBezTo>
                    <a:cubicBezTo>
                      <a:pt x="16140" y="18317"/>
                      <a:pt x="16002" y="18221"/>
                      <a:pt x="15874" y="18093"/>
                    </a:cubicBezTo>
                    <a:cubicBezTo>
                      <a:pt x="15340" y="17687"/>
                      <a:pt x="14711" y="17378"/>
                      <a:pt x="14092" y="17111"/>
                    </a:cubicBezTo>
                    <a:cubicBezTo>
                      <a:pt x="13431" y="16802"/>
                      <a:pt x="12801" y="16578"/>
                      <a:pt x="12140" y="16311"/>
                    </a:cubicBezTo>
                    <a:cubicBezTo>
                      <a:pt x="10892" y="15863"/>
                      <a:pt x="9697" y="15426"/>
                      <a:pt x="8534" y="14754"/>
                    </a:cubicBezTo>
                    <a:cubicBezTo>
                      <a:pt x="8001" y="14444"/>
                      <a:pt x="7468" y="14092"/>
                      <a:pt x="6977" y="13644"/>
                    </a:cubicBezTo>
                    <a:cubicBezTo>
                      <a:pt x="6497" y="13154"/>
                      <a:pt x="6006" y="12620"/>
                      <a:pt x="5601" y="12044"/>
                    </a:cubicBezTo>
                    <a:cubicBezTo>
                      <a:pt x="4843" y="10978"/>
                      <a:pt x="4182" y="9783"/>
                      <a:pt x="3691" y="8535"/>
                    </a:cubicBezTo>
                    <a:cubicBezTo>
                      <a:pt x="3243" y="7329"/>
                      <a:pt x="3115" y="6135"/>
                      <a:pt x="3158" y="4844"/>
                    </a:cubicBezTo>
                    <a:cubicBezTo>
                      <a:pt x="3201" y="3596"/>
                      <a:pt x="3382" y="2358"/>
                      <a:pt x="3425" y="1110"/>
                    </a:cubicBezTo>
                    <a:cubicBezTo>
                      <a:pt x="3425" y="758"/>
                      <a:pt x="3467" y="353"/>
                      <a:pt x="3510" y="1"/>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3"/>
              <p:cNvSpPr/>
              <p:nvPr/>
            </p:nvSpPr>
            <p:spPr>
              <a:xfrm>
                <a:off x="6351917" y="2385020"/>
                <a:ext cx="820220" cy="1084411"/>
              </a:xfrm>
              <a:custGeom>
                <a:avLst/>
                <a:gdLst/>
                <a:ahLst/>
                <a:cxnLst/>
                <a:rect l="l" t="t" r="r" b="b"/>
                <a:pathLst>
                  <a:path w="20888" h="27616" extrusionOk="0">
                    <a:moveTo>
                      <a:pt x="7553" y="5595"/>
                    </a:moveTo>
                    <a:lnTo>
                      <a:pt x="7553" y="5595"/>
                    </a:lnTo>
                    <a:cubicBezTo>
                      <a:pt x="7510" y="5947"/>
                      <a:pt x="7468" y="6352"/>
                      <a:pt x="7468" y="6704"/>
                    </a:cubicBezTo>
                    <a:cubicBezTo>
                      <a:pt x="7425" y="7952"/>
                      <a:pt x="7244" y="9190"/>
                      <a:pt x="7201" y="10438"/>
                    </a:cubicBezTo>
                    <a:cubicBezTo>
                      <a:pt x="7158" y="11729"/>
                      <a:pt x="7286" y="12923"/>
                      <a:pt x="7734" y="14129"/>
                    </a:cubicBezTo>
                    <a:cubicBezTo>
                      <a:pt x="8225" y="15377"/>
                      <a:pt x="8886" y="16572"/>
                      <a:pt x="9644" y="17638"/>
                    </a:cubicBezTo>
                    <a:cubicBezTo>
                      <a:pt x="10049" y="18214"/>
                      <a:pt x="10540" y="18748"/>
                      <a:pt x="11020" y="19238"/>
                    </a:cubicBezTo>
                    <a:cubicBezTo>
                      <a:pt x="11511" y="19686"/>
                      <a:pt x="12044" y="20038"/>
                      <a:pt x="12577" y="20348"/>
                    </a:cubicBezTo>
                    <a:cubicBezTo>
                      <a:pt x="13740" y="21020"/>
                      <a:pt x="14935" y="21457"/>
                      <a:pt x="16183" y="21905"/>
                    </a:cubicBezTo>
                    <a:cubicBezTo>
                      <a:pt x="16844" y="22172"/>
                      <a:pt x="17474" y="22396"/>
                      <a:pt x="18135" y="22705"/>
                    </a:cubicBezTo>
                    <a:cubicBezTo>
                      <a:pt x="18754" y="22972"/>
                      <a:pt x="19383" y="23281"/>
                      <a:pt x="19917" y="23687"/>
                    </a:cubicBezTo>
                    <a:cubicBezTo>
                      <a:pt x="20045" y="23815"/>
                      <a:pt x="20183" y="23911"/>
                      <a:pt x="20269" y="24039"/>
                    </a:cubicBezTo>
                    <a:cubicBezTo>
                      <a:pt x="20087" y="23953"/>
                      <a:pt x="19917" y="23857"/>
                      <a:pt x="19693" y="23815"/>
                    </a:cubicBezTo>
                    <a:cubicBezTo>
                      <a:pt x="19245" y="23687"/>
                      <a:pt x="18711" y="23644"/>
                      <a:pt x="18221" y="23591"/>
                    </a:cubicBezTo>
                    <a:cubicBezTo>
                      <a:pt x="17250" y="23505"/>
                      <a:pt x="16226" y="23463"/>
                      <a:pt x="15244" y="23377"/>
                    </a:cubicBezTo>
                    <a:cubicBezTo>
                      <a:pt x="13292" y="23239"/>
                      <a:pt x="11287" y="22929"/>
                      <a:pt x="9516" y="22087"/>
                    </a:cubicBezTo>
                    <a:cubicBezTo>
                      <a:pt x="8449" y="21553"/>
                      <a:pt x="7510" y="20839"/>
                      <a:pt x="6710" y="19996"/>
                    </a:cubicBezTo>
                    <a:cubicBezTo>
                      <a:pt x="5953" y="19196"/>
                      <a:pt x="5334" y="18353"/>
                      <a:pt x="4843" y="17372"/>
                    </a:cubicBezTo>
                    <a:cubicBezTo>
                      <a:pt x="4406" y="16444"/>
                      <a:pt x="4139" y="15419"/>
                      <a:pt x="4086" y="14353"/>
                    </a:cubicBezTo>
                    <a:cubicBezTo>
                      <a:pt x="4043" y="13243"/>
                      <a:pt x="4310" y="12177"/>
                      <a:pt x="4619" y="11110"/>
                    </a:cubicBezTo>
                    <a:cubicBezTo>
                      <a:pt x="4982" y="9990"/>
                      <a:pt x="5377" y="8923"/>
                      <a:pt x="5953" y="7952"/>
                    </a:cubicBezTo>
                    <a:cubicBezTo>
                      <a:pt x="6486" y="7152"/>
                      <a:pt x="7073" y="6395"/>
                      <a:pt x="7553" y="5595"/>
                    </a:cubicBezTo>
                    <a:close/>
                    <a:moveTo>
                      <a:pt x="8438" y="240"/>
                    </a:moveTo>
                    <a:cubicBezTo>
                      <a:pt x="8566" y="240"/>
                      <a:pt x="8689" y="261"/>
                      <a:pt x="8801" y="304"/>
                    </a:cubicBezTo>
                    <a:cubicBezTo>
                      <a:pt x="8940" y="346"/>
                      <a:pt x="9068" y="442"/>
                      <a:pt x="9153" y="485"/>
                    </a:cubicBezTo>
                    <a:cubicBezTo>
                      <a:pt x="8982" y="485"/>
                      <a:pt x="8844" y="528"/>
                      <a:pt x="8716" y="656"/>
                    </a:cubicBezTo>
                    <a:cubicBezTo>
                      <a:pt x="8406" y="880"/>
                      <a:pt x="8353" y="1371"/>
                      <a:pt x="8577" y="1680"/>
                    </a:cubicBezTo>
                    <a:cubicBezTo>
                      <a:pt x="8734" y="1836"/>
                      <a:pt x="8953" y="1934"/>
                      <a:pt x="9170" y="1934"/>
                    </a:cubicBezTo>
                    <a:cubicBezTo>
                      <a:pt x="9322" y="1934"/>
                      <a:pt x="9473" y="1886"/>
                      <a:pt x="9601" y="1776"/>
                    </a:cubicBezTo>
                    <a:cubicBezTo>
                      <a:pt x="9825" y="1595"/>
                      <a:pt x="9911" y="1328"/>
                      <a:pt x="9868" y="1104"/>
                    </a:cubicBezTo>
                    <a:lnTo>
                      <a:pt x="9868" y="1104"/>
                    </a:lnTo>
                    <a:cubicBezTo>
                      <a:pt x="10049" y="1285"/>
                      <a:pt x="9911" y="1456"/>
                      <a:pt x="9825" y="1637"/>
                    </a:cubicBezTo>
                    <a:cubicBezTo>
                      <a:pt x="9601" y="1904"/>
                      <a:pt x="9334" y="2085"/>
                      <a:pt x="9153" y="2352"/>
                    </a:cubicBezTo>
                    <a:cubicBezTo>
                      <a:pt x="8940" y="2576"/>
                      <a:pt x="8801" y="2885"/>
                      <a:pt x="8577" y="3152"/>
                    </a:cubicBezTo>
                    <a:cubicBezTo>
                      <a:pt x="8225" y="3685"/>
                      <a:pt x="7916" y="4261"/>
                      <a:pt x="7734" y="4880"/>
                    </a:cubicBezTo>
                    <a:cubicBezTo>
                      <a:pt x="7692" y="4976"/>
                      <a:pt x="7649" y="5061"/>
                      <a:pt x="7649" y="5147"/>
                    </a:cubicBezTo>
                    <a:cubicBezTo>
                      <a:pt x="7606" y="5189"/>
                      <a:pt x="7553" y="5285"/>
                      <a:pt x="7553" y="5328"/>
                    </a:cubicBezTo>
                    <a:cubicBezTo>
                      <a:pt x="7553" y="5147"/>
                      <a:pt x="7510" y="4976"/>
                      <a:pt x="7382" y="4795"/>
                    </a:cubicBezTo>
                    <a:cubicBezTo>
                      <a:pt x="7234" y="4623"/>
                      <a:pt x="7030" y="4533"/>
                      <a:pt x="6825" y="4533"/>
                    </a:cubicBezTo>
                    <a:cubicBezTo>
                      <a:pt x="6661" y="4533"/>
                      <a:pt x="6496" y="4591"/>
                      <a:pt x="6358" y="4709"/>
                    </a:cubicBezTo>
                    <a:cubicBezTo>
                      <a:pt x="6049" y="4976"/>
                      <a:pt x="6006" y="5413"/>
                      <a:pt x="6273" y="5723"/>
                    </a:cubicBezTo>
                    <a:cubicBezTo>
                      <a:pt x="6404" y="5887"/>
                      <a:pt x="6608" y="5986"/>
                      <a:pt x="6818" y="5986"/>
                    </a:cubicBezTo>
                    <a:cubicBezTo>
                      <a:pt x="6949" y="5986"/>
                      <a:pt x="7082" y="5948"/>
                      <a:pt x="7201" y="5861"/>
                    </a:cubicBezTo>
                    <a:lnTo>
                      <a:pt x="7201" y="5861"/>
                    </a:lnTo>
                    <a:cubicBezTo>
                      <a:pt x="6892" y="6352"/>
                      <a:pt x="6540" y="6843"/>
                      <a:pt x="6177" y="7280"/>
                    </a:cubicBezTo>
                    <a:cubicBezTo>
                      <a:pt x="5953" y="7643"/>
                      <a:pt x="5740" y="8038"/>
                      <a:pt x="5558" y="8390"/>
                    </a:cubicBezTo>
                    <a:cubicBezTo>
                      <a:pt x="5558" y="8219"/>
                      <a:pt x="5516" y="8038"/>
                      <a:pt x="5377" y="7910"/>
                    </a:cubicBezTo>
                    <a:cubicBezTo>
                      <a:pt x="5228" y="7731"/>
                      <a:pt x="5025" y="7639"/>
                      <a:pt x="4820" y="7639"/>
                    </a:cubicBezTo>
                    <a:cubicBezTo>
                      <a:pt x="4658" y="7639"/>
                      <a:pt x="4494" y="7696"/>
                      <a:pt x="4353" y="7814"/>
                    </a:cubicBezTo>
                    <a:cubicBezTo>
                      <a:pt x="4043" y="8080"/>
                      <a:pt x="4001" y="8528"/>
                      <a:pt x="4267" y="8838"/>
                    </a:cubicBezTo>
                    <a:cubicBezTo>
                      <a:pt x="4392" y="9009"/>
                      <a:pt x="4598" y="9099"/>
                      <a:pt x="4803" y="9099"/>
                    </a:cubicBezTo>
                    <a:cubicBezTo>
                      <a:pt x="4967" y="9099"/>
                      <a:pt x="5130" y="9042"/>
                      <a:pt x="5249" y="8923"/>
                    </a:cubicBezTo>
                    <a:lnTo>
                      <a:pt x="5249" y="8923"/>
                    </a:lnTo>
                    <a:cubicBezTo>
                      <a:pt x="5067" y="9371"/>
                      <a:pt x="4886" y="9819"/>
                      <a:pt x="4715" y="10310"/>
                    </a:cubicBezTo>
                    <a:cubicBezTo>
                      <a:pt x="4449" y="11110"/>
                      <a:pt x="4182" y="11953"/>
                      <a:pt x="4043" y="12838"/>
                    </a:cubicBezTo>
                    <a:cubicBezTo>
                      <a:pt x="4001" y="12710"/>
                      <a:pt x="3958" y="12614"/>
                      <a:pt x="3915" y="12529"/>
                    </a:cubicBezTo>
                    <a:cubicBezTo>
                      <a:pt x="3759" y="12347"/>
                      <a:pt x="3540" y="12257"/>
                      <a:pt x="3323" y="12257"/>
                    </a:cubicBezTo>
                    <a:cubicBezTo>
                      <a:pt x="3171" y="12257"/>
                      <a:pt x="3019" y="12302"/>
                      <a:pt x="2891" y="12390"/>
                    </a:cubicBezTo>
                    <a:cubicBezTo>
                      <a:pt x="2582" y="12657"/>
                      <a:pt x="2539" y="13105"/>
                      <a:pt x="2753" y="13414"/>
                    </a:cubicBezTo>
                    <a:cubicBezTo>
                      <a:pt x="2910" y="13596"/>
                      <a:pt x="3130" y="13690"/>
                      <a:pt x="3348" y="13690"/>
                    </a:cubicBezTo>
                    <a:cubicBezTo>
                      <a:pt x="3500" y="13690"/>
                      <a:pt x="3650" y="13645"/>
                      <a:pt x="3777" y="13553"/>
                    </a:cubicBezTo>
                    <a:cubicBezTo>
                      <a:pt x="3873" y="13457"/>
                      <a:pt x="3915" y="13371"/>
                      <a:pt x="3958" y="13286"/>
                    </a:cubicBezTo>
                    <a:lnTo>
                      <a:pt x="3958" y="13510"/>
                    </a:lnTo>
                    <a:cubicBezTo>
                      <a:pt x="3873" y="14353"/>
                      <a:pt x="3958" y="15195"/>
                      <a:pt x="4182" y="15996"/>
                    </a:cubicBezTo>
                    <a:cubicBezTo>
                      <a:pt x="4182" y="15996"/>
                      <a:pt x="4139" y="15996"/>
                      <a:pt x="4139" y="15953"/>
                    </a:cubicBezTo>
                    <a:cubicBezTo>
                      <a:pt x="4013" y="15778"/>
                      <a:pt x="3802" y="15685"/>
                      <a:pt x="3586" y="15685"/>
                    </a:cubicBezTo>
                    <a:cubicBezTo>
                      <a:pt x="3419" y="15685"/>
                      <a:pt x="3250" y="15741"/>
                      <a:pt x="3115" y="15857"/>
                    </a:cubicBezTo>
                    <a:cubicBezTo>
                      <a:pt x="2849" y="16124"/>
                      <a:pt x="2753" y="16572"/>
                      <a:pt x="3019" y="16881"/>
                    </a:cubicBezTo>
                    <a:cubicBezTo>
                      <a:pt x="3170" y="17056"/>
                      <a:pt x="3378" y="17149"/>
                      <a:pt x="3587" y="17149"/>
                    </a:cubicBezTo>
                    <a:cubicBezTo>
                      <a:pt x="3748" y="17149"/>
                      <a:pt x="3909" y="17093"/>
                      <a:pt x="4043" y="16977"/>
                    </a:cubicBezTo>
                    <a:cubicBezTo>
                      <a:pt x="4225" y="16838"/>
                      <a:pt x="4310" y="16657"/>
                      <a:pt x="4310" y="16444"/>
                    </a:cubicBezTo>
                    <a:cubicBezTo>
                      <a:pt x="4310" y="16486"/>
                      <a:pt x="4310" y="16529"/>
                      <a:pt x="4353" y="16529"/>
                    </a:cubicBezTo>
                    <a:cubicBezTo>
                      <a:pt x="4673" y="17510"/>
                      <a:pt x="5206" y="18396"/>
                      <a:pt x="5825" y="19196"/>
                    </a:cubicBezTo>
                    <a:cubicBezTo>
                      <a:pt x="5750" y="19167"/>
                      <a:pt x="5666" y="19153"/>
                      <a:pt x="5579" y="19153"/>
                    </a:cubicBezTo>
                    <a:cubicBezTo>
                      <a:pt x="5404" y="19153"/>
                      <a:pt x="5217" y="19210"/>
                      <a:pt x="5067" y="19324"/>
                    </a:cubicBezTo>
                    <a:cubicBezTo>
                      <a:pt x="4758" y="19548"/>
                      <a:pt x="4715" y="19996"/>
                      <a:pt x="4982" y="20305"/>
                    </a:cubicBezTo>
                    <a:cubicBezTo>
                      <a:pt x="5139" y="20487"/>
                      <a:pt x="5354" y="20576"/>
                      <a:pt x="5570" y="20576"/>
                    </a:cubicBezTo>
                    <a:cubicBezTo>
                      <a:pt x="5722" y="20576"/>
                      <a:pt x="5874" y="20532"/>
                      <a:pt x="6006" y="20444"/>
                    </a:cubicBezTo>
                    <a:cubicBezTo>
                      <a:pt x="6220" y="20262"/>
                      <a:pt x="6316" y="19996"/>
                      <a:pt x="6220" y="19729"/>
                    </a:cubicBezTo>
                    <a:lnTo>
                      <a:pt x="6220" y="19729"/>
                    </a:lnTo>
                    <a:cubicBezTo>
                      <a:pt x="6849" y="20444"/>
                      <a:pt x="7553" y="21063"/>
                      <a:pt x="8353" y="21596"/>
                    </a:cubicBezTo>
                    <a:cubicBezTo>
                      <a:pt x="8801" y="21905"/>
                      <a:pt x="9292" y="22172"/>
                      <a:pt x="9783" y="22396"/>
                    </a:cubicBezTo>
                    <a:cubicBezTo>
                      <a:pt x="9687" y="22439"/>
                      <a:pt x="9601" y="22481"/>
                      <a:pt x="9473" y="22524"/>
                    </a:cubicBezTo>
                    <a:cubicBezTo>
                      <a:pt x="9153" y="22791"/>
                      <a:pt x="9110" y="23239"/>
                      <a:pt x="9377" y="23548"/>
                    </a:cubicBezTo>
                    <a:cubicBezTo>
                      <a:pt x="9534" y="23730"/>
                      <a:pt x="9755" y="23824"/>
                      <a:pt x="9972" y="23824"/>
                    </a:cubicBezTo>
                    <a:cubicBezTo>
                      <a:pt x="10124" y="23824"/>
                      <a:pt x="10274" y="23779"/>
                      <a:pt x="10401" y="23687"/>
                    </a:cubicBezTo>
                    <a:cubicBezTo>
                      <a:pt x="10668" y="23420"/>
                      <a:pt x="10753" y="22972"/>
                      <a:pt x="10540" y="22705"/>
                    </a:cubicBezTo>
                    <a:lnTo>
                      <a:pt x="10540" y="22705"/>
                    </a:lnTo>
                    <a:cubicBezTo>
                      <a:pt x="11649" y="23111"/>
                      <a:pt x="12801" y="23324"/>
                      <a:pt x="13954" y="23463"/>
                    </a:cubicBezTo>
                    <a:cubicBezTo>
                      <a:pt x="14274" y="23505"/>
                      <a:pt x="14540" y="23548"/>
                      <a:pt x="14850" y="23548"/>
                    </a:cubicBezTo>
                    <a:cubicBezTo>
                      <a:pt x="14754" y="23591"/>
                      <a:pt x="14711" y="23644"/>
                      <a:pt x="14668" y="23687"/>
                    </a:cubicBezTo>
                    <a:cubicBezTo>
                      <a:pt x="14359" y="23911"/>
                      <a:pt x="14316" y="24391"/>
                      <a:pt x="14540" y="24657"/>
                    </a:cubicBezTo>
                    <a:cubicBezTo>
                      <a:pt x="14699" y="24847"/>
                      <a:pt x="14917" y="24955"/>
                      <a:pt x="15133" y="24955"/>
                    </a:cubicBezTo>
                    <a:cubicBezTo>
                      <a:pt x="15281" y="24955"/>
                      <a:pt x="15428" y="24904"/>
                      <a:pt x="15554" y="24796"/>
                    </a:cubicBezTo>
                    <a:cubicBezTo>
                      <a:pt x="15874" y="24529"/>
                      <a:pt x="15916" y="24081"/>
                      <a:pt x="15692" y="23772"/>
                    </a:cubicBezTo>
                    <a:cubicBezTo>
                      <a:pt x="15650" y="23729"/>
                      <a:pt x="15554" y="23687"/>
                      <a:pt x="15511" y="23644"/>
                    </a:cubicBezTo>
                    <a:lnTo>
                      <a:pt x="15511" y="23644"/>
                    </a:lnTo>
                    <a:cubicBezTo>
                      <a:pt x="16002" y="23687"/>
                      <a:pt x="16492" y="23729"/>
                      <a:pt x="16983" y="23772"/>
                    </a:cubicBezTo>
                    <a:cubicBezTo>
                      <a:pt x="17474" y="23772"/>
                      <a:pt x="18007" y="23815"/>
                      <a:pt x="18487" y="23857"/>
                    </a:cubicBezTo>
                    <a:cubicBezTo>
                      <a:pt x="19021" y="23911"/>
                      <a:pt x="19554" y="23953"/>
                      <a:pt x="20045" y="24177"/>
                    </a:cubicBezTo>
                    <a:cubicBezTo>
                      <a:pt x="20226" y="24263"/>
                      <a:pt x="20407" y="24348"/>
                      <a:pt x="20493" y="24529"/>
                    </a:cubicBezTo>
                    <a:cubicBezTo>
                      <a:pt x="20535" y="24711"/>
                      <a:pt x="20578" y="24924"/>
                      <a:pt x="20535" y="25105"/>
                    </a:cubicBezTo>
                    <a:cubicBezTo>
                      <a:pt x="20535" y="25020"/>
                      <a:pt x="20493" y="24881"/>
                      <a:pt x="20407" y="24796"/>
                    </a:cubicBezTo>
                    <a:cubicBezTo>
                      <a:pt x="20259" y="24624"/>
                      <a:pt x="20055" y="24535"/>
                      <a:pt x="19850" y="24535"/>
                    </a:cubicBezTo>
                    <a:cubicBezTo>
                      <a:pt x="19686" y="24535"/>
                      <a:pt x="19521" y="24592"/>
                      <a:pt x="19383" y="24711"/>
                    </a:cubicBezTo>
                    <a:cubicBezTo>
                      <a:pt x="19074" y="24924"/>
                      <a:pt x="19021" y="25372"/>
                      <a:pt x="19287" y="25682"/>
                    </a:cubicBezTo>
                    <a:cubicBezTo>
                      <a:pt x="19426" y="25873"/>
                      <a:pt x="19635" y="25967"/>
                      <a:pt x="19837" y="25967"/>
                    </a:cubicBezTo>
                    <a:cubicBezTo>
                      <a:pt x="19961" y="25967"/>
                      <a:pt x="20082" y="25932"/>
                      <a:pt x="20183" y="25863"/>
                    </a:cubicBezTo>
                    <a:lnTo>
                      <a:pt x="20183" y="25863"/>
                    </a:lnTo>
                    <a:cubicBezTo>
                      <a:pt x="19917" y="26215"/>
                      <a:pt x="19511" y="26439"/>
                      <a:pt x="19159" y="26663"/>
                    </a:cubicBezTo>
                    <a:cubicBezTo>
                      <a:pt x="18050" y="27196"/>
                      <a:pt x="16844" y="27378"/>
                      <a:pt x="15650" y="27378"/>
                    </a:cubicBezTo>
                    <a:cubicBezTo>
                      <a:pt x="15340" y="27378"/>
                      <a:pt x="15074" y="27378"/>
                      <a:pt x="14807" y="27324"/>
                    </a:cubicBezTo>
                    <a:cubicBezTo>
                      <a:pt x="14892" y="27324"/>
                      <a:pt x="14935" y="27282"/>
                      <a:pt x="15020" y="27239"/>
                    </a:cubicBezTo>
                    <a:cubicBezTo>
                      <a:pt x="15340" y="26972"/>
                      <a:pt x="15383" y="26524"/>
                      <a:pt x="15116" y="26215"/>
                    </a:cubicBezTo>
                    <a:cubicBezTo>
                      <a:pt x="14986" y="26035"/>
                      <a:pt x="14767" y="25946"/>
                      <a:pt x="14553" y="25946"/>
                    </a:cubicBezTo>
                    <a:cubicBezTo>
                      <a:pt x="14398" y="25946"/>
                      <a:pt x="14247" y="25993"/>
                      <a:pt x="14135" y="26087"/>
                    </a:cubicBezTo>
                    <a:cubicBezTo>
                      <a:pt x="13826" y="26354"/>
                      <a:pt x="13783" y="26791"/>
                      <a:pt x="14007" y="27111"/>
                    </a:cubicBezTo>
                    <a:cubicBezTo>
                      <a:pt x="14092" y="27196"/>
                      <a:pt x="14135" y="27239"/>
                      <a:pt x="14220" y="27282"/>
                    </a:cubicBezTo>
                    <a:cubicBezTo>
                      <a:pt x="12673" y="27154"/>
                      <a:pt x="11159" y="26748"/>
                      <a:pt x="9740" y="26130"/>
                    </a:cubicBezTo>
                    <a:cubicBezTo>
                      <a:pt x="9825" y="26087"/>
                      <a:pt x="9868" y="26087"/>
                      <a:pt x="9953" y="25991"/>
                    </a:cubicBezTo>
                    <a:cubicBezTo>
                      <a:pt x="10273" y="25778"/>
                      <a:pt x="10316" y="25330"/>
                      <a:pt x="10049" y="25020"/>
                    </a:cubicBezTo>
                    <a:cubicBezTo>
                      <a:pt x="9892" y="24838"/>
                      <a:pt x="9672" y="24744"/>
                      <a:pt x="9454" y="24744"/>
                    </a:cubicBezTo>
                    <a:cubicBezTo>
                      <a:pt x="9302" y="24744"/>
                      <a:pt x="9152" y="24790"/>
                      <a:pt x="9025" y="24881"/>
                    </a:cubicBezTo>
                    <a:cubicBezTo>
                      <a:pt x="8801" y="25105"/>
                      <a:pt x="8716" y="25415"/>
                      <a:pt x="8801" y="25682"/>
                    </a:cubicBezTo>
                    <a:cubicBezTo>
                      <a:pt x="8673" y="25639"/>
                      <a:pt x="8492" y="25554"/>
                      <a:pt x="8353" y="25458"/>
                    </a:cubicBezTo>
                    <a:cubicBezTo>
                      <a:pt x="7777" y="25148"/>
                      <a:pt x="7201" y="24796"/>
                      <a:pt x="6668" y="24391"/>
                    </a:cubicBezTo>
                    <a:cubicBezTo>
                      <a:pt x="6006" y="23911"/>
                      <a:pt x="5377" y="23324"/>
                      <a:pt x="4801" y="22748"/>
                    </a:cubicBezTo>
                    <a:cubicBezTo>
                      <a:pt x="4982" y="22748"/>
                      <a:pt x="5153" y="22705"/>
                      <a:pt x="5292" y="22577"/>
                    </a:cubicBezTo>
                    <a:cubicBezTo>
                      <a:pt x="5601" y="22311"/>
                      <a:pt x="5644" y="21863"/>
                      <a:pt x="5420" y="21553"/>
                    </a:cubicBezTo>
                    <a:cubicBezTo>
                      <a:pt x="5269" y="21379"/>
                      <a:pt x="5064" y="21286"/>
                      <a:pt x="4859" y="21286"/>
                    </a:cubicBezTo>
                    <a:cubicBezTo>
                      <a:pt x="4700" y="21286"/>
                      <a:pt x="4541" y="21341"/>
                      <a:pt x="4406" y="21457"/>
                    </a:cubicBezTo>
                    <a:cubicBezTo>
                      <a:pt x="4225" y="21596"/>
                      <a:pt x="4139" y="21777"/>
                      <a:pt x="4139" y="21991"/>
                    </a:cubicBezTo>
                    <a:cubicBezTo>
                      <a:pt x="3425" y="21148"/>
                      <a:pt x="2806" y="20220"/>
                      <a:pt x="2315" y="19238"/>
                    </a:cubicBezTo>
                    <a:lnTo>
                      <a:pt x="2315" y="19238"/>
                    </a:lnTo>
                    <a:cubicBezTo>
                      <a:pt x="2414" y="19319"/>
                      <a:pt x="2538" y="19355"/>
                      <a:pt x="2665" y="19355"/>
                    </a:cubicBezTo>
                    <a:cubicBezTo>
                      <a:pt x="2825" y="19355"/>
                      <a:pt x="2990" y="19297"/>
                      <a:pt x="3115" y="19196"/>
                    </a:cubicBezTo>
                    <a:cubicBezTo>
                      <a:pt x="3425" y="18929"/>
                      <a:pt x="3467" y="18481"/>
                      <a:pt x="3201" y="18172"/>
                    </a:cubicBezTo>
                    <a:cubicBezTo>
                      <a:pt x="3076" y="18000"/>
                      <a:pt x="2870" y="17910"/>
                      <a:pt x="2665" y="17910"/>
                    </a:cubicBezTo>
                    <a:cubicBezTo>
                      <a:pt x="2501" y="17910"/>
                      <a:pt x="2338" y="17968"/>
                      <a:pt x="2219" y="18086"/>
                    </a:cubicBezTo>
                    <a:cubicBezTo>
                      <a:pt x="2049" y="18214"/>
                      <a:pt x="1953" y="18353"/>
                      <a:pt x="1953" y="18524"/>
                    </a:cubicBezTo>
                    <a:cubicBezTo>
                      <a:pt x="1473" y="17457"/>
                      <a:pt x="1067" y="16348"/>
                      <a:pt x="801" y="15195"/>
                    </a:cubicBezTo>
                    <a:lnTo>
                      <a:pt x="801" y="15195"/>
                    </a:lnTo>
                    <a:cubicBezTo>
                      <a:pt x="934" y="15286"/>
                      <a:pt x="1102" y="15331"/>
                      <a:pt x="1270" y="15331"/>
                    </a:cubicBezTo>
                    <a:cubicBezTo>
                      <a:pt x="1438" y="15331"/>
                      <a:pt x="1606" y="15286"/>
                      <a:pt x="1739" y="15195"/>
                    </a:cubicBezTo>
                    <a:cubicBezTo>
                      <a:pt x="2049" y="14929"/>
                      <a:pt x="2091" y="14481"/>
                      <a:pt x="1825" y="14171"/>
                    </a:cubicBezTo>
                    <a:cubicBezTo>
                      <a:pt x="1695" y="13992"/>
                      <a:pt x="1475" y="13902"/>
                      <a:pt x="1253" y="13902"/>
                    </a:cubicBezTo>
                    <a:cubicBezTo>
                      <a:pt x="1092" y="13902"/>
                      <a:pt x="930" y="13949"/>
                      <a:pt x="801" y="14043"/>
                    </a:cubicBezTo>
                    <a:cubicBezTo>
                      <a:pt x="758" y="14129"/>
                      <a:pt x="715" y="14171"/>
                      <a:pt x="672" y="14214"/>
                    </a:cubicBezTo>
                    <a:cubicBezTo>
                      <a:pt x="576" y="13553"/>
                      <a:pt x="534" y="12881"/>
                      <a:pt x="534" y="12219"/>
                    </a:cubicBezTo>
                    <a:lnTo>
                      <a:pt x="534" y="12219"/>
                    </a:lnTo>
                    <a:cubicBezTo>
                      <a:pt x="576" y="12262"/>
                      <a:pt x="576" y="12262"/>
                      <a:pt x="619" y="12305"/>
                    </a:cubicBezTo>
                    <a:cubicBezTo>
                      <a:pt x="767" y="12476"/>
                      <a:pt x="971" y="12566"/>
                      <a:pt x="1176" y="12566"/>
                    </a:cubicBezTo>
                    <a:cubicBezTo>
                      <a:pt x="1341" y="12566"/>
                      <a:pt x="1506" y="12509"/>
                      <a:pt x="1643" y="12390"/>
                    </a:cubicBezTo>
                    <a:cubicBezTo>
                      <a:pt x="1953" y="12177"/>
                      <a:pt x="2006" y="11729"/>
                      <a:pt x="1739" y="11419"/>
                    </a:cubicBezTo>
                    <a:cubicBezTo>
                      <a:pt x="1607" y="11237"/>
                      <a:pt x="1382" y="11143"/>
                      <a:pt x="1157" y="11143"/>
                    </a:cubicBezTo>
                    <a:cubicBezTo>
                      <a:pt x="1000" y="11143"/>
                      <a:pt x="842" y="11189"/>
                      <a:pt x="715" y="11281"/>
                    </a:cubicBezTo>
                    <a:cubicBezTo>
                      <a:pt x="672" y="11323"/>
                      <a:pt x="619" y="11377"/>
                      <a:pt x="576" y="11419"/>
                    </a:cubicBezTo>
                    <a:cubicBezTo>
                      <a:pt x="715" y="10214"/>
                      <a:pt x="1067" y="8976"/>
                      <a:pt x="1643" y="7910"/>
                    </a:cubicBezTo>
                    <a:cubicBezTo>
                      <a:pt x="1686" y="7910"/>
                      <a:pt x="1686" y="7856"/>
                      <a:pt x="1686" y="7856"/>
                    </a:cubicBezTo>
                    <a:cubicBezTo>
                      <a:pt x="1686" y="7995"/>
                      <a:pt x="1739" y="8176"/>
                      <a:pt x="1867" y="8304"/>
                    </a:cubicBezTo>
                    <a:cubicBezTo>
                      <a:pt x="1992" y="8476"/>
                      <a:pt x="2198" y="8566"/>
                      <a:pt x="2410" y="8566"/>
                    </a:cubicBezTo>
                    <a:cubicBezTo>
                      <a:pt x="2580" y="8566"/>
                      <a:pt x="2754" y="8508"/>
                      <a:pt x="2891" y="8390"/>
                    </a:cubicBezTo>
                    <a:cubicBezTo>
                      <a:pt x="3201" y="8123"/>
                      <a:pt x="3243" y="7686"/>
                      <a:pt x="2977" y="7376"/>
                    </a:cubicBezTo>
                    <a:cubicBezTo>
                      <a:pt x="2820" y="7190"/>
                      <a:pt x="2622" y="7108"/>
                      <a:pt x="2412" y="7108"/>
                    </a:cubicBezTo>
                    <a:cubicBezTo>
                      <a:pt x="2321" y="7108"/>
                      <a:pt x="2227" y="7123"/>
                      <a:pt x="2134" y="7152"/>
                    </a:cubicBezTo>
                    <a:cubicBezTo>
                      <a:pt x="2710" y="6395"/>
                      <a:pt x="3467" y="5723"/>
                      <a:pt x="4353" y="5243"/>
                    </a:cubicBezTo>
                    <a:cubicBezTo>
                      <a:pt x="4939" y="4880"/>
                      <a:pt x="5601" y="4613"/>
                      <a:pt x="6092" y="4123"/>
                    </a:cubicBezTo>
                    <a:cubicBezTo>
                      <a:pt x="6444" y="3813"/>
                      <a:pt x="6710" y="3461"/>
                      <a:pt x="6934" y="3013"/>
                    </a:cubicBezTo>
                    <a:cubicBezTo>
                      <a:pt x="6934" y="3152"/>
                      <a:pt x="6977" y="3237"/>
                      <a:pt x="7073" y="3323"/>
                    </a:cubicBezTo>
                    <a:cubicBezTo>
                      <a:pt x="7222" y="3502"/>
                      <a:pt x="7424" y="3594"/>
                      <a:pt x="7628" y="3594"/>
                    </a:cubicBezTo>
                    <a:cubicBezTo>
                      <a:pt x="7789" y="3594"/>
                      <a:pt x="7950" y="3536"/>
                      <a:pt x="8086" y="3419"/>
                    </a:cubicBezTo>
                    <a:cubicBezTo>
                      <a:pt x="8406" y="3195"/>
                      <a:pt x="8449" y="2704"/>
                      <a:pt x="8182" y="2395"/>
                    </a:cubicBezTo>
                    <a:cubicBezTo>
                      <a:pt x="8053" y="2240"/>
                      <a:pt x="7849" y="2147"/>
                      <a:pt x="7639" y="2147"/>
                    </a:cubicBezTo>
                    <a:cubicBezTo>
                      <a:pt x="7487" y="2147"/>
                      <a:pt x="7332" y="2197"/>
                      <a:pt x="7201" y="2309"/>
                    </a:cubicBezTo>
                    <a:cubicBezTo>
                      <a:pt x="7340" y="1861"/>
                      <a:pt x="7382" y="1371"/>
                      <a:pt x="7553" y="976"/>
                    </a:cubicBezTo>
                    <a:cubicBezTo>
                      <a:pt x="7649" y="709"/>
                      <a:pt x="7820" y="442"/>
                      <a:pt x="8044" y="304"/>
                    </a:cubicBezTo>
                    <a:cubicBezTo>
                      <a:pt x="8177" y="261"/>
                      <a:pt x="8310" y="240"/>
                      <a:pt x="8438" y="240"/>
                    </a:cubicBezTo>
                    <a:close/>
                    <a:moveTo>
                      <a:pt x="8439" y="1"/>
                    </a:moveTo>
                    <a:cubicBezTo>
                      <a:pt x="8003" y="1"/>
                      <a:pt x="7641" y="216"/>
                      <a:pt x="7425" y="613"/>
                    </a:cubicBezTo>
                    <a:cubicBezTo>
                      <a:pt x="7158" y="1146"/>
                      <a:pt x="7116" y="1723"/>
                      <a:pt x="6934" y="2256"/>
                    </a:cubicBezTo>
                    <a:cubicBezTo>
                      <a:pt x="6753" y="2928"/>
                      <a:pt x="6444" y="3504"/>
                      <a:pt x="5953" y="3952"/>
                    </a:cubicBezTo>
                    <a:cubicBezTo>
                      <a:pt x="5377" y="4443"/>
                      <a:pt x="4715" y="4752"/>
                      <a:pt x="4086" y="5104"/>
                    </a:cubicBezTo>
                    <a:cubicBezTo>
                      <a:pt x="3510" y="5413"/>
                      <a:pt x="3019" y="5819"/>
                      <a:pt x="2582" y="6310"/>
                    </a:cubicBezTo>
                    <a:cubicBezTo>
                      <a:pt x="1686" y="7195"/>
                      <a:pt x="1067" y="8347"/>
                      <a:pt x="715" y="9595"/>
                    </a:cubicBezTo>
                    <a:cubicBezTo>
                      <a:pt x="0" y="11995"/>
                      <a:pt x="267" y="14619"/>
                      <a:pt x="1067" y="16977"/>
                    </a:cubicBezTo>
                    <a:cubicBezTo>
                      <a:pt x="1867" y="19420"/>
                      <a:pt x="3243" y="21639"/>
                      <a:pt x="5110" y="23377"/>
                    </a:cubicBezTo>
                    <a:cubicBezTo>
                      <a:pt x="5558" y="23815"/>
                      <a:pt x="6049" y="24220"/>
                      <a:pt x="6540" y="24572"/>
                    </a:cubicBezTo>
                    <a:cubicBezTo>
                      <a:pt x="8673" y="26172"/>
                      <a:pt x="11244" y="27196"/>
                      <a:pt x="13911" y="27506"/>
                    </a:cubicBezTo>
                    <a:cubicBezTo>
                      <a:pt x="14481" y="27571"/>
                      <a:pt x="15059" y="27615"/>
                      <a:pt x="15637" y="27615"/>
                    </a:cubicBezTo>
                    <a:cubicBezTo>
                      <a:pt x="16280" y="27615"/>
                      <a:pt x="16924" y="27561"/>
                      <a:pt x="17559" y="27420"/>
                    </a:cubicBezTo>
                    <a:cubicBezTo>
                      <a:pt x="18178" y="27324"/>
                      <a:pt x="18754" y="27111"/>
                      <a:pt x="19287" y="26844"/>
                    </a:cubicBezTo>
                    <a:cubicBezTo>
                      <a:pt x="19821" y="26524"/>
                      <a:pt x="20407" y="26172"/>
                      <a:pt x="20674" y="25596"/>
                    </a:cubicBezTo>
                    <a:cubicBezTo>
                      <a:pt x="20887" y="25063"/>
                      <a:pt x="20845" y="24444"/>
                      <a:pt x="20493" y="23953"/>
                    </a:cubicBezTo>
                    <a:cubicBezTo>
                      <a:pt x="20311" y="23687"/>
                      <a:pt x="20045" y="23505"/>
                      <a:pt x="19778" y="23324"/>
                    </a:cubicBezTo>
                    <a:cubicBezTo>
                      <a:pt x="19469" y="23153"/>
                      <a:pt x="19202" y="22972"/>
                      <a:pt x="18893" y="22791"/>
                    </a:cubicBezTo>
                    <a:cubicBezTo>
                      <a:pt x="17644" y="22172"/>
                      <a:pt x="16311" y="21724"/>
                      <a:pt x="14978" y="21191"/>
                    </a:cubicBezTo>
                    <a:cubicBezTo>
                      <a:pt x="13740" y="20711"/>
                      <a:pt x="12492" y="20124"/>
                      <a:pt x="11425" y="19281"/>
                    </a:cubicBezTo>
                    <a:cubicBezTo>
                      <a:pt x="10316" y="18353"/>
                      <a:pt x="9516" y="17105"/>
                      <a:pt x="8844" y="15857"/>
                    </a:cubicBezTo>
                    <a:cubicBezTo>
                      <a:pt x="8182" y="14662"/>
                      <a:pt x="7649" y="13414"/>
                      <a:pt x="7510" y="12038"/>
                    </a:cubicBezTo>
                    <a:cubicBezTo>
                      <a:pt x="7382" y="10747"/>
                      <a:pt x="7510" y="9456"/>
                      <a:pt x="7649" y="8176"/>
                    </a:cubicBezTo>
                    <a:cubicBezTo>
                      <a:pt x="7692" y="7504"/>
                      <a:pt x="7692" y="6886"/>
                      <a:pt x="7734" y="6214"/>
                    </a:cubicBezTo>
                    <a:cubicBezTo>
                      <a:pt x="7777" y="5552"/>
                      <a:pt x="7916" y="4923"/>
                      <a:pt x="8225" y="4304"/>
                    </a:cubicBezTo>
                    <a:cubicBezTo>
                      <a:pt x="8353" y="3995"/>
                      <a:pt x="8534" y="3728"/>
                      <a:pt x="8716" y="3419"/>
                    </a:cubicBezTo>
                    <a:cubicBezTo>
                      <a:pt x="8940" y="3109"/>
                      <a:pt x="9110" y="2843"/>
                      <a:pt x="9292" y="2523"/>
                    </a:cubicBezTo>
                    <a:cubicBezTo>
                      <a:pt x="9516" y="2256"/>
                      <a:pt x="9783" y="2085"/>
                      <a:pt x="9953" y="1819"/>
                    </a:cubicBezTo>
                    <a:cubicBezTo>
                      <a:pt x="10135" y="1595"/>
                      <a:pt x="10316" y="1328"/>
                      <a:pt x="10135" y="1061"/>
                    </a:cubicBezTo>
                    <a:cubicBezTo>
                      <a:pt x="9953" y="794"/>
                      <a:pt x="9687" y="570"/>
                      <a:pt x="9420" y="389"/>
                    </a:cubicBezTo>
                    <a:cubicBezTo>
                      <a:pt x="9206" y="218"/>
                      <a:pt x="8982" y="80"/>
                      <a:pt x="8758" y="37"/>
                    </a:cubicBezTo>
                    <a:cubicBezTo>
                      <a:pt x="8648" y="13"/>
                      <a:pt x="8542" y="1"/>
                      <a:pt x="8439"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3"/>
              <p:cNvSpPr/>
              <p:nvPr/>
            </p:nvSpPr>
            <p:spPr>
              <a:xfrm>
                <a:off x="6994051" y="3367440"/>
                <a:ext cx="62867" cy="57488"/>
              </a:xfrm>
              <a:custGeom>
                <a:avLst/>
                <a:gdLst/>
                <a:ahLst/>
                <a:cxnLst/>
                <a:rect l="l" t="t" r="r" b="b"/>
                <a:pathLst>
                  <a:path w="1601" h="1464" extrusionOk="0">
                    <a:moveTo>
                      <a:pt x="820" y="0"/>
                    </a:moveTo>
                    <a:cubicBezTo>
                      <a:pt x="659" y="0"/>
                      <a:pt x="498" y="56"/>
                      <a:pt x="363" y="172"/>
                    </a:cubicBezTo>
                    <a:cubicBezTo>
                      <a:pt x="54" y="396"/>
                      <a:pt x="1" y="887"/>
                      <a:pt x="267" y="1196"/>
                    </a:cubicBezTo>
                    <a:cubicBezTo>
                      <a:pt x="394" y="1370"/>
                      <a:pt x="592" y="1464"/>
                      <a:pt x="796" y="1464"/>
                    </a:cubicBezTo>
                    <a:cubicBezTo>
                      <a:pt x="953" y="1464"/>
                      <a:pt x="1114" y="1408"/>
                      <a:pt x="1249" y="1292"/>
                    </a:cubicBezTo>
                    <a:cubicBezTo>
                      <a:pt x="1558" y="1025"/>
                      <a:pt x="1601" y="577"/>
                      <a:pt x="1387" y="268"/>
                    </a:cubicBezTo>
                    <a:cubicBezTo>
                      <a:pt x="1237" y="93"/>
                      <a:pt x="1029" y="0"/>
                      <a:pt x="820"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3"/>
              <p:cNvSpPr/>
              <p:nvPr/>
            </p:nvSpPr>
            <p:spPr>
              <a:xfrm>
                <a:off x="6805569" y="3337950"/>
                <a:ext cx="64948" cy="57370"/>
              </a:xfrm>
              <a:custGeom>
                <a:avLst/>
                <a:gdLst/>
                <a:ahLst/>
                <a:cxnLst/>
                <a:rect l="l" t="t" r="r" b="b"/>
                <a:pathLst>
                  <a:path w="1654" h="1461" extrusionOk="0">
                    <a:moveTo>
                      <a:pt x="830" y="0"/>
                    </a:moveTo>
                    <a:cubicBezTo>
                      <a:pt x="666" y="0"/>
                      <a:pt x="501" y="58"/>
                      <a:pt x="363" y="176"/>
                    </a:cubicBezTo>
                    <a:cubicBezTo>
                      <a:pt x="54" y="443"/>
                      <a:pt x="0" y="880"/>
                      <a:pt x="267" y="1190"/>
                    </a:cubicBezTo>
                    <a:cubicBezTo>
                      <a:pt x="392" y="1368"/>
                      <a:pt x="601" y="1461"/>
                      <a:pt x="814" y="1461"/>
                    </a:cubicBezTo>
                    <a:cubicBezTo>
                      <a:pt x="983" y="1461"/>
                      <a:pt x="1155" y="1403"/>
                      <a:pt x="1291" y="1286"/>
                    </a:cubicBezTo>
                    <a:cubicBezTo>
                      <a:pt x="1558" y="1019"/>
                      <a:pt x="1654" y="571"/>
                      <a:pt x="1387" y="261"/>
                    </a:cubicBezTo>
                    <a:cubicBezTo>
                      <a:pt x="1239" y="90"/>
                      <a:pt x="1035" y="0"/>
                      <a:pt x="830"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3"/>
              <p:cNvSpPr/>
              <p:nvPr/>
            </p:nvSpPr>
            <p:spPr>
              <a:xfrm>
                <a:off x="6613711" y="3258867"/>
                <a:ext cx="64556" cy="56074"/>
              </a:xfrm>
              <a:custGeom>
                <a:avLst/>
                <a:gdLst/>
                <a:ahLst/>
                <a:cxnLst/>
                <a:rect l="l" t="t" r="r" b="b"/>
                <a:pathLst>
                  <a:path w="1644" h="1428" extrusionOk="0">
                    <a:moveTo>
                      <a:pt x="810" y="1"/>
                    </a:moveTo>
                    <a:cubicBezTo>
                      <a:pt x="650" y="1"/>
                      <a:pt x="487" y="48"/>
                      <a:pt x="353" y="142"/>
                    </a:cubicBezTo>
                    <a:cubicBezTo>
                      <a:pt x="43" y="409"/>
                      <a:pt x="1" y="857"/>
                      <a:pt x="267" y="1166"/>
                    </a:cubicBezTo>
                    <a:cubicBezTo>
                      <a:pt x="415" y="1338"/>
                      <a:pt x="619" y="1427"/>
                      <a:pt x="825" y="1427"/>
                    </a:cubicBezTo>
                    <a:cubicBezTo>
                      <a:pt x="989" y="1427"/>
                      <a:pt x="1154" y="1370"/>
                      <a:pt x="1291" y="1251"/>
                    </a:cubicBezTo>
                    <a:cubicBezTo>
                      <a:pt x="1601" y="1027"/>
                      <a:pt x="1643" y="590"/>
                      <a:pt x="1377" y="270"/>
                    </a:cubicBezTo>
                    <a:cubicBezTo>
                      <a:pt x="1247" y="91"/>
                      <a:pt x="1031" y="1"/>
                      <a:pt x="810"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3"/>
              <p:cNvSpPr/>
              <p:nvPr/>
            </p:nvSpPr>
            <p:spPr>
              <a:xfrm>
                <a:off x="6439051" y="2756525"/>
                <a:ext cx="62867" cy="56074"/>
              </a:xfrm>
              <a:custGeom>
                <a:avLst/>
                <a:gdLst/>
                <a:ahLst/>
                <a:cxnLst/>
                <a:rect l="l" t="t" r="r" b="b"/>
                <a:pathLst>
                  <a:path w="1601" h="1428" extrusionOk="0">
                    <a:moveTo>
                      <a:pt x="830" y="1"/>
                    </a:moveTo>
                    <a:cubicBezTo>
                      <a:pt x="666" y="1"/>
                      <a:pt x="501" y="58"/>
                      <a:pt x="363" y="177"/>
                    </a:cubicBezTo>
                    <a:cubicBezTo>
                      <a:pt x="54" y="401"/>
                      <a:pt x="0" y="849"/>
                      <a:pt x="224" y="1158"/>
                    </a:cubicBezTo>
                    <a:cubicBezTo>
                      <a:pt x="379" y="1338"/>
                      <a:pt x="595" y="1427"/>
                      <a:pt x="809" y="1427"/>
                    </a:cubicBezTo>
                    <a:cubicBezTo>
                      <a:pt x="964" y="1427"/>
                      <a:pt x="1118" y="1380"/>
                      <a:pt x="1248" y="1286"/>
                    </a:cubicBezTo>
                    <a:cubicBezTo>
                      <a:pt x="1558" y="1019"/>
                      <a:pt x="1600" y="582"/>
                      <a:pt x="1387" y="262"/>
                    </a:cubicBezTo>
                    <a:cubicBezTo>
                      <a:pt x="1239" y="90"/>
                      <a:pt x="1035" y="1"/>
                      <a:pt x="830"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3"/>
              <p:cNvSpPr/>
              <p:nvPr/>
            </p:nvSpPr>
            <p:spPr>
              <a:xfrm>
                <a:off x="6496852" y="2597768"/>
                <a:ext cx="62867" cy="57448"/>
              </a:xfrm>
              <a:custGeom>
                <a:avLst/>
                <a:gdLst/>
                <a:ahLst/>
                <a:cxnLst/>
                <a:rect l="l" t="t" r="r" b="b"/>
                <a:pathLst>
                  <a:path w="1601" h="1463" extrusionOk="0">
                    <a:moveTo>
                      <a:pt x="819" y="1"/>
                    </a:moveTo>
                    <a:cubicBezTo>
                      <a:pt x="655" y="1"/>
                      <a:pt x="490" y="58"/>
                      <a:pt x="352" y="177"/>
                    </a:cubicBezTo>
                    <a:cubicBezTo>
                      <a:pt x="43" y="443"/>
                      <a:pt x="0" y="892"/>
                      <a:pt x="267" y="1201"/>
                    </a:cubicBezTo>
                    <a:cubicBezTo>
                      <a:pt x="391" y="1373"/>
                      <a:pt x="582" y="1462"/>
                      <a:pt x="781" y="1462"/>
                    </a:cubicBezTo>
                    <a:cubicBezTo>
                      <a:pt x="941" y="1462"/>
                      <a:pt x="1106" y="1405"/>
                      <a:pt x="1248" y="1286"/>
                    </a:cubicBezTo>
                    <a:cubicBezTo>
                      <a:pt x="1558" y="1020"/>
                      <a:pt x="1601" y="571"/>
                      <a:pt x="1376" y="262"/>
                    </a:cubicBezTo>
                    <a:cubicBezTo>
                      <a:pt x="1228" y="90"/>
                      <a:pt x="1024" y="1"/>
                      <a:pt x="819"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3" name="Google Shape;1333;p33"/>
            <p:cNvSpPr/>
            <p:nvPr/>
          </p:nvSpPr>
          <p:spPr>
            <a:xfrm rot="6885642">
              <a:off x="-2173959" y="2851458"/>
              <a:ext cx="1447046" cy="1914316"/>
            </a:xfrm>
            <a:custGeom>
              <a:avLst/>
              <a:gdLst/>
              <a:ahLst/>
              <a:cxnLst/>
              <a:rect l="l" t="t" r="r" b="b"/>
              <a:pathLst>
                <a:path w="20888" h="27633" extrusionOk="0">
                  <a:moveTo>
                    <a:pt x="8490" y="1"/>
                  </a:moveTo>
                  <a:cubicBezTo>
                    <a:pt x="8053" y="1"/>
                    <a:pt x="7647" y="252"/>
                    <a:pt x="7425" y="651"/>
                  </a:cubicBezTo>
                  <a:cubicBezTo>
                    <a:pt x="7158" y="1142"/>
                    <a:pt x="7116" y="1718"/>
                    <a:pt x="6977" y="2305"/>
                  </a:cubicBezTo>
                  <a:cubicBezTo>
                    <a:pt x="6753" y="2924"/>
                    <a:pt x="6486" y="3542"/>
                    <a:pt x="5953" y="3990"/>
                  </a:cubicBezTo>
                  <a:cubicBezTo>
                    <a:pt x="5420" y="4438"/>
                    <a:pt x="4715" y="4748"/>
                    <a:pt x="4086" y="5100"/>
                  </a:cubicBezTo>
                  <a:cubicBezTo>
                    <a:pt x="3553" y="5452"/>
                    <a:pt x="3019" y="5815"/>
                    <a:pt x="2582" y="6305"/>
                  </a:cubicBezTo>
                  <a:cubicBezTo>
                    <a:pt x="1686" y="7233"/>
                    <a:pt x="1067" y="8385"/>
                    <a:pt x="715" y="9633"/>
                  </a:cubicBezTo>
                  <a:cubicBezTo>
                    <a:pt x="0" y="12034"/>
                    <a:pt x="310" y="14658"/>
                    <a:pt x="1067" y="17015"/>
                  </a:cubicBezTo>
                  <a:cubicBezTo>
                    <a:pt x="1867" y="19415"/>
                    <a:pt x="3286" y="21634"/>
                    <a:pt x="5110" y="23416"/>
                  </a:cubicBezTo>
                  <a:cubicBezTo>
                    <a:pt x="5558" y="23810"/>
                    <a:pt x="6049" y="24216"/>
                    <a:pt x="6529" y="24610"/>
                  </a:cubicBezTo>
                  <a:cubicBezTo>
                    <a:pt x="8716" y="26168"/>
                    <a:pt x="11244" y="27192"/>
                    <a:pt x="13911" y="27501"/>
                  </a:cubicBezTo>
                  <a:cubicBezTo>
                    <a:pt x="14482" y="27587"/>
                    <a:pt x="15069" y="27632"/>
                    <a:pt x="15658" y="27632"/>
                  </a:cubicBezTo>
                  <a:cubicBezTo>
                    <a:pt x="16312" y="27632"/>
                    <a:pt x="16967" y="27577"/>
                    <a:pt x="17602" y="27459"/>
                  </a:cubicBezTo>
                  <a:cubicBezTo>
                    <a:pt x="18178" y="27320"/>
                    <a:pt x="18754" y="27149"/>
                    <a:pt x="19330" y="26840"/>
                  </a:cubicBezTo>
                  <a:cubicBezTo>
                    <a:pt x="19863" y="26573"/>
                    <a:pt x="20450" y="26168"/>
                    <a:pt x="20663" y="25592"/>
                  </a:cubicBezTo>
                  <a:cubicBezTo>
                    <a:pt x="20887" y="25059"/>
                    <a:pt x="20845" y="24440"/>
                    <a:pt x="20535" y="23949"/>
                  </a:cubicBezTo>
                  <a:cubicBezTo>
                    <a:pt x="20354" y="23682"/>
                    <a:pt x="20045" y="23501"/>
                    <a:pt x="19778" y="23320"/>
                  </a:cubicBezTo>
                  <a:cubicBezTo>
                    <a:pt x="19511" y="23149"/>
                    <a:pt x="19202" y="22968"/>
                    <a:pt x="18893" y="22840"/>
                  </a:cubicBezTo>
                  <a:cubicBezTo>
                    <a:pt x="17644" y="22168"/>
                    <a:pt x="16311" y="21720"/>
                    <a:pt x="14978" y="21240"/>
                  </a:cubicBezTo>
                  <a:cubicBezTo>
                    <a:pt x="13730" y="20749"/>
                    <a:pt x="12492" y="20173"/>
                    <a:pt x="11425" y="19277"/>
                  </a:cubicBezTo>
                  <a:cubicBezTo>
                    <a:pt x="10359" y="18349"/>
                    <a:pt x="9516" y="17101"/>
                    <a:pt x="8844" y="15853"/>
                  </a:cubicBezTo>
                  <a:cubicBezTo>
                    <a:pt x="8182" y="14658"/>
                    <a:pt x="7649" y="13410"/>
                    <a:pt x="7510" y="12034"/>
                  </a:cubicBezTo>
                  <a:cubicBezTo>
                    <a:pt x="7382" y="10743"/>
                    <a:pt x="7553" y="9452"/>
                    <a:pt x="7649" y="8172"/>
                  </a:cubicBezTo>
                  <a:cubicBezTo>
                    <a:pt x="7692" y="7543"/>
                    <a:pt x="7692" y="6881"/>
                    <a:pt x="7734" y="6252"/>
                  </a:cubicBezTo>
                  <a:cubicBezTo>
                    <a:pt x="7777" y="5590"/>
                    <a:pt x="7916" y="4918"/>
                    <a:pt x="8225" y="4342"/>
                  </a:cubicBezTo>
                  <a:cubicBezTo>
                    <a:pt x="8353" y="4033"/>
                    <a:pt x="8534" y="3724"/>
                    <a:pt x="8716" y="3457"/>
                  </a:cubicBezTo>
                  <a:cubicBezTo>
                    <a:pt x="8929" y="3148"/>
                    <a:pt x="9110" y="2838"/>
                    <a:pt x="9335" y="2572"/>
                  </a:cubicBezTo>
                  <a:cubicBezTo>
                    <a:pt x="9516" y="2305"/>
                    <a:pt x="9783" y="2081"/>
                    <a:pt x="9996" y="1814"/>
                  </a:cubicBezTo>
                  <a:cubicBezTo>
                    <a:pt x="10135" y="1633"/>
                    <a:pt x="10316" y="1324"/>
                    <a:pt x="10135" y="1057"/>
                  </a:cubicBezTo>
                  <a:cubicBezTo>
                    <a:pt x="9996" y="790"/>
                    <a:pt x="9687" y="566"/>
                    <a:pt x="9420" y="385"/>
                  </a:cubicBezTo>
                  <a:cubicBezTo>
                    <a:pt x="9249" y="257"/>
                    <a:pt x="8982" y="118"/>
                    <a:pt x="8758" y="33"/>
                  </a:cubicBezTo>
                  <a:cubicBezTo>
                    <a:pt x="8668" y="11"/>
                    <a:pt x="8579" y="1"/>
                    <a:pt x="8490" y="1"/>
                  </a:cubicBezTo>
                  <a:close/>
                </a:path>
              </a:pathLst>
            </a:custGeom>
            <a:solidFill>
              <a:srgbClr val="E02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3"/>
            <p:cNvSpPr/>
            <p:nvPr/>
          </p:nvSpPr>
          <p:spPr>
            <a:xfrm rot="6885642">
              <a:off x="-2132536" y="2839481"/>
              <a:ext cx="1447739" cy="1915770"/>
            </a:xfrm>
            <a:custGeom>
              <a:avLst/>
              <a:gdLst/>
              <a:ahLst/>
              <a:cxnLst/>
              <a:rect l="l" t="t" r="r" b="b"/>
              <a:pathLst>
                <a:path w="20898" h="27654" extrusionOk="0">
                  <a:moveTo>
                    <a:pt x="8493" y="0"/>
                  </a:moveTo>
                  <a:cubicBezTo>
                    <a:pt x="8066" y="0"/>
                    <a:pt x="7689" y="253"/>
                    <a:pt x="7467" y="661"/>
                  </a:cubicBezTo>
                  <a:cubicBezTo>
                    <a:pt x="7201" y="1141"/>
                    <a:pt x="7158" y="1771"/>
                    <a:pt x="6987" y="2304"/>
                  </a:cubicBezTo>
                  <a:cubicBezTo>
                    <a:pt x="6806" y="2923"/>
                    <a:pt x="6497" y="3542"/>
                    <a:pt x="5963" y="3990"/>
                  </a:cubicBezTo>
                  <a:cubicBezTo>
                    <a:pt x="5430" y="4480"/>
                    <a:pt x="4758" y="4747"/>
                    <a:pt x="4096" y="5099"/>
                  </a:cubicBezTo>
                  <a:cubicBezTo>
                    <a:pt x="3563" y="5462"/>
                    <a:pt x="3030" y="5856"/>
                    <a:pt x="2582" y="6305"/>
                  </a:cubicBezTo>
                  <a:cubicBezTo>
                    <a:pt x="1696" y="7233"/>
                    <a:pt x="1067" y="8395"/>
                    <a:pt x="715" y="9633"/>
                  </a:cubicBezTo>
                  <a:cubicBezTo>
                    <a:pt x="0" y="12033"/>
                    <a:pt x="320" y="14657"/>
                    <a:pt x="1067" y="17015"/>
                  </a:cubicBezTo>
                  <a:cubicBezTo>
                    <a:pt x="1867" y="19415"/>
                    <a:pt x="3296" y="21634"/>
                    <a:pt x="5120" y="23415"/>
                  </a:cubicBezTo>
                  <a:cubicBezTo>
                    <a:pt x="5558" y="23863"/>
                    <a:pt x="6049" y="24258"/>
                    <a:pt x="6539" y="24610"/>
                  </a:cubicBezTo>
                  <a:cubicBezTo>
                    <a:pt x="8715" y="26210"/>
                    <a:pt x="11297" y="27191"/>
                    <a:pt x="13921" y="27543"/>
                  </a:cubicBezTo>
                  <a:cubicBezTo>
                    <a:pt x="14507" y="27609"/>
                    <a:pt x="15095" y="27653"/>
                    <a:pt x="15679" y="27653"/>
                  </a:cubicBezTo>
                  <a:cubicBezTo>
                    <a:pt x="16328" y="27653"/>
                    <a:pt x="16972" y="27598"/>
                    <a:pt x="17601" y="27458"/>
                  </a:cubicBezTo>
                  <a:cubicBezTo>
                    <a:pt x="18188" y="27330"/>
                    <a:pt x="18807" y="27149"/>
                    <a:pt x="19340" y="26882"/>
                  </a:cubicBezTo>
                  <a:cubicBezTo>
                    <a:pt x="19874" y="26573"/>
                    <a:pt x="20450" y="26167"/>
                    <a:pt x="20674" y="25591"/>
                  </a:cubicBezTo>
                  <a:cubicBezTo>
                    <a:pt x="20898" y="25058"/>
                    <a:pt x="20855" y="24439"/>
                    <a:pt x="20535" y="23991"/>
                  </a:cubicBezTo>
                  <a:cubicBezTo>
                    <a:pt x="20364" y="23682"/>
                    <a:pt x="20098" y="23500"/>
                    <a:pt x="19788" y="23330"/>
                  </a:cubicBezTo>
                  <a:cubicBezTo>
                    <a:pt x="19522" y="23148"/>
                    <a:pt x="19202" y="22967"/>
                    <a:pt x="18935" y="22839"/>
                  </a:cubicBezTo>
                  <a:cubicBezTo>
                    <a:pt x="17655" y="22167"/>
                    <a:pt x="16321" y="21730"/>
                    <a:pt x="15031" y="21239"/>
                  </a:cubicBezTo>
                  <a:cubicBezTo>
                    <a:pt x="13740" y="20748"/>
                    <a:pt x="12492" y="20172"/>
                    <a:pt x="11468" y="19276"/>
                  </a:cubicBezTo>
                  <a:cubicBezTo>
                    <a:pt x="10358" y="18348"/>
                    <a:pt x="9558" y="17100"/>
                    <a:pt x="8854" y="15862"/>
                  </a:cubicBezTo>
                  <a:cubicBezTo>
                    <a:pt x="8182" y="14700"/>
                    <a:pt x="7649" y="13409"/>
                    <a:pt x="7521" y="12076"/>
                  </a:cubicBezTo>
                  <a:cubicBezTo>
                    <a:pt x="7382" y="10795"/>
                    <a:pt x="7563" y="9505"/>
                    <a:pt x="7649" y="8214"/>
                  </a:cubicBezTo>
                  <a:cubicBezTo>
                    <a:pt x="7691" y="7542"/>
                    <a:pt x="7734" y="6923"/>
                    <a:pt x="7787" y="6262"/>
                  </a:cubicBezTo>
                  <a:cubicBezTo>
                    <a:pt x="7830" y="5590"/>
                    <a:pt x="7958" y="4971"/>
                    <a:pt x="8225" y="4342"/>
                  </a:cubicBezTo>
                  <a:cubicBezTo>
                    <a:pt x="8406" y="4032"/>
                    <a:pt x="8587" y="3723"/>
                    <a:pt x="8758" y="3456"/>
                  </a:cubicBezTo>
                  <a:cubicBezTo>
                    <a:pt x="8939" y="3147"/>
                    <a:pt x="9121" y="2838"/>
                    <a:pt x="9334" y="2571"/>
                  </a:cubicBezTo>
                  <a:cubicBezTo>
                    <a:pt x="9515" y="2304"/>
                    <a:pt x="9782" y="2080"/>
                    <a:pt x="10006" y="1856"/>
                  </a:cubicBezTo>
                  <a:cubicBezTo>
                    <a:pt x="10188" y="1632"/>
                    <a:pt x="10316" y="1323"/>
                    <a:pt x="10188" y="1056"/>
                  </a:cubicBezTo>
                  <a:cubicBezTo>
                    <a:pt x="10006" y="789"/>
                    <a:pt x="9697" y="565"/>
                    <a:pt x="9473" y="395"/>
                  </a:cubicBezTo>
                  <a:cubicBezTo>
                    <a:pt x="9249" y="256"/>
                    <a:pt x="9025" y="128"/>
                    <a:pt x="8758" y="32"/>
                  </a:cubicBezTo>
                  <a:cubicBezTo>
                    <a:pt x="8668" y="11"/>
                    <a:pt x="8580" y="0"/>
                    <a:pt x="8493" y="0"/>
                  </a:cubicBezTo>
                  <a:close/>
                </a:path>
              </a:pathLst>
            </a:custGeom>
            <a:solidFill>
              <a:srgbClr val="FDD7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3"/>
            <p:cNvSpPr/>
            <p:nvPr/>
          </p:nvSpPr>
          <p:spPr>
            <a:xfrm rot="6885642">
              <a:off x="-2123992" y="2869619"/>
              <a:ext cx="1388715" cy="1880093"/>
            </a:xfrm>
            <a:custGeom>
              <a:avLst/>
              <a:gdLst/>
              <a:ahLst/>
              <a:cxnLst/>
              <a:rect l="l" t="t" r="r" b="b"/>
              <a:pathLst>
                <a:path w="20046" h="27139" extrusionOk="0">
                  <a:moveTo>
                    <a:pt x="3977" y="5180"/>
                  </a:moveTo>
                  <a:cubicBezTo>
                    <a:pt x="4182" y="5180"/>
                    <a:pt x="4386" y="5269"/>
                    <a:pt x="4534" y="5441"/>
                  </a:cubicBezTo>
                  <a:cubicBezTo>
                    <a:pt x="4759" y="5750"/>
                    <a:pt x="4716" y="6199"/>
                    <a:pt x="4406" y="6465"/>
                  </a:cubicBezTo>
                  <a:cubicBezTo>
                    <a:pt x="4264" y="6584"/>
                    <a:pt x="4099" y="6641"/>
                    <a:pt x="3939" y="6641"/>
                  </a:cubicBezTo>
                  <a:cubicBezTo>
                    <a:pt x="3740" y="6641"/>
                    <a:pt x="3549" y="6552"/>
                    <a:pt x="3425" y="6380"/>
                  </a:cubicBezTo>
                  <a:cubicBezTo>
                    <a:pt x="3158" y="6071"/>
                    <a:pt x="3201" y="5622"/>
                    <a:pt x="3510" y="5356"/>
                  </a:cubicBezTo>
                  <a:cubicBezTo>
                    <a:pt x="3648" y="5237"/>
                    <a:pt x="3813" y="5180"/>
                    <a:pt x="3977" y="5180"/>
                  </a:cubicBezTo>
                  <a:close/>
                  <a:moveTo>
                    <a:pt x="2516" y="9223"/>
                  </a:moveTo>
                  <a:cubicBezTo>
                    <a:pt x="2721" y="9223"/>
                    <a:pt x="2925" y="9312"/>
                    <a:pt x="3073" y="9484"/>
                  </a:cubicBezTo>
                  <a:cubicBezTo>
                    <a:pt x="3286" y="9804"/>
                    <a:pt x="3244" y="10241"/>
                    <a:pt x="2934" y="10508"/>
                  </a:cubicBezTo>
                  <a:cubicBezTo>
                    <a:pt x="2804" y="10602"/>
                    <a:pt x="2650" y="10649"/>
                    <a:pt x="2495" y="10649"/>
                  </a:cubicBezTo>
                  <a:cubicBezTo>
                    <a:pt x="2281" y="10649"/>
                    <a:pt x="2065" y="10560"/>
                    <a:pt x="1910" y="10380"/>
                  </a:cubicBezTo>
                  <a:cubicBezTo>
                    <a:pt x="1686" y="10071"/>
                    <a:pt x="1740" y="9623"/>
                    <a:pt x="2049" y="9399"/>
                  </a:cubicBezTo>
                  <a:cubicBezTo>
                    <a:pt x="2187" y="9280"/>
                    <a:pt x="2352" y="9223"/>
                    <a:pt x="2516" y="9223"/>
                  </a:cubicBezTo>
                  <a:close/>
                  <a:moveTo>
                    <a:pt x="6944" y="22016"/>
                  </a:moveTo>
                  <a:cubicBezTo>
                    <a:pt x="7165" y="22016"/>
                    <a:pt x="7381" y="22106"/>
                    <a:pt x="7511" y="22285"/>
                  </a:cubicBezTo>
                  <a:cubicBezTo>
                    <a:pt x="7777" y="22605"/>
                    <a:pt x="7735" y="23042"/>
                    <a:pt x="7425" y="23266"/>
                  </a:cubicBezTo>
                  <a:cubicBezTo>
                    <a:pt x="7288" y="23385"/>
                    <a:pt x="7123" y="23442"/>
                    <a:pt x="6959" y="23442"/>
                  </a:cubicBezTo>
                  <a:cubicBezTo>
                    <a:pt x="6753" y="23442"/>
                    <a:pt x="6549" y="23353"/>
                    <a:pt x="6401" y="23181"/>
                  </a:cubicBezTo>
                  <a:cubicBezTo>
                    <a:pt x="6135" y="22872"/>
                    <a:pt x="6177" y="22424"/>
                    <a:pt x="6487" y="22157"/>
                  </a:cubicBezTo>
                  <a:cubicBezTo>
                    <a:pt x="6621" y="22063"/>
                    <a:pt x="6784" y="22016"/>
                    <a:pt x="6944" y="22016"/>
                  </a:cubicBezTo>
                  <a:close/>
                  <a:moveTo>
                    <a:pt x="11850" y="24029"/>
                  </a:moveTo>
                  <a:cubicBezTo>
                    <a:pt x="12055" y="24029"/>
                    <a:pt x="12259" y="24119"/>
                    <a:pt x="12407" y="24290"/>
                  </a:cubicBezTo>
                  <a:cubicBezTo>
                    <a:pt x="12674" y="24600"/>
                    <a:pt x="12578" y="25048"/>
                    <a:pt x="12311" y="25315"/>
                  </a:cubicBezTo>
                  <a:cubicBezTo>
                    <a:pt x="12175" y="25432"/>
                    <a:pt x="12003" y="25490"/>
                    <a:pt x="11834" y="25490"/>
                  </a:cubicBezTo>
                  <a:cubicBezTo>
                    <a:pt x="11621" y="25490"/>
                    <a:pt x="11412" y="25397"/>
                    <a:pt x="11287" y="25219"/>
                  </a:cubicBezTo>
                  <a:cubicBezTo>
                    <a:pt x="11020" y="24909"/>
                    <a:pt x="11074" y="24472"/>
                    <a:pt x="11383" y="24205"/>
                  </a:cubicBezTo>
                  <a:cubicBezTo>
                    <a:pt x="11521" y="24087"/>
                    <a:pt x="11686" y="24029"/>
                    <a:pt x="11850" y="24029"/>
                  </a:cubicBezTo>
                  <a:close/>
                  <a:moveTo>
                    <a:pt x="16640" y="24780"/>
                  </a:moveTo>
                  <a:cubicBezTo>
                    <a:pt x="16849" y="24780"/>
                    <a:pt x="17057" y="24873"/>
                    <a:pt x="17207" y="25048"/>
                  </a:cubicBezTo>
                  <a:cubicBezTo>
                    <a:pt x="17421" y="25357"/>
                    <a:pt x="17378" y="25805"/>
                    <a:pt x="17069" y="26072"/>
                  </a:cubicBezTo>
                  <a:cubicBezTo>
                    <a:pt x="16934" y="26188"/>
                    <a:pt x="16773" y="26244"/>
                    <a:pt x="16616" y="26244"/>
                  </a:cubicBezTo>
                  <a:cubicBezTo>
                    <a:pt x="16412" y="26244"/>
                    <a:pt x="16214" y="26150"/>
                    <a:pt x="16087" y="25976"/>
                  </a:cubicBezTo>
                  <a:cubicBezTo>
                    <a:pt x="15821" y="25667"/>
                    <a:pt x="15874" y="25176"/>
                    <a:pt x="16183" y="24952"/>
                  </a:cubicBezTo>
                  <a:cubicBezTo>
                    <a:pt x="16318" y="24836"/>
                    <a:pt x="16479" y="24780"/>
                    <a:pt x="16640" y="24780"/>
                  </a:cubicBezTo>
                  <a:close/>
                  <a:moveTo>
                    <a:pt x="7905" y="1"/>
                  </a:moveTo>
                  <a:cubicBezTo>
                    <a:pt x="7777" y="1"/>
                    <a:pt x="7644" y="22"/>
                    <a:pt x="7511" y="65"/>
                  </a:cubicBezTo>
                  <a:cubicBezTo>
                    <a:pt x="7287" y="203"/>
                    <a:pt x="7116" y="470"/>
                    <a:pt x="7020" y="737"/>
                  </a:cubicBezTo>
                  <a:cubicBezTo>
                    <a:pt x="6849" y="1132"/>
                    <a:pt x="6807" y="1622"/>
                    <a:pt x="6668" y="2070"/>
                  </a:cubicBezTo>
                  <a:cubicBezTo>
                    <a:pt x="6799" y="1958"/>
                    <a:pt x="6954" y="1908"/>
                    <a:pt x="7106" y="1908"/>
                  </a:cubicBezTo>
                  <a:cubicBezTo>
                    <a:pt x="7316" y="1908"/>
                    <a:pt x="7520" y="2001"/>
                    <a:pt x="7649" y="2156"/>
                  </a:cubicBezTo>
                  <a:cubicBezTo>
                    <a:pt x="7916" y="2465"/>
                    <a:pt x="7873" y="2956"/>
                    <a:pt x="7553" y="3180"/>
                  </a:cubicBezTo>
                  <a:cubicBezTo>
                    <a:pt x="7417" y="3297"/>
                    <a:pt x="7256" y="3355"/>
                    <a:pt x="7095" y="3355"/>
                  </a:cubicBezTo>
                  <a:cubicBezTo>
                    <a:pt x="6891" y="3355"/>
                    <a:pt x="6689" y="3263"/>
                    <a:pt x="6540" y="3084"/>
                  </a:cubicBezTo>
                  <a:cubicBezTo>
                    <a:pt x="6444" y="2998"/>
                    <a:pt x="6401" y="2913"/>
                    <a:pt x="6401" y="2774"/>
                  </a:cubicBezTo>
                  <a:cubicBezTo>
                    <a:pt x="6177" y="3222"/>
                    <a:pt x="5911" y="3574"/>
                    <a:pt x="5559" y="3884"/>
                  </a:cubicBezTo>
                  <a:cubicBezTo>
                    <a:pt x="5068" y="4374"/>
                    <a:pt x="4406" y="4641"/>
                    <a:pt x="3820" y="5004"/>
                  </a:cubicBezTo>
                  <a:cubicBezTo>
                    <a:pt x="2934" y="5484"/>
                    <a:pt x="2177" y="6156"/>
                    <a:pt x="1601" y="6913"/>
                  </a:cubicBezTo>
                  <a:cubicBezTo>
                    <a:pt x="1694" y="6884"/>
                    <a:pt x="1788" y="6869"/>
                    <a:pt x="1879" y="6869"/>
                  </a:cubicBezTo>
                  <a:cubicBezTo>
                    <a:pt x="2089" y="6869"/>
                    <a:pt x="2287" y="6951"/>
                    <a:pt x="2444" y="7137"/>
                  </a:cubicBezTo>
                  <a:cubicBezTo>
                    <a:pt x="2710" y="7447"/>
                    <a:pt x="2668" y="7884"/>
                    <a:pt x="2358" y="8151"/>
                  </a:cubicBezTo>
                  <a:cubicBezTo>
                    <a:pt x="2221" y="8269"/>
                    <a:pt x="2047" y="8327"/>
                    <a:pt x="1877" y="8327"/>
                  </a:cubicBezTo>
                  <a:cubicBezTo>
                    <a:pt x="1665" y="8327"/>
                    <a:pt x="1459" y="8237"/>
                    <a:pt x="1334" y="8065"/>
                  </a:cubicBezTo>
                  <a:cubicBezTo>
                    <a:pt x="1206" y="7937"/>
                    <a:pt x="1153" y="7756"/>
                    <a:pt x="1153" y="7617"/>
                  </a:cubicBezTo>
                  <a:cubicBezTo>
                    <a:pt x="1153" y="7617"/>
                    <a:pt x="1153" y="7671"/>
                    <a:pt x="1110" y="7671"/>
                  </a:cubicBezTo>
                  <a:cubicBezTo>
                    <a:pt x="534" y="8737"/>
                    <a:pt x="182" y="9975"/>
                    <a:pt x="43" y="11180"/>
                  </a:cubicBezTo>
                  <a:cubicBezTo>
                    <a:pt x="86" y="11138"/>
                    <a:pt x="139" y="11084"/>
                    <a:pt x="182" y="11042"/>
                  </a:cubicBezTo>
                  <a:cubicBezTo>
                    <a:pt x="309" y="10950"/>
                    <a:pt x="467" y="10904"/>
                    <a:pt x="624" y="10904"/>
                  </a:cubicBezTo>
                  <a:cubicBezTo>
                    <a:pt x="849" y="10904"/>
                    <a:pt x="1074" y="10998"/>
                    <a:pt x="1206" y="11180"/>
                  </a:cubicBezTo>
                  <a:cubicBezTo>
                    <a:pt x="1473" y="11490"/>
                    <a:pt x="1420" y="11938"/>
                    <a:pt x="1110" y="12151"/>
                  </a:cubicBezTo>
                  <a:cubicBezTo>
                    <a:pt x="973" y="12270"/>
                    <a:pt x="808" y="12327"/>
                    <a:pt x="643" y="12327"/>
                  </a:cubicBezTo>
                  <a:cubicBezTo>
                    <a:pt x="438" y="12327"/>
                    <a:pt x="234" y="12237"/>
                    <a:pt x="86" y="12066"/>
                  </a:cubicBezTo>
                  <a:cubicBezTo>
                    <a:pt x="43" y="12023"/>
                    <a:pt x="43" y="12023"/>
                    <a:pt x="1" y="11980"/>
                  </a:cubicBezTo>
                  <a:lnTo>
                    <a:pt x="1" y="11980"/>
                  </a:lnTo>
                  <a:cubicBezTo>
                    <a:pt x="1" y="12642"/>
                    <a:pt x="43" y="13314"/>
                    <a:pt x="139" y="13975"/>
                  </a:cubicBezTo>
                  <a:cubicBezTo>
                    <a:pt x="182" y="13932"/>
                    <a:pt x="225" y="13890"/>
                    <a:pt x="268" y="13804"/>
                  </a:cubicBezTo>
                  <a:cubicBezTo>
                    <a:pt x="397" y="13710"/>
                    <a:pt x="559" y="13663"/>
                    <a:pt x="720" y="13663"/>
                  </a:cubicBezTo>
                  <a:cubicBezTo>
                    <a:pt x="942" y="13663"/>
                    <a:pt x="1162" y="13753"/>
                    <a:pt x="1292" y="13932"/>
                  </a:cubicBezTo>
                  <a:cubicBezTo>
                    <a:pt x="1558" y="14242"/>
                    <a:pt x="1516" y="14690"/>
                    <a:pt x="1206" y="14956"/>
                  </a:cubicBezTo>
                  <a:cubicBezTo>
                    <a:pt x="1073" y="15047"/>
                    <a:pt x="905" y="15092"/>
                    <a:pt x="737" y="15092"/>
                  </a:cubicBezTo>
                  <a:cubicBezTo>
                    <a:pt x="569" y="15092"/>
                    <a:pt x="401" y="15047"/>
                    <a:pt x="268" y="14956"/>
                  </a:cubicBezTo>
                  <a:lnTo>
                    <a:pt x="268" y="14956"/>
                  </a:lnTo>
                  <a:cubicBezTo>
                    <a:pt x="534" y="16109"/>
                    <a:pt x="940" y="17218"/>
                    <a:pt x="1420" y="18285"/>
                  </a:cubicBezTo>
                  <a:cubicBezTo>
                    <a:pt x="1420" y="18114"/>
                    <a:pt x="1516" y="17975"/>
                    <a:pt x="1686" y="17847"/>
                  </a:cubicBezTo>
                  <a:cubicBezTo>
                    <a:pt x="1805" y="17729"/>
                    <a:pt x="1968" y="17671"/>
                    <a:pt x="2132" y="17671"/>
                  </a:cubicBezTo>
                  <a:cubicBezTo>
                    <a:pt x="2337" y="17671"/>
                    <a:pt x="2543" y="17761"/>
                    <a:pt x="2668" y="17933"/>
                  </a:cubicBezTo>
                  <a:cubicBezTo>
                    <a:pt x="2934" y="18242"/>
                    <a:pt x="2892" y="18690"/>
                    <a:pt x="2582" y="18957"/>
                  </a:cubicBezTo>
                  <a:cubicBezTo>
                    <a:pt x="2457" y="19058"/>
                    <a:pt x="2292" y="19116"/>
                    <a:pt x="2132" y="19116"/>
                  </a:cubicBezTo>
                  <a:cubicBezTo>
                    <a:pt x="2005" y="19116"/>
                    <a:pt x="1881" y="19080"/>
                    <a:pt x="1782" y="18999"/>
                  </a:cubicBezTo>
                  <a:lnTo>
                    <a:pt x="1782" y="18999"/>
                  </a:lnTo>
                  <a:cubicBezTo>
                    <a:pt x="2273" y="19981"/>
                    <a:pt x="2892" y="20909"/>
                    <a:pt x="3606" y="21752"/>
                  </a:cubicBezTo>
                  <a:cubicBezTo>
                    <a:pt x="3606" y="21538"/>
                    <a:pt x="3692" y="21357"/>
                    <a:pt x="3873" y="21218"/>
                  </a:cubicBezTo>
                  <a:cubicBezTo>
                    <a:pt x="4008" y="21102"/>
                    <a:pt x="4167" y="21047"/>
                    <a:pt x="4326" y="21047"/>
                  </a:cubicBezTo>
                  <a:cubicBezTo>
                    <a:pt x="4531" y="21047"/>
                    <a:pt x="4736" y="21140"/>
                    <a:pt x="4887" y="21314"/>
                  </a:cubicBezTo>
                  <a:cubicBezTo>
                    <a:pt x="5111" y="21624"/>
                    <a:pt x="5068" y="22072"/>
                    <a:pt x="4759" y="22338"/>
                  </a:cubicBezTo>
                  <a:cubicBezTo>
                    <a:pt x="4620" y="22466"/>
                    <a:pt x="4449" y="22509"/>
                    <a:pt x="4268" y="22509"/>
                  </a:cubicBezTo>
                  <a:cubicBezTo>
                    <a:pt x="4844" y="23085"/>
                    <a:pt x="5473" y="23672"/>
                    <a:pt x="6135" y="24152"/>
                  </a:cubicBezTo>
                  <a:cubicBezTo>
                    <a:pt x="6668" y="24557"/>
                    <a:pt x="7244" y="24909"/>
                    <a:pt x="7820" y="25219"/>
                  </a:cubicBezTo>
                  <a:cubicBezTo>
                    <a:pt x="7959" y="25315"/>
                    <a:pt x="8140" y="25400"/>
                    <a:pt x="8268" y="25443"/>
                  </a:cubicBezTo>
                  <a:cubicBezTo>
                    <a:pt x="8183" y="25176"/>
                    <a:pt x="8268" y="24866"/>
                    <a:pt x="8492" y="24642"/>
                  </a:cubicBezTo>
                  <a:cubicBezTo>
                    <a:pt x="8619" y="24551"/>
                    <a:pt x="8769" y="24505"/>
                    <a:pt x="8921" y="24505"/>
                  </a:cubicBezTo>
                  <a:cubicBezTo>
                    <a:pt x="9139" y="24505"/>
                    <a:pt x="9359" y="24599"/>
                    <a:pt x="9516" y="24781"/>
                  </a:cubicBezTo>
                  <a:cubicBezTo>
                    <a:pt x="9783" y="25091"/>
                    <a:pt x="9740" y="25539"/>
                    <a:pt x="9420" y="25752"/>
                  </a:cubicBezTo>
                  <a:cubicBezTo>
                    <a:pt x="9335" y="25848"/>
                    <a:pt x="9292" y="25848"/>
                    <a:pt x="9207" y="25891"/>
                  </a:cubicBezTo>
                  <a:cubicBezTo>
                    <a:pt x="10626" y="26509"/>
                    <a:pt x="12140" y="26915"/>
                    <a:pt x="13687" y="27043"/>
                  </a:cubicBezTo>
                  <a:cubicBezTo>
                    <a:pt x="13602" y="27000"/>
                    <a:pt x="13559" y="26957"/>
                    <a:pt x="13474" y="26872"/>
                  </a:cubicBezTo>
                  <a:cubicBezTo>
                    <a:pt x="13250" y="26552"/>
                    <a:pt x="13293" y="26115"/>
                    <a:pt x="13602" y="25848"/>
                  </a:cubicBezTo>
                  <a:cubicBezTo>
                    <a:pt x="13714" y="25754"/>
                    <a:pt x="13865" y="25707"/>
                    <a:pt x="14020" y="25707"/>
                  </a:cubicBezTo>
                  <a:cubicBezTo>
                    <a:pt x="14234" y="25707"/>
                    <a:pt x="14453" y="25796"/>
                    <a:pt x="14583" y="25976"/>
                  </a:cubicBezTo>
                  <a:cubicBezTo>
                    <a:pt x="14850" y="26285"/>
                    <a:pt x="14807" y="26733"/>
                    <a:pt x="14487" y="27000"/>
                  </a:cubicBezTo>
                  <a:cubicBezTo>
                    <a:pt x="14402" y="27043"/>
                    <a:pt x="14359" y="27085"/>
                    <a:pt x="14274" y="27085"/>
                  </a:cubicBezTo>
                  <a:cubicBezTo>
                    <a:pt x="14541" y="27139"/>
                    <a:pt x="14807" y="27139"/>
                    <a:pt x="15117" y="27139"/>
                  </a:cubicBezTo>
                  <a:cubicBezTo>
                    <a:pt x="16311" y="27139"/>
                    <a:pt x="17517" y="26957"/>
                    <a:pt x="18626" y="26424"/>
                  </a:cubicBezTo>
                  <a:cubicBezTo>
                    <a:pt x="18978" y="26200"/>
                    <a:pt x="19384" y="25976"/>
                    <a:pt x="19650" y="25624"/>
                  </a:cubicBezTo>
                  <a:lnTo>
                    <a:pt x="19650" y="25624"/>
                  </a:lnTo>
                  <a:cubicBezTo>
                    <a:pt x="19549" y="25693"/>
                    <a:pt x="19428" y="25728"/>
                    <a:pt x="19304" y="25728"/>
                  </a:cubicBezTo>
                  <a:cubicBezTo>
                    <a:pt x="19102" y="25728"/>
                    <a:pt x="18893" y="25634"/>
                    <a:pt x="18754" y="25443"/>
                  </a:cubicBezTo>
                  <a:cubicBezTo>
                    <a:pt x="18488" y="25133"/>
                    <a:pt x="18541" y="24685"/>
                    <a:pt x="18850" y="24472"/>
                  </a:cubicBezTo>
                  <a:cubicBezTo>
                    <a:pt x="18988" y="24353"/>
                    <a:pt x="19153" y="24296"/>
                    <a:pt x="19317" y="24296"/>
                  </a:cubicBezTo>
                  <a:cubicBezTo>
                    <a:pt x="19522" y="24296"/>
                    <a:pt x="19726" y="24385"/>
                    <a:pt x="19874" y="24557"/>
                  </a:cubicBezTo>
                  <a:cubicBezTo>
                    <a:pt x="19960" y="24642"/>
                    <a:pt x="20002" y="24781"/>
                    <a:pt x="20002" y="24866"/>
                  </a:cubicBezTo>
                  <a:cubicBezTo>
                    <a:pt x="20045" y="24685"/>
                    <a:pt x="20002" y="24472"/>
                    <a:pt x="19960" y="24290"/>
                  </a:cubicBezTo>
                  <a:cubicBezTo>
                    <a:pt x="19874" y="24109"/>
                    <a:pt x="19693" y="24024"/>
                    <a:pt x="19512" y="23938"/>
                  </a:cubicBezTo>
                  <a:cubicBezTo>
                    <a:pt x="19021" y="23714"/>
                    <a:pt x="18488" y="23672"/>
                    <a:pt x="17954" y="23618"/>
                  </a:cubicBezTo>
                  <a:cubicBezTo>
                    <a:pt x="17474" y="23576"/>
                    <a:pt x="16941" y="23533"/>
                    <a:pt x="16450" y="23533"/>
                  </a:cubicBezTo>
                  <a:cubicBezTo>
                    <a:pt x="15959" y="23490"/>
                    <a:pt x="15469" y="23448"/>
                    <a:pt x="14978" y="23405"/>
                  </a:cubicBezTo>
                  <a:lnTo>
                    <a:pt x="14978" y="23405"/>
                  </a:lnTo>
                  <a:cubicBezTo>
                    <a:pt x="15021" y="23448"/>
                    <a:pt x="15117" y="23490"/>
                    <a:pt x="15159" y="23533"/>
                  </a:cubicBezTo>
                  <a:cubicBezTo>
                    <a:pt x="15383" y="23842"/>
                    <a:pt x="15341" y="24290"/>
                    <a:pt x="15021" y="24557"/>
                  </a:cubicBezTo>
                  <a:cubicBezTo>
                    <a:pt x="14895" y="24665"/>
                    <a:pt x="14748" y="24716"/>
                    <a:pt x="14600" y="24716"/>
                  </a:cubicBezTo>
                  <a:cubicBezTo>
                    <a:pt x="14384" y="24716"/>
                    <a:pt x="14166" y="24608"/>
                    <a:pt x="14007" y="24418"/>
                  </a:cubicBezTo>
                  <a:cubicBezTo>
                    <a:pt x="13783" y="24152"/>
                    <a:pt x="13826" y="23672"/>
                    <a:pt x="14135" y="23448"/>
                  </a:cubicBezTo>
                  <a:cubicBezTo>
                    <a:pt x="14178" y="23405"/>
                    <a:pt x="14221" y="23352"/>
                    <a:pt x="14317" y="23309"/>
                  </a:cubicBezTo>
                  <a:cubicBezTo>
                    <a:pt x="14007" y="23309"/>
                    <a:pt x="13741" y="23266"/>
                    <a:pt x="13421" y="23224"/>
                  </a:cubicBezTo>
                  <a:cubicBezTo>
                    <a:pt x="12268" y="23085"/>
                    <a:pt x="11116" y="22872"/>
                    <a:pt x="10007" y="22466"/>
                  </a:cubicBezTo>
                  <a:lnTo>
                    <a:pt x="10007" y="22466"/>
                  </a:lnTo>
                  <a:cubicBezTo>
                    <a:pt x="10220" y="22733"/>
                    <a:pt x="10135" y="23181"/>
                    <a:pt x="9868" y="23448"/>
                  </a:cubicBezTo>
                  <a:cubicBezTo>
                    <a:pt x="9741" y="23540"/>
                    <a:pt x="9591" y="23585"/>
                    <a:pt x="9439" y="23585"/>
                  </a:cubicBezTo>
                  <a:cubicBezTo>
                    <a:pt x="9222" y="23585"/>
                    <a:pt x="9001" y="23491"/>
                    <a:pt x="8844" y="23309"/>
                  </a:cubicBezTo>
                  <a:cubicBezTo>
                    <a:pt x="8577" y="23000"/>
                    <a:pt x="8620" y="22552"/>
                    <a:pt x="8940" y="22285"/>
                  </a:cubicBezTo>
                  <a:cubicBezTo>
                    <a:pt x="9068" y="22242"/>
                    <a:pt x="9154" y="22200"/>
                    <a:pt x="9250" y="22157"/>
                  </a:cubicBezTo>
                  <a:cubicBezTo>
                    <a:pt x="8759" y="21933"/>
                    <a:pt x="8268" y="21666"/>
                    <a:pt x="7820" y="21357"/>
                  </a:cubicBezTo>
                  <a:cubicBezTo>
                    <a:pt x="7020" y="20824"/>
                    <a:pt x="6316" y="20205"/>
                    <a:pt x="5687" y="19490"/>
                  </a:cubicBezTo>
                  <a:lnTo>
                    <a:pt x="5687" y="19490"/>
                  </a:lnTo>
                  <a:cubicBezTo>
                    <a:pt x="5783" y="19757"/>
                    <a:pt x="5687" y="20023"/>
                    <a:pt x="5473" y="20205"/>
                  </a:cubicBezTo>
                  <a:cubicBezTo>
                    <a:pt x="5341" y="20293"/>
                    <a:pt x="5189" y="20337"/>
                    <a:pt x="5037" y="20337"/>
                  </a:cubicBezTo>
                  <a:cubicBezTo>
                    <a:pt x="4821" y="20337"/>
                    <a:pt x="4606" y="20248"/>
                    <a:pt x="4449" y="20066"/>
                  </a:cubicBezTo>
                  <a:cubicBezTo>
                    <a:pt x="4182" y="19757"/>
                    <a:pt x="4225" y="19309"/>
                    <a:pt x="4534" y="19085"/>
                  </a:cubicBezTo>
                  <a:cubicBezTo>
                    <a:pt x="4684" y="18971"/>
                    <a:pt x="4871" y="18914"/>
                    <a:pt x="5046" y="18914"/>
                  </a:cubicBezTo>
                  <a:cubicBezTo>
                    <a:pt x="5133" y="18914"/>
                    <a:pt x="5217" y="18928"/>
                    <a:pt x="5292" y="18957"/>
                  </a:cubicBezTo>
                  <a:cubicBezTo>
                    <a:pt x="4673" y="18157"/>
                    <a:pt x="4140" y="17271"/>
                    <a:pt x="3820" y="16290"/>
                  </a:cubicBezTo>
                  <a:cubicBezTo>
                    <a:pt x="3777" y="16290"/>
                    <a:pt x="3777" y="16247"/>
                    <a:pt x="3777" y="16205"/>
                  </a:cubicBezTo>
                  <a:cubicBezTo>
                    <a:pt x="3777" y="16418"/>
                    <a:pt x="3692" y="16599"/>
                    <a:pt x="3510" y="16738"/>
                  </a:cubicBezTo>
                  <a:cubicBezTo>
                    <a:pt x="3376" y="16854"/>
                    <a:pt x="3215" y="16910"/>
                    <a:pt x="3054" y="16910"/>
                  </a:cubicBezTo>
                  <a:cubicBezTo>
                    <a:pt x="2845" y="16910"/>
                    <a:pt x="2637" y="16817"/>
                    <a:pt x="2486" y="16642"/>
                  </a:cubicBezTo>
                  <a:cubicBezTo>
                    <a:pt x="2220" y="16333"/>
                    <a:pt x="2316" y="15885"/>
                    <a:pt x="2582" y="15618"/>
                  </a:cubicBezTo>
                  <a:cubicBezTo>
                    <a:pt x="2717" y="15502"/>
                    <a:pt x="2886" y="15446"/>
                    <a:pt x="3053" y="15446"/>
                  </a:cubicBezTo>
                  <a:cubicBezTo>
                    <a:pt x="3269" y="15446"/>
                    <a:pt x="3480" y="15539"/>
                    <a:pt x="3606" y="15714"/>
                  </a:cubicBezTo>
                  <a:cubicBezTo>
                    <a:pt x="3606" y="15757"/>
                    <a:pt x="3649" y="15757"/>
                    <a:pt x="3649" y="15757"/>
                  </a:cubicBezTo>
                  <a:cubicBezTo>
                    <a:pt x="3425" y="14956"/>
                    <a:pt x="3340" y="14114"/>
                    <a:pt x="3425" y="13271"/>
                  </a:cubicBezTo>
                  <a:lnTo>
                    <a:pt x="3425" y="13047"/>
                  </a:lnTo>
                  <a:cubicBezTo>
                    <a:pt x="3382" y="13132"/>
                    <a:pt x="3340" y="13218"/>
                    <a:pt x="3244" y="13314"/>
                  </a:cubicBezTo>
                  <a:cubicBezTo>
                    <a:pt x="3117" y="13406"/>
                    <a:pt x="2967" y="13451"/>
                    <a:pt x="2815" y="13451"/>
                  </a:cubicBezTo>
                  <a:cubicBezTo>
                    <a:pt x="2597" y="13451"/>
                    <a:pt x="2377" y="13357"/>
                    <a:pt x="2220" y="13175"/>
                  </a:cubicBezTo>
                  <a:cubicBezTo>
                    <a:pt x="2006" y="12866"/>
                    <a:pt x="2049" y="12418"/>
                    <a:pt x="2358" y="12151"/>
                  </a:cubicBezTo>
                  <a:cubicBezTo>
                    <a:pt x="2486" y="12063"/>
                    <a:pt x="2638" y="12018"/>
                    <a:pt x="2790" y="12018"/>
                  </a:cubicBezTo>
                  <a:cubicBezTo>
                    <a:pt x="3007" y="12018"/>
                    <a:pt x="3226" y="12108"/>
                    <a:pt x="3382" y="12290"/>
                  </a:cubicBezTo>
                  <a:cubicBezTo>
                    <a:pt x="3425" y="12375"/>
                    <a:pt x="3468" y="12471"/>
                    <a:pt x="3510" y="12599"/>
                  </a:cubicBezTo>
                  <a:cubicBezTo>
                    <a:pt x="3649" y="11714"/>
                    <a:pt x="3916" y="10871"/>
                    <a:pt x="4182" y="10071"/>
                  </a:cubicBezTo>
                  <a:cubicBezTo>
                    <a:pt x="4353" y="9580"/>
                    <a:pt x="4534" y="9132"/>
                    <a:pt x="4716" y="8684"/>
                  </a:cubicBezTo>
                  <a:lnTo>
                    <a:pt x="4716" y="8684"/>
                  </a:lnTo>
                  <a:cubicBezTo>
                    <a:pt x="4597" y="8803"/>
                    <a:pt x="4434" y="8860"/>
                    <a:pt x="4270" y="8860"/>
                  </a:cubicBezTo>
                  <a:cubicBezTo>
                    <a:pt x="4065" y="8860"/>
                    <a:pt x="3859" y="8770"/>
                    <a:pt x="3734" y="8599"/>
                  </a:cubicBezTo>
                  <a:cubicBezTo>
                    <a:pt x="3468" y="8289"/>
                    <a:pt x="3510" y="7841"/>
                    <a:pt x="3820" y="7575"/>
                  </a:cubicBezTo>
                  <a:cubicBezTo>
                    <a:pt x="3961" y="7457"/>
                    <a:pt x="4125" y="7400"/>
                    <a:pt x="4287" y="7400"/>
                  </a:cubicBezTo>
                  <a:cubicBezTo>
                    <a:pt x="4492" y="7400"/>
                    <a:pt x="4695" y="7492"/>
                    <a:pt x="4844" y="7671"/>
                  </a:cubicBezTo>
                  <a:cubicBezTo>
                    <a:pt x="4983" y="7799"/>
                    <a:pt x="5025" y="7980"/>
                    <a:pt x="5025" y="8151"/>
                  </a:cubicBezTo>
                  <a:cubicBezTo>
                    <a:pt x="5207" y="7799"/>
                    <a:pt x="5420" y="7404"/>
                    <a:pt x="5644" y="7041"/>
                  </a:cubicBezTo>
                  <a:cubicBezTo>
                    <a:pt x="6007" y="6604"/>
                    <a:pt x="6359" y="6113"/>
                    <a:pt x="6668" y="5622"/>
                  </a:cubicBezTo>
                  <a:lnTo>
                    <a:pt x="6668" y="5622"/>
                  </a:lnTo>
                  <a:cubicBezTo>
                    <a:pt x="6549" y="5709"/>
                    <a:pt x="6416" y="5747"/>
                    <a:pt x="6285" y="5747"/>
                  </a:cubicBezTo>
                  <a:cubicBezTo>
                    <a:pt x="6075" y="5747"/>
                    <a:pt x="5871" y="5648"/>
                    <a:pt x="5740" y="5484"/>
                  </a:cubicBezTo>
                  <a:cubicBezTo>
                    <a:pt x="5473" y="5174"/>
                    <a:pt x="5516" y="4737"/>
                    <a:pt x="5825" y="4470"/>
                  </a:cubicBezTo>
                  <a:cubicBezTo>
                    <a:pt x="5963" y="4352"/>
                    <a:pt x="6128" y="4294"/>
                    <a:pt x="6292" y="4294"/>
                  </a:cubicBezTo>
                  <a:cubicBezTo>
                    <a:pt x="6497" y="4294"/>
                    <a:pt x="6701" y="4384"/>
                    <a:pt x="6849" y="4556"/>
                  </a:cubicBezTo>
                  <a:cubicBezTo>
                    <a:pt x="6977" y="4737"/>
                    <a:pt x="7020" y="4908"/>
                    <a:pt x="7020" y="5089"/>
                  </a:cubicBezTo>
                  <a:cubicBezTo>
                    <a:pt x="7020" y="5046"/>
                    <a:pt x="7073" y="4950"/>
                    <a:pt x="7116" y="4908"/>
                  </a:cubicBezTo>
                  <a:cubicBezTo>
                    <a:pt x="7116" y="4822"/>
                    <a:pt x="7159" y="4737"/>
                    <a:pt x="7201" y="4641"/>
                  </a:cubicBezTo>
                  <a:cubicBezTo>
                    <a:pt x="7383" y="4022"/>
                    <a:pt x="7692" y="3446"/>
                    <a:pt x="8044" y="2913"/>
                  </a:cubicBezTo>
                  <a:cubicBezTo>
                    <a:pt x="8268" y="2646"/>
                    <a:pt x="8407" y="2337"/>
                    <a:pt x="8620" y="2113"/>
                  </a:cubicBezTo>
                  <a:cubicBezTo>
                    <a:pt x="8801" y="1846"/>
                    <a:pt x="9068" y="1665"/>
                    <a:pt x="9292" y="1398"/>
                  </a:cubicBezTo>
                  <a:cubicBezTo>
                    <a:pt x="9378" y="1217"/>
                    <a:pt x="9516" y="1046"/>
                    <a:pt x="9335" y="865"/>
                  </a:cubicBezTo>
                  <a:lnTo>
                    <a:pt x="9335" y="865"/>
                  </a:lnTo>
                  <a:cubicBezTo>
                    <a:pt x="9378" y="1089"/>
                    <a:pt x="9292" y="1356"/>
                    <a:pt x="9068" y="1537"/>
                  </a:cubicBezTo>
                  <a:cubicBezTo>
                    <a:pt x="8940" y="1647"/>
                    <a:pt x="8789" y="1695"/>
                    <a:pt x="8637" y="1695"/>
                  </a:cubicBezTo>
                  <a:cubicBezTo>
                    <a:pt x="8420" y="1695"/>
                    <a:pt x="8201" y="1597"/>
                    <a:pt x="8044" y="1441"/>
                  </a:cubicBezTo>
                  <a:cubicBezTo>
                    <a:pt x="7820" y="1132"/>
                    <a:pt x="7873" y="641"/>
                    <a:pt x="8183" y="417"/>
                  </a:cubicBezTo>
                  <a:cubicBezTo>
                    <a:pt x="8311" y="289"/>
                    <a:pt x="8449" y="246"/>
                    <a:pt x="8620" y="246"/>
                  </a:cubicBezTo>
                  <a:cubicBezTo>
                    <a:pt x="8535" y="203"/>
                    <a:pt x="8407" y="107"/>
                    <a:pt x="8268" y="65"/>
                  </a:cubicBezTo>
                  <a:cubicBezTo>
                    <a:pt x="8156" y="22"/>
                    <a:pt x="8033" y="1"/>
                    <a:pt x="7905"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3"/>
            <p:cNvSpPr/>
            <p:nvPr/>
          </p:nvSpPr>
          <p:spPr>
            <a:xfrm rot="6885642">
              <a:off x="-2101497" y="3242165"/>
              <a:ext cx="1124079" cy="1277804"/>
            </a:xfrm>
            <a:custGeom>
              <a:avLst/>
              <a:gdLst/>
              <a:ahLst/>
              <a:cxnLst/>
              <a:rect l="l" t="t" r="r" b="b"/>
              <a:pathLst>
                <a:path w="16226" h="18445" extrusionOk="0">
                  <a:moveTo>
                    <a:pt x="3510" y="1"/>
                  </a:moveTo>
                  <a:lnTo>
                    <a:pt x="3510" y="1"/>
                  </a:lnTo>
                  <a:cubicBezTo>
                    <a:pt x="3030" y="801"/>
                    <a:pt x="2443" y="1558"/>
                    <a:pt x="1910" y="2358"/>
                  </a:cubicBezTo>
                  <a:cubicBezTo>
                    <a:pt x="1334" y="3329"/>
                    <a:pt x="939" y="4396"/>
                    <a:pt x="576" y="5516"/>
                  </a:cubicBezTo>
                  <a:cubicBezTo>
                    <a:pt x="267" y="6583"/>
                    <a:pt x="0" y="7649"/>
                    <a:pt x="43" y="8759"/>
                  </a:cubicBezTo>
                  <a:cubicBezTo>
                    <a:pt x="96" y="9825"/>
                    <a:pt x="363" y="10850"/>
                    <a:pt x="800" y="11778"/>
                  </a:cubicBezTo>
                  <a:cubicBezTo>
                    <a:pt x="1291" y="12759"/>
                    <a:pt x="1910" y="13602"/>
                    <a:pt x="2667" y="14402"/>
                  </a:cubicBezTo>
                  <a:cubicBezTo>
                    <a:pt x="3467" y="15245"/>
                    <a:pt x="4406" y="15959"/>
                    <a:pt x="5473" y="16493"/>
                  </a:cubicBezTo>
                  <a:cubicBezTo>
                    <a:pt x="7244" y="17335"/>
                    <a:pt x="9249" y="17645"/>
                    <a:pt x="11201" y="17783"/>
                  </a:cubicBezTo>
                  <a:cubicBezTo>
                    <a:pt x="12183" y="17869"/>
                    <a:pt x="13207" y="17911"/>
                    <a:pt x="14178" y="17997"/>
                  </a:cubicBezTo>
                  <a:cubicBezTo>
                    <a:pt x="14668" y="18050"/>
                    <a:pt x="15202" y="18093"/>
                    <a:pt x="15650" y="18221"/>
                  </a:cubicBezTo>
                  <a:cubicBezTo>
                    <a:pt x="15874" y="18263"/>
                    <a:pt x="16044" y="18359"/>
                    <a:pt x="16226" y="18445"/>
                  </a:cubicBezTo>
                  <a:cubicBezTo>
                    <a:pt x="16140" y="18317"/>
                    <a:pt x="16002" y="18221"/>
                    <a:pt x="15874" y="18093"/>
                  </a:cubicBezTo>
                  <a:cubicBezTo>
                    <a:pt x="15340" y="17687"/>
                    <a:pt x="14711" y="17378"/>
                    <a:pt x="14092" y="17111"/>
                  </a:cubicBezTo>
                  <a:cubicBezTo>
                    <a:pt x="13431" y="16802"/>
                    <a:pt x="12801" y="16578"/>
                    <a:pt x="12140" y="16311"/>
                  </a:cubicBezTo>
                  <a:cubicBezTo>
                    <a:pt x="10892" y="15863"/>
                    <a:pt x="9697" y="15426"/>
                    <a:pt x="8534" y="14754"/>
                  </a:cubicBezTo>
                  <a:cubicBezTo>
                    <a:pt x="8001" y="14444"/>
                    <a:pt x="7468" y="14092"/>
                    <a:pt x="6977" y="13644"/>
                  </a:cubicBezTo>
                  <a:cubicBezTo>
                    <a:pt x="6497" y="13154"/>
                    <a:pt x="6006" y="12620"/>
                    <a:pt x="5601" y="12044"/>
                  </a:cubicBezTo>
                  <a:cubicBezTo>
                    <a:pt x="4843" y="10978"/>
                    <a:pt x="4182" y="9783"/>
                    <a:pt x="3691" y="8535"/>
                  </a:cubicBezTo>
                  <a:cubicBezTo>
                    <a:pt x="3243" y="7329"/>
                    <a:pt x="3115" y="6135"/>
                    <a:pt x="3158" y="4844"/>
                  </a:cubicBezTo>
                  <a:cubicBezTo>
                    <a:pt x="3201" y="3596"/>
                    <a:pt x="3382" y="2358"/>
                    <a:pt x="3425" y="1110"/>
                  </a:cubicBezTo>
                  <a:cubicBezTo>
                    <a:pt x="3425" y="758"/>
                    <a:pt x="3467" y="353"/>
                    <a:pt x="3510" y="1"/>
                  </a:cubicBezTo>
                  <a:close/>
                </a:path>
              </a:pathLst>
            </a:custGeom>
            <a:gradFill>
              <a:gsLst>
                <a:gs pos="0">
                  <a:schemeClr val="accent3"/>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3"/>
            <p:cNvSpPr/>
            <p:nvPr/>
          </p:nvSpPr>
          <p:spPr>
            <a:xfrm rot="6885642">
              <a:off x="-2149877" y="2846066"/>
              <a:ext cx="1447046" cy="1913138"/>
            </a:xfrm>
            <a:custGeom>
              <a:avLst/>
              <a:gdLst/>
              <a:ahLst/>
              <a:cxnLst/>
              <a:rect l="l" t="t" r="r" b="b"/>
              <a:pathLst>
                <a:path w="20888" h="27616" extrusionOk="0">
                  <a:moveTo>
                    <a:pt x="7553" y="5595"/>
                  </a:moveTo>
                  <a:lnTo>
                    <a:pt x="7553" y="5595"/>
                  </a:lnTo>
                  <a:cubicBezTo>
                    <a:pt x="7510" y="5947"/>
                    <a:pt x="7468" y="6352"/>
                    <a:pt x="7468" y="6704"/>
                  </a:cubicBezTo>
                  <a:cubicBezTo>
                    <a:pt x="7425" y="7952"/>
                    <a:pt x="7244" y="9190"/>
                    <a:pt x="7201" y="10438"/>
                  </a:cubicBezTo>
                  <a:cubicBezTo>
                    <a:pt x="7158" y="11729"/>
                    <a:pt x="7286" y="12923"/>
                    <a:pt x="7734" y="14129"/>
                  </a:cubicBezTo>
                  <a:cubicBezTo>
                    <a:pt x="8225" y="15377"/>
                    <a:pt x="8886" y="16572"/>
                    <a:pt x="9644" y="17638"/>
                  </a:cubicBezTo>
                  <a:cubicBezTo>
                    <a:pt x="10049" y="18214"/>
                    <a:pt x="10540" y="18748"/>
                    <a:pt x="11020" y="19238"/>
                  </a:cubicBezTo>
                  <a:cubicBezTo>
                    <a:pt x="11511" y="19686"/>
                    <a:pt x="12044" y="20038"/>
                    <a:pt x="12577" y="20348"/>
                  </a:cubicBezTo>
                  <a:cubicBezTo>
                    <a:pt x="13740" y="21020"/>
                    <a:pt x="14935" y="21457"/>
                    <a:pt x="16183" y="21905"/>
                  </a:cubicBezTo>
                  <a:cubicBezTo>
                    <a:pt x="16844" y="22172"/>
                    <a:pt x="17474" y="22396"/>
                    <a:pt x="18135" y="22705"/>
                  </a:cubicBezTo>
                  <a:cubicBezTo>
                    <a:pt x="18754" y="22972"/>
                    <a:pt x="19383" y="23281"/>
                    <a:pt x="19917" y="23687"/>
                  </a:cubicBezTo>
                  <a:cubicBezTo>
                    <a:pt x="20045" y="23815"/>
                    <a:pt x="20183" y="23911"/>
                    <a:pt x="20269" y="24039"/>
                  </a:cubicBezTo>
                  <a:cubicBezTo>
                    <a:pt x="20087" y="23953"/>
                    <a:pt x="19917" y="23857"/>
                    <a:pt x="19693" y="23815"/>
                  </a:cubicBezTo>
                  <a:cubicBezTo>
                    <a:pt x="19245" y="23687"/>
                    <a:pt x="18711" y="23644"/>
                    <a:pt x="18221" y="23591"/>
                  </a:cubicBezTo>
                  <a:cubicBezTo>
                    <a:pt x="17250" y="23505"/>
                    <a:pt x="16226" y="23463"/>
                    <a:pt x="15244" y="23377"/>
                  </a:cubicBezTo>
                  <a:cubicBezTo>
                    <a:pt x="13292" y="23239"/>
                    <a:pt x="11287" y="22929"/>
                    <a:pt x="9516" y="22087"/>
                  </a:cubicBezTo>
                  <a:cubicBezTo>
                    <a:pt x="8449" y="21553"/>
                    <a:pt x="7510" y="20839"/>
                    <a:pt x="6710" y="19996"/>
                  </a:cubicBezTo>
                  <a:cubicBezTo>
                    <a:pt x="5953" y="19196"/>
                    <a:pt x="5334" y="18353"/>
                    <a:pt x="4843" y="17372"/>
                  </a:cubicBezTo>
                  <a:cubicBezTo>
                    <a:pt x="4406" y="16444"/>
                    <a:pt x="4139" y="15419"/>
                    <a:pt x="4086" y="14353"/>
                  </a:cubicBezTo>
                  <a:cubicBezTo>
                    <a:pt x="4043" y="13243"/>
                    <a:pt x="4310" y="12177"/>
                    <a:pt x="4619" y="11110"/>
                  </a:cubicBezTo>
                  <a:cubicBezTo>
                    <a:pt x="4982" y="9990"/>
                    <a:pt x="5377" y="8923"/>
                    <a:pt x="5953" y="7952"/>
                  </a:cubicBezTo>
                  <a:cubicBezTo>
                    <a:pt x="6486" y="7152"/>
                    <a:pt x="7073" y="6395"/>
                    <a:pt x="7553" y="5595"/>
                  </a:cubicBezTo>
                  <a:close/>
                  <a:moveTo>
                    <a:pt x="8438" y="240"/>
                  </a:moveTo>
                  <a:cubicBezTo>
                    <a:pt x="8566" y="240"/>
                    <a:pt x="8689" y="261"/>
                    <a:pt x="8801" y="304"/>
                  </a:cubicBezTo>
                  <a:cubicBezTo>
                    <a:pt x="8940" y="346"/>
                    <a:pt x="9068" y="442"/>
                    <a:pt x="9153" y="485"/>
                  </a:cubicBezTo>
                  <a:cubicBezTo>
                    <a:pt x="8982" y="485"/>
                    <a:pt x="8844" y="528"/>
                    <a:pt x="8716" y="656"/>
                  </a:cubicBezTo>
                  <a:cubicBezTo>
                    <a:pt x="8406" y="880"/>
                    <a:pt x="8353" y="1371"/>
                    <a:pt x="8577" y="1680"/>
                  </a:cubicBezTo>
                  <a:cubicBezTo>
                    <a:pt x="8734" y="1836"/>
                    <a:pt x="8953" y="1934"/>
                    <a:pt x="9170" y="1934"/>
                  </a:cubicBezTo>
                  <a:cubicBezTo>
                    <a:pt x="9322" y="1934"/>
                    <a:pt x="9473" y="1886"/>
                    <a:pt x="9601" y="1776"/>
                  </a:cubicBezTo>
                  <a:cubicBezTo>
                    <a:pt x="9825" y="1595"/>
                    <a:pt x="9911" y="1328"/>
                    <a:pt x="9868" y="1104"/>
                  </a:cubicBezTo>
                  <a:lnTo>
                    <a:pt x="9868" y="1104"/>
                  </a:lnTo>
                  <a:cubicBezTo>
                    <a:pt x="10049" y="1285"/>
                    <a:pt x="9911" y="1456"/>
                    <a:pt x="9825" y="1637"/>
                  </a:cubicBezTo>
                  <a:cubicBezTo>
                    <a:pt x="9601" y="1904"/>
                    <a:pt x="9334" y="2085"/>
                    <a:pt x="9153" y="2352"/>
                  </a:cubicBezTo>
                  <a:cubicBezTo>
                    <a:pt x="8940" y="2576"/>
                    <a:pt x="8801" y="2885"/>
                    <a:pt x="8577" y="3152"/>
                  </a:cubicBezTo>
                  <a:cubicBezTo>
                    <a:pt x="8225" y="3685"/>
                    <a:pt x="7916" y="4261"/>
                    <a:pt x="7734" y="4880"/>
                  </a:cubicBezTo>
                  <a:cubicBezTo>
                    <a:pt x="7692" y="4976"/>
                    <a:pt x="7649" y="5061"/>
                    <a:pt x="7649" y="5147"/>
                  </a:cubicBezTo>
                  <a:cubicBezTo>
                    <a:pt x="7606" y="5189"/>
                    <a:pt x="7553" y="5285"/>
                    <a:pt x="7553" y="5328"/>
                  </a:cubicBezTo>
                  <a:cubicBezTo>
                    <a:pt x="7553" y="5147"/>
                    <a:pt x="7510" y="4976"/>
                    <a:pt x="7382" y="4795"/>
                  </a:cubicBezTo>
                  <a:cubicBezTo>
                    <a:pt x="7234" y="4623"/>
                    <a:pt x="7030" y="4533"/>
                    <a:pt x="6825" y="4533"/>
                  </a:cubicBezTo>
                  <a:cubicBezTo>
                    <a:pt x="6661" y="4533"/>
                    <a:pt x="6496" y="4591"/>
                    <a:pt x="6358" y="4709"/>
                  </a:cubicBezTo>
                  <a:cubicBezTo>
                    <a:pt x="6049" y="4976"/>
                    <a:pt x="6006" y="5413"/>
                    <a:pt x="6273" y="5723"/>
                  </a:cubicBezTo>
                  <a:cubicBezTo>
                    <a:pt x="6404" y="5887"/>
                    <a:pt x="6608" y="5986"/>
                    <a:pt x="6818" y="5986"/>
                  </a:cubicBezTo>
                  <a:cubicBezTo>
                    <a:pt x="6949" y="5986"/>
                    <a:pt x="7082" y="5948"/>
                    <a:pt x="7201" y="5861"/>
                  </a:cubicBezTo>
                  <a:lnTo>
                    <a:pt x="7201" y="5861"/>
                  </a:lnTo>
                  <a:cubicBezTo>
                    <a:pt x="6892" y="6352"/>
                    <a:pt x="6540" y="6843"/>
                    <a:pt x="6177" y="7280"/>
                  </a:cubicBezTo>
                  <a:cubicBezTo>
                    <a:pt x="5953" y="7643"/>
                    <a:pt x="5740" y="8038"/>
                    <a:pt x="5558" y="8390"/>
                  </a:cubicBezTo>
                  <a:cubicBezTo>
                    <a:pt x="5558" y="8219"/>
                    <a:pt x="5516" y="8038"/>
                    <a:pt x="5377" y="7910"/>
                  </a:cubicBezTo>
                  <a:cubicBezTo>
                    <a:pt x="5228" y="7731"/>
                    <a:pt x="5025" y="7639"/>
                    <a:pt x="4820" y="7639"/>
                  </a:cubicBezTo>
                  <a:cubicBezTo>
                    <a:pt x="4658" y="7639"/>
                    <a:pt x="4494" y="7696"/>
                    <a:pt x="4353" y="7814"/>
                  </a:cubicBezTo>
                  <a:cubicBezTo>
                    <a:pt x="4043" y="8080"/>
                    <a:pt x="4001" y="8528"/>
                    <a:pt x="4267" y="8838"/>
                  </a:cubicBezTo>
                  <a:cubicBezTo>
                    <a:pt x="4392" y="9009"/>
                    <a:pt x="4598" y="9099"/>
                    <a:pt x="4803" y="9099"/>
                  </a:cubicBezTo>
                  <a:cubicBezTo>
                    <a:pt x="4967" y="9099"/>
                    <a:pt x="5130" y="9042"/>
                    <a:pt x="5249" y="8923"/>
                  </a:cubicBezTo>
                  <a:lnTo>
                    <a:pt x="5249" y="8923"/>
                  </a:lnTo>
                  <a:cubicBezTo>
                    <a:pt x="5067" y="9371"/>
                    <a:pt x="4886" y="9819"/>
                    <a:pt x="4715" y="10310"/>
                  </a:cubicBezTo>
                  <a:cubicBezTo>
                    <a:pt x="4449" y="11110"/>
                    <a:pt x="4182" y="11953"/>
                    <a:pt x="4043" y="12838"/>
                  </a:cubicBezTo>
                  <a:cubicBezTo>
                    <a:pt x="4001" y="12710"/>
                    <a:pt x="3958" y="12614"/>
                    <a:pt x="3915" y="12529"/>
                  </a:cubicBezTo>
                  <a:cubicBezTo>
                    <a:pt x="3759" y="12347"/>
                    <a:pt x="3540" y="12257"/>
                    <a:pt x="3323" y="12257"/>
                  </a:cubicBezTo>
                  <a:cubicBezTo>
                    <a:pt x="3171" y="12257"/>
                    <a:pt x="3019" y="12302"/>
                    <a:pt x="2891" y="12390"/>
                  </a:cubicBezTo>
                  <a:cubicBezTo>
                    <a:pt x="2582" y="12657"/>
                    <a:pt x="2539" y="13105"/>
                    <a:pt x="2753" y="13414"/>
                  </a:cubicBezTo>
                  <a:cubicBezTo>
                    <a:pt x="2910" y="13596"/>
                    <a:pt x="3130" y="13690"/>
                    <a:pt x="3348" y="13690"/>
                  </a:cubicBezTo>
                  <a:cubicBezTo>
                    <a:pt x="3500" y="13690"/>
                    <a:pt x="3650" y="13645"/>
                    <a:pt x="3777" y="13553"/>
                  </a:cubicBezTo>
                  <a:cubicBezTo>
                    <a:pt x="3873" y="13457"/>
                    <a:pt x="3915" y="13371"/>
                    <a:pt x="3958" y="13286"/>
                  </a:cubicBezTo>
                  <a:lnTo>
                    <a:pt x="3958" y="13510"/>
                  </a:lnTo>
                  <a:cubicBezTo>
                    <a:pt x="3873" y="14353"/>
                    <a:pt x="3958" y="15195"/>
                    <a:pt x="4182" y="15996"/>
                  </a:cubicBezTo>
                  <a:cubicBezTo>
                    <a:pt x="4182" y="15996"/>
                    <a:pt x="4139" y="15996"/>
                    <a:pt x="4139" y="15953"/>
                  </a:cubicBezTo>
                  <a:cubicBezTo>
                    <a:pt x="4013" y="15778"/>
                    <a:pt x="3802" y="15685"/>
                    <a:pt x="3586" y="15685"/>
                  </a:cubicBezTo>
                  <a:cubicBezTo>
                    <a:pt x="3419" y="15685"/>
                    <a:pt x="3250" y="15741"/>
                    <a:pt x="3115" y="15857"/>
                  </a:cubicBezTo>
                  <a:cubicBezTo>
                    <a:pt x="2849" y="16124"/>
                    <a:pt x="2753" y="16572"/>
                    <a:pt x="3019" y="16881"/>
                  </a:cubicBezTo>
                  <a:cubicBezTo>
                    <a:pt x="3170" y="17056"/>
                    <a:pt x="3378" y="17149"/>
                    <a:pt x="3587" y="17149"/>
                  </a:cubicBezTo>
                  <a:cubicBezTo>
                    <a:pt x="3748" y="17149"/>
                    <a:pt x="3909" y="17093"/>
                    <a:pt x="4043" y="16977"/>
                  </a:cubicBezTo>
                  <a:cubicBezTo>
                    <a:pt x="4225" y="16838"/>
                    <a:pt x="4310" y="16657"/>
                    <a:pt x="4310" y="16444"/>
                  </a:cubicBezTo>
                  <a:cubicBezTo>
                    <a:pt x="4310" y="16486"/>
                    <a:pt x="4310" y="16529"/>
                    <a:pt x="4353" y="16529"/>
                  </a:cubicBezTo>
                  <a:cubicBezTo>
                    <a:pt x="4673" y="17510"/>
                    <a:pt x="5206" y="18396"/>
                    <a:pt x="5825" y="19196"/>
                  </a:cubicBezTo>
                  <a:cubicBezTo>
                    <a:pt x="5750" y="19167"/>
                    <a:pt x="5666" y="19153"/>
                    <a:pt x="5579" y="19153"/>
                  </a:cubicBezTo>
                  <a:cubicBezTo>
                    <a:pt x="5404" y="19153"/>
                    <a:pt x="5217" y="19210"/>
                    <a:pt x="5067" y="19324"/>
                  </a:cubicBezTo>
                  <a:cubicBezTo>
                    <a:pt x="4758" y="19548"/>
                    <a:pt x="4715" y="19996"/>
                    <a:pt x="4982" y="20305"/>
                  </a:cubicBezTo>
                  <a:cubicBezTo>
                    <a:pt x="5139" y="20487"/>
                    <a:pt x="5354" y="20576"/>
                    <a:pt x="5570" y="20576"/>
                  </a:cubicBezTo>
                  <a:cubicBezTo>
                    <a:pt x="5722" y="20576"/>
                    <a:pt x="5874" y="20532"/>
                    <a:pt x="6006" y="20444"/>
                  </a:cubicBezTo>
                  <a:cubicBezTo>
                    <a:pt x="6220" y="20262"/>
                    <a:pt x="6316" y="19996"/>
                    <a:pt x="6220" y="19729"/>
                  </a:cubicBezTo>
                  <a:lnTo>
                    <a:pt x="6220" y="19729"/>
                  </a:lnTo>
                  <a:cubicBezTo>
                    <a:pt x="6849" y="20444"/>
                    <a:pt x="7553" y="21063"/>
                    <a:pt x="8353" y="21596"/>
                  </a:cubicBezTo>
                  <a:cubicBezTo>
                    <a:pt x="8801" y="21905"/>
                    <a:pt x="9292" y="22172"/>
                    <a:pt x="9783" y="22396"/>
                  </a:cubicBezTo>
                  <a:cubicBezTo>
                    <a:pt x="9687" y="22439"/>
                    <a:pt x="9601" y="22481"/>
                    <a:pt x="9473" y="22524"/>
                  </a:cubicBezTo>
                  <a:cubicBezTo>
                    <a:pt x="9153" y="22791"/>
                    <a:pt x="9110" y="23239"/>
                    <a:pt x="9377" y="23548"/>
                  </a:cubicBezTo>
                  <a:cubicBezTo>
                    <a:pt x="9534" y="23730"/>
                    <a:pt x="9755" y="23824"/>
                    <a:pt x="9972" y="23824"/>
                  </a:cubicBezTo>
                  <a:cubicBezTo>
                    <a:pt x="10124" y="23824"/>
                    <a:pt x="10274" y="23779"/>
                    <a:pt x="10401" y="23687"/>
                  </a:cubicBezTo>
                  <a:cubicBezTo>
                    <a:pt x="10668" y="23420"/>
                    <a:pt x="10753" y="22972"/>
                    <a:pt x="10540" y="22705"/>
                  </a:cubicBezTo>
                  <a:lnTo>
                    <a:pt x="10540" y="22705"/>
                  </a:lnTo>
                  <a:cubicBezTo>
                    <a:pt x="11649" y="23111"/>
                    <a:pt x="12801" y="23324"/>
                    <a:pt x="13954" y="23463"/>
                  </a:cubicBezTo>
                  <a:cubicBezTo>
                    <a:pt x="14274" y="23505"/>
                    <a:pt x="14540" y="23548"/>
                    <a:pt x="14850" y="23548"/>
                  </a:cubicBezTo>
                  <a:cubicBezTo>
                    <a:pt x="14754" y="23591"/>
                    <a:pt x="14711" y="23644"/>
                    <a:pt x="14668" y="23687"/>
                  </a:cubicBezTo>
                  <a:cubicBezTo>
                    <a:pt x="14359" y="23911"/>
                    <a:pt x="14316" y="24391"/>
                    <a:pt x="14540" y="24657"/>
                  </a:cubicBezTo>
                  <a:cubicBezTo>
                    <a:pt x="14699" y="24847"/>
                    <a:pt x="14917" y="24955"/>
                    <a:pt x="15133" y="24955"/>
                  </a:cubicBezTo>
                  <a:cubicBezTo>
                    <a:pt x="15281" y="24955"/>
                    <a:pt x="15428" y="24904"/>
                    <a:pt x="15554" y="24796"/>
                  </a:cubicBezTo>
                  <a:cubicBezTo>
                    <a:pt x="15874" y="24529"/>
                    <a:pt x="15916" y="24081"/>
                    <a:pt x="15692" y="23772"/>
                  </a:cubicBezTo>
                  <a:cubicBezTo>
                    <a:pt x="15650" y="23729"/>
                    <a:pt x="15554" y="23687"/>
                    <a:pt x="15511" y="23644"/>
                  </a:cubicBezTo>
                  <a:lnTo>
                    <a:pt x="15511" y="23644"/>
                  </a:lnTo>
                  <a:cubicBezTo>
                    <a:pt x="16002" y="23687"/>
                    <a:pt x="16492" y="23729"/>
                    <a:pt x="16983" y="23772"/>
                  </a:cubicBezTo>
                  <a:cubicBezTo>
                    <a:pt x="17474" y="23772"/>
                    <a:pt x="18007" y="23815"/>
                    <a:pt x="18487" y="23857"/>
                  </a:cubicBezTo>
                  <a:cubicBezTo>
                    <a:pt x="19021" y="23911"/>
                    <a:pt x="19554" y="23953"/>
                    <a:pt x="20045" y="24177"/>
                  </a:cubicBezTo>
                  <a:cubicBezTo>
                    <a:pt x="20226" y="24263"/>
                    <a:pt x="20407" y="24348"/>
                    <a:pt x="20493" y="24529"/>
                  </a:cubicBezTo>
                  <a:cubicBezTo>
                    <a:pt x="20535" y="24711"/>
                    <a:pt x="20578" y="24924"/>
                    <a:pt x="20535" y="25105"/>
                  </a:cubicBezTo>
                  <a:cubicBezTo>
                    <a:pt x="20535" y="25020"/>
                    <a:pt x="20493" y="24881"/>
                    <a:pt x="20407" y="24796"/>
                  </a:cubicBezTo>
                  <a:cubicBezTo>
                    <a:pt x="20259" y="24624"/>
                    <a:pt x="20055" y="24535"/>
                    <a:pt x="19850" y="24535"/>
                  </a:cubicBezTo>
                  <a:cubicBezTo>
                    <a:pt x="19686" y="24535"/>
                    <a:pt x="19521" y="24592"/>
                    <a:pt x="19383" y="24711"/>
                  </a:cubicBezTo>
                  <a:cubicBezTo>
                    <a:pt x="19074" y="24924"/>
                    <a:pt x="19021" y="25372"/>
                    <a:pt x="19287" y="25682"/>
                  </a:cubicBezTo>
                  <a:cubicBezTo>
                    <a:pt x="19426" y="25873"/>
                    <a:pt x="19635" y="25967"/>
                    <a:pt x="19837" y="25967"/>
                  </a:cubicBezTo>
                  <a:cubicBezTo>
                    <a:pt x="19961" y="25967"/>
                    <a:pt x="20082" y="25932"/>
                    <a:pt x="20183" y="25863"/>
                  </a:cubicBezTo>
                  <a:lnTo>
                    <a:pt x="20183" y="25863"/>
                  </a:lnTo>
                  <a:cubicBezTo>
                    <a:pt x="19917" y="26215"/>
                    <a:pt x="19511" y="26439"/>
                    <a:pt x="19159" y="26663"/>
                  </a:cubicBezTo>
                  <a:cubicBezTo>
                    <a:pt x="18050" y="27196"/>
                    <a:pt x="16844" y="27378"/>
                    <a:pt x="15650" y="27378"/>
                  </a:cubicBezTo>
                  <a:cubicBezTo>
                    <a:pt x="15340" y="27378"/>
                    <a:pt x="15074" y="27378"/>
                    <a:pt x="14807" y="27324"/>
                  </a:cubicBezTo>
                  <a:cubicBezTo>
                    <a:pt x="14892" y="27324"/>
                    <a:pt x="14935" y="27282"/>
                    <a:pt x="15020" y="27239"/>
                  </a:cubicBezTo>
                  <a:cubicBezTo>
                    <a:pt x="15340" y="26972"/>
                    <a:pt x="15383" y="26524"/>
                    <a:pt x="15116" y="26215"/>
                  </a:cubicBezTo>
                  <a:cubicBezTo>
                    <a:pt x="14986" y="26035"/>
                    <a:pt x="14767" y="25946"/>
                    <a:pt x="14553" y="25946"/>
                  </a:cubicBezTo>
                  <a:cubicBezTo>
                    <a:pt x="14398" y="25946"/>
                    <a:pt x="14247" y="25993"/>
                    <a:pt x="14135" y="26087"/>
                  </a:cubicBezTo>
                  <a:cubicBezTo>
                    <a:pt x="13826" y="26354"/>
                    <a:pt x="13783" y="26791"/>
                    <a:pt x="14007" y="27111"/>
                  </a:cubicBezTo>
                  <a:cubicBezTo>
                    <a:pt x="14092" y="27196"/>
                    <a:pt x="14135" y="27239"/>
                    <a:pt x="14220" y="27282"/>
                  </a:cubicBezTo>
                  <a:cubicBezTo>
                    <a:pt x="12673" y="27154"/>
                    <a:pt x="11159" y="26748"/>
                    <a:pt x="9740" y="26130"/>
                  </a:cubicBezTo>
                  <a:cubicBezTo>
                    <a:pt x="9825" y="26087"/>
                    <a:pt x="9868" y="26087"/>
                    <a:pt x="9953" y="25991"/>
                  </a:cubicBezTo>
                  <a:cubicBezTo>
                    <a:pt x="10273" y="25778"/>
                    <a:pt x="10316" y="25330"/>
                    <a:pt x="10049" y="25020"/>
                  </a:cubicBezTo>
                  <a:cubicBezTo>
                    <a:pt x="9892" y="24838"/>
                    <a:pt x="9672" y="24744"/>
                    <a:pt x="9454" y="24744"/>
                  </a:cubicBezTo>
                  <a:cubicBezTo>
                    <a:pt x="9302" y="24744"/>
                    <a:pt x="9152" y="24790"/>
                    <a:pt x="9025" y="24881"/>
                  </a:cubicBezTo>
                  <a:cubicBezTo>
                    <a:pt x="8801" y="25105"/>
                    <a:pt x="8716" y="25415"/>
                    <a:pt x="8801" y="25682"/>
                  </a:cubicBezTo>
                  <a:cubicBezTo>
                    <a:pt x="8673" y="25639"/>
                    <a:pt x="8492" y="25554"/>
                    <a:pt x="8353" y="25458"/>
                  </a:cubicBezTo>
                  <a:cubicBezTo>
                    <a:pt x="7777" y="25148"/>
                    <a:pt x="7201" y="24796"/>
                    <a:pt x="6668" y="24391"/>
                  </a:cubicBezTo>
                  <a:cubicBezTo>
                    <a:pt x="6006" y="23911"/>
                    <a:pt x="5377" y="23324"/>
                    <a:pt x="4801" y="22748"/>
                  </a:cubicBezTo>
                  <a:cubicBezTo>
                    <a:pt x="4982" y="22748"/>
                    <a:pt x="5153" y="22705"/>
                    <a:pt x="5292" y="22577"/>
                  </a:cubicBezTo>
                  <a:cubicBezTo>
                    <a:pt x="5601" y="22311"/>
                    <a:pt x="5644" y="21863"/>
                    <a:pt x="5420" y="21553"/>
                  </a:cubicBezTo>
                  <a:cubicBezTo>
                    <a:pt x="5269" y="21379"/>
                    <a:pt x="5064" y="21286"/>
                    <a:pt x="4859" y="21286"/>
                  </a:cubicBezTo>
                  <a:cubicBezTo>
                    <a:pt x="4700" y="21286"/>
                    <a:pt x="4541" y="21341"/>
                    <a:pt x="4406" y="21457"/>
                  </a:cubicBezTo>
                  <a:cubicBezTo>
                    <a:pt x="4225" y="21596"/>
                    <a:pt x="4139" y="21777"/>
                    <a:pt x="4139" y="21991"/>
                  </a:cubicBezTo>
                  <a:cubicBezTo>
                    <a:pt x="3425" y="21148"/>
                    <a:pt x="2806" y="20220"/>
                    <a:pt x="2315" y="19238"/>
                  </a:cubicBezTo>
                  <a:lnTo>
                    <a:pt x="2315" y="19238"/>
                  </a:lnTo>
                  <a:cubicBezTo>
                    <a:pt x="2414" y="19319"/>
                    <a:pt x="2538" y="19355"/>
                    <a:pt x="2665" y="19355"/>
                  </a:cubicBezTo>
                  <a:cubicBezTo>
                    <a:pt x="2825" y="19355"/>
                    <a:pt x="2990" y="19297"/>
                    <a:pt x="3115" y="19196"/>
                  </a:cubicBezTo>
                  <a:cubicBezTo>
                    <a:pt x="3425" y="18929"/>
                    <a:pt x="3467" y="18481"/>
                    <a:pt x="3201" y="18172"/>
                  </a:cubicBezTo>
                  <a:cubicBezTo>
                    <a:pt x="3076" y="18000"/>
                    <a:pt x="2870" y="17910"/>
                    <a:pt x="2665" y="17910"/>
                  </a:cubicBezTo>
                  <a:cubicBezTo>
                    <a:pt x="2501" y="17910"/>
                    <a:pt x="2338" y="17968"/>
                    <a:pt x="2219" y="18086"/>
                  </a:cubicBezTo>
                  <a:cubicBezTo>
                    <a:pt x="2049" y="18214"/>
                    <a:pt x="1953" y="18353"/>
                    <a:pt x="1953" y="18524"/>
                  </a:cubicBezTo>
                  <a:cubicBezTo>
                    <a:pt x="1473" y="17457"/>
                    <a:pt x="1067" y="16348"/>
                    <a:pt x="801" y="15195"/>
                  </a:cubicBezTo>
                  <a:lnTo>
                    <a:pt x="801" y="15195"/>
                  </a:lnTo>
                  <a:cubicBezTo>
                    <a:pt x="934" y="15286"/>
                    <a:pt x="1102" y="15331"/>
                    <a:pt x="1270" y="15331"/>
                  </a:cubicBezTo>
                  <a:cubicBezTo>
                    <a:pt x="1438" y="15331"/>
                    <a:pt x="1606" y="15286"/>
                    <a:pt x="1739" y="15195"/>
                  </a:cubicBezTo>
                  <a:cubicBezTo>
                    <a:pt x="2049" y="14929"/>
                    <a:pt x="2091" y="14481"/>
                    <a:pt x="1825" y="14171"/>
                  </a:cubicBezTo>
                  <a:cubicBezTo>
                    <a:pt x="1695" y="13992"/>
                    <a:pt x="1475" y="13902"/>
                    <a:pt x="1253" y="13902"/>
                  </a:cubicBezTo>
                  <a:cubicBezTo>
                    <a:pt x="1092" y="13902"/>
                    <a:pt x="930" y="13949"/>
                    <a:pt x="801" y="14043"/>
                  </a:cubicBezTo>
                  <a:cubicBezTo>
                    <a:pt x="758" y="14129"/>
                    <a:pt x="715" y="14171"/>
                    <a:pt x="672" y="14214"/>
                  </a:cubicBezTo>
                  <a:cubicBezTo>
                    <a:pt x="576" y="13553"/>
                    <a:pt x="534" y="12881"/>
                    <a:pt x="534" y="12219"/>
                  </a:cubicBezTo>
                  <a:lnTo>
                    <a:pt x="534" y="12219"/>
                  </a:lnTo>
                  <a:cubicBezTo>
                    <a:pt x="576" y="12262"/>
                    <a:pt x="576" y="12262"/>
                    <a:pt x="619" y="12305"/>
                  </a:cubicBezTo>
                  <a:cubicBezTo>
                    <a:pt x="767" y="12476"/>
                    <a:pt x="971" y="12566"/>
                    <a:pt x="1176" y="12566"/>
                  </a:cubicBezTo>
                  <a:cubicBezTo>
                    <a:pt x="1341" y="12566"/>
                    <a:pt x="1506" y="12509"/>
                    <a:pt x="1643" y="12390"/>
                  </a:cubicBezTo>
                  <a:cubicBezTo>
                    <a:pt x="1953" y="12177"/>
                    <a:pt x="2006" y="11729"/>
                    <a:pt x="1739" y="11419"/>
                  </a:cubicBezTo>
                  <a:cubicBezTo>
                    <a:pt x="1607" y="11237"/>
                    <a:pt x="1382" y="11143"/>
                    <a:pt x="1157" y="11143"/>
                  </a:cubicBezTo>
                  <a:cubicBezTo>
                    <a:pt x="1000" y="11143"/>
                    <a:pt x="842" y="11189"/>
                    <a:pt x="715" y="11281"/>
                  </a:cubicBezTo>
                  <a:cubicBezTo>
                    <a:pt x="672" y="11323"/>
                    <a:pt x="619" y="11377"/>
                    <a:pt x="576" y="11419"/>
                  </a:cubicBezTo>
                  <a:cubicBezTo>
                    <a:pt x="715" y="10214"/>
                    <a:pt x="1067" y="8976"/>
                    <a:pt x="1643" y="7910"/>
                  </a:cubicBezTo>
                  <a:cubicBezTo>
                    <a:pt x="1686" y="7910"/>
                    <a:pt x="1686" y="7856"/>
                    <a:pt x="1686" y="7856"/>
                  </a:cubicBezTo>
                  <a:cubicBezTo>
                    <a:pt x="1686" y="7995"/>
                    <a:pt x="1739" y="8176"/>
                    <a:pt x="1867" y="8304"/>
                  </a:cubicBezTo>
                  <a:cubicBezTo>
                    <a:pt x="1992" y="8476"/>
                    <a:pt x="2198" y="8566"/>
                    <a:pt x="2410" y="8566"/>
                  </a:cubicBezTo>
                  <a:cubicBezTo>
                    <a:pt x="2580" y="8566"/>
                    <a:pt x="2754" y="8508"/>
                    <a:pt x="2891" y="8390"/>
                  </a:cubicBezTo>
                  <a:cubicBezTo>
                    <a:pt x="3201" y="8123"/>
                    <a:pt x="3243" y="7686"/>
                    <a:pt x="2977" y="7376"/>
                  </a:cubicBezTo>
                  <a:cubicBezTo>
                    <a:pt x="2820" y="7190"/>
                    <a:pt x="2622" y="7108"/>
                    <a:pt x="2412" y="7108"/>
                  </a:cubicBezTo>
                  <a:cubicBezTo>
                    <a:pt x="2321" y="7108"/>
                    <a:pt x="2227" y="7123"/>
                    <a:pt x="2134" y="7152"/>
                  </a:cubicBezTo>
                  <a:cubicBezTo>
                    <a:pt x="2710" y="6395"/>
                    <a:pt x="3467" y="5723"/>
                    <a:pt x="4353" y="5243"/>
                  </a:cubicBezTo>
                  <a:cubicBezTo>
                    <a:pt x="4939" y="4880"/>
                    <a:pt x="5601" y="4613"/>
                    <a:pt x="6092" y="4123"/>
                  </a:cubicBezTo>
                  <a:cubicBezTo>
                    <a:pt x="6444" y="3813"/>
                    <a:pt x="6710" y="3461"/>
                    <a:pt x="6934" y="3013"/>
                  </a:cubicBezTo>
                  <a:cubicBezTo>
                    <a:pt x="6934" y="3152"/>
                    <a:pt x="6977" y="3237"/>
                    <a:pt x="7073" y="3323"/>
                  </a:cubicBezTo>
                  <a:cubicBezTo>
                    <a:pt x="7222" y="3502"/>
                    <a:pt x="7424" y="3594"/>
                    <a:pt x="7628" y="3594"/>
                  </a:cubicBezTo>
                  <a:cubicBezTo>
                    <a:pt x="7789" y="3594"/>
                    <a:pt x="7950" y="3536"/>
                    <a:pt x="8086" y="3419"/>
                  </a:cubicBezTo>
                  <a:cubicBezTo>
                    <a:pt x="8406" y="3195"/>
                    <a:pt x="8449" y="2704"/>
                    <a:pt x="8182" y="2395"/>
                  </a:cubicBezTo>
                  <a:cubicBezTo>
                    <a:pt x="8053" y="2240"/>
                    <a:pt x="7849" y="2147"/>
                    <a:pt x="7639" y="2147"/>
                  </a:cubicBezTo>
                  <a:cubicBezTo>
                    <a:pt x="7487" y="2147"/>
                    <a:pt x="7332" y="2197"/>
                    <a:pt x="7201" y="2309"/>
                  </a:cubicBezTo>
                  <a:cubicBezTo>
                    <a:pt x="7340" y="1861"/>
                    <a:pt x="7382" y="1371"/>
                    <a:pt x="7553" y="976"/>
                  </a:cubicBezTo>
                  <a:cubicBezTo>
                    <a:pt x="7649" y="709"/>
                    <a:pt x="7820" y="442"/>
                    <a:pt x="8044" y="304"/>
                  </a:cubicBezTo>
                  <a:cubicBezTo>
                    <a:pt x="8177" y="261"/>
                    <a:pt x="8310" y="240"/>
                    <a:pt x="8438" y="240"/>
                  </a:cubicBezTo>
                  <a:close/>
                  <a:moveTo>
                    <a:pt x="8439" y="1"/>
                  </a:moveTo>
                  <a:cubicBezTo>
                    <a:pt x="8003" y="1"/>
                    <a:pt x="7641" y="216"/>
                    <a:pt x="7425" y="613"/>
                  </a:cubicBezTo>
                  <a:cubicBezTo>
                    <a:pt x="7158" y="1146"/>
                    <a:pt x="7116" y="1723"/>
                    <a:pt x="6934" y="2256"/>
                  </a:cubicBezTo>
                  <a:cubicBezTo>
                    <a:pt x="6753" y="2928"/>
                    <a:pt x="6444" y="3504"/>
                    <a:pt x="5953" y="3952"/>
                  </a:cubicBezTo>
                  <a:cubicBezTo>
                    <a:pt x="5377" y="4443"/>
                    <a:pt x="4715" y="4752"/>
                    <a:pt x="4086" y="5104"/>
                  </a:cubicBezTo>
                  <a:cubicBezTo>
                    <a:pt x="3510" y="5413"/>
                    <a:pt x="3019" y="5819"/>
                    <a:pt x="2582" y="6310"/>
                  </a:cubicBezTo>
                  <a:cubicBezTo>
                    <a:pt x="1686" y="7195"/>
                    <a:pt x="1067" y="8347"/>
                    <a:pt x="715" y="9595"/>
                  </a:cubicBezTo>
                  <a:cubicBezTo>
                    <a:pt x="0" y="11995"/>
                    <a:pt x="267" y="14619"/>
                    <a:pt x="1067" y="16977"/>
                  </a:cubicBezTo>
                  <a:cubicBezTo>
                    <a:pt x="1867" y="19420"/>
                    <a:pt x="3243" y="21639"/>
                    <a:pt x="5110" y="23377"/>
                  </a:cubicBezTo>
                  <a:cubicBezTo>
                    <a:pt x="5558" y="23815"/>
                    <a:pt x="6049" y="24220"/>
                    <a:pt x="6540" y="24572"/>
                  </a:cubicBezTo>
                  <a:cubicBezTo>
                    <a:pt x="8673" y="26172"/>
                    <a:pt x="11244" y="27196"/>
                    <a:pt x="13911" y="27506"/>
                  </a:cubicBezTo>
                  <a:cubicBezTo>
                    <a:pt x="14481" y="27571"/>
                    <a:pt x="15059" y="27615"/>
                    <a:pt x="15637" y="27615"/>
                  </a:cubicBezTo>
                  <a:cubicBezTo>
                    <a:pt x="16280" y="27615"/>
                    <a:pt x="16924" y="27561"/>
                    <a:pt x="17559" y="27420"/>
                  </a:cubicBezTo>
                  <a:cubicBezTo>
                    <a:pt x="18178" y="27324"/>
                    <a:pt x="18754" y="27111"/>
                    <a:pt x="19287" y="26844"/>
                  </a:cubicBezTo>
                  <a:cubicBezTo>
                    <a:pt x="19821" y="26524"/>
                    <a:pt x="20407" y="26172"/>
                    <a:pt x="20674" y="25596"/>
                  </a:cubicBezTo>
                  <a:cubicBezTo>
                    <a:pt x="20887" y="25063"/>
                    <a:pt x="20845" y="24444"/>
                    <a:pt x="20493" y="23953"/>
                  </a:cubicBezTo>
                  <a:cubicBezTo>
                    <a:pt x="20311" y="23687"/>
                    <a:pt x="20045" y="23505"/>
                    <a:pt x="19778" y="23324"/>
                  </a:cubicBezTo>
                  <a:cubicBezTo>
                    <a:pt x="19469" y="23153"/>
                    <a:pt x="19202" y="22972"/>
                    <a:pt x="18893" y="22791"/>
                  </a:cubicBezTo>
                  <a:cubicBezTo>
                    <a:pt x="17644" y="22172"/>
                    <a:pt x="16311" y="21724"/>
                    <a:pt x="14978" y="21191"/>
                  </a:cubicBezTo>
                  <a:cubicBezTo>
                    <a:pt x="13740" y="20711"/>
                    <a:pt x="12492" y="20124"/>
                    <a:pt x="11425" y="19281"/>
                  </a:cubicBezTo>
                  <a:cubicBezTo>
                    <a:pt x="10316" y="18353"/>
                    <a:pt x="9516" y="17105"/>
                    <a:pt x="8844" y="15857"/>
                  </a:cubicBezTo>
                  <a:cubicBezTo>
                    <a:pt x="8182" y="14662"/>
                    <a:pt x="7649" y="13414"/>
                    <a:pt x="7510" y="12038"/>
                  </a:cubicBezTo>
                  <a:cubicBezTo>
                    <a:pt x="7382" y="10747"/>
                    <a:pt x="7510" y="9456"/>
                    <a:pt x="7649" y="8176"/>
                  </a:cubicBezTo>
                  <a:cubicBezTo>
                    <a:pt x="7692" y="7504"/>
                    <a:pt x="7692" y="6886"/>
                    <a:pt x="7734" y="6214"/>
                  </a:cubicBezTo>
                  <a:cubicBezTo>
                    <a:pt x="7777" y="5552"/>
                    <a:pt x="7916" y="4923"/>
                    <a:pt x="8225" y="4304"/>
                  </a:cubicBezTo>
                  <a:cubicBezTo>
                    <a:pt x="8353" y="3995"/>
                    <a:pt x="8534" y="3728"/>
                    <a:pt x="8716" y="3419"/>
                  </a:cubicBezTo>
                  <a:cubicBezTo>
                    <a:pt x="8940" y="3109"/>
                    <a:pt x="9110" y="2843"/>
                    <a:pt x="9292" y="2523"/>
                  </a:cubicBezTo>
                  <a:cubicBezTo>
                    <a:pt x="9516" y="2256"/>
                    <a:pt x="9783" y="2085"/>
                    <a:pt x="9953" y="1819"/>
                  </a:cubicBezTo>
                  <a:cubicBezTo>
                    <a:pt x="10135" y="1595"/>
                    <a:pt x="10316" y="1328"/>
                    <a:pt x="10135" y="1061"/>
                  </a:cubicBezTo>
                  <a:cubicBezTo>
                    <a:pt x="9953" y="794"/>
                    <a:pt x="9687" y="570"/>
                    <a:pt x="9420" y="389"/>
                  </a:cubicBezTo>
                  <a:cubicBezTo>
                    <a:pt x="9206" y="218"/>
                    <a:pt x="8982" y="80"/>
                    <a:pt x="8758" y="37"/>
                  </a:cubicBezTo>
                  <a:cubicBezTo>
                    <a:pt x="8648" y="13"/>
                    <a:pt x="8542" y="1"/>
                    <a:pt x="8439"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3"/>
            <p:cNvSpPr/>
            <p:nvPr/>
          </p:nvSpPr>
          <p:spPr>
            <a:xfrm rot="6885642">
              <a:off x="-2427734" y="3827464"/>
              <a:ext cx="110912" cy="101421"/>
            </a:xfrm>
            <a:custGeom>
              <a:avLst/>
              <a:gdLst/>
              <a:ahLst/>
              <a:cxnLst/>
              <a:rect l="l" t="t" r="r" b="b"/>
              <a:pathLst>
                <a:path w="1601" h="1464" extrusionOk="0">
                  <a:moveTo>
                    <a:pt x="820" y="0"/>
                  </a:moveTo>
                  <a:cubicBezTo>
                    <a:pt x="659" y="0"/>
                    <a:pt x="498" y="56"/>
                    <a:pt x="363" y="172"/>
                  </a:cubicBezTo>
                  <a:cubicBezTo>
                    <a:pt x="54" y="396"/>
                    <a:pt x="1" y="887"/>
                    <a:pt x="267" y="1196"/>
                  </a:cubicBezTo>
                  <a:cubicBezTo>
                    <a:pt x="394" y="1370"/>
                    <a:pt x="592" y="1464"/>
                    <a:pt x="796" y="1464"/>
                  </a:cubicBezTo>
                  <a:cubicBezTo>
                    <a:pt x="953" y="1464"/>
                    <a:pt x="1114" y="1408"/>
                    <a:pt x="1249" y="1292"/>
                  </a:cubicBezTo>
                  <a:cubicBezTo>
                    <a:pt x="1558" y="1025"/>
                    <a:pt x="1601" y="577"/>
                    <a:pt x="1387" y="268"/>
                  </a:cubicBezTo>
                  <a:cubicBezTo>
                    <a:pt x="1237" y="93"/>
                    <a:pt x="1029" y="0"/>
                    <a:pt x="820"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3"/>
            <p:cNvSpPr/>
            <p:nvPr/>
          </p:nvSpPr>
          <p:spPr>
            <a:xfrm rot="6885642">
              <a:off x="-2243733" y="3549120"/>
              <a:ext cx="114583" cy="101213"/>
            </a:xfrm>
            <a:custGeom>
              <a:avLst/>
              <a:gdLst/>
              <a:ahLst/>
              <a:cxnLst/>
              <a:rect l="l" t="t" r="r" b="b"/>
              <a:pathLst>
                <a:path w="1654" h="1461" extrusionOk="0">
                  <a:moveTo>
                    <a:pt x="830" y="0"/>
                  </a:moveTo>
                  <a:cubicBezTo>
                    <a:pt x="666" y="0"/>
                    <a:pt x="501" y="58"/>
                    <a:pt x="363" y="176"/>
                  </a:cubicBezTo>
                  <a:cubicBezTo>
                    <a:pt x="54" y="443"/>
                    <a:pt x="0" y="880"/>
                    <a:pt x="267" y="1190"/>
                  </a:cubicBezTo>
                  <a:cubicBezTo>
                    <a:pt x="392" y="1368"/>
                    <a:pt x="601" y="1461"/>
                    <a:pt x="814" y="1461"/>
                  </a:cubicBezTo>
                  <a:cubicBezTo>
                    <a:pt x="983" y="1461"/>
                    <a:pt x="1155" y="1403"/>
                    <a:pt x="1291" y="1286"/>
                  </a:cubicBezTo>
                  <a:cubicBezTo>
                    <a:pt x="1558" y="1019"/>
                    <a:pt x="1654" y="571"/>
                    <a:pt x="1387" y="261"/>
                  </a:cubicBezTo>
                  <a:cubicBezTo>
                    <a:pt x="1239" y="90"/>
                    <a:pt x="1035" y="0"/>
                    <a:pt x="830"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3"/>
            <p:cNvSpPr/>
            <p:nvPr/>
          </p:nvSpPr>
          <p:spPr>
            <a:xfrm rot="6885642">
              <a:off x="-1973748" y="3301505"/>
              <a:ext cx="113890" cy="98927"/>
            </a:xfrm>
            <a:custGeom>
              <a:avLst/>
              <a:gdLst/>
              <a:ahLst/>
              <a:cxnLst/>
              <a:rect l="l" t="t" r="r" b="b"/>
              <a:pathLst>
                <a:path w="1644" h="1428" extrusionOk="0">
                  <a:moveTo>
                    <a:pt x="810" y="1"/>
                  </a:moveTo>
                  <a:cubicBezTo>
                    <a:pt x="650" y="1"/>
                    <a:pt x="487" y="48"/>
                    <a:pt x="353" y="142"/>
                  </a:cubicBezTo>
                  <a:cubicBezTo>
                    <a:pt x="43" y="409"/>
                    <a:pt x="1" y="857"/>
                    <a:pt x="267" y="1166"/>
                  </a:cubicBezTo>
                  <a:cubicBezTo>
                    <a:pt x="415" y="1338"/>
                    <a:pt x="619" y="1427"/>
                    <a:pt x="825" y="1427"/>
                  </a:cubicBezTo>
                  <a:cubicBezTo>
                    <a:pt x="989" y="1427"/>
                    <a:pt x="1154" y="1370"/>
                    <a:pt x="1291" y="1251"/>
                  </a:cubicBezTo>
                  <a:cubicBezTo>
                    <a:pt x="1601" y="1027"/>
                    <a:pt x="1643" y="590"/>
                    <a:pt x="1377" y="270"/>
                  </a:cubicBezTo>
                  <a:cubicBezTo>
                    <a:pt x="1247" y="91"/>
                    <a:pt x="1031" y="1"/>
                    <a:pt x="810"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3"/>
            <p:cNvSpPr/>
            <p:nvPr/>
          </p:nvSpPr>
          <p:spPr>
            <a:xfrm rot="6885642">
              <a:off x="-1037826" y="3391528"/>
              <a:ext cx="110912" cy="98927"/>
            </a:xfrm>
            <a:custGeom>
              <a:avLst/>
              <a:gdLst/>
              <a:ahLst/>
              <a:cxnLst/>
              <a:rect l="l" t="t" r="r" b="b"/>
              <a:pathLst>
                <a:path w="1601" h="1428" extrusionOk="0">
                  <a:moveTo>
                    <a:pt x="830" y="1"/>
                  </a:moveTo>
                  <a:cubicBezTo>
                    <a:pt x="666" y="1"/>
                    <a:pt x="501" y="58"/>
                    <a:pt x="363" y="177"/>
                  </a:cubicBezTo>
                  <a:cubicBezTo>
                    <a:pt x="54" y="401"/>
                    <a:pt x="0" y="849"/>
                    <a:pt x="224" y="1158"/>
                  </a:cubicBezTo>
                  <a:cubicBezTo>
                    <a:pt x="379" y="1338"/>
                    <a:pt x="595" y="1427"/>
                    <a:pt x="809" y="1427"/>
                  </a:cubicBezTo>
                  <a:cubicBezTo>
                    <a:pt x="964" y="1427"/>
                    <a:pt x="1118" y="1380"/>
                    <a:pt x="1248" y="1286"/>
                  </a:cubicBezTo>
                  <a:cubicBezTo>
                    <a:pt x="1558" y="1019"/>
                    <a:pt x="1600" y="582"/>
                    <a:pt x="1387" y="262"/>
                  </a:cubicBezTo>
                  <a:cubicBezTo>
                    <a:pt x="1239" y="90"/>
                    <a:pt x="1035" y="1"/>
                    <a:pt x="830"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3"/>
            <p:cNvSpPr/>
            <p:nvPr/>
          </p:nvSpPr>
          <p:spPr>
            <a:xfrm rot="6885642">
              <a:off x="-827309" y="3599711"/>
              <a:ext cx="110912" cy="101351"/>
            </a:xfrm>
            <a:custGeom>
              <a:avLst/>
              <a:gdLst/>
              <a:ahLst/>
              <a:cxnLst/>
              <a:rect l="l" t="t" r="r" b="b"/>
              <a:pathLst>
                <a:path w="1601" h="1463" extrusionOk="0">
                  <a:moveTo>
                    <a:pt x="819" y="1"/>
                  </a:moveTo>
                  <a:cubicBezTo>
                    <a:pt x="655" y="1"/>
                    <a:pt x="490" y="58"/>
                    <a:pt x="352" y="177"/>
                  </a:cubicBezTo>
                  <a:cubicBezTo>
                    <a:pt x="43" y="443"/>
                    <a:pt x="0" y="892"/>
                    <a:pt x="267" y="1201"/>
                  </a:cubicBezTo>
                  <a:cubicBezTo>
                    <a:pt x="391" y="1373"/>
                    <a:pt x="582" y="1462"/>
                    <a:pt x="781" y="1462"/>
                  </a:cubicBezTo>
                  <a:cubicBezTo>
                    <a:pt x="941" y="1462"/>
                    <a:pt x="1106" y="1405"/>
                    <a:pt x="1248" y="1286"/>
                  </a:cubicBezTo>
                  <a:cubicBezTo>
                    <a:pt x="1558" y="1020"/>
                    <a:pt x="1601" y="571"/>
                    <a:pt x="1376" y="262"/>
                  </a:cubicBezTo>
                  <a:cubicBezTo>
                    <a:pt x="1228" y="90"/>
                    <a:pt x="1024" y="1"/>
                    <a:pt x="819"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33"/>
          <p:cNvGrpSpPr/>
          <p:nvPr/>
        </p:nvGrpSpPr>
        <p:grpSpPr>
          <a:xfrm rot="-1764743" flipH="1">
            <a:off x="7093157" y="4702502"/>
            <a:ext cx="360672" cy="334689"/>
            <a:chOff x="3727968" y="4824570"/>
            <a:chExt cx="232110" cy="215382"/>
          </a:xfrm>
        </p:grpSpPr>
        <p:sp>
          <p:nvSpPr>
            <p:cNvPr id="1344" name="Google Shape;1344;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33"/>
          <p:cNvGrpSpPr/>
          <p:nvPr/>
        </p:nvGrpSpPr>
        <p:grpSpPr>
          <a:xfrm rot="-1764743" flipH="1">
            <a:off x="478720" y="4644577"/>
            <a:ext cx="360672" cy="334689"/>
            <a:chOff x="3727968" y="4824570"/>
            <a:chExt cx="232110" cy="215382"/>
          </a:xfrm>
        </p:grpSpPr>
        <p:sp>
          <p:nvSpPr>
            <p:cNvPr id="1348" name="Google Shape;1348;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3"/>
          <p:cNvGrpSpPr/>
          <p:nvPr/>
        </p:nvGrpSpPr>
        <p:grpSpPr>
          <a:xfrm rot="-1764743" flipH="1">
            <a:off x="8331732" y="2951377"/>
            <a:ext cx="360672" cy="334689"/>
            <a:chOff x="3727968" y="4824570"/>
            <a:chExt cx="232110" cy="215382"/>
          </a:xfrm>
        </p:grpSpPr>
        <p:sp>
          <p:nvSpPr>
            <p:cNvPr id="1352" name="Google Shape;1352;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33"/>
          <p:cNvGrpSpPr/>
          <p:nvPr/>
        </p:nvGrpSpPr>
        <p:grpSpPr>
          <a:xfrm rot="-1764743" flipH="1">
            <a:off x="177207" y="3626752"/>
            <a:ext cx="360672" cy="334689"/>
            <a:chOff x="3727968" y="4824570"/>
            <a:chExt cx="232110" cy="215382"/>
          </a:xfrm>
        </p:grpSpPr>
        <p:sp>
          <p:nvSpPr>
            <p:cNvPr id="1356" name="Google Shape;1356;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33"/>
          <p:cNvGrpSpPr/>
          <p:nvPr/>
        </p:nvGrpSpPr>
        <p:grpSpPr>
          <a:xfrm rot="-1764743" flipH="1">
            <a:off x="8563432" y="138327"/>
            <a:ext cx="360672" cy="334689"/>
            <a:chOff x="3727968" y="4824570"/>
            <a:chExt cx="232110" cy="215382"/>
          </a:xfrm>
        </p:grpSpPr>
        <p:sp>
          <p:nvSpPr>
            <p:cNvPr id="1360" name="Google Shape;1360;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33"/>
          <p:cNvGrpSpPr/>
          <p:nvPr/>
        </p:nvGrpSpPr>
        <p:grpSpPr>
          <a:xfrm rot="-1764743" flipH="1">
            <a:off x="772045" y="606977"/>
            <a:ext cx="360672" cy="334689"/>
            <a:chOff x="3727968" y="4824570"/>
            <a:chExt cx="232110" cy="215382"/>
          </a:xfrm>
        </p:grpSpPr>
        <p:sp>
          <p:nvSpPr>
            <p:cNvPr id="1364" name="Google Shape;1364;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33"/>
          <p:cNvGrpSpPr/>
          <p:nvPr/>
        </p:nvGrpSpPr>
        <p:grpSpPr>
          <a:xfrm rot="-9035257">
            <a:off x="6703132" y="138327"/>
            <a:ext cx="360672" cy="334689"/>
            <a:chOff x="3727968" y="4824570"/>
            <a:chExt cx="232110" cy="215382"/>
          </a:xfrm>
        </p:grpSpPr>
        <p:sp>
          <p:nvSpPr>
            <p:cNvPr id="1368" name="Google Shape;1368;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33"/>
          <p:cNvGrpSpPr/>
          <p:nvPr/>
        </p:nvGrpSpPr>
        <p:grpSpPr>
          <a:xfrm rot="-9035257">
            <a:off x="1648757" y="66990"/>
            <a:ext cx="360672" cy="334689"/>
            <a:chOff x="3727968" y="4824570"/>
            <a:chExt cx="232110" cy="215382"/>
          </a:xfrm>
        </p:grpSpPr>
        <p:sp>
          <p:nvSpPr>
            <p:cNvPr id="1372" name="Google Shape;1372;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33"/>
          <p:cNvGrpSpPr/>
          <p:nvPr/>
        </p:nvGrpSpPr>
        <p:grpSpPr>
          <a:xfrm rot="-9035257">
            <a:off x="8636957" y="1722190"/>
            <a:ext cx="360672" cy="334689"/>
            <a:chOff x="3727968" y="4824570"/>
            <a:chExt cx="232110" cy="215382"/>
          </a:xfrm>
        </p:grpSpPr>
        <p:sp>
          <p:nvSpPr>
            <p:cNvPr id="1376" name="Google Shape;1376;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33"/>
          <p:cNvGrpSpPr/>
          <p:nvPr/>
        </p:nvGrpSpPr>
        <p:grpSpPr>
          <a:xfrm rot="-9035257">
            <a:off x="264832" y="1003615"/>
            <a:ext cx="360672" cy="334689"/>
            <a:chOff x="3727968" y="4824570"/>
            <a:chExt cx="232110" cy="215382"/>
          </a:xfrm>
        </p:grpSpPr>
        <p:sp>
          <p:nvSpPr>
            <p:cNvPr id="1380" name="Google Shape;1380;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33"/>
          <p:cNvGrpSpPr/>
          <p:nvPr/>
        </p:nvGrpSpPr>
        <p:grpSpPr>
          <a:xfrm rot="-9035257">
            <a:off x="4229520" y="4644577"/>
            <a:ext cx="360672" cy="334689"/>
            <a:chOff x="3727968" y="4824570"/>
            <a:chExt cx="232110" cy="215382"/>
          </a:xfrm>
        </p:grpSpPr>
        <p:sp>
          <p:nvSpPr>
            <p:cNvPr id="1384" name="Google Shape;1384;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33"/>
          <p:cNvGrpSpPr/>
          <p:nvPr/>
        </p:nvGrpSpPr>
        <p:grpSpPr>
          <a:xfrm rot="-9035257">
            <a:off x="8636957" y="3727490"/>
            <a:ext cx="360672" cy="334689"/>
            <a:chOff x="3727968" y="4824570"/>
            <a:chExt cx="232110" cy="215382"/>
          </a:xfrm>
        </p:grpSpPr>
        <p:sp>
          <p:nvSpPr>
            <p:cNvPr id="1388" name="Google Shape;1388;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33"/>
          <p:cNvGrpSpPr/>
          <p:nvPr/>
        </p:nvGrpSpPr>
        <p:grpSpPr>
          <a:xfrm rot="-9035257">
            <a:off x="264832" y="2903290"/>
            <a:ext cx="360672" cy="334689"/>
            <a:chOff x="3727968" y="4824570"/>
            <a:chExt cx="232110" cy="215382"/>
          </a:xfrm>
        </p:grpSpPr>
        <p:sp>
          <p:nvSpPr>
            <p:cNvPr id="1392" name="Google Shape;1392;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33"/>
          <p:cNvGrpSpPr/>
          <p:nvPr/>
        </p:nvGrpSpPr>
        <p:grpSpPr>
          <a:xfrm rot="-9035257">
            <a:off x="6762957" y="1523477"/>
            <a:ext cx="360672" cy="334689"/>
            <a:chOff x="3727968" y="4824570"/>
            <a:chExt cx="232110" cy="215382"/>
          </a:xfrm>
        </p:grpSpPr>
        <p:sp>
          <p:nvSpPr>
            <p:cNvPr id="1396" name="Google Shape;1396;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33"/>
          <p:cNvGrpSpPr/>
          <p:nvPr/>
        </p:nvGrpSpPr>
        <p:grpSpPr>
          <a:xfrm rot="-1764743" flipH="1">
            <a:off x="7853157" y="3988752"/>
            <a:ext cx="360672" cy="334689"/>
            <a:chOff x="3727968" y="4824570"/>
            <a:chExt cx="232110" cy="215382"/>
          </a:xfrm>
        </p:grpSpPr>
        <p:sp>
          <p:nvSpPr>
            <p:cNvPr id="1400" name="Google Shape;1400;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33"/>
          <p:cNvGrpSpPr/>
          <p:nvPr/>
        </p:nvGrpSpPr>
        <p:grpSpPr>
          <a:xfrm rot="-1764743" flipH="1">
            <a:off x="1460457" y="1054827"/>
            <a:ext cx="360672" cy="334689"/>
            <a:chOff x="3727968" y="4824570"/>
            <a:chExt cx="232110" cy="215382"/>
          </a:xfrm>
        </p:grpSpPr>
        <p:sp>
          <p:nvSpPr>
            <p:cNvPr id="1404" name="Google Shape;1404;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33"/>
          <p:cNvGrpSpPr/>
          <p:nvPr/>
        </p:nvGrpSpPr>
        <p:grpSpPr>
          <a:xfrm rot="-1764743" flipH="1">
            <a:off x="224407" y="257402"/>
            <a:ext cx="360672" cy="334689"/>
            <a:chOff x="3727968" y="4824570"/>
            <a:chExt cx="232110" cy="215382"/>
          </a:xfrm>
        </p:grpSpPr>
        <p:sp>
          <p:nvSpPr>
            <p:cNvPr id="1408" name="Google Shape;1408;p33"/>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1pPr>
            <a:lvl2pPr marL="914400" lvl="1" indent="-317500" rtl="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rtl="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rtl="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rtl="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rtl="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rtl="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rtl="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rtl="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8" r:id="rId5"/>
    <p:sldLayoutId id="2147483661" r:id="rId6"/>
    <p:sldLayoutId id="2147483671" r:id="rId7"/>
    <p:sldLayoutId id="2147483678" r:id="rId8"/>
    <p:sldLayoutId id="214748367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36"/>
          <p:cNvSpPr txBox="1">
            <a:spLocks noGrp="1"/>
          </p:cNvSpPr>
          <p:nvPr>
            <p:ph type="ctrTitle"/>
          </p:nvPr>
        </p:nvSpPr>
        <p:spPr>
          <a:xfrm>
            <a:off x="433917" y="483159"/>
            <a:ext cx="8426865" cy="137623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Business Model</a:t>
            </a:r>
            <a:br>
              <a:rPr lang="en" dirty="0">
                <a:solidFill>
                  <a:schemeClr val="lt1"/>
                </a:solidFill>
              </a:rPr>
            </a:br>
            <a:r>
              <a:rPr lang="en" dirty="0">
                <a:solidFill>
                  <a:schemeClr val="lt1"/>
                </a:solidFill>
              </a:rPr>
              <a:t>“Our Sock”</a:t>
            </a:r>
            <a:endParaRPr dirty="0">
              <a:solidFill>
                <a:schemeClr val="lt1"/>
              </a:solidFill>
            </a:endParaRPr>
          </a:p>
        </p:txBody>
      </p:sp>
      <p:sp>
        <p:nvSpPr>
          <p:cNvPr id="1420" name="Google Shape;1420;p36"/>
          <p:cNvSpPr txBox="1">
            <a:spLocks noGrp="1"/>
          </p:cNvSpPr>
          <p:nvPr>
            <p:ph type="subTitle" idx="1"/>
          </p:nvPr>
        </p:nvSpPr>
        <p:spPr>
          <a:xfrm>
            <a:off x="143157" y="2043347"/>
            <a:ext cx="9046629" cy="4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dirty="0" err="1">
                <a:latin typeface="Cooper Black" panose="0208090404030B020404" pitchFamily="18" charset="0"/>
              </a:rPr>
              <a:t>Kelompok</a:t>
            </a:r>
            <a:r>
              <a:rPr lang="en-US" sz="2400" dirty="0">
                <a:latin typeface="Cooper Black" panose="0208090404030B020404" pitchFamily="18" charset="0"/>
              </a:rPr>
              <a:t> 7</a:t>
            </a:r>
            <a:endParaRPr sz="2400" dirty="0">
              <a:latin typeface="Cooper Black" panose="0208090404030B020404" pitchFamily="18" charset="0"/>
            </a:endParaRPr>
          </a:p>
        </p:txBody>
      </p:sp>
      <p:grpSp>
        <p:nvGrpSpPr>
          <p:cNvPr id="1421" name="Google Shape;1421;p36"/>
          <p:cNvGrpSpPr/>
          <p:nvPr/>
        </p:nvGrpSpPr>
        <p:grpSpPr>
          <a:xfrm>
            <a:off x="8174366" y="3773806"/>
            <a:ext cx="360652" cy="334682"/>
            <a:chOff x="3727968" y="4824570"/>
            <a:chExt cx="232110" cy="215382"/>
          </a:xfrm>
        </p:grpSpPr>
        <p:sp>
          <p:nvSpPr>
            <p:cNvPr id="1422" name="Google Shape;1422;p36"/>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6"/>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6"/>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36"/>
          <p:cNvGrpSpPr/>
          <p:nvPr/>
        </p:nvGrpSpPr>
        <p:grpSpPr>
          <a:xfrm rot="-8100000">
            <a:off x="-252205" y="4395553"/>
            <a:ext cx="1738759" cy="1397266"/>
            <a:chOff x="3014694" y="2662088"/>
            <a:chExt cx="1047264" cy="841581"/>
          </a:xfrm>
        </p:grpSpPr>
        <p:sp>
          <p:nvSpPr>
            <p:cNvPr id="1426" name="Google Shape;1426;p36"/>
            <p:cNvSpPr/>
            <p:nvPr/>
          </p:nvSpPr>
          <p:spPr>
            <a:xfrm>
              <a:off x="3014694" y="2662088"/>
              <a:ext cx="1047264" cy="841581"/>
            </a:xfrm>
            <a:custGeom>
              <a:avLst/>
              <a:gdLst/>
              <a:ahLst/>
              <a:cxnLst/>
              <a:rect l="l" t="t" r="r" b="b"/>
              <a:pathLst>
                <a:path w="26670" h="21432" extrusionOk="0">
                  <a:moveTo>
                    <a:pt x="11692" y="0"/>
                  </a:moveTo>
                  <a:lnTo>
                    <a:pt x="10188" y="363"/>
                  </a:lnTo>
                  <a:lnTo>
                    <a:pt x="8268" y="3296"/>
                  </a:lnTo>
                  <a:lnTo>
                    <a:pt x="8055" y="7073"/>
                  </a:lnTo>
                  <a:lnTo>
                    <a:pt x="6540" y="5515"/>
                  </a:lnTo>
                  <a:lnTo>
                    <a:pt x="6049" y="3115"/>
                  </a:lnTo>
                  <a:lnTo>
                    <a:pt x="5430" y="896"/>
                  </a:lnTo>
                  <a:lnTo>
                    <a:pt x="3958" y="2134"/>
                  </a:lnTo>
                  <a:lnTo>
                    <a:pt x="4182" y="4630"/>
                  </a:lnTo>
                  <a:cubicBezTo>
                    <a:pt x="4182" y="4630"/>
                    <a:pt x="5782" y="6763"/>
                    <a:pt x="5825" y="6806"/>
                  </a:cubicBezTo>
                  <a:cubicBezTo>
                    <a:pt x="5921" y="6849"/>
                    <a:pt x="7692" y="9121"/>
                    <a:pt x="7734" y="9164"/>
                  </a:cubicBezTo>
                  <a:lnTo>
                    <a:pt x="6497" y="8801"/>
                  </a:lnTo>
                  <a:lnTo>
                    <a:pt x="4449" y="9473"/>
                  </a:lnTo>
                  <a:cubicBezTo>
                    <a:pt x="4449" y="9473"/>
                    <a:pt x="2273" y="11916"/>
                    <a:pt x="2315" y="11958"/>
                  </a:cubicBezTo>
                  <a:cubicBezTo>
                    <a:pt x="2358" y="11958"/>
                    <a:pt x="1" y="14497"/>
                    <a:pt x="54" y="14540"/>
                  </a:cubicBezTo>
                  <a:cubicBezTo>
                    <a:pt x="139" y="14540"/>
                    <a:pt x="1387" y="15073"/>
                    <a:pt x="1387" y="15073"/>
                  </a:cubicBezTo>
                  <a:cubicBezTo>
                    <a:pt x="1387" y="15073"/>
                    <a:pt x="2999" y="15386"/>
                    <a:pt x="3228" y="15386"/>
                  </a:cubicBezTo>
                  <a:cubicBezTo>
                    <a:pt x="3242" y="15386"/>
                    <a:pt x="3251" y="15385"/>
                    <a:pt x="3254" y="15383"/>
                  </a:cubicBezTo>
                  <a:cubicBezTo>
                    <a:pt x="3254" y="15297"/>
                    <a:pt x="5121" y="14764"/>
                    <a:pt x="5206" y="14764"/>
                  </a:cubicBezTo>
                  <a:cubicBezTo>
                    <a:pt x="5292" y="14721"/>
                    <a:pt x="6988" y="13964"/>
                    <a:pt x="6988" y="13964"/>
                  </a:cubicBezTo>
                  <a:lnTo>
                    <a:pt x="8759" y="11649"/>
                  </a:lnTo>
                  <a:lnTo>
                    <a:pt x="7873" y="13206"/>
                  </a:lnTo>
                  <a:cubicBezTo>
                    <a:pt x="7873" y="13206"/>
                    <a:pt x="8183" y="15340"/>
                    <a:pt x="8183" y="15425"/>
                  </a:cubicBezTo>
                  <a:cubicBezTo>
                    <a:pt x="8183" y="15468"/>
                    <a:pt x="9431" y="18455"/>
                    <a:pt x="9516" y="18498"/>
                  </a:cubicBezTo>
                  <a:cubicBezTo>
                    <a:pt x="9559" y="18498"/>
                    <a:pt x="10892" y="20226"/>
                    <a:pt x="11031" y="20268"/>
                  </a:cubicBezTo>
                  <a:cubicBezTo>
                    <a:pt x="11049" y="20280"/>
                    <a:pt x="11106" y="20284"/>
                    <a:pt x="11183" y="20284"/>
                  </a:cubicBezTo>
                  <a:cubicBezTo>
                    <a:pt x="11459" y="20284"/>
                    <a:pt x="12001" y="20226"/>
                    <a:pt x="12001" y="20226"/>
                  </a:cubicBezTo>
                  <a:lnTo>
                    <a:pt x="13122" y="18668"/>
                  </a:lnTo>
                  <a:lnTo>
                    <a:pt x="13164" y="16321"/>
                  </a:lnTo>
                  <a:cubicBezTo>
                    <a:pt x="13164" y="16321"/>
                    <a:pt x="13602" y="17601"/>
                    <a:pt x="13602" y="17655"/>
                  </a:cubicBezTo>
                  <a:cubicBezTo>
                    <a:pt x="13655" y="17697"/>
                    <a:pt x="15202" y="20492"/>
                    <a:pt x="15255" y="20535"/>
                  </a:cubicBezTo>
                  <a:cubicBezTo>
                    <a:pt x="15340" y="20631"/>
                    <a:pt x="16941" y="21431"/>
                    <a:pt x="16941" y="21431"/>
                  </a:cubicBezTo>
                  <a:lnTo>
                    <a:pt x="18093" y="20002"/>
                  </a:lnTo>
                  <a:lnTo>
                    <a:pt x="18231" y="17825"/>
                  </a:lnTo>
                  <a:lnTo>
                    <a:pt x="17517" y="16140"/>
                  </a:lnTo>
                  <a:lnTo>
                    <a:pt x="17517" y="16140"/>
                  </a:lnTo>
                  <a:cubicBezTo>
                    <a:pt x="17517" y="16140"/>
                    <a:pt x="17922" y="16364"/>
                    <a:pt x="18007" y="16407"/>
                  </a:cubicBezTo>
                  <a:cubicBezTo>
                    <a:pt x="18093" y="16492"/>
                    <a:pt x="19693" y="18988"/>
                    <a:pt x="19789" y="19031"/>
                  </a:cubicBezTo>
                  <a:cubicBezTo>
                    <a:pt x="19831" y="19074"/>
                    <a:pt x="21698" y="20140"/>
                    <a:pt x="21698" y="20140"/>
                  </a:cubicBezTo>
                  <a:lnTo>
                    <a:pt x="24098" y="20492"/>
                  </a:lnTo>
                  <a:lnTo>
                    <a:pt x="26669" y="20226"/>
                  </a:lnTo>
                  <a:lnTo>
                    <a:pt x="25656" y="17431"/>
                  </a:lnTo>
                  <a:lnTo>
                    <a:pt x="24493" y="16225"/>
                  </a:lnTo>
                  <a:lnTo>
                    <a:pt x="22317" y="14935"/>
                  </a:lnTo>
                  <a:lnTo>
                    <a:pt x="20759" y="14188"/>
                  </a:lnTo>
                  <a:lnTo>
                    <a:pt x="19693" y="14231"/>
                  </a:lnTo>
                  <a:cubicBezTo>
                    <a:pt x="19693" y="14231"/>
                    <a:pt x="18541" y="14231"/>
                    <a:pt x="18626" y="14135"/>
                  </a:cubicBezTo>
                  <a:cubicBezTo>
                    <a:pt x="18669" y="14092"/>
                    <a:pt x="20589" y="13783"/>
                    <a:pt x="20631" y="13697"/>
                  </a:cubicBezTo>
                  <a:cubicBezTo>
                    <a:pt x="20674" y="13655"/>
                    <a:pt x="22669" y="12406"/>
                    <a:pt x="22765" y="12321"/>
                  </a:cubicBezTo>
                  <a:cubicBezTo>
                    <a:pt x="22850" y="12225"/>
                    <a:pt x="24408" y="10540"/>
                    <a:pt x="24408" y="10540"/>
                  </a:cubicBezTo>
                  <a:lnTo>
                    <a:pt x="22669" y="9964"/>
                  </a:lnTo>
                  <a:lnTo>
                    <a:pt x="20269" y="8801"/>
                  </a:lnTo>
                  <a:lnTo>
                    <a:pt x="16589" y="10764"/>
                  </a:lnTo>
                  <a:cubicBezTo>
                    <a:pt x="16589" y="10764"/>
                    <a:pt x="14192" y="12003"/>
                    <a:pt x="13935" y="12003"/>
                  </a:cubicBezTo>
                  <a:cubicBezTo>
                    <a:pt x="13929" y="12003"/>
                    <a:pt x="13925" y="12002"/>
                    <a:pt x="13922" y="12001"/>
                  </a:cubicBezTo>
                  <a:cubicBezTo>
                    <a:pt x="13783" y="12001"/>
                    <a:pt x="12674" y="11521"/>
                    <a:pt x="12535" y="11382"/>
                  </a:cubicBezTo>
                  <a:cubicBezTo>
                    <a:pt x="12407" y="11254"/>
                    <a:pt x="14850" y="11073"/>
                    <a:pt x="14892" y="11030"/>
                  </a:cubicBezTo>
                  <a:cubicBezTo>
                    <a:pt x="14935" y="10988"/>
                    <a:pt x="17965" y="9654"/>
                    <a:pt x="18007" y="9558"/>
                  </a:cubicBezTo>
                  <a:cubicBezTo>
                    <a:pt x="18050" y="9516"/>
                    <a:pt x="20407" y="7606"/>
                    <a:pt x="20493" y="7467"/>
                  </a:cubicBezTo>
                  <a:cubicBezTo>
                    <a:pt x="20589" y="7382"/>
                    <a:pt x="20098" y="5963"/>
                    <a:pt x="20098" y="5963"/>
                  </a:cubicBezTo>
                  <a:lnTo>
                    <a:pt x="17826" y="5867"/>
                  </a:lnTo>
                  <a:lnTo>
                    <a:pt x="15116" y="5515"/>
                  </a:lnTo>
                  <a:lnTo>
                    <a:pt x="11468" y="7691"/>
                  </a:lnTo>
                  <a:lnTo>
                    <a:pt x="12535" y="5963"/>
                  </a:lnTo>
                  <a:lnTo>
                    <a:pt x="12364" y="2358"/>
                  </a:lnTo>
                  <a:lnTo>
                    <a:pt x="1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6"/>
            <p:cNvSpPr/>
            <p:nvPr/>
          </p:nvSpPr>
          <p:spPr>
            <a:xfrm>
              <a:off x="3069157" y="2709993"/>
              <a:ext cx="952983" cy="756371"/>
            </a:xfrm>
            <a:custGeom>
              <a:avLst/>
              <a:gdLst/>
              <a:ahLst/>
              <a:cxnLst/>
              <a:rect l="l" t="t" r="r" b="b"/>
              <a:pathLst>
                <a:path w="24269" h="19262" extrusionOk="0">
                  <a:moveTo>
                    <a:pt x="7501" y="8594"/>
                  </a:moveTo>
                  <a:cubicBezTo>
                    <a:pt x="7504" y="8598"/>
                    <a:pt x="7507" y="8601"/>
                    <a:pt x="7510" y="8605"/>
                  </a:cubicBezTo>
                  <a:cubicBezTo>
                    <a:pt x="7507" y="8601"/>
                    <a:pt x="7504" y="8598"/>
                    <a:pt x="7501" y="8594"/>
                  </a:cubicBezTo>
                  <a:close/>
                  <a:moveTo>
                    <a:pt x="9436" y="0"/>
                  </a:moveTo>
                  <a:cubicBezTo>
                    <a:pt x="9399" y="0"/>
                    <a:pt x="9359" y="21"/>
                    <a:pt x="9334" y="71"/>
                  </a:cubicBezTo>
                  <a:cubicBezTo>
                    <a:pt x="9110" y="647"/>
                    <a:pt x="8662" y="1095"/>
                    <a:pt x="8268" y="1543"/>
                  </a:cubicBezTo>
                  <a:cubicBezTo>
                    <a:pt x="7905" y="1980"/>
                    <a:pt x="7596" y="2471"/>
                    <a:pt x="7372" y="3005"/>
                  </a:cubicBezTo>
                  <a:cubicBezTo>
                    <a:pt x="7148" y="3538"/>
                    <a:pt x="6977" y="4114"/>
                    <a:pt x="6934" y="4701"/>
                  </a:cubicBezTo>
                  <a:cubicBezTo>
                    <a:pt x="6881" y="5234"/>
                    <a:pt x="7020" y="5810"/>
                    <a:pt x="7148" y="6343"/>
                  </a:cubicBezTo>
                  <a:cubicBezTo>
                    <a:pt x="7244" y="7005"/>
                    <a:pt x="7372" y="7677"/>
                    <a:pt x="7468" y="8296"/>
                  </a:cubicBezTo>
                  <a:cubicBezTo>
                    <a:pt x="6401" y="7186"/>
                    <a:pt x="5462" y="5981"/>
                    <a:pt x="4705" y="4647"/>
                  </a:cubicBezTo>
                  <a:cubicBezTo>
                    <a:pt x="4086" y="3495"/>
                    <a:pt x="3595" y="2247"/>
                    <a:pt x="3286" y="967"/>
                  </a:cubicBezTo>
                  <a:cubicBezTo>
                    <a:pt x="3286" y="908"/>
                    <a:pt x="3253" y="882"/>
                    <a:pt x="3216" y="882"/>
                  </a:cubicBezTo>
                  <a:cubicBezTo>
                    <a:pt x="3165" y="882"/>
                    <a:pt x="3105" y="930"/>
                    <a:pt x="3105" y="1010"/>
                  </a:cubicBezTo>
                  <a:cubicBezTo>
                    <a:pt x="3595" y="3314"/>
                    <a:pt x="4801" y="5447"/>
                    <a:pt x="6305" y="7271"/>
                  </a:cubicBezTo>
                  <a:cubicBezTo>
                    <a:pt x="6651" y="7699"/>
                    <a:pt x="7065" y="8127"/>
                    <a:pt x="7455" y="8545"/>
                  </a:cubicBezTo>
                  <a:lnTo>
                    <a:pt x="7455" y="8545"/>
                  </a:lnTo>
                  <a:cubicBezTo>
                    <a:pt x="7453" y="8545"/>
                    <a:pt x="7452" y="8545"/>
                    <a:pt x="7450" y="8545"/>
                  </a:cubicBezTo>
                  <a:cubicBezTo>
                    <a:pt x="7441" y="8545"/>
                    <a:pt x="7430" y="8550"/>
                    <a:pt x="7414" y="8562"/>
                  </a:cubicBezTo>
                  <a:cubicBezTo>
                    <a:pt x="6796" y="8648"/>
                    <a:pt x="6134" y="8744"/>
                    <a:pt x="5505" y="8829"/>
                  </a:cubicBezTo>
                  <a:cubicBezTo>
                    <a:pt x="4971" y="8914"/>
                    <a:pt x="4395" y="8968"/>
                    <a:pt x="3862" y="9138"/>
                  </a:cubicBezTo>
                  <a:cubicBezTo>
                    <a:pt x="3329" y="9320"/>
                    <a:pt x="2795" y="9672"/>
                    <a:pt x="2401" y="10077"/>
                  </a:cubicBezTo>
                  <a:cubicBezTo>
                    <a:pt x="1952" y="10429"/>
                    <a:pt x="1547" y="10877"/>
                    <a:pt x="1238" y="11314"/>
                  </a:cubicBezTo>
                  <a:cubicBezTo>
                    <a:pt x="886" y="11901"/>
                    <a:pt x="576" y="12520"/>
                    <a:pt x="86" y="13011"/>
                  </a:cubicBezTo>
                  <a:cubicBezTo>
                    <a:pt x="0" y="13053"/>
                    <a:pt x="43" y="13139"/>
                    <a:pt x="86" y="13139"/>
                  </a:cubicBezTo>
                  <a:cubicBezTo>
                    <a:pt x="501" y="13246"/>
                    <a:pt x="928" y="13296"/>
                    <a:pt x="1355" y="13296"/>
                  </a:cubicBezTo>
                  <a:cubicBezTo>
                    <a:pt x="2156" y="13296"/>
                    <a:pt x="2957" y="13121"/>
                    <a:pt x="3681" y="12829"/>
                  </a:cubicBezTo>
                  <a:cubicBezTo>
                    <a:pt x="4843" y="12339"/>
                    <a:pt x="5867" y="11581"/>
                    <a:pt x="6614" y="10610"/>
                  </a:cubicBezTo>
                  <a:cubicBezTo>
                    <a:pt x="7062" y="10077"/>
                    <a:pt x="7414" y="9405"/>
                    <a:pt x="7638" y="8744"/>
                  </a:cubicBezTo>
                  <a:cubicBezTo>
                    <a:pt x="7820" y="8914"/>
                    <a:pt x="8001" y="9053"/>
                    <a:pt x="8172" y="9234"/>
                  </a:cubicBezTo>
                  <a:cubicBezTo>
                    <a:pt x="8129" y="9234"/>
                    <a:pt x="8129" y="9234"/>
                    <a:pt x="8129" y="9277"/>
                  </a:cubicBezTo>
                  <a:cubicBezTo>
                    <a:pt x="8001" y="9981"/>
                    <a:pt x="7734" y="10653"/>
                    <a:pt x="7596" y="11314"/>
                  </a:cubicBezTo>
                  <a:cubicBezTo>
                    <a:pt x="7414" y="11986"/>
                    <a:pt x="7329" y="12648"/>
                    <a:pt x="7329" y="13363"/>
                  </a:cubicBezTo>
                  <a:cubicBezTo>
                    <a:pt x="7372" y="13981"/>
                    <a:pt x="7468" y="14611"/>
                    <a:pt x="7681" y="15187"/>
                  </a:cubicBezTo>
                  <a:cubicBezTo>
                    <a:pt x="7948" y="15805"/>
                    <a:pt x="8310" y="16339"/>
                    <a:pt x="8748" y="16829"/>
                  </a:cubicBezTo>
                  <a:cubicBezTo>
                    <a:pt x="9014" y="17096"/>
                    <a:pt x="9281" y="17363"/>
                    <a:pt x="9548" y="17587"/>
                  </a:cubicBezTo>
                  <a:cubicBezTo>
                    <a:pt x="9814" y="17854"/>
                    <a:pt x="10177" y="18078"/>
                    <a:pt x="10348" y="18430"/>
                  </a:cubicBezTo>
                  <a:cubicBezTo>
                    <a:pt x="10370" y="18447"/>
                    <a:pt x="10397" y="18458"/>
                    <a:pt x="10425" y="18458"/>
                  </a:cubicBezTo>
                  <a:cubicBezTo>
                    <a:pt x="10465" y="18458"/>
                    <a:pt x="10504" y="18437"/>
                    <a:pt x="10529" y="18387"/>
                  </a:cubicBezTo>
                  <a:cubicBezTo>
                    <a:pt x="10753" y="17811"/>
                    <a:pt x="10881" y="17139"/>
                    <a:pt x="10935" y="16520"/>
                  </a:cubicBezTo>
                  <a:cubicBezTo>
                    <a:pt x="11020" y="15901"/>
                    <a:pt x="11063" y="15272"/>
                    <a:pt x="10977" y="14653"/>
                  </a:cubicBezTo>
                  <a:cubicBezTo>
                    <a:pt x="10935" y="13981"/>
                    <a:pt x="10710" y="13363"/>
                    <a:pt x="10486" y="12787"/>
                  </a:cubicBezTo>
                  <a:cubicBezTo>
                    <a:pt x="10220" y="12168"/>
                    <a:pt x="9953" y="11581"/>
                    <a:pt x="9644" y="11005"/>
                  </a:cubicBezTo>
                  <a:cubicBezTo>
                    <a:pt x="9334" y="10568"/>
                    <a:pt x="9014" y="10120"/>
                    <a:pt x="8705" y="9672"/>
                  </a:cubicBezTo>
                  <a:lnTo>
                    <a:pt x="8705" y="9672"/>
                  </a:lnTo>
                  <a:cubicBezTo>
                    <a:pt x="9601" y="10472"/>
                    <a:pt x="10572" y="11186"/>
                    <a:pt x="11553" y="11805"/>
                  </a:cubicBezTo>
                  <a:lnTo>
                    <a:pt x="11553" y="11848"/>
                  </a:lnTo>
                  <a:lnTo>
                    <a:pt x="11553" y="11901"/>
                  </a:lnTo>
                  <a:cubicBezTo>
                    <a:pt x="11863" y="12968"/>
                    <a:pt x="12001" y="14035"/>
                    <a:pt x="12311" y="15101"/>
                  </a:cubicBezTo>
                  <a:cubicBezTo>
                    <a:pt x="12481" y="15581"/>
                    <a:pt x="12705" y="16115"/>
                    <a:pt x="12972" y="16605"/>
                  </a:cubicBezTo>
                  <a:cubicBezTo>
                    <a:pt x="13281" y="17096"/>
                    <a:pt x="13644" y="17544"/>
                    <a:pt x="14081" y="17939"/>
                  </a:cubicBezTo>
                  <a:cubicBezTo>
                    <a:pt x="14529" y="18387"/>
                    <a:pt x="15063" y="18835"/>
                    <a:pt x="15596" y="19230"/>
                  </a:cubicBezTo>
                  <a:cubicBezTo>
                    <a:pt x="15596" y="19251"/>
                    <a:pt x="15618" y="19262"/>
                    <a:pt x="15646" y="19262"/>
                  </a:cubicBezTo>
                  <a:cubicBezTo>
                    <a:pt x="15674" y="19262"/>
                    <a:pt x="15708" y="19251"/>
                    <a:pt x="15735" y="19230"/>
                  </a:cubicBezTo>
                  <a:cubicBezTo>
                    <a:pt x="15863" y="19006"/>
                    <a:pt x="15863" y="18696"/>
                    <a:pt x="15863" y="18430"/>
                  </a:cubicBezTo>
                  <a:lnTo>
                    <a:pt x="15863" y="17630"/>
                  </a:lnTo>
                  <a:cubicBezTo>
                    <a:pt x="15820" y="17096"/>
                    <a:pt x="15735" y="16563"/>
                    <a:pt x="15554" y="16072"/>
                  </a:cubicBezTo>
                  <a:cubicBezTo>
                    <a:pt x="15330" y="15496"/>
                    <a:pt x="15020" y="15005"/>
                    <a:pt x="14668" y="14515"/>
                  </a:cubicBezTo>
                  <a:cubicBezTo>
                    <a:pt x="14305" y="14035"/>
                    <a:pt x="13868" y="13544"/>
                    <a:pt x="13420" y="13096"/>
                  </a:cubicBezTo>
                  <a:cubicBezTo>
                    <a:pt x="13239" y="12968"/>
                    <a:pt x="13111" y="12829"/>
                    <a:pt x="12929" y="12701"/>
                  </a:cubicBezTo>
                  <a:lnTo>
                    <a:pt x="12929" y="12701"/>
                  </a:lnTo>
                  <a:cubicBezTo>
                    <a:pt x="14081" y="13320"/>
                    <a:pt x="15287" y="13896"/>
                    <a:pt x="16535" y="14301"/>
                  </a:cubicBezTo>
                  <a:lnTo>
                    <a:pt x="16578" y="14301"/>
                  </a:lnTo>
                  <a:cubicBezTo>
                    <a:pt x="16972" y="14781"/>
                    <a:pt x="17239" y="15368"/>
                    <a:pt x="17602" y="15901"/>
                  </a:cubicBezTo>
                  <a:cubicBezTo>
                    <a:pt x="17954" y="16435"/>
                    <a:pt x="18348" y="16915"/>
                    <a:pt x="18839" y="17320"/>
                  </a:cubicBezTo>
                  <a:cubicBezTo>
                    <a:pt x="19821" y="18120"/>
                    <a:pt x="20973" y="18568"/>
                    <a:pt x="22221" y="18654"/>
                  </a:cubicBezTo>
                  <a:cubicBezTo>
                    <a:pt x="22373" y="18664"/>
                    <a:pt x="22529" y="18669"/>
                    <a:pt x="22686" y="18669"/>
                  </a:cubicBezTo>
                  <a:cubicBezTo>
                    <a:pt x="23170" y="18669"/>
                    <a:pt x="23674" y="18619"/>
                    <a:pt x="24173" y="18515"/>
                  </a:cubicBezTo>
                  <a:cubicBezTo>
                    <a:pt x="24216" y="18472"/>
                    <a:pt x="24269" y="18430"/>
                    <a:pt x="24216" y="18344"/>
                  </a:cubicBezTo>
                  <a:cubicBezTo>
                    <a:pt x="23864" y="17896"/>
                    <a:pt x="23682" y="17320"/>
                    <a:pt x="23373" y="16787"/>
                  </a:cubicBezTo>
                  <a:cubicBezTo>
                    <a:pt x="23106" y="16253"/>
                    <a:pt x="22711" y="15848"/>
                    <a:pt x="22178" y="15496"/>
                  </a:cubicBezTo>
                  <a:cubicBezTo>
                    <a:pt x="21154" y="14781"/>
                    <a:pt x="20002" y="14301"/>
                    <a:pt x="18754" y="14205"/>
                  </a:cubicBezTo>
                  <a:cubicBezTo>
                    <a:pt x="18418" y="14184"/>
                    <a:pt x="18084" y="14184"/>
                    <a:pt x="17751" y="14184"/>
                  </a:cubicBezTo>
                  <a:cubicBezTo>
                    <a:pt x="17418" y="14184"/>
                    <a:pt x="17084" y="14184"/>
                    <a:pt x="16748" y="14163"/>
                  </a:cubicBezTo>
                  <a:cubicBezTo>
                    <a:pt x="15415" y="13715"/>
                    <a:pt x="14135" y="13139"/>
                    <a:pt x="12929" y="12477"/>
                  </a:cubicBezTo>
                  <a:lnTo>
                    <a:pt x="12929" y="12477"/>
                  </a:lnTo>
                  <a:cubicBezTo>
                    <a:pt x="13600" y="12701"/>
                    <a:pt x="14301" y="12797"/>
                    <a:pt x="15007" y="12797"/>
                  </a:cubicBezTo>
                  <a:cubicBezTo>
                    <a:pt x="15143" y="12797"/>
                    <a:pt x="15279" y="12793"/>
                    <a:pt x="15415" y="12787"/>
                  </a:cubicBezTo>
                  <a:cubicBezTo>
                    <a:pt x="16172" y="12744"/>
                    <a:pt x="16887" y="12563"/>
                    <a:pt x="17602" y="12339"/>
                  </a:cubicBezTo>
                  <a:cubicBezTo>
                    <a:pt x="18263" y="12168"/>
                    <a:pt x="18935" y="11901"/>
                    <a:pt x="19597" y="11581"/>
                  </a:cubicBezTo>
                  <a:cubicBezTo>
                    <a:pt x="19906" y="11410"/>
                    <a:pt x="20269" y="11186"/>
                    <a:pt x="20535" y="10920"/>
                  </a:cubicBezTo>
                  <a:cubicBezTo>
                    <a:pt x="20845" y="10696"/>
                    <a:pt x="21197" y="10386"/>
                    <a:pt x="21282" y="9981"/>
                  </a:cubicBezTo>
                  <a:cubicBezTo>
                    <a:pt x="21325" y="9946"/>
                    <a:pt x="21298" y="9884"/>
                    <a:pt x="21242" y="9884"/>
                  </a:cubicBezTo>
                  <a:cubicBezTo>
                    <a:pt x="21228" y="9884"/>
                    <a:pt x="21213" y="9888"/>
                    <a:pt x="21197" y="9896"/>
                  </a:cubicBezTo>
                  <a:cubicBezTo>
                    <a:pt x="21142" y="9903"/>
                    <a:pt x="21087" y="9907"/>
                    <a:pt x="21030" y="9907"/>
                  </a:cubicBezTo>
                  <a:cubicBezTo>
                    <a:pt x="20765" y="9907"/>
                    <a:pt x="20479" y="9829"/>
                    <a:pt x="20215" y="9714"/>
                  </a:cubicBezTo>
                  <a:cubicBezTo>
                    <a:pt x="19906" y="9629"/>
                    <a:pt x="19554" y="9544"/>
                    <a:pt x="19244" y="9501"/>
                  </a:cubicBezTo>
                  <a:cubicBezTo>
                    <a:pt x="18939" y="9457"/>
                    <a:pt x="18627" y="9434"/>
                    <a:pt x="18315" y="9434"/>
                  </a:cubicBezTo>
                  <a:cubicBezTo>
                    <a:pt x="17940" y="9434"/>
                    <a:pt x="17563" y="9468"/>
                    <a:pt x="17196" y="9544"/>
                  </a:cubicBezTo>
                  <a:cubicBezTo>
                    <a:pt x="15906" y="9810"/>
                    <a:pt x="14796" y="10514"/>
                    <a:pt x="13644" y="11186"/>
                  </a:cubicBezTo>
                  <a:cubicBezTo>
                    <a:pt x="13134" y="11460"/>
                    <a:pt x="12549" y="11734"/>
                    <a:pt x="11925" y="11734"/>
                  </a:cubicBezTo>
                  <a:cubicBezTo>
                    <a:pt x="11845" y="11734"/>
                    <a:pt x="11763" y="11730"/>
                    <a:pt x="11681" y="11720"/>
                  </a:cubicBezTo>
                  <a:lnTo>
                    <a:pt x="11681" y="11677"/>
                  </a:lnTo>
                  <a:cubicBezTo>
                    <a:pt x="11020" y="11272"/>
                    <a:pt x="10348" y="10781"/>
                    <a:pt x="9729" y="10301"/>
                  </a:cubicBezTo>
                  <a:cubicBezTo>
                    <a:pt x="9377" y="10034"/>
                    <a:pt x="9068" y="9768"/>
                    <a:pt x="8748" y="9448"/>
                  </a:cubicBezTo>
                  <a:lnTo>
                    <a:pt x="8748" y="9448"/>
                  </a:lnTo>
                  <a:cubicBezTo>
                    <a:pt x="8929" y="9544"/>
                    <a:pt x="9110" y="9586"/>
                    <a:pt x="9281" y="9672"/>
                  </a:cubicBezTo>
                  <a:cubicBezTo>
                    <a:pt x="9644" y="9768"/>
                    <a:pt x="9953" y="9853"/>
                    <a:pt x="10305" y="9896"/>
                  </a:cubicBezTo>
                  <a:cubicBezTo>
                    <a:pt x="10461" y="9914"/>
                    <a:pt x="10618" y="9923"/>
                    <a:pt x="10777" y="9923"/>
                  </a:cubicBezTo>
                  <a:cubicBezTo>
                    <a:pt x="11345" y="9923"/>
                    <a:pt x="11921" y="9814"/>
                    <a:pt x="12439" y="9672"/>
                  </a:cubicBezTo>
                  <a:cubicBezTo>
                    <a:pt x="13815" y="9362"/>
                    <a:pt x="15244" y="8829"/>
                    <a:pt x="16354" y="7944"/>
                  </a:cubicBezTo>
                  <a:cubicBezTo>
                    <a:pt x="17015" y="7453"/>
                    <a:pt x="17602" y="6781"/>
                    <a:pt x="17911" y="6034"/>
                  </a:cubicBezTo>
                  <a:cubicBezTo>
                    <a:pt x="17954" y="5938"/>
                    <a:pt x="17868" y="5895"/>
                    <a:pt x="17815" y="5895"/>
                  </a:cubicBezTo>
                  <a:cubicBezTo>
                    <a:pt x="17684" y="5931"/>
                    <a:pt x="17546" y="5945"/>
                    <a:pt x="17406" y="5945"/>
                  </a:cubicBezTo>
                  <a:cubicBezTo>
                    <a:pt x="17216" y="5945"/>
                    <a:pt x="17023" y="5920"/>
                    <a:pt x="16844" y="5895"/>
                  </a:cubicBezTo>
                  <a:cubicBezTo>
                    <a:pt x="16535" y="5810"/>
                    <a:pt x="16215" y="5767"/>
                    <a:pt x="15863" y="5714"/>
                  </a:cubicBezTo>
                  <a:cubicBezTo>
                    <a:pt x="15627" y="5699"/>
                    <a:pt x="15390" y="5689"/>
                    <a:pt x="15154" y="5689"/>
                  </a:cubicBezTo>
                  <a:cubicBezTo>
                    <a:pt x="14729" y="5689"/>
                    <a:pt x="14309" y="5721"/>
                    <a:pt x="13911" y="5810"/>
                  </a:cubicBezTo>
                  <a:cubicBezTo>
                    <a:pt x="12535" y="5981"/>
                    <a:pt x="11244" y="6567"/>
                    <a:pt x="10134" y="7367"/>
                  </a:cubicBezTo>
                  <a:cubicBezTo>
                    <a:pt x="9814" y="7634"/>
                    <a:pt x="9505" y="7901"/>
                    <a:pt x="9196" y="8168"/>
                  </a:cubicBezTo>
                  <a:cubicBezTo>
                    <a:pt x="8886" y="8434"/>
                    <a:pt x="8620" y="8744"/>
                    <a:pt x="8268" y="9010"/>
                  </a:cubicBezTo>
                  <a:lnTo>
                    <a:pt x="8268" y="9053"/>
                  </a:lnTo>
                  <a:cubicBezTo>
                    <a:pt x="8086" y="8914"/>
                    <a:pt x="7948" y="8744"/>
                    <a:pt x="7820" y="8605"/>
                  </a:cubicBezTo>
                  <a:cubicBezTo>
                    <a:pt x="8801" y="7805"/>
                    <a:pt x="9548" y="6695"/>
                    <a:pt x="9996" y="5447"/>
                  </a:cubicBezTo>
                  <a:cubicBezTo>
                    <a:pt x="10348" y="4338"/>
                    <a:pt x="10444" y="3143"/>
                    <a:pt x="10262" y="1980"/>
                  </a:cubicBezTo>
                  <a:cubicBezTo>
                    <a:pt x="10134" y="1319"/>
                    <a:pt x="9910" y="647"/>
                    <a:pt x="9505" y="28"/>
                  </a:cubicBezTo>
                  <a:cubicBezTo>
                    <a:pt x="9487" y="11"/>
                    <a:pt x="9462" y="0"/>
                    <a:pt x="9436" y="0"/>
                  </a:cubicBezTo>
                  <a:close/>
                </a:path>
              </a:pathLst>
            </a:custGeom>
            <a:solidFill>
              <a:srgbClr val="E02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6"/>
            <p:cNvSpPr/>
            <p:nvPr/>
          </p:nvSpPr>
          <p:spPr>
            <a:xfrm>
              <a:off x="3081291" y="2695150"/>
              <a:ext cx="951334" cy="756842"/>
            </a:xfrm>
            <a:custGeom>
              <a:avLst/>
              <a:gdLst/>
              <a:ahLst/>
              <a:cxnLst/>
              <a:rect l="l" t="t" r="r" b="b"/>
              <a:pathLst>
                <a:path w="24227" h="19274" extrusionOk="0">
                  <a:moveTo>
                    <a:pt x="9394" y="0"/>
                  </a:moveTo>
                  <a:cubicBezTo>
                    <a:pt x="9357" y="0"/>
                    <a:pt x="9317" y="29"/>
                    <a:pt x="9292" y="54"/>
                  </a:cubicBezTo>
                  <a:cubicBezTo>
                    <a:pt x="9068" y="630"/>
                    <a:pt x="8620" y="1078"/>
                    <a:pt x="8225" y="1558"/>
                  </a:cubicBezTo>
                  <a:cubicBezTo>
                    <a:pt x="7863" y="2006"/>
                    <a:pt x="7596" y="2497"/>
                    <a:pt x="7329" y="2988"/>
                  </a:cubicBezTo>
                  <a:cubicBezTo>
                    <a:pt x="7105" y="3521"/>
                    <a:pt x="6935" y="4097"/>
                    <a:pt x="6892" y="4673"/>
                  </a:cubicBezTo>
                  <a:cubicBezTo>
                    <a:pt x="6839" y="5249"/>
                    <a:pt x="6977" y="5783"/>
                    <a:pt x="7105" y="6359"/>
                  </a:cubicBezTo>
                  <a:cubicBezTo>
                    <a:pt x="7201" y="6988"/>
                    <a:pt x="7329" y="7649"/>
                    <a:pt x="7468" y="8322"/>
                  </a:cubicBezTo>
                  <a:cubicBezTo>
                    <a:pt x="6359" y="7212"/>
                    <a:pt x="5420" y="6007"/>
                    <a:pt x="4662" y="4631"/>
                  </a:cubicBezTo>
                  <a:cubicBezTo>
                    <a:pt x="4044" y="3479"/>
                    <a:pt x="3553" y="2230"/>
                    <a:pt x="3244" y="940"/>
                  </a:cubicBezTo>
                  <a:cubicBezTo>
                    <a:pt x="3244" y="901"/>
                    <a:pt x="3207" y="880"/>
                    <a:pt x="3167" y="880"/>
                  </a:cubicBezTo>
                  <a:cubicBezTo>
                    <a:pt x="3117" y="880"/>
                    <a:pt x="3062" y="912"/>
                    <a:pt x="3062" y="982"/>
                  </a:cubicBezTo>
                  <a:cubicBezTo>
                    <a:pt x="3596" y="3297"/>
                    <a:pt x="4758" y="5473"/>
                    <a:pt x="6263" y="7297"/>
                  </a:cubicBezTo>
                  <a:cubicBezTo>
                    <a:pt x="6668" y="7745"/>
                    <a:pt x="7063" y="8183"/>
                    <a:pt x="7468" y="8588"/>
                  </a:cubicBezTo>
                  <a:cubicBezTo>
                    <a:pt x="7468" y="8588"/>
                    <a:pt x="7425" y="8546"/>
                    <a:pt x="7372" y="8546"/>
                  </a:cubicBezTo>
                  <a:cubicBezTo>
                    <a:pt x="6753" y="8631"/>
                    <a:pt x="6134" y="8716"/>
                    <a:pt x="5505" y="8812"/>
                  </a:cubicBezTo>
                  <a:cubicBezTo>
                    <a:pt x="4929" y="8898"/>
                    <a:pt x="4353" y="8940"/>
                    <a:pt x="3820" y="9164"/>
                  </a:cubicBezTo>
                  <a:cubicBezTo>
                    <a:pt x="3286" y="9346"/>
                    <a:pt x="2753" y="9698"/>
                    <a:pt x="2358" y="10050"/>
                  </a:cubicBezTo>
                  <a:cubicBezTo>
                    <a:pt x="1910" y="10412"/>
                    <a:pt x="1505" y="10850"/>
                    <a:pt x="1195" y="11340"/>
                  </a:cubicBezTo>
                  <a:cubicBezTo>
                    <a:pt x="843" y="11874"/>
                    <a:pt x="534" y="12546"/>
                    <a:pt x="43" y="12983"/>
                  </a:cubicBezTo>
                  <a:cubicBezTo>
                    <a:pt x="1" y="13026"/>
                    <a:pt x="1" y="13122"/>
                    <a:pt x="43" y="13165"/>
                  </a:cubicBezTo>
                  <a:cubicBezTo>
                    <a:pt x="427" y="13264"/>
                    <a:pt x="820" y="13308"/>
                    <a:pt x="1214" y="13308"/>
                  </a:cubicBezTo>
                  <a:cubicBezTo>
                    <a:pt x="2048" y="13308"/>
                    <a:pt x="2885" y="13110"/>
                    <a:pt x="3638" y="12813"/>
                  </a:cubicBezTo>
                  <a:cubicBezTo>
                    <a:pt x="4801" y="12364"/>
                    <a:pt x="5825" y="11607"/>
                    <a:pt x="6572" y="10626"/>
                  </a:cubicBezTo>
                  <a:cubicBezTo>
                    <a:pt x="7020" y="10050"/>
                    <a:pt x="7372" y="9431"/>
                    <a:pt x="7639" y="8759"/>
                  </a:cubicBezTo>
                  <a:cubicBezTo>
                    <a:pt x="7777" y="8898"/>
                    <a:pt x="7959" y="9079"/>
                    <a:pt x="8129" y="9207"/>
                  </a:cubicBezTo>
                  <a:lnTo>
                    <a:pt x="8087" y="9250"/>
                  </a:lnTo>
                  <a:cubicBezTo>
                    <a:pt x="7959" y="9964"/>
                    <a:pt x="7692" y="10626"/>
                    <a:pt x="7553" y="11340"/>
                  </a:cubicBezTo>
                  <a:cubicBezTo>
                    <a:pt x="7372" y="12012"/>
                    <a:pt x="7287" y="12674"/>
                    <a:pt x="7329" y="13346"/>
                  </a:cubicBezTo>
                  <a:cubicBezTo>
                    <a:pt x="7329" y="13965"/>
                    <a:pt x="7425" y="14583"/>
                    <a:pt x="7639" y="15159"/>
                  </a:cubicBezTo>
                  <a:cubicBezTo>
                    <a:pt x="7905" y="15789"/>
                    <a:pt x="8268" y="16322"/>
                    <a:pt x="8705" y="16813"/>
                  </a:cubicBezTo>
                  <a:lnTo>
                    <a:pt x="9505" y="17613"/>
                  </a:lnTo>
                  <a:cubicBezTo>
                    <a:pt x="9772" y="17826"/>
                    <a:pt x="10135" y="18050"/>
                    <a:pt x="10305" y="18413"/>
                  </a:cubicBezTo>
                  <a:cubicBezTo>
                    <a:pt x="10332" y="18456"/>
                    <a:pt x="10367" y="18477"/>
                    <a:pt x="10400" y="18477"/>
                  </a:cubicBezTo>
                  <a:cubicBezTo>
                    <a:pt x="10433" y="18477"/>
                    <a:pt x="10465" y="18456"/>
                    <a:pt x="10487" y="18413"/>
                  </a:cubicBezTo>
                  <a:cubicBezTo>
                    <a:pt x="10711" y="17784"/>
                    <a:pt x="10839" y="17165"/>
                    <a:pt x="10892" y="16493"/>
                  </a:cubicBezTo>
                  <a:cubicBezTo>
                    <a:pt x="10978" y="15874"/>
                    <a:pt x="11020" y="15255"/>
                    <a:pt x="10935" y="14626"/>
                  </a:cubicBezTo>
                  <a:cubicBezTo>
                    <a:pt x="10892" y="14007"/>
                    <a:pt x="10668" y="13389"/>
                    <a:pt x="10444" y="12759"/>
                  </a:cubicBezTo>
                  <a:cubicBezTo>
                    <a:pt x="10177" y="12183"/>
                    <a:pt x="9911" y="11564"/>
                    <a:pt x="9601" y="10988"/>
                  </a:cubicBezTo>
                  <a:cubicBezTo>
                    <a:pt x="9292" y="10540"/>
                    <a:pt x="8972" y="10092"/>
                    <a:pt x="8663" y="9698"/>
                  </a:cubicBezTo>
                  <a:lnTo>
                    <a:pt x="8663" y="9698"/>
                  </a:lnTo>
                  <a:cubicBezTo>
                    <a:pt x="9559" y="10455"/>
                    <a:pt x="10530" y="11159"/>
                    <a:pt x="11511" y="11831"/>
                  </a:cubicBezTo>
                  <a:lnTo>
                    <a:pt x="11511" y="11916"/>
                  </a:lnTo>
                  <a:cubicBezTo>
                    <a:pt x="11820" y="12941"/>
                    <a:pt x="11959" y="14007"/>
                    <a:pt x="12311" y="15074"/>
                  </a:cubicBezTo>
                  <a:cubicBezTo>
                    <a:pt x="12439" y="15607"/>
                    <a:pt x="12663" y="16098"/>
                    <a:pt x="12930" y="16589"/>
                  </a:cubicBezTo>
                  <a:cubicBezTo>
                    <a:pt x="13239" y="17079"/>
                    <a:pt x="13602" y="17517"/>
                    <a:pt x="14039" y="17922"/>
                  </a:cubicBezTo>
                  <a:cubicBezTo>
                    <a:pt x="14487" y="18413"/>
                    <a:pt x="15021" y="18808"/>
                    <a:pt x="15554" y="19256"/>
                  </a:cubicBezTo>
                  <a:cubicBezTo>
                    <a:pt x="15566" y="19268"/>
                    <a:pt x="15579" y="19273"/>
                    <a:pt x="15592" y="19273"/>
                  </a:cubicBezTo>
                  <a:cubicBezTo>
                    <a:pt x="15622" y="19273"/>
                    <a:pt x="15655" y="19243"/>
                    <a:pt x="15693" y="19213"/>
                  </a:cubicBezTo>
                  <a:cubicBezTo>
                    <a:pt x="15821" y="18989"/>
                    <a:pt x="15821" y="18722"/>
                    <a:pt x="15821" y="18456"/>
                  </a:cubicBezTo>
                  <a:lnTo>
                    <a:pt x="15821" y="17656"/>
                  </a:lnTo>
                  <a:cubicBezTo>
                    <a:pt x="15778" y="17122"/>
                    <a:pt x="15693" y="16589"/>
                    <a:pt x="15511" y="16055"/>
                  </a:cubicBezTo>
                  <a:cubicBezTo>
                    <a:pt x="15330" y="15522"/>
                    <a:pt x="14978" y="14989"/>
                    <a:pt x="14626" y="14541"/>
                  </a:cubicBezTo>
                  <a:cubicBezTo>
                    <a:pt x="14263" y="14007"/>
                    <a:pt x="13826" y="13517"/>
                    <a:pt x="13378" y="13122"/>
                  </a:cubicBezTo>
                  <a:cubicBezTo>
                    <a:pt x="13196" y="12941"/>
                    <a:pt x="13068" y="12813"/>
                    <a:pt x="12887" y="12674"/>
                  </a:cubicBezTo>
                  <a:lnTo>
                    <a:pt x="12887" y="12674"/>
                  </a:lnTo>
                  <a:cubicBezTo>
                    <a:pt x="14039" y="13346"/>
                    <a:pt x="15245" y="13879"/>
                    <a:pt x="16535" y="14274"/>
                  </a:cubicBezTo>
                  <a:cubicBezTo>
                    <a:pt x="16930" y="14765"/>
                    <a:pt x="17197" y="15341"/>
                    <a:pt x="17559" y="15874"/>
                  </a:cubicBezTo>
                  <a:cubicBezTo>
                    <a:pt x="17911" y="16407"/>
                    <a:pt x="18306" y="16898"/>
                    <a:pt x="18797" y="17293"/>
                  </a:cubicBezTo>
                  <a:cubicBezTo>
                    <a:pt x="19778" y="18093"/>
                    <a:pt x="20930" y="18541"/>
                    <a:pt x="22178" y="18626"/>
                  </a:cubicBezTo>
                  <a:cubicBezTo>
                    <a:pt x="22354" y="18653"/>
                    <a:pt x="22533" y="18665"/>
                    <a:pt x="22716" y="18665"/>
                  </a:cubicBezTo>
                  <a:cubicBezTo>
                    <a:pt x="23177" y="18665"/>
                    <a:pt x="23657" y="18590"/>
                    <a:pt x="24131" y="18498"/>
                  </a:cubicBezTo>
                  <a:cubicBezTo>
                    <a:pt x="24227" y="18498"/>
                    <a:pt x="24227" y="18413"/>
                    <a:pt x="24173" y="18360"/>
                  </a:cubicBezTo>
                  <a:cubicBezTo>
                    <a:pt x="23821" y="17880"/>
                    <a:pt x="23640" y="17293"/>
                    <a:pt x="23373" y="16813"/>
                  </a:cubicBezTo>
                  <a:cubicBezTo>
                    <a:pt x="23064" y="16279"/>
                    <a:pt x="22669" y="15831"/>
                    <a:pt x="22136" y="15479"/>
                  </a:cubicBezTo>
                  <a:cubicBezTo>
                    <a:pt x="21112" y="14765"/>
                    <a:pt x="19960" y="14274"/>
                    <a:pt x="18711" y="14189"/>
                  </a:cubicBezTo>
                  <a:cubicBezTo>
                    <a:pt x="18559" y="14179"/>
                    <a:pt x="18408" y="14176"/>
                    <a:pt x="18256" y="14176"/>
                  </a:cubicBezTo>
                  <a:cubicBezTo>
                    <a:pt x="17986" y="14176"/>
                    <a:pt x="17717" y="14186"/>
                    <a:pt x="17447" y="14186"/>
                  </a:cubicBezTo>
                  <a:cubicBezTo>
                    <a:pt x="17201" y="14186"/>
                    <a:pt x="16954" y="14177"/>
                    <a:pt x="16706" y="14146"/>
                  </a:cubicBezTo>
                  <a:cubicBezTo>
                    <a:pt x="15373" y="13741"/>
                    <a:pt x="14092" y="13165"/>
                    <a:pt x="12887" y="12450"/>
                  </a:cubicBezTo>
                  <a:lnTo>
                    <a:pt x="12887" y="12450"/>
                  </a:lnTo>
                  <a:cubicBezTo>
                    <a:pt x="13591" y="12685"/>
                    <a:pt x="14329" y="12820"/>
                    <a:pt x="15106" y="12820"/>
                  </a:cubicBezTo>
                  <a:cubicBezTo>
                    <a:pt x="15212" y="12820"/>
                    <a:pt x="15319" y="12818"/>
                    <a:pt x="15426" y="12813"/>
                  </a:cubicBezTo>
                  <a:cubicBezTo>
                    <a:pt x="16130" y="12759"/>
                    <a:pt x="16845" y="12589"/>
                    <a:pt x="17559" y="12364"/>
                  </a:cubicBezTo>
                  <a:cubicBezTo>
                    <a:pt x="18221" y="12140"/>
                    <a:pt x="18935" y="11916"/>
                    <a:pt x="19554" y="11564"/>
                  </a:cubicBezTo>
                  <a:cubicBezTo>
                    <a:pt x="19864" y="11383"/>
                    <a:pt x="20226" y="11159"/>
                    <a:pt x="20536" y="10946"/>
                  </a:cubicBezTo>
                  <a:cubicBezTo>
                    <a:pt x="20802" y="10679"/>
                    <a:pt x="21154" y="10412"/>
                    <a:pt x="21293" y="10007"/>
                  </a:cubicBezTo>
                  <a:cubicBezTo>
                    <a:pt x="21293" y="9922"/>
                    <a:pt x="21240" y="9879"/>
                    <a:pt x="21154" y="9879"/>
                  </a:cubicBezTo>
                  <a:cubicBezTo>
                    <a:pt x="21102" y="9886"/>
                    <a:pt x="21048" y="9889"/>
                    <a:pt x="20994" y="9889"/>
                  </a:cubicBezTo>
                  <a:cubicBezTo>
                    <a:pt x="20727" y="9889"/>
                    <a:pt x="20439" y="9811"/>
                    <a:pt x="20173" y="9740"/>
                  </a:cubicBezTo>
                  <a:cubicBezTo>
                    <a:pt x="19864" y="9655"/>
                    <a:pt x="19512" y="9559"/>
                    <a:pt x="19202" y="9516"/>
                  </a:cubicBezTo>
                  <a:cubicBezTo>
                    <a:pt x="18866" y="9452"/>
                    <a:pt x="18522" y="9420"/>
                    <a:pt x="18178" y="9420"/>
                  </a:cubicBezTo>
                  <a:cubicBezTo>
                    <a:pt x="17834" y="9420"/>
                    <a:pt x="17490" y="9452"/>
                    <a:pt x="17154" y="9516"/>
                  </a:cubicBezTo>
                  <a:cubicBezTo>
                    <a:pt x="15863" y="9826"/>
                    <a:pt x="14754" y="10540"/>
                    <a:pt x="13602" y="11159"/>
                  </a:cubicBezTo>
                  <a:cubicBezTo>
                    <a:pt x="13114" y="11430"/>
                    <a:pt x="12558" y="11724"/>
                    <a:pt x="11966" y="11724"/>
                  </a:cubicBezTo>
                  <a:cubicBezTo>
                    <a:pt x="11858" y="11724"/>
                    <a:pt x="11749" y="11714"/>
                    <a:pt x="11639" y="11692"/>
                  </a:cubicBezTo>
                  <a:cubicBezTo>
                    <a:pt x="10978" y="11255"/>
                    <a:pt x="10305" y="10764"/>
                    <a:pt x="9687" y="10274"/>
                  </a:cubicBezTo>
                  <a:cubicBezTo>
                    <a:pt x="9377" y="10007"/>
                    <a:pt x="9025" y="9740"/>
                    <a:pt x="8705" y="9474"/>
                  </a:cubicBezTo>
                  <a:lnTo>
                    <a:pt x="8705" y="9474"/>
                  </a:lnTo>
                  <a:cubicBezTo>
                    <a:pt x="8887" y="9559"/>
                    <a:pt x="9068" y="9612"/>
                    <a:pt x="9239" y="9655"/>
                  </a:cubicBezTo>
                  <a:cubicBezTo>
                    <a:pt x="9601" y="9783"/>
                    <a:pt x="9953" y="9879"/>
                    <a:pt x="10263" y="9922"/>
                  </a:cubicBezTo>
                  <a:cubicBezTo>
                    <a:pt x="10351" y="9927"/>
                    <a:pt x="10441" y="9929"/>
                    <a:pt x="10530" y="9929"/>
                  </a:cubicBezTo>
                  <a:cubicBezTo>
                    <a:pt x="11164" y="9929"/>
                    <a:pt x="11817" y="9804"/>
                    <a:pt x="12396" y="9655"/>
                  </a:cubicBezTo>
                  <a:cubicBezTo>
                    <a:pt x="13826" y="9346"/>
                    <a:pt x="15202" y="8855"/>
                    <a:pt x="16354" y="7959"/>
                  </a:cubicBezTo>
                  <a:cubicBezTo>
                    <a:pt x="16973" y="7425"/>
                    <a:pt x="17559" y="6764"/>
                    <a:pt x="17869" y="6007"/>
                  </a:cubicBezTo>
                  <a:cubicBezTo>
                    <a:pt x="17911" y="5964"/>
                    <a:pt x="17869" y="5879"/>
                    <a:pt x="17773" y="5879"/>
                  </a:cubicBezTo>
                  <a:cubicBezTo>
                    <a:pt x="17642" y="5915"/>
                    <a:pt x="17511" y="5928"/>
                    <a:pt x="17377" y="5928"/>
                  </a:cubicBezTo>
                  <a:cubicBezTo>
                    <a:pt x="17194" y="5928"/>
                    <a:pt x="17005" y="5903"/>
                    <a:pt x="16802" y="5879"/>
                  </a:cubicBezTo>
                  <a:cubicBezTo>
                    <a:pt x="16493" y="5825"/>
                    <a:pt x="16173" y="5740"/>
                    <a:pt x="15821" y="5740"/>
                  </a:cubicBezTo>
                  <a:cubicBezTo>
                    <a:pt x="15568" y="5707"/>
                    <a:pt x="15314" y="5694"/>
                    <a:pt x="15062" y="5694"/>
                  </a:cubicBezTo>
                  <a:cubicBezTo>
                    <a:pt x="14654" y="5694"/>
                    <a:pt x="14251" y="5730"/>
                    <a:pt x="13868" y="5783"/>
                  </a:cubicBezTo>
                  <a:cubicBezTo>
                    <a:pt x="12492" y="6007"/>
                    <a:pt x="11202" y="6583"/>
                    <a:pt x="10092" y="7383"/>
                  </a:cubicBezTo>
                  <a:cubicBezTo>
                    <a:pt x="9772" y="7607"/>
                    <a:pt x="9463" y="7874"/>
                    <a:pt x="9153" y="8140"/>
                  </a:cubicBezTo>
                  <a:cubicBezTo>
                    <a:pt x="8844" y="8450"/>
                    <a:pt x="8577" y="8759"/>
                    <a:pt x="8225" y="9026"/>
                  </a:cubicBezTo>
                  <a:cubicBezTo>
                    <a:pt x="8044" y="8898"/>
                    <a:pt x="7905" y="8759"/>
                    <a:pt x="7777" y="8631"/>
                  </a:cubicBezTo>
                  <a:cubicBezTo>
                    <a:pt x="8759" y="7788"/>
                    <a:pt x="9505" y="6679"/>
                    <a:pt x="9953" y="5431"/>
                  </a:cubicBezTo>
                  <a:cubicBezTo>
                    <a:pt x="10305" y="4364"/>
                    <a:pt x="10401" y="3159"/>
                    <a:pt x="10220" y="2006"/>
                  </a:cubicBezTo>
                  <a:cubicBezTo>
                    <a:pt x="10092" y="1292"/>
                    <a:pt x="9868" y="630"/>
                    <a:pt x="9463" y="54"/>
                  </a:cubicBezTo>
                  <a:cubicBezTo>
                    <a:pt x="9445" y="15"/>
                    <a:pt x="9420" y="0"/>
                    <a:pt x="9394" y="0"/>
                  </a:cubicBezTo>
                  <a:close/>
                </a:path>
              </a:pathLst>
            </a:custGeom>
            <a:solidFill>
              <a:srgbClr val="FDD7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6"/>
            <p:cNvSpPr/>
            <p:nvPr/>
          </p:nvSpPr>
          <p:spPr>
            <a:xfrm>
              <a:off x="3381212" y="2712742"/>
              <a:ext cx="94281" cy="317988"/>
            </a:xfrm>
            <a:custGeom>
              <a:avLst/>
              <a:gdLst/>
              <a:ahLst/>
              <a:cxnLst/>
              <a:rect l="l" t="t" r="r" b="b"/>
              <a:pathLst>
                <a:path w="2401" h="8098" extrusionOk="0">
                  <a:moveTo>
                    <a:pt x="1654" y="1"/>
                  </a:moveTo>
                  <a:lnTo>
                    <a:pt x="1601" y="44"/>
                  </a:lnTo>
                  <a:cubicBezTo>
                    <a:pt x="1654" y="364"/>
                    <a:pt x="1697" y="673"/>
                    <a:pt x="1739" y="940"/>
                  </a:cubicBezTo>
                  <a:cubicBezTo>
                    <a:pt x="1782" y="1292"/>
                    <a:pt x="1825" y="1601"/>
                    <a:pt x="1782" y="1964"/>
                  </a:cubicBezTo>
                  <a:cubicBezTo>
                    <a:pt x="1697" y="3073"/>
                    <a:pt x="982" y="4044"/>
                    <a:pt x="491" y="5025"/>
                  </a:cubicBezTo>
                  <a:cubicBezTo>
                    <a:pt x="267" y="5516"/>
                    <a:pt x="97" y="6049"/>
                    <a:pt x="54" y="6625"/>
                  </a:cubicBezTo>
                  <a:cubicBezTo>
                    <a:pt x="1" y="6892"/>
                    <a:pt x="54" y="7201"/>
                    <a:pt x="54" y="7468"/>
                  </a:cubicBezTo>
                  <a:cubicBezTo>
                    <a:pt x="54" y="7650"/>
                    <a:pt x="54" y="7778"/>
                    <a:pt x="1" y="7916"/>
                  </a:cubicBezTo>
                  <a:lnTo>
                    <a:pt x="1" y="8098"/>
                  </a:lnTo>
                  <a:cubicBezTo>
                    <a:pt x="491" y="7692"/>
                    <a:pt x="897" y="7201"/>
                    <a:pt x="1249" y="6625"/>
                  </a:cubicBezTo>
                  <a:cubicBezTo>
                    <a:pt x="1921" y="5644"/>
                    <a:pt x="2315" y="4492"/>
                    <a:pt x="2358" y="3297"/>
                  </a:cubicBezTo>
                  <a:cubicBezTo>
                    <a:pt x="2401" y="2177"/>
                    <a:pt x="2230" y="940"/>
                    <a:pt x="1654"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6"/>
            <p:cNvSpPr/>
            <p:nvPr/>
          </p:nvSpPr>
          <p:spPr>
            <a:xfrm>
              <a:off x="3540400" y="3178958"/>
              <a:ext cx="130722" cy="254728"/>
            </a:xfrm>
            <a:custGeom>
              <a:avLst/>
              <a:gdLst/>
              <a:ahLst/>
              <a:cxnLst/>
              <a:rect l="l" t="t" r="r" b="b"/>
              <a:pathLst>
                <a:path w="3329" h="6487" extrusionOk="0">
                  <a:moveTo>
                    <a:pt x="0" y="1"/>
                  </a:moveTo>
                  <a:cubicBezTo>
                    <a:pt x="128" y="492"/>
                    <a:pt x="214" y="972"/>
                    <a:pt x="310" y="1462"/>
                  </a:cubicBezTo>
                  <a:cubicBezTo>
                    <a:pt x="534" y="2486"/>
                    <a:pt x="800" y="3553"/>
                    <a:pt x="1376" y="4438"/>
                  </a:cubicBezTo>
                  <a:cubicBezTo>
                    <a:pt x="1910" y="5239"/>
                    <a:pt x="2614" y="5911"/>
                    <a:pt x="3329" y="6487"/>
                  </a:cubicBezTo>
                  <a:cubicBezTo>
                    <a:pt x="3062" y="6220"/>
                    <a:pt x="2880" y="5868"/>
                    <a:pt x="2752" y="5505"/>
                  </a:cubicBezTo>
                  <a:cubicBezTo>
                    <a:pt x="2571" y="4972"/>
                    <a:pt x="2486" y="4396"/>
                    <a:pt x="2347" y="3862"/>
                  </a:cubicBezTo>
                  <a:cubicBezTo>
                    <a:pt x="2262" y="3596"/>
                    <a:pt x="2176" y="3329"/>
                    <a:pt x="2038" y="3062"/>
                  </a:cubicBezTo>
                  <a:cubicBezTo>
                    <a:pt x="1952" y="2838"/>
                    <a:pt x="1814" y="2572"/>
                    <a:pt x="1686" y="2358"/>
                  </a:cubicBezTo>
                  <a:cubicBezTo>
                    <a:pt x="1376" y="1910"/>
                    <a:pt x="1014" y="1505"/>
                    <a:pt x="704" y="1068"/>
                  </a:cubicBezTo>
                  <a:cubicBezTo>
                    <a:pt x="534" y="844"/>
                    <a:pt x="395" y="662"/>
                    <a:pt x="267" y="438"/>
                  </a:cubicBezTo>
                  <a:cubicBezTo>
                    <a:pt x="171" y="268"/>
                    <a:pt x="86" y="129"/>
                    <a:pt x="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6"/>
            <p:cNvSpPr/>
            <p:nvPr/>
          </p:nvSpPr>
          <p:spPr>
            <a:xfrm>
              <a:off x="3747730" y="3264403"/>
              <a:ext cx="268982" cy="153772"/>
            </a:xfrm>
            <a:custGeom>
              <a:avLst/>
              <a:gdLst/>
              <a:ahLst/>
              <a:cxnLst/>
              <a:rect l="l" t="t" r="r" b="b"/>
              <a:pathLst>
                <a:path w="6850" h="3916" extrusionOk="0">
                  <a:moveTo>
                    <a:pt x="1" y="1"/>
                  </a:moveTo>
                  <a:lnTo>
                    <a:pt x="1" y="1"/>
                  </a:lnTo>
                  <a:cubicBezTo>
                    <a:pt x="225" y="86"/>
                    <a:pt x="449" y="129"/>
                    <a:pt x="673" y="182"/>
                  </a:cubicBezTo>
                  <a:cubicBezTo>
                    <a:pt x="982" y="268"/>
                    <a:pt x="1291" y="449"/>
                    <a:pt x="1558" y="620"/>
                  </a:cubicBezTo>
                  <a:cubicBezTo>
                    <a:pt x="2049" y="1025"/>
                    <a:pt x="2401" y="1516"/>
                    <a:pt x="2806" y="1953"/>
                  </a:cubicBezTo>
                  <a:cubicBezTo>
                    <a:pt x="3030" y="2177"/>
                    <a:pt x="3201" y="2444"/>
                    <a:pt x="3425" y="2668"/>
                  </a:cubicBezTo>
                  <a:cubicBezTo>
                    <a:pt x="3649" y="2849"/>
                    <a:pt x="3873" y="3020"/>
                    <a:pt x="4140" y="3201"/>
                  </a:cubicBezTo>
                  <a:cubicBezTo>
                    <a:pt x="4630" y="3511"/>
                    <a:pt x="5206" y="3692"/>
                    <a:pt x="5782" y="3777"/>
                  </a:cubicBezTo>
                  <a:cubicBezTo>
                    <a:pt x="6049" y="3863"/>
                    <a:pt x="6358" y="3916"/>
                    <a:pt x="6625" y="3916"/>
                  </a:cubicBezTo>
                  <a:lnTo>
                    <a:pt x="6849" y="3916"/>
                  </a:lnTo>
                  <a:cubicBezTo>
                    <a:pt x="6540" y="3468"/>
                    <a:pt x="6316" y="2935"/>
                    <a:pt x="6049" y="2444"/>
                  </a:cubicBezTo>
                  <a:cubicBezTo>
                    <a:pt x="5740" y="1910"/>
                    <a:pt x="5292" y="1516"/>
                    <a:pt x="4758" y="1153"/>
                  </a:cubicBezTo>
                  <a:cubicBezTo>
                    <a:pt x="4225" y="844"/>
                    <a:pt x="3692" y="534"/>
                    <a:pt x="3073" y="353"/>
                  </a:cubicBezTo>
                  <a:cubicBezTo>
                    <a:pt x="2497" y="129"/>
                    <a:pt x="1921" y="44"/>
                    <a:pt x="1291" y="44"/>
                  </a:cubicBezTo>
                  <a:cubicBezTo>
                    <a:pt x="1073" y="22"/>
                    <a:pt x="862" y="22"/>
                    <a:pt x="650" y="22"/>
                  </a:cubicBezTo>
                  <a:cubicBezTo>
                    <a:pt x="438" y="22"/>
                    <a:pt x="225" y="22"/>
                    <a:pt x="1"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6"/>
            <p:cNvSpPr/>
            <p:nvPr/>
          </p:nvSpPr>
          <p:spPr>
            <a:xfrm>
              <a:off x="3737246" y="3264403"/>
              <a:ext cx="281116" cy="162528"/>
            </a:xfrm>
            <a:custGeom>
              <a:avLst/>
              <a:gdLst/>
              <a:ahLst/>
              <a:cxnLst/>
              <a:rect l="l" t="t" r="r" b="b"/>
              <a:pathLst>
                <a:path w="7159" h="4139" extrusionOk="0">
                  <a:moveTo>
                    <a:pt x="1" y="1"/>
                  </a:moveTo>
                  <a:lnTo>
                    <a:pt x="1" y="1"/>
                  </a:lnTo>
                  <a:cubicBezTo>
                    <a:pt x="364" y="492"/>
                    <a:pt x="630" y="1068"/>
                    <a:pt x="982" y="1558"/>
                  </a:cubicBezTo>
                  <a:cubicBezTo>
                    <a:pt x="1654" y="2625"/>
                    <a:pt x="2721" y="3425"/>
                    <a:pt x="3873" y="3820"/>
                  </a:cubicBezTo>
                  <a:cubicBezTo>
                    <a:pt x="4509" y="4036"/>
                    <a:pt x="5161" y="4139"/>
                    <a:pt x="5818" y="4139"/>
                  </a:cubicBezTo>
                  <a:cubicBezTo>
                    <a:pt x="6263" y="4139"/>
                    <a:pt x="6711" y="4092"/>
                    <a:pt x="7159" y="4001"/>
                  </a:cubicBezTo>
                  <a:lnTo>
                    <a:pt x="7074" y="4001"/>
                  </a:lnTo>
                  <a:cubicBezTo>
                    <a:pt x="7031" y="4001"/>
                    <a:pt x="6988" y="3959"/>
                    <a:pt x="6988" y="3959"/>
                  </a:cubicBezTo>
                  <a:lnTo>
                    <a:pt x="6721" y="3959"/>
                  </a:lnTo>
                  <a:cubicBezTo>
                    <a:pt x="6583" y="3959"/>
                    <a:pt x="6455" y="3916"/>
                    <a:pt x="6273" y="3916"/>
                  </a:cubicBezTo>
                  <a:cubicBezTo>
                    <a:pt x="5964" y="3863"/>
                    <a:pt x="5697" y="3777"/>
                    <a:pt x="5388" y="3692"/>
                  </a:cubicBezTo>
                  <a:cubicBezTo>
                    <a:pt x="4855" y="3553"/>
                    <a:pt x="4364" y="3287"/>
                    <a:pt x="3959" y="2977"/>
                  </a:cubicBezTo>
                  <a:cubicBezTo>
                    <a:pt x="3521" y="2625"/>
                    <a:pt x="3159" y="2134"/>
                    <a:pt x="2764" y="1686"/>
                  </a:cubicBezTo>
                  <a:cubicBezTo>
                    <a:pt x="2401" y="1249"/>
                    <a:pt x="2006" y="801"/>
                    <a:pt x="1516" y="534"/>
                  </a:cubicBezTo>
                  <a:cubicBezTo>
                    <a:pt x="1249" y="396"/>
                    <a:pt x="982" y="310"/>
                    <a:pt x="716" y="225"/>
                  </a:cubicBezTo>
                  <a:cubicBezTo>
                    <a:pt x="492" y="182"/>
                    <a:pt x="225" y="129"/>
                    <a:pt x="1"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6"/>
            <p:cNvSpPr/>
            <p:nvPr/>
          </p:nvSpPr>
          <p:spPr>
            <a:xfrm>
              <a:off x="3367390" y="3089744"/>
              <a:ext cx="111873" cy="319637"/>
            </a:xfrm>
            <a:custGeom>
              <a:avLst/>
              <a:gdLst/>
              <a:ahLst/>
              <a:cxnLst/>
              <a:rect l="l" t="t" r="r" b="b"/>
              <a:pathLst>
                <a:path w="2849" h="8140" extrusionOk="0">
                  <a:moveTo>
                    <a:pt x="758" y="1"/>
                  </a:moveTo>
                  <a:lnTo>
                    <a:pt x="758" y="1"/>
                  </a:lnTo>
                  <a:cubicBezTo>
                    <a:pt x="619" y="534"/>
                    <a:pt x="406" y="1067"/>
                    <a:pt x="310" y="1643"/>
                  </a:cubicBezTo>
                  <a:cubicBezTo>
                    <a:pt x="43" y="2892"/>
                    <a:pt x="1" y="4268"/>
                    <a:pt x="534" y="5473"/>
                  </a:cubicBezTo>
                  <a:cubicBezTo>
                    <a:pt x="801" y="6049"/>
                    <a:pt x="1249" y="6582"/>
                    <a:pt x="1739" y="7073"/>
                  </a:cubicBezTo>
                  <a:cubicBezTo>
                    <a:pt x="1953" y="7297"/>
                    <a:pt x="2219" y="7511"/>
                    <a:pt x="2443" y="7735"/>
                  </a:cubicBezTo>
                  <a:cubicBezTo>
                    <a:pt x="2582" y="7873"/>
                    <a:pt x="2753" y="8001"/>
                    <a:pt x="2849" y="8140"/>
                  </a:cubicBezTo>
                  <a:cubicBezTo>
                    <a:pt x="2806" y="7916"/>
                    <a:pt x="2753" y="7649"/>
                    <a:pt x="2753" y="7425"/>
                  </a:cubicBezTo>
                  <a:cubicBezTo>
                    <a:pt x="2753" y="7073"/>
                    <a:pt x="2753" y="6764"/>
                    <a:pt x="2710" y="6401"/>
                  </a:cubicBezTo>
                  <a:cubicBezTo>
                    <a:pt x="2625" y="5782"/>
                    <a:pt x="2486" y="5206"/>
                    <a:pt x="2273" y="4630"/>
                  </a:cubicBezTo>
                  <a:cubicBezTo>
                    <a:pt x="2177" y="4364"/>
                    <a:pt x="2049" y="4097"/>
                    <a:pt x="1867" y="3830"/>
                  </a:cubicBezTo>
                  <a:cubicBezTo>
                    <a:pt x="1739" y="3510"/>
                    <a:pt x="1515" y="3244"/>
                    <a:pt x="1334" y="2977"/>
                  </a:cubicBezTo>
                  <a:cubicBezTo>
                    <a:pt x="1153" y="2710"/>
                    <a:pt x="1025" y="2401"/>
                    <a:pt x="939" y="2091"/>
                  </a:cubicBezTo>
                  <a:cubicBezTo>
                    <a:pt x="843" y="1782"/>
                    <a:pt x="801" y="1473"/>
                    <a:pt x="758" y="1110"/>
                  </a:cubicBezTo>
                  <a:cubicBezTo>
                    <a:pt x="715" y="758"/>
                    <a:pt x="715" y="363"/>
                    <a:pt x="758"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6"/>
            <p:cNvSpPr/>
            <p:nvPr/>
          </p:nvSpPr>
          <p:spPr>
            <a:xfrm>
              <a:off x="3093463" y="3042820"/>
              <a:ext cx="275658" cy="173287"/>
            </a:xfrm>
            <a:custGeom>
              <a:avLst/>
              <a:gdLst/>
              <a:ahLst/>
              <a:cxnLst/>
              <a:rect l="l" t="t" r="r" b="b"/>
              <a:pathLst>
                <a:path w="7020" h="4413" extrusionOk="0">
                  <a:moveTo>
                    <a:pt x="7019" y="1"/>
                  </a:moveTo>
                  <a:lnTo>
                    <a:pt x="7019" y="1"/>
                  </a:lnTo>
                  <a:cubicBezTo>
                    <a:pt x="6667" y="492"/>
                    <a:pt x="6262" y="929"/>
                    <a:pt x="5782" y="1292"/>
                  </a:cubicBezTo>
                  <a:cubicBezTo>
                    <a:pt x="5291" y="1601"/>
                    <a:pt x="4800" y="1729"/>
                    <a:pt x="4267" y="1868"/>
                  </a:cubicBezTo>
                  <a:cubicBezTo>
                    <a:pt x="3734" y="2038"/>
                    <a:pt x="3200" y="2134"/>
                    <a:pt x="2710" y="2401"/>
                  </a:cubicBezTo>
                  <a:cubicBezTo>
                    <a:pt x="1728" y="2934"/>
                    <a:pt x="1109" y="4044"/>
                    <a:pt x="0" y="4353"/>
                  </a:cubicBezTo>
                  <a:cubicBezTo>
                    <a:pt x="259" y="4392"/>
                    <a:pt x="527" y="4413"/>
                    <a:pt x="796" y="4413"/>
                  </a:cubicBezTo>
                  <a:cubicBezTo>
                    <a:pt x="1126" y="4413"/>
                    <a:pt x="1459" y="4381"/>
                    <a:pt x="1782" y="4311"/>
                  </a:cubicBezTo>
                  <a:cubicBezTo>
                    <a:pt x="2891" y="4129"/>
                    <a:pt x="3958" y="3692"/>
                    <a:pt x="4843" y="2977"/>
                  </a:cubicBezTo>
                  <a:cubicBezTo>
                    <a:pt x="5824" y="2220"/>
                    <a:pt x="6582" y="1196"/>
                    <a:pt x="7019"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6"/>
            <p:cNvSpPr/>
            <p:nvPr/>
          </p:nvSpPr>
          <p:spPr>
            <a:xfrm>
              <a:off x="3416395" y="2950268"/>
              <a:ext cx="347321" cy="133078"/>
            </a:xfrm>
            <a:custGeom>
              <a:avLst/>
              <a:gdLst/>
              <a:ahLst/>
              <a:cxnLst/>
              <a:rect l="l" t="t" r="r" b="b"/>
              <a:pathLst>
                <a:path w="8845" h="3389" extrusionOk="0">
                  <a:moveTo>
                    <a:pt x="8844" y="0"/>
                  </a:moveTo>
                  <a:lnTo>
                    <a:pt x="8844" y="0"/>
                  </a:lnTo>
                  <a:cubicBezTo>
                    <a:pt x="8396" y="448"/>
                    <a:pt x="7863" y="800"/>
                    <a:pt x="7287" y="1024"/>
                  </a:cubicBezTo>
                  <a:cubicBezTo>
                    <a:pt x="6711" y="1291"/>
                    <a:pt x="6038" y="1377"/>
                    <a:pt x="5420" y="1419"/>
                  </a:cubicBezTo>
                  <a:cubicBezTo>
                    <a:pt x="4801" y="1462"/>
                    <a:pt x="4129" y="1515"/>
                    <a:pt x="3510" y="1558"/>
                  </a:cubicBezTo>
                  <a:cubicBezTo>
                    <a:pt x="2838" y="1643"/>
                    <a:pt x="2177" y="1782"/>
                    <a:pt x="1558" y="2091"/>
                  </a:cubicBezTo>
                  <a:cubicBezTo>
                    <a:pt x="1238" y="2219"/>
                    <a:pt x="929" y="2358"/>
                    <a:pt x="662" y="2582"/>
                  </a:cubicBezTo>
                  <a:cubicBezTo>
                    <a:pt x="534" y="2625"/>
                    <a:pt x="395" y="2710"/>
                    <a:pt x="267" y="2795"/>
                  </a:cubicBezTo>
                  <a:cubicBezTo>
                    <a:pt x="171" y="2849"/>
                    <a:pt x="129" y="2849"/>
                    <a:pt x="43" y="2891"/>
                  </a:cubicBezTo>
                  <a:lnTo>
                    <a:pt x="1" y="2891"/>
                  </a:lnTo>
                  <a:cubicBezTo>
                    <a:pt x="267" y="3019"/>
                    <a:pt x="577" y="3115"/>
                    <a:pt x="843" y="3201"/>
                  </a:cubicBezTo>
                  <a:cubicBezTo>
                    <a:pt x="1195" y="3286"/>
                    <a:pt x="1601" y="3382"/>
                    <a:pt x="1953" y="3382"/>
                  </a:cubicBezTo>
                  <a:cubicBezTo>
                    <a:pt x="2024" y="3386"/>
                    <a:pt x="2096" y="3388"/>
                    <a:pt x="2166" y="3388"/>
                  </a:cubicBezTo>
                  <a:cubicBezTo>
                    <a:pt x="2800" y="3388"/>
                    <a:pt x="3396" y="3225"/>
                    <a:pt x="4001" y="3062"/>
                  </a:cubicBezTo>
                  <a:cubicBezTo>
                    <a:pt x="4662" y="2891"/>
                    <a:pt x="5334" y="2667"/>
                    <a:pt x="5996" y="2401"/>
                  </a:cubicBezTo>
                  <a:cubicBezTo>
                    <a:pt x="7159" y="1867"/>
                    <a:pt x="8225" y="1110"/>
                    <a:pt x="8844"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6"/>
            <p:cNvSpPr/>
            <p:nvPr/>
          </p:nvSpPr>
          <p:spPr>
            <a:xfrm>
              <a:off x="3407599" y="2932048"/>
              <a:ext cx="361143" cy="128012"/>
            </a:xfrm>
            <a:custGeom>
              <a:avLst/>
              <a:gdLst/>
              <a:ahLst/>
              <a:cxnLst/>
              <a:rect l="l" t="t" r="r" b="b"/>
              <a:pathLst>
                <a:path w="9197" h="3260" extrusionOk="0">
                  <a:moveTo>
                    <a:pt x="6750" y="1"/>
                  </a:moveTo>
                  <a:cubicBezTo>
                    <a:pt x="5574" y="1"/>
                    <a:pt x="4386" y="263"/>
                    <a:pt x="3329" y="731"/>
                  </a:cubicBezTo>
                  <a:cubicBezTo>
                    <a:pt x="2710" y="1040"/>
                    <a:pt x="2091" y="1392"/>
                    <a:pt x="1558" y="1841"/>
                  </a:cubicBezTo>
                  <a:cubicBezTo>
                    <a:pt x="1291" y="2065"/>
                    <a:pt x="1025" y="2289"/>
                    <a:pt x="758" y="2513"/>
                  </a:cubicBezTo>
                  <a:cubicBezTo>
                    <a:pt x="491" y="2779"/>
                    <a:pt x="267" y="3046"/>
                    <a:pt x="1" y="3217"/>
                  </a:cubicBezTo>
                  <a:lnTo>
                    <a:pt x="1" y="3259"/>
                  </a:lnTo>
                  <a:cubicBezTo>
                    <a:pt x="43" y="3259"/>
                    <a:pt x="43" y="3217"/>
                    <a:pt x="43" y="3217"/>
                  </a:cubicBezTo>
                  <a:cubicBezTo>
                    <a:pt x="129" y="3217"/>
                    <a:pt x="225" y="3217"/>
                    <a:pt x="310" y="3174"/>
                  </a:cubicBezTo>
                  <a:cubicBezTo>
                    <a:pt x="449" y="3131"/>
                    <a:pt x="577" y="3046"/>
                    <a:pt x="715" y="2950"/>
                  </a:cubicBezTo>
                  <a:cubicBezTo>
                    <a:pt x="1025" y="2779"/>
                    <a:pt x="1334" y="2598"/>
                    <a:pt x="1643" y="2459"/>
                  </a:cubicBezTo>
                  <a:cubicBezTo>
                    <a:pt x="2262" y="2150"/>
                    <a:pt x="2934" y="2022"/>
                    <a:pt x="3649" y="1926"/>
                  </a:cubicBezTo>
                  <a:cubicBezTo>
                    <a:pt x="4310" y="1841"/>
                    <a:pt x="4982" y="1841"/>
                    <a:pt x="5644" y="1798"/>
                  </a:cubicBezTo>
                  <a:cubicBezTo>
                    <a:pt x="6316" y="1755"/>
                    <a:pt x="6977" y="1616"/>
                    <a:pt x="7596" y="1392"/>
                  </a:cubicBezTo>
                  <a:cubicBezTo>
                    <a:pt x="8183" y="1126"/>
                    <a:pt x="8716" y="731"/>
                    <a:pt x="9196" y="283"/>
                  </a:cubicBezTo>
                  <a:lnTo>
                    <a:pt x="9196" y="240"/>
                  </a:lnTo>
                  <a:cubicBezTo>
                    <a:pt x="9118" y="253"/>
                    <a:pt x="9036" y="258"/>
                    <a:pt x="8953" y="258"/>
                  </a:cubicBezTo>
                  <a:cubicBezTo>
                    <a:pt x="8752" y="258"/>
                    <a:pt x="8542" y="228"/>
                    <a:pt x="8353" y="198"/>
                  </a:cubicBezTo>
                  <a:cubicBezTo>
                    <a:pt x="7959" y="112"/>
                    <a:pt x="7596" y="59"/>
                    <a:pt x="7244" y="16"/>
                  </a:cubicBezTo>
                  <a:cubicBezTo>
                    <a:pt x="7080" y="6"/>
                    <a:pt x="6915" y="1"/>
                    <a:pt x="6750" y="1"/>
                  </a:cubicBezTo>
                  <a:close/>
                </a:path>
              </a:pathLst>
            </a:custGeom>
            <a:solidFill>
              <a:srgbClr val="FB0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6"/>
            <p:cNvSpPr/>
            <p:nvPr/>
          </p:nvSpPr>
          <p:spPr>
            <a:xfrm>
              <a:off x="3588974" y="3101917"/>
              <a:ext cx="310842" cy="94517"/>
            </a:xfrm>
            <a:custGeom>
              <a:avLst/>
              <a:gdLst/>
              <a:ahLst/>
              <a:cxnLst/>
              <a:rect l="l" t="t" r="r" b="b"/>
              <a:pathLst>
                <a:path w="7916" h="2407" extrusionOk="0">
                  <a:moveTo>
                    <a:pt x="7916" y="0"/>
                  </a:moveTo>
                  <a:cubicBezTo>
                    <a:pt x="7692" y="139"/>
                    <a:pt x="7425" y="320"/>
                    <a:pt x="7159" y="405"/>
                  </a:cubicBezTo>
                  <a:cubicBezTo>
                    <a:pt x="6849" y="587"/>
                    <a:pt x="6497" y="672"/>
                    <a:pt x="6134" y="715"/>
                  </a:cubicBezTo>
                  <a:cubicBezTo>
                    <a:pt x="5782" y="757"/>
                    <a:pt x="5473" y="800"/>
                    <a:pt x="5110" y="800"/>
                  </a:cubicBezTo>
                  <a:cubicBezTo>
                    <a:pt x="4801" y="853"/>
                    <a:pt x="4492" y="896"/>
                    <a:pt x="4182" y="939"/>
                  </a:cubicBezTo>
                  <a:cubicBezTo>
                    <a:pt x="3510" y="1024"/>
                    <a:pt x="2892" y="1120"/>
                    <a:pt x="2316" y="1333"/>
                  </a:cubicBezTo>
                  <a:cubicBezTo>
                    <a:pt x="2006" y="1472"/>
                    <a:pt x="1697" y="1557"/>
                    <a:pt x="1430" y="1739"/>
                  </a:cubicBezTo>
                  <a:cubicBezTo>
                    <a:pt x="1163" y="1867"/>
                    <a:pt x="843" y="2048"/>
                    <a:pt x="534" y="2091"/>
                  </a:cubicBezTo>
                  <a:cubicBezTo>
                    <a:pt x="449" y="2112"/>
                    <a:pt x="361" y="2123"/>
                    <a:pt x="271" y="2123"/>
                  </a:cubicBezTo>
                  <a:cubicBezTo>
                    <a:pt x="182" y="2123"/>
                    <a:pt x="91" y="2112"/>
                    <a:pt x="1" y="2091"/>
                  </a:cubicBezTo>
                  <a:lnTo>
                    <a:pt x="1" y="2091"/>
                  </a:lnTo>
                  <a:cubicBezTo>
                    <a:pt x="225" y="2187"/>
                    <a:pt x="449" y="2230"/>
                    <a:pt x="673" y="2272"/>
                  </a:cubicBezTo>
                  <a:cubicBezTo>
                    <a:pt x="1073" y="2355"/>
                    <a:pt x="1496" y="2407"/>
                    <a:pt x="1924" y="2407"/>
                  </a:cubicBezTo>
                  <a:cubicBezTo>
                    <a:pt x="2157" y="2407"/>
                    <a:pt x="2392" y="2391"/>
                    <a:pt x="2625" y="2358"/>
                  </a:cubicBezTo>
                  <a:cubicBezTo>
                    <a:pt x="3297" y="2315"/>
                    <a:pt x="4001" y="2133"/>
                    <a:pt x="4673" y="1920"/>
                  </a:cubicBezTo>
                  <a:cubicBezTo>
                    <a:pt x="5292" y="1696"/>
                    <a:pt x="5964" y="1472"/>
                    <a:pt x="6540" y="1120"/>
                  </a:cubicBezTo>
                  <a:cubicBezTo>
                    <a:pt x="6849" y="981"/>
                    <a:pt x="7116" y="757"/>
                    <a:pt x="7383" y="533"/>
                  </a:cubicBezTo>
                  <a:cubicBezTo>
                    <a:pt x="7607" y="405"/>
                    <a:pt x="7777" y="224"/>
                    <a:pt x="7916"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6"/>
            <p:cNvSpPr/>
            <p:nvPr/>
          </p:nvSpPr>
          <p:spPr>
            <a:xfrm>
              <a:off x="3090086" y="3044508"/>
              <a:ext cx="275658" cy="164256"/>
            </a:xfrm>
            <a:custGeom>
              <a:avLst/>
              <a:gdLst/>
              <a:ahLst/>
              <a:cxnLst/>
              <a:rect l="l" t="t" r="r" b="b"/>
              <a:pathLst>
                <a:path w="7020" h="4183" extrusionOk="0">
                  <a:moveTo>
                    <a:pt x="7020" y="1"/>
                  </a:moveTo>
                  <a:lnTo>
                    <a:pt x="7020" y="1"/>
                  </a:lnTo>
                  <a:cubicBezTo>
                    <a:pt x="6348" y="86"/>
                    <a:pt x="5686" y="182"/>
                    <a:pt x="5014" y="310"/>
                  </a:cubicBezTo>
                  <a:cubicBezTo>
                    <a:pt x="4438" y="395"/>
                    <a:pt x="3862" y="449"/>
                    <a:pt x="3329" y="662"/>
                  </a:cubicBezTo>
                  <a:cubicBezTo>
                    <a:pt x="2796" y="886"/>
                    <a:pt x="2348" y="1249"/>
                    <a:pt x="1953" y="1643"/>
                  </a:cubicBezTo>
                  <a:cubicBezTo>
                    <a:pt x="1505" y="2049"/>
                    <a:pt x="1153" y="2486"/>
                    <a:pt x="843" y="2977"/>
                  </a:cubicBezTo>
                  <a:cubicBezTo>
                    <a:pt x="577" y="3425"/>
                    <a:pt x="353" y="3820"/>
                    <a:pt x="1" y="4182"/>
                  </a:cubicBezTo>
                  <a:cubicBezTo>
                    <a:pt x="619" y="4044"/>
                    <a:pt x="1067" y="3649"/>
                    <a:pt x="1505" y="3243"/>
                  </a:cubicBezTo>
                  <a:cubicBezTo>
                    <a:pt x="1953" y="2849"/>
                    <a:pt x="2401" y="2443"/>
                    <a:pt x="2934" y="2177"/>
                  </a:cubicBezTo>
                  <a:cubicBezTo>
                    <a:pt x="3414" y="1953"/>
                    <a:pt x="3948" y="1867"/>
                    <a:pt x="4438" y="1729"/>
                  </a:cubicBezTo>
                  <a:cubicBezTo>
                    <a:pt x="4972" y="1558"/>
                    <a:pt x="5505" y="1377"/>
                    <a:pt x="5953" y="1025"/>
                  </a:cubicBezTo>
                  <a:cubicBezTo>
                    <a:pt x="6348" y="758"/>
                    <a:pt x="6668" y="353"/>
                    <a:pt x="702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6"/>
            <p:cNvSpPr/>
            <p:nvPr/>
          </p:nvSpPr>
          <p:spPr>
            <a:xfrm>
              <a:off x="3355257" y="2718200"/>
              <a:ext cx="94281" cy="305423"/>
            </a:xfrm>
            <a:custGeom>
              <a:avLst/>
              <a:gdLst/>
              <a:ahLst/>
              <a:cxnLst/>
              <a:rect l="l" t="t" r="r" b="b"/>
              <a:pathLst>
                <a:path w="2401" h="7778" extrusionOk="0">
                  <a:moveTo>
                    <a:pt x="2219" y="1"/>
                  </a:moveTo>
                  <a:cubicBezTo>
                    <a:pt x="1952" y="491"/>
                    <a:pt x="1600" y="843"/>
                    <a:pt x="1248" y="1291"/>
                  </a:cubicBezTo>
                  <a:cubicBezTo>
                    <a:pt x="886" y="1729"/>
                    <a:pt x="576" y="2262"/>
                    <a:pt x="352" y="2796"/>
                  </a:cubicBezTo>
                  <a:cubicBezTo>
                    <a:pt x="182" y="3286"/>
                    <a:pt x="0" y="3862"/>
                    <a:pt x="0" y="4438"/>
                  </a:cubicBezTo>
                  <a:cubicBezTo>
                    <a:pt x="0" y="5025"/>
                    <a:pt x="128" y="5601"/>
                    <a:pt x="224" y="6177"/>
                  </a:cubicBezTo>
                  <a:cubicBezTo>
                    <a:pt x="352" y="6710"/>
                    <a:pt x="448" y="7244"/>
                    <a:pt x="534" y="7777"/>
                  </a:cubicBezTo>
                  <a:lnTo>
                    <a:pt x="534" y="7692"/>
                  </a:lnTo>
                  <a:cubicBezTo>
                    <a:pt x="576" y="7511"/>
                    <a:pt x="576" y="7372"/>
                    <a:pt x="576" y="7201"/>
                  </a:cubicBezTo>
                  <a:cubicBezTo>
                    <a:pt x="534" y="6892"/>
                    <a:pt x="534" y="6572"/>
                    <a:pt x="576" y="6262"/>
                  </a:cubicBezTo>
                  <a:cubicBezTo>
                    <a:pt x="758" y="5110"/>
                    <a:pt x="1462" y="4225"/>
                    <a:pt x="1952" y="3201"/>
                  </a:cubicBezTo>
                  <a:cubicBezTo>
                    <a:pt x="2176" y="2710"/>
                    <a:pt x="2358" y="2177"/>
                    <a:pt x="2400" y="1601"/>
                  </a:cubicBezTo>
                  <a:cubicBezTo>
                    <a:pt x="2400" y="1291"/>
                    <a:pt x="2358" y="971"/>
                    <a:pt x="2315" y="662"/>
                  </a:cubicBezTo>
                  <a:cubicBezTo>
                    <a:pt x="2262" y="438"/>
                    <a:pt x="2219" y="225"/>
                    <a:pt x="2219"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6"/>
            <p:cNvSpPr/>
            <p:nvPr/>
          </p:nvSpPr>
          <p:spPr>
            <a:xfrm>
              <a:off x="3550845" y="3078788"/>
              <a:ext cx="352347" cy="101310"/>
            </a:xfrm>
            <a:custGeom>
              <a:avLst/>
              <a:gdLst/>
              <a:ahLst/>
              <a:cxnLst/>
              <a:rect l="l" t="t" r="r" b="b"/>
              <a:pathLst>
                <a:path w="8973" h="2580" extrusionOk="0">
                  <a:moveTo>
                    <a:pt x="6070" y="0"/>
                  </a:moveTo>
                  <a:cubicBezTo>
                    <a:pt x="5675" y="0"/>
                    <a:pt x="5279" y="44"/>
                    <a:pt x="4887" y="152"/>
                  </a:cubicBezTo>
                  <a:cubicBezTo>
                    <a:pt x="4215" y="322"/>
                    <a:pt x="3596" y="642"/>
                    <a:pt x="3020" y="952"/>
                  </a:cubicBezTo>
                  <a:cubicBezTo>
                    <a:pt x="2444" y="1261"/>
                    <a:pt x="1868" y="1570"/>
                    <a:pt x="1281" y="1880"/>
                  </a:cubicBezTo>
                  <a:cubicBezTo>
                    <a:pt x="929" y="2104"/>
                    <a:pt x="438" y="2285"/>
                    <a:pt x="1" y="2285"/>
                  </a:cubicBezTo>
                  <a:cubicBezTo>
                    <a:pt x="129" y="2328"/>
                    <a:pt x="214" y="2370"/>
                    <a:pt x="353" y="2413"/>
                  </a:cubicBezTo>
                  <a:cubicBezTo>
                    <a:pt x="534" y="2456"/>
                    <a:pt x="662" y="2509"/>
                    <a:pt x="844" y="2552"/>
                  </a:cubicBezTo>
                  <a:cubicBezTo>
                    <a:pt x="972" y="2569"/>
                    <a:pt x="1100" y="2580"/>
                    <a:pt x="1228" y="2580"/>
                  </a:cubicBezTo>
                  <a:cubicBezTo>
                    <a:pt x="1409" y="2580"/>
                    <a:pt x="1591" y="2559"/>
                    <a:pt x="1772" y="2509"/>
                  </a:cubicBezTo>
                  <a:cubicBezTo>
                    <a:pt x="1910" y="2413"/>
                    <a:pt x="2038" y="2370"/>
                    <a:pt x="2220" y="2285"/>
                  </a:cubicBezTo>
                  <a:cubicBezTo>
                    <a:pt x="2348" y="2189"/>
                    <a:pt x="2486" y="2146"/>
                    <a:pt x="2614" y="2061"/>
                  </a:cubicBezTo>
                  <a:cubicBezTo>
                    <a:pt x="2935" y="1976"/>
                    <a:pt x="3201" y="1837"/>
                    <a:pt x="3511" y="1752"/>
                  </a:cubicBezTo>
                  <a:cubicBezTo>
                    <a:pt x="4129" y="1570"/>
                    <a:pt x="4748" y="1485"/>
                    <a:pt x="5377" y="1389"/>
                  </a:cubicBezTo>
                  <a:cubicBezTo>
                    <a:pt x="5996" y="1346"/>
                    <a:pt x="6668" y="1304"/>
                    <a:pt x="7287" y="1218"/>
                  </a:cubicBezTo>
                  <a:cubicBezTo>
                    <a:pt x="7596" y="1122"/>
                    <a:pt x="7906" y="1037"/>
                    <a:pt x="8215" y="909"/>
                  </a:cubicBezTo>
                  <a:cubicBezTo>
                    <a:pt x="8482" y="770"/>
                    <a:pt x="8706" y="642"/>
                    <a:pt x="8930" y="504"/>
                  </a:cubicBezTo>
                  <a:cubicBezTo>
                    <a:pt x="8972" y="504"/>
                    <a:pt x="8972" y="461"/>
                    <a:pt x="8972" y="461"/>
                  </a:cubicBezTo>
                  <a:cubicBezTo>
                    <a:pt x="8663" y="461"/>
                    <a:pt x="8354" y="376"/>
                    <a:pt x="8044" y="280"/>
                  </a:cubicBezTo>
                  <a:cubicBezTo>
                    <a:pt x="7682" y="194"/>
                    <a:pt x="7287" y="109"/>
                    <a:pt x="6881" y="56"/>
                  </a:cubicBezTo>
                  <a:cubicBezTo>
                    <a:pt x="6612" y="21"/>
                    <a:pt x="6342" y="0"/>
                    <a:pt x="6070" y="0"/>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6"/>
            <p:cNvSpPr/>
            <p:nvPr/>
          </p:nvSpPr>
          <p:spPr>
            <a:xfrm>
              <a:off x="3398804" y="3074233"/>
              <a:ext cx="103077" cy="336837"/>
            </a:xfrm>
            <a:custGeom>
              <a:avLst/>
              <a:gdLst/>
              <a:ahLst/>
              <a:cxnLst/>
              <a:rect l="l" t="t" r="r" b="b"/>
              <a:pathLst>
                <a:path w="2625" h="8578" extrusionOk="0">
                  <a:moveTo>
                    <a:pt x="43" y="1"/>
                  </a:moveTo>
                  <a:cubicBezTo>
                    <a:pt x="43" y="225"/>
                    <a:pt x="1" y="438"/>
                    <a:pt x="1" y="705"/>
                  </a:cubicBezTo>
                  <a:cubicBezTo>
                    <a:pt x="1" y="1068"/>
                    <a:pt x="1" y="1420"/>
                    <a:pt x="43" y="1772"/>
                  </a:cubicBezTo>
                  <a:cubicBezTo>
                    <a:pt x="86" y="2092"/>
                    <a:pt x="182" y="2444"/>
                    <a:pt x="267" y="2753"/>
                  </a:cubicBezTo>
                  <a:cubicBezTo>
                    <a:pt x="406" y="3063"/>
                    <a:pt x="577" y="3329"/>
                    <a:pt x="801" y="3596"/>
                  </a:cubicBezTo>
                  <a:cubicBezTo>
                    <a:pt x="982" y="3863"/>
                    <a:pt x="1153" y="4129"/>
                    <a:pt x="1291" y="4396"/>
                  </a:cubicBezTo>
                  <a:cubicBezTo>
                    <a:pt x="1419" y="4663"/>
                    <a:pt x="1558" y="4929"/>
                    <a:pt x="1643" y="5196"/>
                  </a:cubicBezTo>
                  <a:cubicBezTo>
                    <a:pt x="1867" y="5772"/>
                    <a:pt x="2006" y="6359"/>
                    <a:pt x="2049" y="6935"/>
                  </a:cubicBezTo>
                  <a:cubicBezTo>
                    <a:pt x="2091" y="7244"/>
                    <a:pt x="2091" y="7553"/>
                    <a:pt x="2091" y="7863"/>
                  </a:cubicBezTo>
                  <a:cubicBezTo>
                    <a:pt x="2091" y="8002"/>
                    <a:pt x="2091" y="8130"/>
                    <a:pt x="2134" y="8268"/>
                  </a:cubicBezTo>
                  <a:cubicBezTo>
                    <a:pt x="2134" y="8396"/>
                    <a:pt x="2177" y="8492"/>
                    <a:pt x="2219" y="8578"/>
                  </a:cubicBezTo>
                  <a:cubicBezTo>
                    <a:pt x="2401" y="8002"/>
                    <a:pt x="2486" y="7329"/>
                    <a:pt x="2540" y="6711"/>
                  </a:cubicBezTo>
                  <a:cubicBezTo>
                    <a:pt x="2582" y="6135"/>
                    <a:pt x="2625" y="5505"/>
                    <a:pt x="2540" y="4887"/>
                  </a:cubicBezTo>
                  <a:cubicBezTo>
                    <a:pt x="2401" y="4268"/>
                    <a:pt x="2177" y="3639"/>
                    <a:pt x="1953" y="3063"/>
                  </a:cubicBezTo>
                  <a:cubicBezTo>
                    <a:pt x="1739" y="2486"/>
                    <a:pt x="1419" y="1910"/>
                    <a:pt x="1067" y="1377"/>
                  </a:cubicBezTo>
                  <a:cubicBezTo>
                    <a:pt x="758" y="886"/>
                    <a:pt x="406" y="438"/>
                    <a:pt x="43"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6"/>
            <p:cNvSpPr/>
            <p:nvPr/>
          </p:nvSpPr>
          <p:spPr>
            <a:xfrm>
              <a:off x="3543738" y="3177309"/>
              <a:ext cx="148313" cy="268511"/>
            </a:xfrm>
            <a:custGeom>
              <a:avLst/>
              <a:gdLst/>
              <a:ahLst/>
              <a:cxnLst/>
              <a:rect l="l" t="t" r="r" b="b"/>
              <a:pathLst>
                <a:path w="3777" h="6838" extrusionOk="0">
                  <a:moveTo>
                    <a:pt x="1" y="0"/>
                  </a:moveTo>
                  <a:cubicBezTo>
                    <a:pt x="1" y="43"/>
                    <a:pt x="43" y="85"/>
                    <a:pt x="43" y="128"/>
                  </a:cubicBezTo>
                  <a:cubicBezTo>
                    <a:pt x="129" y="267"/>
                    <a:pt x="225" y="395"/>
                    <a:pt x="310" y="534"/>
                  </a:cubicBezTo>
                  <a:cubicBezTo>
                    <a:pt x="449" y="747"/>
                    <a:pt x="619" y="1014"/>
                    <a:pt x="801" y="1238"/>
                  </a:cubicBezTo>
                  <a:cubicBezTo>
                    <a:pt x="1153" y="1643"/>
                    <a:pt x="1462" y="2080"/>
                    <a:pt x="1729" y="2528"/>
                  </a:cubicBezTo>
                  <a:cubicBezTo>
                    <a:pt x="1867" y="2752"/>
                    <a:pt x="1995" y="2976"/>
                    <a:pt x="2091" y="3200"/>
                  </a:cubicBezTo>
                  <a:cubicBezTo>
                    <a:pt x="2219" y="3467"/>
                    <a:pt x="2315" y="3734"/>
                    <a:pt x="2358" y="4000"/>
                  </a:cubicBezTo>
                  <a:cubicBezTo>
                    <a:pt x="2486" y="4534"/>
                    <a:pt x="2582" y="5110"/>
                    <a:pt x="2795" y="5643"/>
                  </a:cubicBezTo>
                  <a:cubicBezTo>
                    <a:pt x="2977" y="6081"/>
                    <a:pt x="3286" y="6529"/>
                    <a:pt x="3692" y="6838"/>
                  </a:cubicBezTo>
                  <a:cubicBezTo>
                    <a:pt x="3734" y="6753"/>
                    <a:pt x="3734" y="6614"/>
                    <a:pt x="3734" y="6529"/>
                  </a:cubicBezTo>
                  <a:cubicBezTo>
                    <a:pt x="3734" y="6401"/>
                    <a:pt x="3777" y="6219"/>
                    <a:pt x="3777" y="6081"/>
                  </a:cubicBezTo>
                  <a:cubicBezTo>
                    <a:pt x="3777" y="5771"/>
                    <a:pt x="3777" y="5505"/>
                    <a:pt x="3734" y="5195"/>
                  </a:cubicBezTo>
                  <a:cubicBezTo>
                    <a:pt x="3692" y="4704"/>
                    <a:pt x="3553" y="4214"/>
                    <a:pt x="3329" y="3734"/>
                  </a:cubicBezTo>
                  <a:cubicBezTo>
                    <a:pt x="3116" y="3200"/>
                    <a:pt x="2753" y="2710"/>
                    <a:pt x="2401" y="2262"/>
                  </a:cubicBezTo>
                  <a:cubicBezTo>
                    <a:pt x="1686" y="1376"/>
                    <a:pt x="886" y="619"/>
                    <a:pt x="1"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6"/>
            <p:cNvSpPr/>
            <p:nvPr/>
          </p:nvSpPr>
          <p:spPr>
            <a:xfrm>
              <a:off x="3075872" y="2701197"/>
              <a:ext cx="952983" cy="756371"/>
            </a:xfrm>
            <a:custGeom>
              <a:avLst/>
              <a:gdLst/>
              <a:ahLst/>
              <a:cxnLst/>
              <a:rect l="l" t="t" r="r" b="b"/>
              <a:pathLst>
                <a:path w="24269" h="19262" extrusionOk="0">
                  <a:moveTo>
                    <a:pt x="9334" y="434"/>
                  </a:moveTo>
                  <a:cubicBezTo>
                    <a:pt x="9334" y="658"/>
                    <a:pt x="9377" y="871"/>
                    <a:pt x="9430" y="1095"/>
                  </a:cubicBezTo>
                  <a:cubicBezTo>
                    <a:pt x="9473" y="1404"/>
                    <a:pt x="9515" y="1724"/>
                    <a:pt x="9515" y="2034"/>
                  </a:cubicBezTo>
                  <a:cubicBezTo>
                    <a:pt x="9473" y="2610"/>
                    <a:pt x="9291" y="3143"/>
                    <a:pt x="9067" y="3634"/>
                  </a:cubicBezTo>
                  <a:cubicBezTo>
                    <a:pt x="8577" y="4658"/>
                    <a:pt x="7873" y="5543"/>
                    <a:pt x="7691" y="6695"/>
                  </a:cubicBezTo>
                  <a:cubicBezTo>
                    <a:pt x="7649" y="7005"/>
                    <a:pt x="7649" y="7325"/>
                    <a:pt x="7691" y="7634"/>
                  </a:cubicBezTo>
                  <a:cubicBezTo>
                    <a:pt x="7691" y="7805"/>
                    <a:pt x="7691" y="7944"/>
                    <a:pt x="7649" y="8125"/>
                  </a:cubicBezTo>
                  <a:lnTo>
                    <a:pt x="7649" y="8210"/>
                  </a:lnTo>
                  <a:cubicBezTo>
                    <a:pt x="7563" y="7677"/>
                    <a:pt x="7467" y="7143"/>
                    <a:pt x="7339" y="6610"/>
                  </a:cubicBezTo>
                  <a:cubicBezTo>
                    <a:pt x="7243" y="6034"/>
                    <a:pt x="7115" y="5458"/>
                    <a:pt x="7115" y="4871"/>
                  </a:cubicBezTo>
                  <a:cubicBezTo>
                    <a:pt x="7115" y="4295"/>
                    <a:pt x="7297" y="3719"/>
                    <a:pt x="7467" y="3229"/>
                  </a:cubicBezTo>
                  <a:cubicBezTo>
                    <a:pt x="7691" y="2695"/>
                    <a:pt x="8001" y="2162"/>
                    <a:pt x="8363" y="1724"/>
                  </a:cubicBezTo>
                  <a:cubicBezTo>
                    <a:pt x="8715" y="1276"/>
                    <a:pt x="9067" y="924"/>
                    <a:pt x="9334" y="434"/>
                  </a:cubicBezTo>
                  <a:close/>
                  <a:moveTo>
                    <a:pt x="9430" y="295"/>
                  </a:moveTo>
                  <a:cubicBezTo>
                    <a:pt x="10006" y="1234"/>
                    <a:pt x="10177" y="2471"/>
                    <a:pt x="10134" y="3591"/>
                  </a:cubicBezTo>
                  <a:cubicBezTo>
                    <a:pt x="10091" y="4786"/>
                    <a:pt x="9697" y="5938"/>
                    <a:pt x="9025" y="6919"/>
                  </a:cubicBezTo>
                  <a:cubicBezTo>
                    <a:pt x="8673" y="7495"/>
                    <a:pt x="8267" y="7986"/>
                    <a:pt x="7777" y="8392"/>
                  </a:cubicBezTo>
                  <a:lnTo>
                    <a:pt x="7777" y="8210"/>
                  </a:lnTo>
                  <a:cubicBezTo>
                    <a:pt x="7830" y="8072"/>
                    <a:pt x="7830" y="7944"/>
                    <a:pt x="7830" y="7762"/>
                  </a:cubicBezTo>
                  <a:cubicBezTo>
                    <a:pt x="7830" y="7495"/>
                    <a:pt x="7777" y="7186"/>
                    <a:pt x="7830" y="6919"/>
                  </a:cubicBezTo>
                  <a:cubicBezTo>
                    <a:pt x="7873" y="6343"/>
                    <a:pt x="8043" y="5810"/>
                    <a:pt x="8267" y="5319"/>
                  </a:cubicBezTo>
                  <a:cubicBezTo>
                    <a:pt x="8758" y="4338"/>
                    <a:pt x="9473" y="3367"/>
                    <a:pt x="9558" y="2258"/>
                  </a:cubicBezTo>
                  <a:cubicBezTo>
                    <a:pt x="9601" y="1895"/>
                    <a:pt x="9558" y="1586"/>
                    <a:pt x="9515" y="1234"/>
                  </a:cubicBezTo>
                  <a:cubicBezTo>
                    <a:pt x="9473" y="967"/>
                    <a:pt x="9430" y="658"/>
                    <a:pt x="9377" y="338"/>
                  </a:cubicBezTo>
                  <a:lnTo>
                    <a:pt x="9430" y="295"/>
                  </a:lnTo>
                  <a:close/>
                  <a:moveTo>
                    <a:pt x="15198" y="5880"/>
                  </a:moveTo>
                  <a:cubicBezTo>
                    <a:pt x="15363" y="5880"/>
                    <a:pt x="15528" y="5885"/>
                    <a:pt x="15692" y="5895"/>
                  </a:cubicBezTo>
                  <a:cubicBezTo>
                    <a:pt x="16044" y="5938"/>
                    <a:pt x="16407" y="5991"/>
                    <a:pt x="16801" y="6077"/>
                  </a:cubicBezTo>
                  <a:cubicBezTo>
                    <a:pt x="16990" y="6107"/>
                    <a:pt x="17200" y="6137"/>
                    <a:pt x="17401" y="6137"/>
                  </a:cubicBezTo>
                  <a:cubicBezTo>
                    <a:pt x="17484" y="6137"/>
                    <a:pt x="17566" y="6132"/>
                    <a:pt x="17644" y="6119"/>
                  </a:cubicBezTo>
                  <a:lnTo>
                    <a:pt x="17644" y="6162"/>
                  </a:lnTo>
                  <a:cubicBezTo>
                    <a:pt x="17164" y="6610"/>
                    <a:pt x="16631" y="7005"/>
                    <a:pt x="16044" y="7271"/>
                  </a:cubicBezTo>
                  <a:cubicBezTo>
                    <a:pt x="15425" y="7495"/>
                    <a:pt x="14764" y="7634"/>
                    <a:pt x="14092" y="7677"/>
                  </a:cubicBezTo>
                  <a:cubicBezTo>
                    <a:pt x="13430" y="7720"/>
                    <a:pt x="12758" y="7720"/>
                    <a:pt x="12097" y="7805"/>
                  </a:cubicBezTo>
                  <a:cubicBezTo>
                    <a:pt x="11382" y="7901"/>
                    <a:pt x="10710" y="8029"/>
                    <a:pt x="10091" y="8338"/>
                  </a:cubicBezTo>
                  <a:cubicBezTo>
                    <a:pt x="9782" y="8477"/>
                    <a:pt x="9473" y="8658"/>
                    <a:pt x="9163" y="8829"/>
                  </a:cubicBezTo>
                  <a:cubicBezTo>
                    <a:pt x="9025" y="8925"/>
                    <a:pt x="8897" y="9010"/>
                    <a:pt x="8758" y="9053"/>
                  </a:cubicBezTo>
                  <a:cubicBezTo>
                    <a:pt x="8673" y="9096"/>
                    <a:pt x="8577" y="9096"/>
                    <a:pt x="8491" y="9096"/>
                  </a:cubicBezTo>
                  <a:cubicBezTo>
                    <a:pt x="8491" y="9096"/>
                    <a:pt x="8491" y="9138"/>
                    <a:pt x="8449" y="9138"/>
                  </a:cubicBezTo>
                  <a:lnTo>
                    <a:pt x="8449" y="9096"/>
                  </a:lnTo>
                  <a:cubicBezTo>
                    <a:pt x="8715" y="8925"/>
                    <a:pt x="8939" y="8658"/>
                    <a:pt x="9206" y="8392"/>
                  </a:cubicBezTo>
                  <a:cubicBezTo>
                    <a:pt x="9473" y="8168"/>
                    <a:pt x="9739" y="7944"/>
                    <a:pt x="10006" y="7720"/>
                  </a:cubicBezTo>
                  <a:cubicBezTo>
                    <a:pt x="10539" y="7271"/>
                    <a:pt x="11158" y="6919"/>
                    <a:pt x="11777" y="6610"/>
                  </a:cubicBezTo>
                  <a:cubicBezTo>
                    <a:pt x="12834" y="6142"/>
                    <a:pt x="14022" y="5880"/>
                    <a:pt x="15198" y="5880"/>
                  </a:cubicBezTo>
                  <a:close/>
                  <a:moveTo>
                    <a:pt x="17516" y="6343"/>
                  </a:moveTo>
                  <a:cubicBezTo>
                    <a:pt x="16897" y="7453"/>
                    <a:pt x="15831" y="8210"/>
                    <a:pt x="14668" y="8744"/>
                  </a:cubicBezTo>
                  <a:cubicBezTo>
                    <a:pt x="14006" y="9010"/>
                    <a:pt x="13334" y="9234"/>
                    <a:pt x="12673" y="9405"/>
                  </a:cubicBezTo>
                  <a:cubicBezTo>
                    <a:pt x="12068" y="9568"/>
                    <a:pt x="11472" y="9731"/>
                    <a:pt x="10838" y="9731"/>
                  </a:cubicBezTo>
                  <a:cubicBezTo>
                    <a:pt x="10768" y="9731"/>
                    <a:pt x="10696" y="9729"/>
                    <a:pt x="10625" y="9725"/>
                  </a:cubicBezTo>
                  <a:cubicBezTo>
                    <a:pt x="10273" y="9725"/>
                    <a:pt x="9867" y="9629"/>
                    <a:pt x="9515" y="9544"/>
                  </a:cubicBezTo>
                  <a:cubicBezTo>
                    <a:pt x="9249" y="9458"/>
                    <a:pt x="8939" y="9362"/>
                    <a:pt x="8673" y="9234"/>
                  </a:cubicBezTo>
                  <a:lnTo>
                    <a:pt x="8715" y="9234"/>
                  </a:lnTo>
                  <a:cubicBezTo>
                    <a:pt x="8801" y="9192"/>
                    <a:pt x="8843" y="9192"/>
                    <a:pt x="8939" y="9138"/>
                  </a:cubicBezTo>
                  <a:cubicBezTo>
                    <a:pt x="9067" y="9053"/>
                    <a:pt x="9206" y="8968"/>
                    <a:pt x="9334" y="8925"/>
                  </a:cubicBezTo>
                  <a:cubicBezTo>
                    <a:pt x="9601" y="8701"/>
                    <a:pt x="9910" y="8562"/>
                    <a:pt x="10230" y="8434"/>
                  </a:cubicBezTo>
                  <a:cubicBezTo>
                    <a:pt x="10849" y="8125"/>
                    <a:pt x="11510" y="7986"/>
                    <a:pt x="12182" y="7901"/>
                  </a:cubicBezTo>
                  <a:cubicBezTo>
                    <a:pt x="12801" y="7858"/>
                    <a:pt x="13473" y="7805"/>
                    <a:pt x="14092" y="7762"/>
                  </a:cubicBezTo>
                  <a:cubicBezTo>
                    <a:pt x="14710" y="7720"/>
                    <a:pt x="15383" y="7634"/>
                    <a:pt x="15959" y="7367"/>
                  </a:cubicBezTo>
                  <a:cubicBezTo>
                    <a:pt x="16535" y="7143"/>
                    <a:pt x="17068" y="6791"/>
                    <a:pt x="17516" y="6343"/>
                  </a:cubicBezTo>
                  <a:close/>
                  <a:moveTo>
                    <a:pt x="18166" y="9616"/>
                  </a:moveTo>
                  <a:cubicBezTo>
                    <a:pt x="18438" y="9616"/>
                    <a:pt x="18708" y="9637"/>
                    <a:pt x="18977" y="9672"/>
                  </a:cubicBezTo>
                  <a:cubicBezTo>
                    <a:pt x="19383" y="9725"/>
                    <a:pt x="19778" y="9810"/>
                    <a:pt x="20140" y="9896"/>
                  </a:cubicBezTo>
                  <a:cubicBezTo>
                    <a:pt x="20450" y="9992"/>
                    <a:pt x="20759" y="10077"/>
                    <a:pt x="21068" y="10077"/>
                  </a:cubicBezTo>
                  <a:cubicBezTo>
                    <a:pt x="21068" y="10077"/>
                    <a:pt x="21068" y="10120"/>
                    <a:pt x="21026" y="10120"/>
                  </a:cubicBezTo>
                  <a:cubicBezTo>
                    <a:pt x="20802" y="10258"/>
                    <a:pt x="20578" y="10386"/>
                    <a:pt x="20311" y="10525"/>
                  </a:cubicBezTo>
                  <a:cubicBezTo>
                    <a:pt x="20002" y="10653"/>
                    <a:pt x="19692" y="10738"/>
                    <a:pt x="19383" y="10834"/>
                  </a:cubicBezTo>
                  <a:cubicBezTo>
                    <a:pt x="18764" y="10920"/>
                    <a:pt x="18092" y="10962"/>
                    <a:pt x="17473" y="11005"/>
                  </a:cubicBezTo>
                  <a:cubicBezTo>
                    <a:pt x="16844" y="11101"/>
                    <a:pt x="16225" y="11186"/>
                    <a:pt x="15607" y="11368"/>
                  </a:cubicBezTo>
                  <a:cubicBezTo>
                    <a:pt x="15297" y="11453"/>
                    <a:pt x="15031" y="11592"/>
                    <a:pt x="14710" y="11677"/>
                  </a:cubicBezTo>
                  <a:cubicBezTo>
                    <a:pt x="14582" y="11762"/>
                    <a:pt x="14444" y="11805"/>
                    <a:pt x="14316" y="11901"/>
                  </a:cubicBezTo>
                  <a:cubicBezTo>
                    <a:pt x="14134" y="11986"/>
                    <a:pt x="14006" y="12029"/>
                    <a:pt x="13868" y="12125"/>
                  </a:cubicBezTo>
                  <a:cubicBezTo>
                    <a:pt x="13687" y="12175"/>
                    <a:pt x="13505" y="12196"/>
                    <a:pt x="13324" y="12196"/>
                  </a:cubicBezTo>
                  <a:cubicBezTo>
                    <a:pt x="13196" y="12196"/>
                    <a:pt x="13068" y="12185"/>
                    <a:pt x="12940" y="12168"/>
                  </a:cubicBezTo>
                  <a:cubicBezTo>
                    <a:pt x="12758" y="12125"/>
                    <a:pt x="12630" y="12072"/>
                    <a:pt x="12449" y="12029"/>
                  </a:cubicBezTo>
                  <a:cubicBezTo>
                    <a:pt x="12310" y="11986"/>
                    <a:pt x="12225" y="11944"/>
                    <a:pt x="12097" y="11901"/>
                  </a:cubicBezTo>
                  <a:cubicBezTo>
                    <a:pt x="12534" y="11901"/>
                    <a:pt x="13025" y="11720"/>
                    <a:pt x="13377" y="11496"/>
                  </a:cubicBezTo>
                  <a:cubicBezTo>
                    <a:pt x="13964" y="11186"/>
                    <a:pt x="14540" y="10877"/>
                    <a:pt x="15116" y="10568"/>
                  </a:cubicBezTo>
                  <a:cubicBezTo>
                    <a:pt x="15692" y="10258"/>
                    <a:pt x="16311" y="9938"/>
                    <a:pt x="16983" y="9768"/>
                  </a:cubicBezTo>
                  <a:cubicBezTo>
                    <a:pt x="17375" y="9660"/>
                    <a:pt x="17771" y="9616"/>
                    <a:pt x="18166" y="9616"/>
                  </a:cubicBezTo>
                  <a:close/>
                  <a:moveTo>
                    <a:pt x="20983" y="10205"/>
                  </a:moveTo>
                  <a:cubicBezTo>
                    <a:pt x="20844" y="10429"/>
                    <a:pt x="20674" y="10610"/>
                    <a:pt x="20450" y="10738"/>
                  </a:cubicBezTo>
                  <a:cubicBezTo>
                    <a:pt x="20183" y="10962"/>
                    <a:pt x="19916" y="11186"/>
                    <a:pt x="19607" y="11325"/>
                  </a:cubicBezTo>
                  <a:cubicBezTo>
                    <a:pt x="19031" y="11677"/>
                    <a:pt x="18359" y="11901"/>
                    <a:pt x="17740" y="12125"/>
                  </a:cubicBezTo>
                  <a:cubicBezTo>
                    <a:pt x="17068" y="12338"/>
                    <a:pt x="16364" y="12520"/>
                    <a:pt x="15692" y="12563"/>
                  </a:cubicBezTo>
                  <a:cubicBezTo>
                    <a:pt x="15459" y="12596"/>
                    <a:pt x="15224" y="12612"/>
                    <a:pt x="14991" y="12612"/>
                  </a:cubicBezTo>
                  <a:cubicBezTo>
                    <a:pt x="14563" y="12612"/>
                    <a:pt x="14140" y="12560"/>
                    <a:pt x="13740" y="12477"/>
                  </a:cubicBezTo>
                  <a:cubicBezTo>
                    <a:pt x="13516" y="12435"/>
                    <a:pt x="13292" y="12392"/>
                    <a:pt x="13068" y="12296"/>
                  </a:cubicBezTo>
                  <a:lnTo>
                    <a:pt x="13068" y="12296"/>
                  </a:lnTo>
                  <a:cubicBezTo>
                    <a:pt x="13158" y="12317"/>
                    <a:pt x="13249" y="12328"/>
                    <a:pt x="13338" y="12328"/>
                  </a:cubicBezTo>
                  <a:cubicBezTo>
                    <a:pt x="13428" y="12328"/>
                    <a:pt x="13516" y="12317"/>
                    <a:pt x="13601" y="12296"/>
                  </a:cubicBezTo>
                  <a:cubicBezTo>
                    <a:pt x="13910" y="12253"/>
                    <a:pt x="14230" y="12072"/>
                    <a:pt x="14497" y="11944"/>
                  </a:cubicBezTo>
                  <a:cubicBezTo>
                    <a:pt x="14764" y="11762"/>
                    <a:pt x="15073" y="11677"/>
                    <a:pt x="15383" y="11538"/>
                  </a:cubicBezTo>
                  <a:cubicBezTo>
                    <a:pt x="15959" y="11325"/>
                    <a:pt x="16577" y="11229"/>
                    <a:pt x="17249" y="11144"/>
                  </a:cubicBezTo>
                  <a:cubicBezTo>
                    <a:pt x="17559" y="11101"/>
                    <a:pt x="17868" y="11058"/>
                    <a:pt x="18177" y="11005"/>
                  </a:cubicBezTo>
                  <a:cubicBezTo>
                    <a:pt x="18540" y="11005"/>
                    <a:pt x="18849" y="10962"/>
                    <a:pt x="19201" y="10920"/>
                  </a:cubicBezTo>
                  <a:cubicBezTo>
                    <a:pt x="19564" y="10877"/>
                    <a:pt x="19916" y="10792"/>
                    <a:pt x="20226" y="10610"/>
                  </a:cubicBezTo>
                  <a:cubicBezTo>
                    <a:pt x="20492" y="10525"/>
                    <a:pt x="20759" y="10344"/>
                    <a:pt x="20983" y="10205"/>
                  </a:cubicBezTo>
                  <a:close/>
                  <a:moveTo>
                    <a:pt x="7382" y="8744"/>
                  </a:moveTo>
                  <a:cubicBezTo>
                    <a:pt x="7030" y="9096"/>
                    <a:pt x="6710" y="9501"/>
                    <a:pt x="6315" y="9768"/>
                  </a:cubicBezTo>
                  <a:cubicBezTo>
                    <a:pt x="5867" y="10120"/>
                    <a:pt x="5334" y="10301"/>
                    <a:pt x="4800" y="10472"/>
                  </a:cubicBezTo>
                  <a:cubicBezTo>
                    <a:pt x="4310" y="10610"/>
                    <a:pt x="3776" y="10696"/>
                    <a:pt x="3296" y="10920"/>
                  </a:cubicBezTo>
                  <a:cubicBezTo>
                    <a:pt x="2763" y="11186"/>
                    <a:pt x="2315" y="11592"/>
                    <a:pt x="1867" y="11986"/>
                  </a:cubicBezTo>
                  <a:cubicBezTo>
                    <a:pt x="1429" y="12392"/>
                    <a:pt x="981" y="12787"/>
                    <a:pt x="363" y="12925"/>
                  </a:cubicBezTo>
                  <a:cubicBezTo>
                    <a:pt x="715" y="12563"/>
                    <a:pt x="939" y="12168"/>
                    <a:pt x="1205" y="11720"/>
                  </a:cubicBezTo>
                  <a:cubicBezTo>
                    <a:pt x="1515" y="11229"/>
                    <a:pt x="1867" y="10792"/>
                    <a:pt x="2315" y="10386"/>
                  </a:cubicBezTo>
                  <a:cubicBezTo>
                    <a:pt x="2710" y="9992"/>
                    <a:pt x="3158" y="9629"/>
                    <a:pt x="3691" y="9405"/>
                  </a:cubicBezTo>
                  <a:cubicBezTo>
                    <a:pt x="4224" y="9192"/>
                    <a:pt x="4800" y="9138"/>
                    <a:pt x="5376" y="9053"/>
                  </a:cubicBezTo>
                  <a:cubicBezTo>
                    <a:pt x="6048" y="8925"/>
                    <a:pt x="6710" y="8829"/>
                    <a:pt x="7382" y="8744"/>
                  </a:cubicBezTo>
                  <a:close/>
                  <a:moveTo>
                    <a:pt x="7467" y="8701"/>
                  </a:moveTo>
                  <a:lnTo>
                    <a:pt x="7467" y="8701"/>
                  </a:lnTo>
                  <a:cubicBezTo>
                    <a:pt x="7030" y="9896"/>
                    <a:pt x="6272" y="10920"/>
                    <a:pt x="5291" y="11677"/>
                  </a:cubicBezTo>
                  <a:cubicBezTo>
                    <a:pt x="4406" y="12392"/>
                    <a:pt x="3339" y="12829"/>
                    <a:pt x="2230" y="13011"/>
                  </a:cubicBezTo>
                  <a:cubicBezTo>
                    <a:pt x="1907" y="13081"/>
                    <a:pt x="1574" y="13113"/>
                    <a:pt x="1244" y="13113"/>
                  </a:cubicBezTo>
                  <a:cubicBezTo>
                    <a:pt x="975" y="13113"/>
                    <a:pt x="707" y="13092"/>
                    <a:pt x="448" y="13053"/>
                  </a:cubicBezTo>
                  <a:cubicBezTo>
                    <a:pt x="1557" y="12744"/>
                    <a:pt x="2176" y="11634"/>
                    <a:pt x="3158" y="11101"/>
                  </a:cubicBezTo>
                  <a:cubicBezTo>
                    <a:pt x="3648" y="10834"/>
                    <a:pt x="4182" y="10738"/>
                    <a:pt x="4715" y="10568"/>
                  </a:cubicBezTo>
                  <a:cubicBezTo>
                    <a:pt x="5248" y="10429"/>
                    <a:pt x="5739" y="10301"/>
                    <a:pt x="6230" y="9992"/>
                  </a:cubicBezTo>
                  <a:cubicBezTo>
                    <a:pt x="6710" y="9629"/>
                    <a:pt x="7115" y="9192"/>
                    <a:pt x="7467" y="8701"/>
                  </a:cubicBezTo>
                  <a:close/>
                  <a:moveTo>
                    <a:pt x="8182" y="9896"/>
                  </a:moveTo>
                  <a:lnTo>
                    <a:pt x="8182" y="9896"/>
                  </a:lnTo>
                  <a:cubicBezTo>
                    <a:pt x="8139" y="10258"/>
                    <a:pt x="8139" y="10653"/>
                    <a:pt x="8182" y="11005"/>
                  </a:cubicBezTo>
                  <a:cubicBezTo>
                    <a:pt x="8225" y="11368"/>
                    <a:pt x="8267" y="11677"/>
                    <a:pt x="8363" y="11986"/>
                  </a:cubicBezTo>
                  <a:cubicBezTo>
                    <a:pt x="8449" y="12296"/>
                    <a:pt x="8577" y="12605"/>
                    <a:pt x="8758" y="12872"/>
                  </a:cubicBezTo>
                  <a:cubicBezTo>
                    <a:pt x="8939" y="13139"/>
                    <a:pt x="9163" y="13405"/>
                    <a:pt x="9291" y="13725"/>
                  </a:cubicBezTo>
                  <a:cubicBezTo>
                    <a:pt x="9473" y="13992"/>
                    <a:pt x="9601" y="14259"/>
                    <a:pt x="9697" y="14525"/>
                  </a:cubicBezTo>
                  <a:cubicBezTo>
                    <a:pt x="9910" y="15101"/>
                    <a:pt x="10049" y="15677"/>
                    <a:pt x="10134" y="16296"/>
                  </a:cubicBezTo>
                  <a:cubicBezTo>
                    <a:pt x="10177" y="16659"/>
                    <a:pt x="10177" y="16968"/>
                    <a:pt x="10177" y="17320"/>
                  </a:cubicBezTo>
                  <a:cubicBezTo>
                    <a:pt x="10177" y="17544"/>
                    <a:pt x="10230" y="17811"/>
                    <a:pt x="10273" y="18035"/>
                  </a:cubicBezTo>
                  <a:cubicBezTo>
                    <a:pt x="10177" y="17896"/>
                    <a:pt x="10006" y="17768"/>
                    <a:pt x="9867" y="17630"/>
                  </a:cubicBezTo>
                  <a:cubicBezTo>
                    <a:pt x="9643" y="17406"/>
                    <a:pt x="9377" y="17192"/>
                    <a:pt x="9163" y="16968"/>
                  </a:cubicBezTo>
                  <a:cubicBezTo>
                    <a:pt x="8673" y="16477"/>
                    <a:pt x="8225" y="15944"/>
                    <a:pt x="7958" y="15368"/>
                  </a:cubicBezTo>
                  <a:cubicBezTo>
                    <a:pt x="7425" y="14163"/>
                    <a:pt x="7467" y="12787"/>
                    <a:pt x="7734" y="11538"/>
                  </a:cubicBezTo>
                  <a:cubicBezTo>
                    <a:pt x="7830" y="10962"/>
                    <a:pt x="8043" y="10429"/>
                    <a:pt x="8182" y="9896"/>
                  </a:cubicBezTo>
                  <a:close/>
                  <a:moveTo>
                    <a:pt x="8267" y="9501"/>
                  </a:moveTo>
                  <a:cubicBezTo>
                    <a:pt x="8630" y="9938"/>
                    <a:pt x="8982" y="10386"/>
                    <a:pt x="9291" y="10877"/>
                  </a:cubicBezTo>
                  <a:cubicBezTo>
                    <a:pt x="9643" y="11410"/>
                    <a:pt x="9963" y="11986"/>
                    <a:pt x="10177" y="12563"/>
                  </a:cubicBezTo>
                  <a:cubicBezTo>
                    <a:pt x="10401" y="13139"/>
                    <a:pt x="10625" y="13768"/>
                    <a:pt x="10764" y="14387"/>
                  </a:cubicBezTo>
                  <a:cubicBezTo>
                    <a:pt x="10849" y="15005"/>
                    <a:pt x="10806" y="15635"/>
                    <a:pt x="10764" y="16211"/>
                  </a:cubicBezTo>
                  <a:cubicBezTo>
                    <a:pt x="10710" y="16829"/>
                    <a:pt x="10625" y="17502"/>
                    <a:pt x="10443" y="18078"/>
                  </a:cubicBezTo>
                  <a:cubicBezTo>
                    <a:pt x="10401" y="17992"/>
                    <a:pt x="10358" y="17896"/>
                    <a:pt x="10358" y="17768"/>
                  </a:cubicBezTo>
                  <a:cubicBezTo>
                    <a:pt x="10315" y="17630"/>
                    <a:pt x="10315" y="17502"/>
                    <a:pt x="10315" y="17363"/>
                  </a:cubicBezTo>
                  <a:cubicBezTo>
                    <a:pt x="10315" y="17053"/>
                    <a:pt x="10315" y="16744"/>
                    <a:pt x="10273" y="16435"/>
                  </a:cubicBezTo>
                  <a:cubicBezTo>
                    <a:pt x="10230" y="15859"/>
                    <a:pt x="10091" y="15272"/>
                    <a:pt x="9867" y="14696"/>
                  </a:cubicBezTo>
                  <a:cubicBezTo>
                    <a:pt x="9782" y="14429"/>
                    <a:pt x="9643" y="14163"/>
                    <a:pt x="9515" y="13896"/>
                  </a:cubicBezTo>
                  <a:cubicBezTo>
                    <a:pt x="9377" y="13629"/>
                    <a:pt x="9206" y="13363"/>
                    <a:pt x="9025" y="13096"/>
                  </a:cubicBezTo>
                  <a:cubicBezTo>
                    <a:pt x="8801" y="12829"/>
                    <a:pt x="8630" y="12563"/>
                    <a:pt x="8491" y="12253"/>
                  </a:cubicBezTo>
                  <a:cubicBezTo>
                    <a:pt x="8406" y="11944"/>
                    <a:pt x="8310" y="11592"/>
                    <a:pt x="8267" y="11272"/>
                  </a:cubicBezTo>
                  <a:cubicBezTo>
                    <a:pt x="8225" y="10920"/>
                    <a:pt x="8225" y="10568"/>
                    <a:pt x="8225" y="10205"/>
                  </a:cubicBezTo>
                  <a:cubicBezTo>
                    <a:pt x="8225" y="9938"/>
                    <a:pt x="8267" y="9725"/>
                    <a:pt x="8267" y="9501"/>
                  </a:cubicBezTo>
                  <a:close/>
                  <a:moveTo>
                    <a:pt x="17111" y="14344"/>
                  </a:moveTo>
                  <a:cubicBezTo>
                    <a:pt x="17335" y="14365"/>
                    <a:pt x="17548" y="14365"/>
                    <a:pt x="17760" y="14365"/>
                  </a:cubicBezTo>
                  <a:cubicBezTo>
                    <a:pt x="17972" y="14365"/>
                    <a:pt x="18183" y="14365"/>
                    <a:pt x="18401" y="14387"/>
                  </a:cubicBezTo>
                  <a:cubicBezTo>
                    <a:pt x="19031" y="14387"/>
                    <a:pt x="19607" y="14472"/>
                    <a:pt x="20183" y="14696"/>
                  </a:cubicBezTo>
                  <a:cubicBezTo>
                    <a:pt x="20802" y="14877"/>
                    <a:pt x="21335" y="15187"/>
                    <a:pt x="21868" y="15496"/>
                  </a:cubicBezTo>
                  <a:cubicBezTo>
                    <a:pt x="22402" y="15859"/>
                    <a:pt x="22850" y="16253"/>
                    <a:pt x="23159" y="16787"/>
                  </a:cubicBezTo>
                  <a:cubicBezTo>
                    <a:pt x="23426" y="17278"/>
                    <a:pt x="23650" y="17811"/>
                    <a:pt x="23959" y="18259"/>
                  </a:cubicBezTo>
                  <a:lnTo>
                    <a:pt x="23735" y="18259"/>
                  </a:lnTo>
                  <a:cubicBezTo>
                    <a:pt x="23468" y="18259"/>
                    <a:pt x="23159" y="18206"/>
                    <a:pt x="22892" y="18120"/>
                  </a:cubicBezTo>
                  <a:cubicBezTo>
                    <a:pt x="22316" y="18035"/>
                    <a:pt x="21740" y="17854"/>
                    <a:pt x="21250" y="17544"/>
                  </a:cubicBezTo>
                  <a:cubicBezTo>
                    <a:pt x="20983" y="17363"/>
                    <a:pt x="20759" y="17192"/>
                    <a:pt x="20535" y="17011"/>
                  </a:cubicBezTo>
                  <a:cubicBezTo>
                    <a:pt x="20311" y="16787"/>
                    <a:pt x="20140" y="16520"/>
                    <a:pt x="19916" y="16296"/>
                  </a:cubicBezTo>
                  <a:cubicBezTo>
                    <a:pt x="19511" y="15859"/>
                    <a:pt x="19159" y="15368"/>
                    <a:pt x="18668" y="14963"/>
                  </a:cubicBezTo>
                  <a:cubicBezTo>
                    <a:pt x="18401" y="14792"/>
                    <a:pt x="18092" y="14611"/>
                    <a:pt x="17783" y="14525"/>
                  </a:cubicBezTo>
                  <a:cubicBezTo>
                    <a:pt x="17559" y="14472"/>
                    <a:pt x="17335" y="14429"/>
                    <a:pt x="17111" y="14344"/>
                  </a:cubicBezTo>
                  <a:close/>
                  <a:moveTo>
                    <a:pt x="16844" y="14344"/>
                  </a:moveTo>
                  <a:cubicBezTo>
                    <a:pt x="17068" y="14472"/>
                    <a:pt x="17335" y="14525"/>
                    <a:pt x="17559" y="14568"/>
                  </a:cubicBezTo>
                  <a:cubicBezTo>
                    <a:pt x="17825" y="14653"/>
                    <a:pt x="18092" y="14739"/>
                    <a:pt x="18359" y="14877"/>
                  </a:cubicBezTo>
                  <a:cubicBezTo>
                    <a:pt x="18849" y="15144"/>
                    <a:pt x="19244" y="15592"/>
                    <a:pt x="19607" y="16029"/>
                  </a:cubicBezTo>
                  <a:cubicBezTo>
                    <a:pt x="20002" y="16477"/>
                    <a:pt x="20364" y="16968"/>
                    <a:pt x="20802" y="17320"/>
                  </a:cubicBezTo>
                  <a:cubicBezTo>
                    <a:pt x="21207" y="17630"/>
                    <a:pt x="21698" y="17896"/>
                    <a:pt x="22231" y="18035"/>
                  </a:cubicBezTo>
                  <a:cubicBezTo>
                    <a:pt x="22540" y="18120"/>
                    <a:pt x="22807" y="18206"/>
                    <a:pt x="23116" y="18259"/>
                  </a:cubicBezTo>
                  <a:cubicBezTo>
                    <a:pt x="23298" y="18259"/>
                    <a:pt x="23426" y="18302"/>
                    <a:pt x="23564" y="18302"/>
                  </a:cubicBezTo>
                  <a:lnTo>
                    <a:pt x="23831" y="18302"/>
                  </a:lnTo>
                  <a:cubicBezTo>
                    <a:pt x="23831" y="18302"/>
                    <a:pt x="23874" y="18344"/>
                    <a:pt x="23917" y="18344"/>
                  </a:cubicBezTo>
                  <a:lnTo>
                    <a:pt x="24002" y="18344"/>
                  </a:lnTo>
                  <a:cubicBezTo>
                    <a:pt x="23554" y="18435"/>
                    <a:pt x="23106" y="18482"/>
                    <a:pt x="22661" y="18482"/>
                  </a:cubicBezTo>
                  <a:cubicBezTo>
                    <a:pt x="22004" y="18482"/>
                    <a:pt x="21352" y="18379"/>
                    <a:pt x="20716" y="18163"/>
                  </a:cubicBezTo>
                  <a:cubicBezTo>
                    <a:pt x="19564" y="17768"/>
                    <a:pt x="18497" y="16968"/>
                    <a:pt x="17825" y="15901"/>
                  </a:cubicBezTo>
                  <a:cubicBezTo>
                    <a:pt x="17473" y="15411"/>
                    <a:pt x="17207" y="14835"/>
                    <a:pt x="16844" y="14344"/>
                  </a:cubicBezTo>
                  <a:close/>
                  <a:moveTo>
                    <a:pt x="11830" y="12168"/>
                  </a:moveTo>
                  <a:cubicBezTo>
                    <a:pt x="11916" y="12296"/>
                    <a:pt x="12001" y="12435"/>
                    <a:pt x="12097" y="12605"/>
                  </a:cubicBezTo>
                  <a:cubicBezTo>
                    <a:pt x="12225" y="12829"/>
                    <a:pt x="12364" y="13011"/>
                    <a:pt x="12534" y="13235"/>
                  </a:cubicBezTo>
                  <a:cubicBezTo>
                    <a:pt x="12844" y="13672"/>
                    <a:pt x="13206" y="14077"/>
                    <a:pt x="13516" y="14525"/>
                  </a:cubicBezTo>
                  <a:cubicBezTo>
                    <a:pt x="13644" y="14739"/>
                    <a:pt x="13782" y="15005"/>
                    <a:pt x="13868" y="15229"/>
                  </a:cubicBezTo>
                  <a:cubicBezTo>
                    <a:pt x="14006" y="15496"/>
                    <a:pt x="14092" y="15763"/>
                    <a:pt x="14177" y="16029"/>
                  </a:cubicBezTo>
                  <a:cubicBezTo>
                    <a:pt x="14316" y="16563"/>
                    <a:pt x="14401" y="17139"/>
                    <a:pt x="14582" y="17672"/>
                  </a:cubicBezTo>
                  <a:cubicBezTo>
                    <a:pt x="14710" y="18035"/>
                    <a:pt x="14892" y="18387"/>
                    <a:pt x="15159" y="18654"/>
                  </a:cubicBezTo>
                  <a:cubicBezTo>
                    <a:pt x="14444" y="18078"/>
                    <a:pt x="13740" y="17406"/>
                    <a:pt x="13206" y="16605"/>
                  </a:cubicBezTo>
                  <a:cubicBezTo>
                    <a:pt x="12630" y="15720"/>
                    <a:pt x="12364" y="14653"/>
                    <a:pt x="12140" y="13629"/>
                  </a:cubicBezTo>
                  <a:cubicBezTo>
                    <a:pt x="12044" y="13139"/>
                    <a:pt x="11958" y="12659"/>
                    <a:pt x="11830" y="12168"/>
                  </a:cubicBezTo>
                  <a:close/>
                  <a:moveTo>
                    <a:pt x="11916" y="12125"/>
                  </a:moveTo>
                  <a:lnTo>
                    <a:pt x="11916" y="12125"/>
                  </a:lnTo>
                  <a:cubicBezTo>
                    <a:pt x="12801" y="12744"/>
                    <a:pt x="13601" y="13501"/>
                    <a:pt x="14316" y="14387"/>
                  </a:cubicBezTo>
                  <a:cubicBezTo>
                    <a:pt x="14668" y="14835"/>
                    <a:pt x="15031" y="15325"/>
                    <a:pt x="15244" y="15859"/>
                  </a:cubicBezTo>
                  <a:cubicBezTo>
                    <a:pt x="15468" y="16339"/>
                    <a:pt x="15607" y="16829"/>
                    <a:pt x="15649" y="17320"/>
                  </a:cubicBezTo>
                  <a:cubicBezTo>
                    <a:pt x="15692" y="17630"/>
                    <a:pt x="15692" y="17896"/>
                    <a:pt x="15692" y="18206"/>
                  </a:cubicBezTo>
                  <a:cubicBezTo>
                    <a:pt x="15692" y="18344"/>
                    <a:pt x="15649" y="18526"/>
                    <a:pt x="15649" y="18654"/>
                  </a:cubicBezTo>
                  <a:cubicBezTo>
                    <a:pt x="15649" y="18739"/>
                    <a:pt x="15649" y="18878"/>
                    <a:pt x="15607" y="18963"/>
                  </a:cubicBezTo>
                  <a:cubicBezTo>
                    <a:pt x="15201" y="18654"/>
                    <a:pt x="14892" y="18206"/>
                    <a:pt x="14710" y="17768"/>
                  </a:cubicBezTo>
                  <a:cubicBezTo>
                    <a:pt x="14497" y="17235"/>
                    <a:pt x="14401" y="16659"/>
                    <a:pt x="14273" y="16125"/>
                  </a:cubicBezTo>
                  <a:cubicBezTo>
                    <a:pt x="14230" y="15859"/>
                    <a:pt x="14134" y="15592"/>
                    <a:pt x="14006" y="15325"/>
                  </a:cubicBezTo>
                  <a:cubicBezTo>
                    <a:pt x="13910" y="15101"/>
                    <a:pt x="13782" y="14877"/>
                    <a:pt x="13644" y="14653"/>
                  </a:cubicBezTo>
                  <a:cubicBezTo>
                    <a:pt x="13377" y="14205"/>
                    <a:pt x="13068" y="13768"/>
                    <a:pt x="12716" y="13363"/>
                  </a:cubicBezTo>
                  <a:cubicBezTo>
                    <a:pt x="12534" y="13139"/>
                    <a:pt x="12364" y="12872"/>
                    <a:pt x="12225" y="12659"/>
                  </a:cubicBezTo>
                  <a:cubicBezTo>
                    <a:pt x="12140" y="12520"/>
                    <a:pt x="12044" y="12392"/>
                    <a:pt x="11958" y="12253"/>
                  </a:cubicBezTo>
                  <a:cubicBezTo>
                    <a:pt x="11958" y="12210"/>
                    <a:pt x="11916" y="12168"/>
                    <a:pt x="11916" y="12125"/>
                  </a:cubicBezTo>
                  <a:close/>
                  <a:moveTo>
                    <a:pt x="9403" y="0"/>
                  </a:moveTo>
                  <a:cubicBezTo>
                    <a:pt x="9367" y="0"/>
                    <a:pt x="9334" y="21"/>
                    <a:pt x="9334" y="71"/>
                  </a:cubicBezTo>
                  <a:cubicBezTo>
                    <a:pt x="9067" y="658"/>
                    <a:pt x="8673" y="1052"/>
                    <a:pt x="8267" y="1543"/>
                  </a:cubicBezTo>
                  <a:cubicBezTo>
                    <a:pt x="7915" y="1991"/>
                    <a:pt x="7606" y="2471"/>
                    <a:pt x="7382" y="3005"/>
                  </a:cubicBezTo>
                  <a:cubicBezTo>
                    <a:pt x="7158" y="3538"/>
                    <a:pt x="6977" y="4125"/>
                    <a:pt x="6934" y="4701"/>
                  </a:cubicBezTo>
                  <a:cubicBezTo>
                    <a:pt x="6891" y="5234"/>
                    <a:pt x="7030" y="5810"/>
                    <a:pt x="7115" y="6343"/>
                  </a:cubicBezTo>
                  <a:cubicBezTo>
                    <a:pt x="7243" y="7005"/>
                    <a:pt x="7382" y="7634"/>
                    <a:pt x="7467" y="8296"/>
                  </a:cubicBezTo>
                  <a:cubicBezTo>
                    <a:pt x="6401" y="7186"/>
                    <a:pt x="5472" y="5991"/>
                    <a:pt x="4715" y="4658"/>
                  </a:cubicBezTo>
                  <a:cubicBezTo>
                    <a:pt x="4043" y="3495"/>
                    <a:pt x="3563" y="2258"/>
                    <a:pt x="3296" y="967"/>
                  </a:cubicBezTo>
                  <a:cubicBezTo>
                    <a:pt x="3272" y="904"/>
                    <a:pt x="3223" y="878"/>
                    <a:pt x="3182" y="878"/>
                  </a:cubicBezTo>
                  <a:cubicBezTo>
                    <a:pt x="3132" y="878"/>
                    <a:pt x="3092" y="915"/>
                    <a:pt x="3115" y="967"/>
                  </a:cubicBezTo>
                  <a:cubicBezTo>
                    <a:pt x="3606" y="3325"/>
                    <a:pt x="4758" y="5458"/>
                    <a:pt x="6315" y="7271"/>
                  </a:cubicBezTo>
                  <a:cubicBezTo>
                    <a:pt x="6667" y="7720"/>
                    <a:pt x="7073" y="8168"/>
                    <a:pt x="7510" y="8605"/>
                  </a:cubicBezTo>
                  <a:lnTo>
                    <a:pt x="7467" y="8605"/>
                  </a:lnTo>
                  <a:cubicBezTo>
                    <a:pt x="7467" y="8562"/>
                    <a:pt x="7425" y="8520"/>
                    <a:pt x="7382" y="8520"/>
                  </a:cubicBezTo>
                  <a:cubicBezTo>
                    <a:pt x="6763" y="8658"/>
                    <a:pt x="6134" y="8744"/>
                    <a:pt x="5515" y="8829"/>
                  </a:cubicBezTo>
                  <a:cubicBezTo>
                    <a:pt x="4982" y="8925"/>
                    <a:pt x="4406" y="8968"/>
                    <a:pt x="3830" y="9138"/>
                  </a:cubicBezTo>
                  <a:cubicBezTo>
                    <a:pt x="3296" y="9320"/>
                    <a:pt x="2806" y="9672"/>
                    <a:pt x="2358" y="10034"/>
                  </a:cubicBezTo>
                  <a:cubicBezTo>
                    <a:pt x="1909" y="10429"/>
                    <a:pt x="1557" y="10834"/>
                    <a:pt x="1248" y="11325"/>
                  </a:cubicBezTo>
                  <a:cubicBezTo>
                    <a:pt x="843" y="11901"/>
                    <a:pt x="576" y="12520"/>
                    <a:pt x="43" y="12968"/>
                  </a:cubicBezTo>
                  <a:cubicBezTo>
                    <a:pt x="0" y="13011"/>
                    <a:pt x="0" y="13139"/>
                    <a:pt x="96" y="13139"/>
                  </a:cubicBezTo>
                  <a:cubicBezTo>
                    <a:pt x="471" y="13243"/>
                    <a:pt x="865" y="13289"/>
                    <a:pt x="1264" y="13289"/>
                  </a:cubicBezTo>
                  <a:cubicBezTo>
                    <a:pt x="2092" y="13289"/>
                    <a:pt x="2942" y="13089"/>
                    <a:pt x="3691" y="12787"/>
                  </a:cubicBezTo>
                  <a:cubicBezTo>
                    <a:pt x="4843" y="12338"/>
                    <a:pt x="5824" y="11592"/>
                    <a:pt x="6625" y="10610"/>
                  </a:cubicBezTo>
                  <a:cubicBezTo>
                    <a:pt x="7073" y="10034"/>
                    <a:pt x="7382" y="9405"/>
                    <a:pt x="7649" y="8744"/>
                  </a:cubicBezTo>
                  <a:cubicBezTo>
                    <a:pt x="7830" y="8925"/>
                    <a:pt x="8001" y="9053"/>
                    <a:pt x="8139" y="9234"/>
                  </a:cubicBezTo>
                  <a:lnTo>
                    <a:pt x="8139" y="9277"/>
                  </a:lnTo>
                  <a:cubicBezTo>
                    <a:pt x="8001" y="9938"/>
                    <a:pt x="7734" y="10653"/>
                    <a:pt x="7563" y="11325"/>
                  </a:cubicBezTo>
                  <a:cubicBezTo>
                    <a:pt x="7425" y="11986"/>
                    <a:pt x="7339" y="12659"/>
                    <a:pt x="7339" y="13363"/>
                  </a:cubicBezTo>
                  <a:cubicBezTo>
                    <a:pt x="7339" y="13992"/>
                    <a:pt x="7467" y="14611"/>
                    <a:pt x="7691" y="15187"/>
                  </a:cubicBezTo>
                  <a:cubicBezTo>
                    <a:pt x="7915" y="15805"/>
                    <a:pt x="8310" y="16339"/>
                    <a:pt x="8758" y="16829"/>
                  </a:cubicBezTo>
                  <a:cubicBezTo>
                    <a:pt x="8982" y="17096"/>
                    <a:pt x="9249" y="17363"/>
                    <a:pt x="9558" y="17587"/>
                  </a:cubicBezTo>
                  <a:cubicBezTo>
                    <a:pt x="9825" y="17854"/>
                    <a:pt x="10177" y="18078"/>
                    <a:pt x="10358" y="18387"/>
                  </a:cubicBezTo>
                  <a:cubicBezTo>
                    <a:pt x="10358" y="18430"/>
                    <a:pt x="10393" y="18451"/>
                    <a:pt x="10433" y="18451"/>
                  </a:cubicBezTo>
                  <a:cubicBezTo>
                    <a:pt x="10473" y="18451"/>
                    <a:pt x="10518" y="18430"/>
                    <a:pt x="10539" y="18387"/>
                  </a:cubicBezTo>
                  <a:cubicBezTo>
                    <a:pt x="10764" y="17811"/>
                    <a:pt x="10849" y="17139"/>
                    <a:pt x="10934" y="16520"/>
                  </a:cubicBezTo>
                  <a:cubicBezTo>
                    <a:pt x="10977" y="15901"/>
                    <a:pt x="11030" y="15229"/>
                    <a:pt x="10977" y="14611"/>
                  </a:cubicBezTo>
                  <a:cubicBezTo>
                    <a:pt x="10892" y="13992"/>
                    <a:pt x="10668" y="13363"/>
                    <a:pt x="10443" y="12787"/>
                  </a:cubicBezTo>
                  <a:cubicBezTo>
                    <a:pt x="10230" y="12168"/>
                    <a:pt x="9963" y="11538"/>
                    <a:pt x="9601" y="11005"/>
                  </a:cubicBezTo>
                  <a:cubicBezTo>
                    <a:pt x="9334" y="10525"/>
                    <a:pt x="9025" y="10120"/>
                    <a:pt x="8673" y="9672"/>
                  </a:cubicBezTo>
                  <a:lnTo>
                    <a:pt x="8673" y="9672"/>
                  </a:lnTo>
                  <a:cubicBezTo>
                    <a:pt x="9601" y="10472"/>
                    <a:pt x="10539" y="11186"/>
                    <a:pt x="11564" y="11805"/>
                  </a:cubicBezTo>
                  <a:lnTo>
                    <a:pt x="11564" y="11858"/>
                  </a:lnTo>
                  <a:lnTo>
                    <a:pt x="11564" y="11901"/>
                  </a:lnTo>
                  <a:cubicBezTo>
                    <a:pt x="11873" y="12968"/>
                    <a:pt x="12001" y="14035"/>
                    <a:pt x="12310" y="15059"/>
                  </a:cubicBezTo>
                  <a:cubicBezTo>
                    <a:pt x="12492" y="15592"/>
                    <a:pt x="12673" y="16125"/>
                    <a:pt x="12982" y="16563"/>
                  </a:cubicBezTo>
                  <a:cubicBezTo>
                    <a:pt x="13292" y="17096"/>
                    <a:pt x="13644" y="17544"/>
                    <a:pt x="14049" y="17939"/>
                  </a:cubicBezTo>
                  <a:cubicBezTo>
                    <a:pt x="14540" y="18387"/>
                    <a:pt x="15073" y="18835"/>
                    <a:pt x="15564" y="19230"/>
                  </a:cubicBezTo>
                  <a:cubicBezTo>
                    <a:pt x="15585" y="19251"/>
                    <a:pt x="15617" y="19262"/>
                    <a:pt x="15644" y="19262"/>
                  </a:cubicBezTo>
                  <a:cubicBezTo>
                    <a:pt x="15671" y="19262"/>
                    <a:pt x="15692" y="19251"/>
                    <a:pt x="15692" y="19230"/>
                  </a:cubicBezTo>
                  <a:cubicBezTo>
                    <a:pt x="15831" y="19006"/>
                    <a:pt x="15831" y="18696"/>
                    <a:pt x="15873" y="18430"/>
                  </a:cubicBezTo>
                  <a:lnTo>
                    <a:pt x="15873" y="17630"/>
                  </a:lnTo>
                  <a:cubicBezTo>
                    <a:pt x="15831" y="17096"/>
                    <a:pt x="15735" y="16563"/>
                    <a:pt x="15564" y="16072"/>
                  </a:cubicBezTo>
                  <a:cubicBezTo>
                    <a:pt x="15340" y="15496"/>
                    <a:pt x="15031" y="15005"/>
                    <a:pt x="14668" y="14525"/>
                  </a:cubicBezTo>
                  <a:cubicBezTo>
                    <a:pt x="14273" y="14035"/>
                    <a:pt x="13868" y="13544"/>
                    <a:pt x="13377" y="13096"/>
                  </a:cubicBezTo>
                  <a:cubicBezTo>
                    <a:pt x="13249" y="12968"/>
                    <a:pt x="13068" y="12829"/>
                    <a:pt x="12940" y="12659"/>
                  </a:cubicBezTo>
                  <a:lnTo>
                    <a:pt x="12940" y="12659"/>
                  </a:lnTo>
                  <a:cubicBezTo>
                    <a:pt x="14049" y="13320"/>
                    <a:pt x="15297" y="13853"/>
                    <a:pt x="16535" y="14259"/>
                  </a:cubicBezTo>
                  <a:lnTo>
                    <a:pt x="16535" y="14301"/>
                  </a:lnTo>
                  <a:cubicBezTo>
                    <a:pt x="16940" y="14792"/>
                    <a:pt x="17249" y="15368"/>
                    <a:pt x="17601" y="15901"/>
                  </a:cubicBezTo>
                  <a:cubicBezTo>
                    <a:pt x="17911" y="16435"/>
                    <a:pt x="18359" y="16925"/>
                    <a:pt x="18849" y="17320"/>
                  </a:cubicBezTo>
                  <a:cubicBezTo>
                    <a:pt x="19778" y="18078"/>
                    <a:pt x="20983" y="18568"/>
                    <a:pt x="22178" y="18654"/>
                  </a:cubicBezTo>
                  <a:cubicBezTo>
                    <a:pt x="22346" y="18664"/>
                    <a:pt x="22513" y="18670"/>
                    <a:pt x="22679" y="18670"/>
                  </a:cubicBezTo>
                  <a:cubicBezTo>
                    <a:pt x="23178" y="18670"/>
                    <a:pt x="23669" y="18622"/>
                    <a:pt x="24141" y="18526"/>
                  </a:cubicBezTo>
                  <a:cubicBezTo>
                    <a:pt x="24226" y="18472"/>
                    <a:pt x="24269" y="18387"/>
                    <a:pt x="24226" y="18344"/>
                  </a:cubicBezTo>
                  <a:cubicBezTo>
                    <a:pt x="23874" y="17854"/>
                    <a:pt x="23650" y="17320"/>
                    <a:pt x="23383" y="16787"/>
                  </a:cubicBezTo>
                  <a:cubicBezTo>
                    <a:pt x="23116" y="16253"/>
                    <a:pt x="22668" y="15805"/>
                    <a:pt x="22178" y="15453"/>
                  </a:cubicBezTo>
                  <a:cubicBezTo>
                    <a:pt x="21164" y="14792"/>
                    <a:pt x="19959" y="14301"/>
                    <a:pt x="18711" y="14205"/>
                  </a:cubicBezTo>
                  <a:cubicBezTo>
                    <a:pt x="18049" y="14163"/>
                    <a:pt x="17377" y="14205"/>
                    <a:pt x="16716" y="14120"/>
                  </a:cubicBezTo>
                  <a:cubicBezTo>
                    <a:pt x="15383" y="13725"/>
                    <a:pt x="14134" y="13139"/>
                    <a:pt x="12897" y="12435"/>
                  </a:cubicBezTo>
                  <a:lnTo>
                    <a:pt x="12897" y="12435"/>
                  </a:lnTo>
                  <a:cubicBezTo>
                    <a:pt x="13633" y="12667"/>
                    <a:pt x="14369" y="12795"/>
                    <a:pt x="15105" y="12795"/>
                  </a:cubicBezTo>
                  <a:cubicBezTo>
                    <a:pt x="15212" y="12795"/>
                    <a:pt x="15319" y="12792"/>
                    <a:pt x="15425" y="12787"/>
                  </a:cubicBezTo>
                  <a:cubicBezTo>
                    <a:pt x="16183" y="12744"/>
                    <a:pt x="16897" y="12563"/>
                    <a:pt x="17601" y="12338"/>
                  </a:cubicBezTo>
                  <a:cubicBezTo>
                    <a:pt x="18273" y="12168"/>
                    <a:pt x="18935" y="11901"/>
                    <a:pt x="19564" y="11592"/>
                  </a:cubicBezTo>
                  <a:cubicBezTo>
                    <a:pt x="19916" y="11410"/>
                    <a:pt x="20226" y="11186"/>
                    <a:pt x="20535" y="10920"/>
                  </a:cubicBezTo>
                  <a:cubicBezTo>
                    <a:pt x="20844" y="10696"/>
                    <a:pt x="21164" y="10386"/>
                    <a:pt x="21292" y="9992"/>
                  </a:cubicBezTo>
                  <a:cubicBezTo>
                    <a:pt x="21335" y="9938"/>
                    <a:pt x="21250" y="9853"/>
                    <a:pt x="21207" y="9853"/>
                  </a:cubicBezTo>
                  <a:cubicBezTo>
                    <a:pt x="21123" y="9873"/>
                    <a:pt x="21041" y="9881"/>
                    <a:pt x="20962" y="9881"/>
                  </a:cubicBezTo>
                  <a:cubicBezTo>
                    <a:pt x="20700" y="9881"/>
                    <a:pt x="20463" y="9790"/>
                    <a:pt x="20226" y="9725"/>
                  </a:cubicBezTo>
                  <a:cubicBezTo>
                    <a:pt x="19874" y="9629"/>
                    <a:pt x="19564" y="9544"/>
                    <a:pt x="19201" y="9501"/>
                  </a:cubicBezTo>
                  <a:cubicBezTo>
                    <a:pt x="18901" y="9457"/>
                    <a:pt x="18599" y="9434"/>
                    <a:pt x="18296" y="9434"/>
                  </a:cubicBezTo>
                  <a:cubicBezTo>
                    <a:pt x="17932" y="9434"/>
                    <a:pt x="17568" y="9468"/>
                    <a:pt x="17207" y="9544"/>
                  </a:cubicBezTo>
                  <a:cubicBezTo>
                    <a:pt x="15916" y="9810"/>
                    <a:pt x="14764" y="10525"/>
                    <a:pt x="13644" y="11144"/>
                  </a:cubicBezTo>
                  <a:cubicBezTo>
                    <a:pt x="13158" y="11440"/>
                    <a:pt x="12582" y="11707"/>
                    <a:pt x="12011" y="11707"/>
                  </a:cubicBezTo>
                  <a:cubicBezTo>
                    <a:pt x="11904" y="11707"/>
                    <a:pt x="11797" y="11697"/>
                    <a:pt x="11692" y="11677"/>
                  </a:cubicBezTo>
                  <a:cubicBezTo>
                    <a:pt x="11030" y="11229"/>
                    <a:pt x="10358" y="10792"/>
                    <a:pt x="9739" y="10301"/>
                  </a:cubicBezTo>
                  <a:cubicBezTo>
                    <a:pt x="9377" y="10034"/>
                    <a:pt x="9067" y="9768"/>
                    <a:pt x="8715" y="9458"/>
                  </a:cubicBezTo>
                  <a:lnTo>
                    <a:pt x="8715" y="9458"/>
                  </a:lnTo>
                  <a:cubicBezTo>
                    <a:pt x="8897" y="9544"/>
                    <a:pt x="9110" y="9586"/>
                    <a:pt x="9291" y="9672"/>
                  </a:cubicBezTo>
                  <a:cubicBezTo>
                    <a:pt x="9601" y="9768"/>
                    <a:pt x="9963" y="9853"/>
                    <a:pt x="10315" y="9896"/>
                  </a:cubicBezTo>
                  <a:cubicBezTo>
                    <a:pt x="10455" y="9914"/>
                    <a:pt x="10594" y="9923"/>
                    <a:pt x="10733" y="9923"/>
                  </a:cubicBezTo>
                  <a:cubicBezTo>
                    <a:pt x="11305" y="9923"/>
                    <a:pt x="11874" y="9783"/>
                    <a:pt x="12449" y="9672"/>
                  </a:cubicBezTo>
                  <a:cubicBezTo>
                    <a:pt x="13825" y="9362"/>
                    <a:pt x="15244" y="8829"/>
                    <a:pt x="16364" y="7944"/>
                  </a:cubicBezTo>
                  <a:cubicBezTo>
                    <a:pt x="17025" y="7453"/>
                    <a:pt x="17559" y="6791"/>
                    <a:pt x="17911" y="6034"/>
                  </a:cubicBezTo>
                  <a:cubicBezTo>
                    <a:pt x="17954" y="5956"/>
                    <a:pt x="17898" y="5884"/>
                    <a:pt x="17853" y="5884"/>
                  </a:cubicBezTo>
                  <a:cubicBezTo>
                    <a:pt x="17843" y="5884"/>
                    <a:pt x="17833" y="5888"/>
                    <a:pt x="17825" y="5895"/>
                  </a:cubicBezTo>
                  <a:cubicBezTo>
                    <a:pt x="17680" y="5935"/>
                    <a:pt x="17542" y="5949"/>
                    <a:pt x="17408" y="5949"/>
                  </a:cubicBezTo>
                  <a:cubicBezTo>
                    <a:pt x="17216" y="5949"/>
                    <a:pt x="17032" y="5920"/>
                    <a:pt x="16844" y="5895"/>
                  </a:cubicBezTo>
                  <a:cubicBezTo>
                    <a:pt x="16492" y="5810"/>
                    <a:pt x="16183" y="5767"/>
                    <a:pt x="15873" y="5725"/>
                  </a:cubicBezTo>
                  <a:cubicBezTo>
                    <a:pt x="15586" y="5702"/>
                    <a:pt x="15301" y="5689"/>
                    <a:pt x="15016" y="5689"/>
                  </a:cubicBezTo>
                  <a:cubicBezTo>
                    <a:pt x="14634" y="5689"/>
                    <a:pt x="14253" y="5712"/>
                    <a:pt x="13868" y="5767"/>
                  </a:cubicBezTo>
                  <a:cubicBezTo>
                    <a:pt x="12534" y="5991"/>
                    <a:pt x="11244" y="6567"/>
                    <a:pt x="10134" y="7367"/>
                  </a:cubicBezTo>
                  <a:cubicBezTo>
                    <a:pt x="9782" y="7634"/>
                    <a:pt x="9473" y="7858"/>
                    <a:pt x="9206" y="8168"/>
                  </a:cubicBezTo>
                  <a:cubicBezTo>
                    <a:pt x="8897" y="8434"/>
                    <a:pt x="8630" y="8744"/>
                    <a:pt x="8267" y="9010"/>
                  </a:cubicBezTo>
                  <a:cubicBezTo>
                    <a:pt x="8267" y="9010"/>
                    <a:pt x="8267" y="9053"/>
                    <a:pt x="8225" y="9053"/>
                  </a:cubicBezTo>
                  <a:cubicBezTo>
                    <a:pt x="8097" y="8925"/>
                    <a:pt x="7958" y="8744"/>
                    <a:pt x="7777" y="8605"/>
                  </a:cubicBezTo>
                  <a:cubicBezTo>
                    <a:pt x="8801" y="7762"/>
                    <a:pt x="9558" y="6695"/>
                    <a:pt x="9963" y="5458"/>
                  </a:cubicBezTo>
                  <a:cubicBezTo>
                    <a:pt x="10358" y="4338"/>
                    <a:pt x="10443" y="3143"/>
                    <a:pt x="10230" y="1991"/>
                  </a:cubicBezTo>
                  <a:cubicBezTo>
                    <a:pt x="10091" y="1319"/>
                    <a:pt x="9867" y="604"/>
                    <a:pt x="9473" y="28"/>
                  </a:cubicBezTo>
                  <a:cubicBezTo>
                    <a:pt x="9455" y="11"/>
                    <a:pt x="9428" y="0"/>
                    <a:pt x="9403"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36"/>
          <p:cNvGrpSpPr/>
          <p:nvPr/>
        </p:nvGrpSpPr>
        <p:grpSpPr>
          <a:xfrm rot="1649636" flipH="1">
            <a:off x="7516517" y="-739481"/>
            <a:ext cx="1051465" cy="1525710"/>
            <a:chOff x="6692480" y="3929193"/>
            <a:chExt cx="720519" cy="1045497"/>
          </a:xfrm>
        </p:grpSpPr>
        <p:sp>
          <p:nvSpPr>
            <p:cNvPr id="1445" name="Google Shape;1445;p36"/>
            <p:cNvSpPr/>
            <p:nvPr/>
          </p:nvSpPr>
          <p:spPr>
            <a:xfrm>
              <a:off x="6692480" y="3929193"/>
              <a:ext cx="720519" cy="1045497"/>
            </a:xfrm>
            <a:custGeom>
              <a:avLst/>
              <a:gdLst/>
              <a:ahLst/>
              <a:cxnLst/>
              <a:rect l="l" t="t" r="r" b="b"/>
              <a:pathLst>
                <a:path w="18349" h="26625" extrusionOk="0">
                  <a:moveTo>
                    <a:pt x="9686" y="0"/>
                  </a:moveTo>
                  <a:lnTo>
                    <a:pt x="4619" y="139"/>
                  </a:lnTo>
                  <a:lnTo>
                    <a:pt x="2400" y="2006"/>
                  </a:lnTo>
                  <a:lnTo>
                    <a:pt x="3819" y="3787"/>
                  </a:lnTo>
                  <a:lnTo>
                    <a:pt x="9729" y="3958"/>
                  </a:lnTo>
                  <a:cubicBezTo>
                    <a:pt x="9729" y="3958"/>
                    <a:pt x="8824" y="5030"/>
                    <a:pt x="8563" y="5030"/>
                  </a:cubicBezTo>
                  <a:cubicBezTo>
                    <a:pt x="8552" y="5030"/>
                    <a:pt x="8543" y="5028"/>
                    <a:pt x="8534" y="5024"/>
                  </a:cubicBezTo>
                  <a:cubicBezTo>
                    <a:pt x="8310" y="4896"/>
                    <a:pt x="2614" y="4534"/>
                    <a:pt x="2614" y="4534"/>
                  </a:cubicBezTo>
                  <a:lnTo>
                    <a:pt x="971" y="7297"/>
                  </a:lnTo>
                  <a:cubicBezTo>
                    <a:pt x="971" y="7297"/>
                    <a:pt x="971" y="8673"/>
                    <a:pt x="1152" y="8673"/>
                  </a:cubicBezTo>
                  <a:cubicBezTo>
                    <a:pt x="1156" y="8674"/>
                    <a:pt x="1165" y="8675"/>
                    <a:pt x="1180" y="8675"/>
                  </a:cubicBezTo>
                  <a:cubicBezTo>
                    <a:pt x="1619" y="8675"/>
                    <a:pt x="6795" y="8054"/>
                    <a:pt x="6795" y="8054"/>
                  </a:cubicBezTo>
                  <a:lnTo>
                    <a:pt x="6795" y="8054"/>
                  </a:lnTo>
                  <a:cubicBezTo>
                    <a:pt x="6795" y="8054"/>
                    <a:pt x="2838" y="9291"/>
                    <a:pt x="2752" y="9473"/>
                  </a:cubicBezTo>
                  <a:cubicBezTo>
                    <a:pt x="2667" y="9601"/>
                    <a:pt x="0" y="12588"/>
                    <a:pt x="128" y="12673"/>
                  </a:cubicBezTo>
                  <a:cubicBezTo>
                    <a:pt x="267" y="12758"/>
                    <a:pt x="1110" y="13868"/>
                    <a:pt x="1110" y="13868"/>
                  </a:cubicBezTo>
                  <a:lnTo>
                    <a:pt x="5643" y="12534"/>
                  </a:lnTo>
                  <a:lnTo>
                    <a:pt x="1686" y="14849"/>
                  </a:lnTo>
                  <a:cubicBezTo>
                    <a:pt x="1686" y="14849"/>
                    <a:pt x="704" y="16801"/>
                    <a:pt x="886" y="16940"/>
                  </a:cubicBezTo>
                  <a:cubicBezTo>
                    <a:pt x="1062" y="17023"/>
                    <a:pt x="1573" y="18543"/>
                    <a:pt x="2003" y="18543"/>
                  </a:cubicBezTo>
                  <a:cubicBezTo>
                    <a:pt x="2015" y="18543"/>
                    <a:pt x="2026" y="18542"/>
                    <a:pt x="2038" y="18540"/>
                  </a:cubicBezTo>
                  <a:cubicBezTo>
                    <a:pt x="2486" y="18455"/>
                    <a:pt x="4352" y="17249"/>
                    <a:pt x="4352" y="17249"/>
                  </a:cubicBezTo>
                  <a:lnTo>
                    <a:pt x="4747" y="18316"/>
                  </a:lnTo>
                  <a:cubicBezTo>
                    <a:pt x="4747" y="18316"/>
                    <a:pt x="2976" y="21250"/>
                    <a:pt x="3019" y="21474"/>
                  </a:cubicBezTo>
                  <a:cubicBezTo>
                    <a:pt x="3062" y="21740"/>
                    <a:pt x="3371" y="24759"/>
                    <a:pt x="3552" y="24855"/>
                  </a:cubicBezTo>
                  <a:cubicBezTo>
                    <a:pt x="3719" y="24934"/>
                    <a:pt x="4778" y="26625"/>
                    <a:pt x="5122" y="26625"/>
                  </a:cubicBezTo>
                  <a:cubicBezTo>
                    <a:pt x="5152" y="26625"/>
                    <a:pt x="5177" y="26612"/>
                    <a:pt x="5195" y="26583"/>
                  </a:cubicBezTo>
                  <a:cubicBezTo>
                    <a:pt x="5419" y="26274"/>
                    <a:pt x="7062" y="22850"/>
                    <a:pt x="7105" y="22626"/>
                  </a:cubicBezTo>
                  <a:cubicBezTo>
                    <a:pt x="7147" y="22455"/>
                    <a:pt x="6614" y="18135"/>
                    <a:pt x="6710" y="17921"/>
                  </a:cubicBezTo>
                  <a:cubicBezTo>
                    <a:pt x="6753" y="17740"/>
                    <a:pt x="6795" y="16097"/>
                    <a:pt x="6795" y="16097"/>
                  </a:cubicBezTo>
                  <a:cubicBezTo>
                    <a:pt x="6795" y="16097"/>
                    <a:pt x="7804" y="18807"/>
                    <a:pt x="7996" y="18807"/>
                  </a:cubicBezTo>
                  <a:cubicBezTo>
                    <a:pt x="7998" y="18807"/>
                    <a:pt x="7999" y="18807"/>
                    <a:pt x="8001" y="18807"/>
                  </a:cubicBezTo>
                  <a:cubicBezTo>
                    <a:pt x="8148" y="18807"/>
                    <a:pt x="9665" y="19237"/>
                    <a:pt x="10130" y="19237"/>
                  </a:cubicBezTo>
                  <a:cubicBezTo>
                    <a:pt x="10204" y="19237"/>
                    <a:pt x="10251" y="19226"/>
                    <a:pt x="10262" y="19201"/>
                  </a:cubicBezTo>
                  <a:cubicBezTo>
                    <a:pt x="10348" y="19031"/>
                    <a:pt x="10262" y="16673"/>
                    <a:pt x="10262" y="16673"/>
                  </a:cubicBezTo>
                  <a:cubicBezTo>
                    <a:pt x="10262" y="16673"/>
                    <a:pt x="7777" y="12897"/>
                    <a:pt x="7819" y="12758"/>
                  </a:cubicBezTo>
                  <a:cubicBezTo>
                    <a:pt x="7819" y="12588"/>
                    <a:pt x="8171" y="11830"/>
                    <a:pt x="8171" y="11830"/>
                  </a:cubicBezTo>
                  <a:lnTo>
                    <a:pt x="10572" y="16055"/>
                  </a:lnTo>
                  <a:lnTo>
                    <a:pt x="12801" y="16588"/>
                  </a:lnTo>
                  <a:cubicBezTo>
                    <a:pt x="12801" y="16588"/>
                    <a:pt x="13462" y="14849"/>
                    <a:pt x="13420" y="14668"/>
                  </a:cubicBezTo>
                  <a:cubicBezTo>
                    <a:pt x="13334" y="14454"/>
                    <a:pt x="12534" y="12940"/>
                    <a:pt x="12534" y="12940"/>
                  </a:cubicBezTo>
                  <a:lnTo>
                    <a:pt x="12534" y="12940"/>
                  </a:lnTo>
                  <a:lnTo>
                    <a:pt x="14263" y="13334"/>
                  </a:lnTo>
                  <a:cubicBezTo>
                    <a:pt x="14263" y="13334"/>
                    <a:pt x="14529" y="11916"/>
                    <a:pt x="14529" y="11734"/>
                  </a:cubicBezTo>
                  <a:cubicBezTo>
                    <a:pt x="14529" y="11564"/>
                    <a:pt x="13953" y="9206"/>
                    <a:pt x="13868" y="9025"/>
                  </a:cubicBezTo>
                  <a:cubicBezTo>
                    <a:pt x="13772" y="8897"/>
                    <a:pt x="12214" y="6497"/>
                    <a:pt x="12214" y="6497"/>
                  </a:cubicBezTo>
                  <a:lnTo>
                    <a:pt x="12748" y="6401"/>
                  </a:lnTo>
                  <a:lnTo>
                    <a:pt x="15020" y="10230"/>
                  </a:lnTo>
                  <a:lnTo>
                    <a:pt x="17111" y="11873"/>
                  </a:lnTo>
                  <a:cubicBezTo>
                    <a:pt x="17111" y="11873"/>
                    <a:pt x="18263" y="11297"/>
                    <a:pt x="18306" y="10988"/>
                  </a:cubicBezTo>
                  <a:cubicBezTo>
                    <a:pt x="18348" y="10668"/>
                    <a:pt x="17153" y="6625"/>
                    <a:pt x="17153" y="6625"/>
                  </a:cubicBezTo>
                  <a:lnTo>
                    <a:pt x="15063" y="587"/>
                  </a:lnTo>
                  <a:lnTo>
                    <a:pt x="13686" y="854"/>
                  </a:lnTo>
                  <a:cubicBezTo>
                    <a:pt x="13505" y="758"/>
                    <a:pt x="9686" y="0"/>
                    <a:pt x="9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6"/>
            <p:cNvSpPr/>
            <p:nvPr/>
          </p:nvSpPr>
          <p:spPr>
            <a:xfrm>
              <a:off x="6872166" y="4015030"/>
              <a:ext cx="336837" cy="39857"/>
            </a:xfrm>
            <a:custGeom>
              <a:avLst/>
              <a:gdLst/>
              <a:ahLst/>
              <a:cxnLst/>
              <a:rect l="l" t="t" r="r" b="b"/>
              <a:pathLst>
                <a:path w="8578" h="1015" extrusionOk="0">
                  <a:moveTo>
                    <a:pt x="8492" y="1"/>
                  </a:moveTo>
                  <a:lnTo>
                    <a:pt x="8438" y="44"/>
                  </a:lnTo>
                  <a:cubicBezTo>
                    <a:pt x="7862" y="86"/>
                    <a:pt x="7329" y="129"/>
                    <a:pt x="6753" y="172"/>
                  </a:cubicBezTo>
                  <a:cubicBezTo>
                    <a:pt x="6177" y="214"/>
                    <a:pt x="5601" y="268"/>
                    <a:pt x="5068" y="310"/>
                  </a:cubicBezTo>
                  <a:cubicBezTo>
                    <a:pt x="3958" y="353"/>
                    <a:pt x="2838" y="438"/>
                    <a:pt x="1729" y="438"/>
                  </a:cubicBezTo>
                  <a:cubicBezTo>
                    <a:pt x="1153" y="438"/>
                    <a:pt x="577" y="438"/>
                    <a:pt x="0" y="268"/>
                  </a:cubicBezTo>
                  <a:lnTo>
                    <a:pt x="0" y="268"/>
                  </a:lnTo>
                  <a:cubicBezTo>
                    <a:pt x="128" y="396"/>
                    <a:pt x="395" y="481"/>
                    <a:pt x="491" y="481"/>
                  </a:cubicBezTo>
                  <a:cubicBezTo>
                    <a:pt x="619" y="534"/>
                    <a:pt x="801" y="577"/>
                    <a:pt x="929" y="620"/>
                  </a:cubicBezTo>
                  <a:cubicBezTo>
                    <a:pt x="1238" y="705"/>
                    <a:pt x="1505" y="801"/>
                    <a:pt x="1825" y="844"/>
                  </a:cubicBezTo>
                  <a:cubicBezTo>
                    <a:pt x="2401" y="929"/>
                    <a:pt x="3019" y="1014"/>
                    <a:pt x="3638" y="1014"/>
                  </a:cubicBezTo>
                  <a:cubicBezTo>
                    <a:pt x="4843" y="1014"/>
                    <a:pt x="6092" y="886"/>
                    <a:pt x="7244" y="481"/>
                  </a:cubicBezTo>
                  <a:cubicBezTo>
                    <a:pt x="7692" y="353"/>
                    <a:pt x="8129" y="172"/>
                    <a:pt x="85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6"/>
            <p:cNvSpPr/>
            <p:nvPr/>
          </p:nvSpPr>
          <p:spPr>
            <a:xfrm>
              <a:off x="7105883" y="4173786"/>
              <a:ext cx="103116" cy="237136"/>
            </a:xfrm>
            <a:custGeom>
              <a:avLst/>
              <a:gdLst/>
              <a:ahLst/>
              <a:cxnLst/>
              <a:rect l="l" t="t" r="r" b="b"/>
              <a:pathLst>
                <a:path w="2626" h="6039" extrusionOk="0">
                  <a:moveTo>
                    <a:pt x="1" y="1"/>
                  </a:moveTo>
                  <a:cubicBezTo>
                    <a:pt x="182" y="1686"/>
                    <a:pt x="716" y="3329"/>
                    <a:pt x="1601" y="4759"/>
                  </a:cubicBezTo>
                  <a:cubicBezTo>
                    <a:pt x="1910" y="5196"/>
                    <a:pt x="2220" y="5687"/>
                    <a:pt x="2625" y="6039"/>
                  </a:cubicBezTo>
                  <a:lnTo>
                    <a:pt x="2625" y="5911"/>
                  </a:lnTo>
                  <a:cubicBezTo>
                    <a:pt x="2177" y="5239"/>
                    <a:pt x="1868" y="4439"/>
                    <a:pt x="1601" y="3692"/>
                  </a:cubicBezTo>
                  <a:cubicBezTo>
                    <a:pt x="1292" y="2838"/>
                    <a:pt x="1068" y="1996"/>
                    <a:pt x="673" y="1196"/>
                  </a:cubicBezTo>
                  <a:cubicBezTo>
                    <a:pt x="577" y="972"/>
                    <a:pt x="492" y="758"/>
                    <a:pt x="353" y="534"/>
                  </a:cubicBezTo>
                  <a:cubicBezTo>
                    <a:pt x="225" y="353"/>
                    <a:pt x="140" y="172"/>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6"/>
            <p:cNvSpPr/>
            <p:nvPr/>
          </p:nvSpPr>
          <p:spPr>
            <a:xfrm>
              <a:off x="6800543" y="4470370"/>
              <a:ext cx="143287" cy="125695"/>
            </a:xfrm>
            <a:custGeom>
              <a:avLst/>
              <a:gdLst/>
              <a:ahLst/>
              <a:cxnLst/>
              <a:rect l="l" t="t" r="r" b="b"/>
              <a:pathLst>
                <a:path w="3649" h="3201" extrusionOk="0">
                  <a:moveTo>
                    <a:pt x="3649" y="0"/>
                  </a:moveTo>
                  <a:cubicBezTo>
                    <a:pt x="3510" y="86"/>
                    <a:pt x="3425" y="182"/>
                    <a:pt x="3329" y="267"/>
                  </a:cubicBezTo>
                  <a:cubicBezTo>
                    <a:pt x="3201" y="406"/>
                    <a:pt x="3115" y="491"/>
                    <a:pt x="2977" y="619"/>
                  </a:cubicBezTo>
                  <a:cubicBezTo>
                    <a:pt x="2753" y="886"/>
                    <a:pt x="2529" y="1110"/>
                    <a:pt x="2315" y="1377"/>
                  </a:cubicBezTo>
                  <a:cubicBezTo>
                    <a:pt x="1910" y="1825"/>
                    <a:pt x="1419" y="2273"/>
                    <a:pt x="886" y="2625"/>
                  </a:cubicBezTo>
                  <a:cubicBezTo>
                    <a:pt x="576" y="2849"/>
                    <a:pt x="310" y="3019"/>
                    <a:pt x="0" y="3201"/>
                  </a:cubicBezTo>
                  <a:lnTo>
                    <a:pt x="86" y="3201"/>
                  </a:lnTo>
                  <a:cubicBezTo>
                    <a:pt x="224" y="3201"/>
                    <a:pt x="395" y="3158"/>
                    <a:pt x="576" y="3115"/>
                  </a:cubicBezTo>
                  <a:cubicBezTo>
                    <a:pt x="1195" y="2934"/>
                    <a:pt x="1782" y="2582"/>
                    <a:pt x="2219" y="2091"/>
                  </a:cubicBezTo>
                  <a:cubicBezTo>
                    <a:pt x="2795" y="1515"/>
                    <a:pt x="3243" y="758"/>
                    <a:pt x="3649"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6"/>
            <p:cNvSpPr/>
            <p:nvPr/>
          </p:nvSpPr>
          <p:spPr>
            <a:xfrm>
              <a:off x="7116367" y="4182582"/>
              <a:ext cx="95970" cy="221626"/>
            </a:xfrm>
            <a:custGeom>
              <a:avLst/>
              <a:gdLst/>
              <a:ahLst/>
              <a:cxnLst/>
              <a:rect l="l" t="t" r="r" b="b"/>
              <a:pathLst>
                <a:path w="2444" h="5644" extrusionOk="0">
                  <a:moveTo>
                    <a:pt x="1" y="1"/>
                  </a:moveTo>
                  <a:lnTo>
                    <a:pt x="1" y="1"/>
                  </a:lnTo>
                  <a:cubicBezTo>
                    <a:pt x="43" y="86"/>
                    <a:pt x="43" y="129"/>
                    <a:pt x="86" y="172"/>
                  </a:cubicBezTo>
                  <a:cubicBezTo>
                    <a:pt x="225" y="353"/>
                    <a:pt x="310" y="534"/>
                    <a:pt x="406" y="748"/>
                  </a:cubicBezTo>
                  <a:cubicBezTo>
                    <a:pt x="577" y="1153"/>
                    <a:pt x="715" y="1548"/>
                    <a:pt x="886" y="1953"/>
                  </a:cubicBezTo>
                  <a:cubicBezTo>
                    <a:pt x="1153" y="2796"/>
                    <a:pt x="1419" y="3639"/>
                    <a:pt x="1782" y="4481"/>
                  </a:cubicBezTo>
                  <a:cubicBezTo>
                    <a:pt x="1953" y="4887"/>
                    <a:pt x="2134" y="5239"/>
                    <a:pt x="2401" y="5644"/>
                  </a:cubicBezTo>
                  <a:cubicBezTo>
                    <a:pt x="2443" y="4801"/>
                    <a:pt x="2315" y="3948"/>
                    <a:pt x="2049" y="3201"/>
                  </a:cubicBezTo>
                  <a:cubicBezTo>
                    <a:pt x="1910" y="2753"/>
                    <a:pt x="1686" y="2305"/>
                    <a:pt x="1473" y="1910"/>
                  </a:cubicBezTo>
                  <a:cubicBezTo>
                    <a:pt x="1206" y="1462"/>
                    <a:pt x="843" y="1068"/>
                    <a:pt x="534" y="662"/>
                  </a:cubicBezTo>
                  <a:cubicBezTo>
                    <a:pt x="353" y="438"/>
                    <a:pt x="182" y="214"/>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6"/>
            <p:cNvSpPr/>
            <p:nvPr/>
          </p:nvSpPr>
          <p:spPr>
            <a:xfrm>
              <a:off x="6887676" y="4667647"/>
              <a:ext cx="47357" cy="233799"/>
            </a:xfrm>
            <a:custGeom>
              <a:avLst/>
              <a:gdLst/>
              <a:ahLst/>
              <a:cxnLst/>
              <a:rect l="l" t="t" r="r" b="b"/>
              <a:pathLst>
                <a:path w="1206" h="5954" extrusionOk="0">
                  <a:moveTo>
                    <a:pt x="982" y="1"/>
                  </a:moveTo>
                  <a:cubicBezTo>
                    <a:pt x="939" y="182"/>
                    <a:pt x="843" y="353"/>
                    <a:pt x="800" y="534"/>
                  </a:cubicBezTo>
                  <a:cubicBezTo>
                    <a:pt x="715" y="716"/>
                    <a:pt x="672" y="929"/>
                    <a:pt x="630" y="1110"/>
                  </a:cubicBezTo>
                  <a:cubicBezTo>
                    <a:pt x="534" y="1516"/>
                    <a:pt x="448" y="1910"/>
                    <a:pt x="406" y="2316"/>
                  </a:cubicBezTo>
                  <a:cubicBezTo>
                    <a:pt x="310" y="3158"/>
                    <a:pt x="267" y="4001"/>
                    <a:pt x="182" y="4801"/>
                  </a:cubicBezTo>
                  <a:cubicBezTo>
                    <a:pt x="139" y="5196"/>
                    <a:pt x="96" y="5601"/>
                    <a:pt x="0" y="5953"/>
                  </a:cubicBezTo>
                  <a:cubicBezTo>
                    <a:pt x="448" y="5334"/>
                    <a:pt x="800" y="4620"/>
                    <a:pt x="982" y="3862"/>
                  </a:cubicBezTo>
                  <a:cubicBezTo>
                    <a:pt x="1206" y="2977"/>
                    <a:pt x="1206" y="2049"/>
                    <a:pt x="1110" y="1153"/>
                  </a:cubicBezTo>
                  <a:cubicBezTo>
                    <a:pt x="1067" y="758"/>
                    <a:pt x="1024" y="353"/>
                    <a:pt x="982"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6"/>
            <p:cNvSpPr/>
            <p:nvPr/>
          </p:nvSpPr>
          <p:spPr>
            <a:xfrm>
              <a:off x="6797166" y="4468681"/>
              <a:ext cx="142894" cy="125695"/>
            </a:xfrm>
            <a:custGeom>
              <a:avLst/>
              <a:gdLst/>
              <a:ahLst/>
              <a:cxnLst/>
              <a:rect l="l" t="t" r="r" b="b"/>
              <a:pathLst>
                <a:path w="3639" h="3201" extrusionOk="0">
                  <a:moveTo>
                    <a:pt x="3639" y="1"/>
                  </a:moveTo>
                  <a:lnTo>
                    <a:pt x="3639" y="1"/>
                  </a:lnTo>
                  <a:cubicBezTo>
                    <a:pt x="2487" y="353"/>
                    <a:pt x="1462" y="1068"/>
                    <a:pt x="705" y="2049"/>
                  </a:cubicBezTo>
                  <a:cubicBezTo>
                    <a:pt x="481" y="2316"/>
                    <a:pt x="310" y="2582"/>
                    <a:pt x="172" y="2892"/>
                  </a:cubicBezTo>
                  <a:cubicBezTo>
                    <a:pt x="129" y="2977"/>
                    <a:pt x="86" y="3020"/>
                    <a:pt x="44" y="3116"/>
                  </a:cubicBezTo>
                  <a:cubicBezTo>
                    <a:pt x="1" y="3158"/>
                    <a:pt x="1" y="3201"/>
                    <a:pt x="44" y="3201"/>
                  </a:cubicBezTo>
                  <a:cubicBezTo>
                    <a:pt x="577" y="2892"/>
                    <a:pt x="1110" y="2529"/>
                    <a:pt x="1601" y="2092"/>
                  </a:cubicBezTo>
                  <a:cubicBezTo>
                    <a:pt x="1868" y="1868"/>
                    <a:pt x="2081" y="1644"/>
                    <a:pt x="2305" y="1420"/>
                  </a:cubicBezTo>
                  <a:cubicBezTo>
                    <a:pt x="2529" y="1196"/>
                    <a:pt x="2753" y="929"/>
                    <a:pt x="2935" y="662"/>
                  </a:cubicBezTo>
                  <a:cubicBezTo>
                    <a:pt x="3063" y="534"/>
                    <a:pt x="3201" y="395"/>
                    <a:pt x="3329" y="310"/>
                  </a:cubicBezTo>
                  <a:cubicBezTo>
                    <a:pt x="3415" y="182"/>
                    <a:pt x="3511" y="86"/>
                    <a:pt x="363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6"/>
            <p:cNvSpPr/>
            <p:nvPr/>
          </p:nvSpPr>
          <p:spPr>
            <a:xfrm>
              <a:off x="6803881" y="4170017"/>
              <a:ext cx="235880" cy="49045"/>
            </a:xfrm>
            <a:custGeom>
              <a:avLst/>
              <a:gdLst/>
              <a:ahLst/>
              <a:cxnLst/>
              <a:rect l="l" t="t" r="r" b="b"/>
              <a:pathLst>
                <a:path w="6007" h="1249" extrusionOk="0">
                  <a:moveTo>
                    <a:pt x="3777" y="1"/>
                  </a:moveTo>
                  <a:cubicBezTo>
                    <a:pt x="2849" y="1"/>
                    <a:pt x="1910" y="225"/>
                    <a:pt x="1067" y="630"/>
                  </a:cubicBezTo>
                  <a:cubicBezTo>
                    <a:pt x="673" y="801"/>
                    <a:pt x="310" y="1025"/>
                    <a:pt x="1" y="1249"/>
                  </a:cubicBezTo>
                  <a:cubicBezTo>
                    <a:pt x="801" y="1249"/>
                    <a:pt x="1601" y="1068"/>
                    <a:pt x="2401" y="897"/>
                  </a:cubicBezTo>
                  <a:cubicBezTo>
                    <a:pt x="3244" y="673"/>
                    <a:pt x="4140" y="449"/>
                    <a:pt x="4982" y="268"/>
                  </a:cubicBezTo>
                  <a:cubicBezTo>
                    <a:pt x="5249" y="225"/>
                    <a:pt x="5473" y="225"/>
                    <a:pt x="5740" y="182"/>
                  </a:cubicBezTo>
                  <a:lnTo>
                    <a:pt x="6006" y="182"/>
                  </a:lnTo>
                  <a:cubicBezTo>
                    <a:pt x="5249" y="140"/>
                    <a:pt x="4534" y="1"/>
                    <a:pt x="37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6"/>
            <p:cNvSpPr/>
            <p:nvPr/>
          </p:nvSpPr>
          <p:spPr>
            <a:xfrm>
              <a:off x="6968095" y="4472058"/>
              <a:ext cx="94281" cy="165905"/>
            </a:xfrm>
            <a:custGeom>
              <a:avLst/>
              <a:gdLst/>
              <a:ahLst/>
              <a:cxnLst/>
              <a:rect l="l" t="t" r="r" b="b"/>
              <a:pathLst>
                <a:path w="2401" h="4225" extrusionOk="0">
                  <a:moveTo>
                    <a:pt x="0" y="0"/>
                  </a:moveTo>
                  <a:cubicBezTo>
                    <a:pt x="224" y="1376"/>
                    <a:pt x="534" y="2934"/>
                    <a:pt x="1686" y="3830"/>
                  </a:cubicBezTo>
                  <a:cubicBezTo>
                    <a:pt x="1824" y="3958"/>
                    <a:pt x="1995" y="4043"/>
                    <a:pt x="2134" y="4096"/>
                  </a:cubicBezTo>
                  <a:cubicBezTo>
                    <a:pt x="2219" y="4139"/>
                    <a:pt x="2262" y="4182"/>
                    <a:pt x="2358" y="4224"/>
                  </a:cubicBezTo>
                  <a:lnTo>
                    <a:pt x="2400" y="4224"/>
                  </a:lnTo>
                  <a:cubicBezTo>
                    <a:pt x="1952" y="3734"/>
                    <a:pt x="1600" y="3200"/>
                    <a:pt x="1248" y="2667"/>
                  </a:cubicBezTo>
                  <a:cubicBezTo>
                    <a:pt x="1110" y="2400"/>
                    <a:pt x="928" y="2091"/>
                    <a:pt x="800" y="1824"/>
                  </a:cubicBezTo>
                  <a:cubicBezTo>
                    <a:pt x="662" y="1515"/>
                    <a:pt x="576" y="1206"/>
                    <a:pt x="448" y="939"/>
                  </a:cubicBezTo>
                  <a:cubicBezTo>
                    <a:pt x="352" y="757"/>
                    <a:pt x="310" y="576"/>
                    <a:pt x="224" y="405"/>
                  </a:cubicBezTo>
                  <a:cubicBezTo>
                    <a:pt x="128" y="267"/>
                    <a:pt x="86" y="139"/>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6"/>
            <p:cNvSpPr/>
            <p:nvPr/>
          </p:nvSpPr>
          <p:spPr>
            <a:xfrm>
              <a:off x="6868396" y="4699060"/>
              <a:ext cx="41938" cy="204034"/>
            </a:xfrm>
            <a:custGeom>
              <a:avLst/>
              <a:gdLst/>
              <a:ahLst/>
              <a:cxnLst/>
              <a:rect l="l" t="t" r="r" b="b"/>
              <a:pathLst>
                <a:path w="1068" h="5196" extrusionOk="0">
                  <a:moveTo>
                    <a:pt x="1067" y="1"/>
                  </a:moveTo>
                  <a:lnTo>
                    <a:pt x="1067" y="1"/>
                  </a:lnTo>
                  <a:cubicBezTo>
                    <a:pt x="897" y="396"/>
                    <a:pt x="715" y="758"/>
                    <a:pt x="587" y="1153"/>
                  </a:cubicBezTo>
                  <a:cubicBezTo>
                    <a:pt x="406" y="1601"/>
                    <a:pt x="320" y="2092"/>
                    <a:pt x="182" y="2529"/>
                  </a:cubicBezTo>
                  <a:cubicBezTo>
                    <a:pt x="96" y="2977"/>
                    <a:pt x="0" y="3425"/>
                    <a:pt x="96" y="3862"/>
                  </a:cubicBezTo>
                  <a:cubicBezTo>
                    <a:pt x="182" y="4310"/>
                    <a:pt x="320" y="4759"/>
                    <a:pt x="448" y="5196"/>
                  </a:cubicBezTo>
                  <a:cubicBezTo>
                    <a:pt x="534" y="4844"/>
                    <a:pt x="587" y="4492"/>
                    <a:pt x="630" y="4129"/>
                  </a:cubicBezTo>
                  <a:cubicBezTo>
                    <a:pt x="673" y="3734"/>
                    <a:pt x="673" y="3286"/>
                    <a:pt x="715" y="2849"/>
                  </a:cubicBezTo>
                  <a:cubicBezTo>
                    <a:pt x="758" y="2049"/>
                    <a:pt x="801" y="1249"/>
                    <a:pt x="982" y="449"/>
                  </a:cubicBezTo>
                  <a:cubicBezTo>
                    <a:pt x="1025" y="310"/>
                    <a:pt x="1025" y="129"/>
                    <a:pt x="106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6"/>
            <p:cNvSpPr/>
            <p:nvPr/>
          </p:nvSpPr>
          <p:spPr>
            <a:xfrm>
              <a:off x="6777925" y="4295710"/>
              <a:ext cx="230422" cy="125695"/>
            </a:xfrm>
            <a:custGeom>
              <a:avLst/>
              <a:gdLst/>
              <a:ahLst/>
              <a:cxnLst/>
              <a:rect l="l" t="t" r="r" b="b"/>
              <a:pathLst>
                <a:path w="5868" h="3201" extrusionOk="0">
                  <a:moveTo>
                    <a:pt x="5867" y="0"/>
                  </a:moveTo>
                  <a:cubicBezTo>
                    <a:pt x="4129" y="405"/>
                    <a:pt x="2304" y="854"/>
                    <a:pt x="928" y="2048"/>
                  </a:cubicBezTo>
                  <a:cubicBezTo>
                    <a:pt x="619" y="2358"/>
                    <a:pt x="310" y="2667"/>
                    <a:pt x="86" y="3072"/>
                  </a:cubicBezTo>
                  <a:cubicBezTo>
                    <a:pt x="86" y="3072"/>
                    <a:pt x="0" y="3158"/>
                    <a:pt x="0" y="3200"/>
                  </a:cubicBezTo>
                  <a:cubicBezTo>
                    <a:pt x="395" y="3158"/>
                    <a:pt x="800" y="3030"/>
                    <a:pt x="1195" y="2848"/>
                  </a:cubicBezTo>
                  <a:cubicBezTo>
                    <a:pt x="1643" y="2667"/>
                    <a:pt x="1995" y="2454"/>
                    <a:pt x="2400" y="2187"/>
                  </a:cubicBezTo>
                  <a:cubicBezTo>
                    <a:pt x="2752" y="1920"/>
                    <a:pt x="3158" y="1600"/>
                    <a:pt x="3553" y="1334"/>
                  </a:cubicBezTo>
                  <a:cubicBezTo>
                    <a:pt x="3905" y="1120"/>
                    <a:pt x="4310" y="939"/>
                    <a:pt x="4662" y="758"/>
                  </a:cubicBezTo>
                  <a:cubicBezTo>
                    <a:pt x="4886" y="630"/>
                    <a:pt x="5110" y="534"/>
                    <a:pt x="5291" y="405"/>
                  </a:cubicBezTo>
                  <a:cubicBezTo>
                    <a:pt x="5419" y="363"/>
                    <a:pt x="5505" y="267"/>
                    <a:pt x="5601" y="224"/>
                  </a:cubicBezTo>
                  <a:cubicBezTo>
                    <a:pt x="5686" y="139"/>
                    <a:pt x="5771" y="96"/>
                    <a:pt x="5867"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6"/>
            <p:cNvSpPr/>
            <p:nvPr/>
          </p:nvSpPr>
          <p:spPr>
            <a:xfrm>
              <a:off x="6797166" y="4180501"/>
              <a:ext cx="256417" cy="49045"/>
            </a:xfrm>
            <a:custGeom>
              <a:avLst/>
              <a:gdLst/>
              <a:ahLst/>
              <a:cxnLst/>
              <a:rect l="l" t="t" r="r" b="b"/>
              <a:pathLst>
                <a:path w="6530" h="1249" extrusionOk="0">
                  <a:moveTo>
                    <a:pt x="5953" y="1"/>
                  </a:moveTo>
                  <a:cubicBezTo>
                    <a:pt x="5729" y="1"/>
                    <a:pt x="5505" y="54"/>
                    <a:pt x="5335" y="54"/>
                  </a:cubicBezTo>
                  <a:cubicBezTo>
                    <a:pt x="4887" y="139"/>
                    <a:pt x="4439" y="225"/>
                    <a:pt x="4001" y="321"/>
                  </a:cubicBezTo>
                  <a:cubicBezTo>
                    <a:pt x="3148" y="534"/>
                    <a:pt x="2305" y="758"/>
                    <a:pt x="1420" y="939"/>
                  </a:cubicBezTo>
                  <a:cubicBezTo>
                    <a:pt x="972" y="982"/>
                    <a:pt x="577" y="1025"/>
                    <a:pt x="129" y="1025"/>
                  </a:cubicBezTo>
                  <a:cubicBezTo>
                    <a:pt x="86" y="1067"/>
                    <a:pt x="44" y="1067"/>
                    <a:pt x="1" y="1121"/>
                  </a:cubicBezTo>
                  <a:cubicBezTo>
                    <a:pt x="438" y="1249"/>
                    <a:pt x="972" y="1249"/>
                    <a:pt x="1420" y="1249"/>
                  </a:cubicBezTo>
                  <a:cubicBezTo>
                    <a:pt x="1910" y="1249"/>
                    <a:pt x="2401" y="1249"/>
                    <a:pt x="2839" y="1163"/>
                  </a:cubicBezTo>
                  <a:cubicBezTo>
                    <a:pt x="3820" y="1025"/>
                    <a:pt x="4748" y="801"/>
                    <a:pt x="5644" y="406"/>
                  </a:cubicBezTo>
                  <a:cubicBezTo>
                    <a:pt x="5953" y="267"/>
                    <a:pt x="6220" y="139"/>
                    <a:pt x="652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6"/>
            <p:cNvSpPr/>
            <p:nvPr/>
          </p:nvSpPr>
          <p:spPr>
            <a:xfrm>
              <a:off x="6777925" y="4304506"/>
              <a:ext cx="226652" cy="120669"/>
            </a:xfrm>
            <a:custGeom>
              <a:avLst/>
              <a:gdLst/>
              <a:ahLst/>
              <a:cxnLst/>
              <a:rect l="l" t="t" r="r" b="b"/>
              <a:pathLst>
                <a:path w="5772" h="3073" extrusionOk="0">
                  <a:moveTo>
                    <a:pt x="5771" y="0"/>
                  </a:moveTo>
                  <a:cubicBezTo>
                    <a:pt x="5643" y="96"/>
                    <a:pt x="5558" y="139"/>
                    <a:pt x="5462" y="224"/>
                  </a:cubicBezTo>
                  <a:cubicBezTo>
                    <a:pt x="5291" y="363"/>
                    <a:pt x="5067" y="448"/>
                    <a:pt x="4886" y="534"/>
                  </a:cubicBezTo>
                  <a:cubicBezTo>
                    <a:pt x="4491" y="715"/>
                    <a:pt x="4086" y="896"/>
                    <a:pt x="3691" y="1110"/>
                  </a:cubicBezTo>
                  <a:cubicBezTo>
                    <a:pt x="3286" y="1334"/>
                    <a:pt x="2934" y="1643"/>
                    <a:pt x="2528" y="1910"/>
                  </a:cubicBezTo>
                  <a:cubicBezTo>
                    <a:pt x="2176" y="2230"/>
                    <a:pt x="1771" y="2443"/>
                    <a:pt x="1334" y="2624"/>
                  </a:cubicBezTo>
                  <a:cubicBezTo>
                    <a:pt x="928" y="2848"/>
                    <a:pt x="491" y="2976"/>
                    <a:pt x="0" y="3030"/>
                  </a:cubicBezTo>
                  <a:cubicBezTo>
                    <a:pt x="22" y="3051"/>
                    <a:pt x="43" y="3051"/>
                    <a:pt x="59" y="3051"/>
                  </a:cubicBezTo>
                  <a:cubicBezTo>
                    <a:pt x="75" y="3051"/>
                    <a:pt x="86" y="3051"/>
                    <a:pt x="86" y="3072"/>
                  </a:cubicBezTo>
                  <a:lnTo>
                    <a:pt x="438" y="3072"/>
                  </a:lnTo>
                  <a:cubicBezTo>
                    <a:pt x="662" y="3030"/>
                    <a:pt x="886" y="2976"/>
                    <a:pt x="1110" y="2934"/>
                  </a:cubicBezTo>
                  <a:cubicBezTo>
                    <a:pt x="1995" y="2710"/>
                    <a:pt x="2795" y="2358"/>
                    <a:pt x="3595" y="1867"/>
                  </a:cubicBezTo>
                  <a:cubicBezTo>
                    <a:pt x="4001" y="1600"/>
                    <a:pt x="4438" y="1334"/>
                    <a:pt x="4801" y="982"/>
                  </a:cubicBezTo>
                  <a:cubicBezTo>
                    <a:pt x="5153" y="715"/>
                    <a:pt x="5505" y="406"/>
                    <a:pt x="577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6"/>
            <p:cNvSpPr/>
            <p:nvPr/>
          </p:nvSpPr>
          <p:spPr>
            <a:xfrm>
              <a:off x="7027585" y="4304506"/>
              <a:ext cx="139517" cy="223707"/>
            </a:xfrm>
            <a:custGeom>
              <a:avLst/>
              <a:gdLst/>
              <a:ahLst/>
              <a:cxnLst/>
              <a:rect l="l" t="t" r="r" b="b"/>
              <a:pathLst>
                <a:path w="3553" h="5697" extrusionOk="0">
                  <a:moveTo>
                    <a:pt x="0" y="0"/>
                  </a:moveTo>
                  <a:lnTo>
                    <a:pt x="0" y="0"/>
                  </a:lnTo>
                  <a:cubicBezTo>
                    <a:pt x="85" y="181"/>
                    <a:pt x="128" y="363"/>
                    <a:pt x="213" y="534"/>
                  </a:cubicBezTo>
                  <a:cubicBezTo>
                    <a:pt x="352" y="715"/>
                    <a:pt x="437" y="896"/>
                    <a:pt x="576" y="1067"/>
                  </a:cubicBezTo>
                  <a:cubicBezTo>
                    <a:pt x="800" y="1430"/>
                    <a:pt x="1067" y="1739"/>
                    <a:pt x="1280" y="2091"/>
                  </a:cubicBezTo>
                  <a:cubicBezTo>
                    <a:pt x="1504" y="2496"/>
                    <a:pt x="1686" y="2934"/>
                    <a:pt x="1867" y="3339"/>
                  </a:cubicBezTo>
                  <a:cubicBezTo>
                    <a:pt x="2038" y="3776"/>
                    <a:pt x="2262" y="4182"/>
                    <a:pt x="2528" y="4576"/>
                  </a:cubicBezTo>
                  <a:cubicBezTo>
                    <a:pt x="2838" y="4982"/>
                    <a:pt x="3200" y="5334"/>
                    <a:pt x="3552" y="5697"/>
                  </a:cubicBezTo>
                  <a:lnTo>
                    <a:pt x="3552" y="5601"/>
                  </a:lnTo>
                  <a:lnTo>
                    <a:pt x="3552" y="5473"/>
                  </a:lnTo>
                  <a:cubicBezTo>
                    <a:pt x="3552" y="5334"/>
                    <a:pt x="3552" y="5249"/>
                    <a:pt x="3510" y="5163"/>
                  </a:cubicBezTo>
                  <a:cubicBezTo>
                    <a:pt x="3510" y="4939"/>
                    <a:pt x="3467" y="4715"/>
                    <a:pt x="3414" y="4491"/>
                  </a:cubicBezTo>
                  <a:cubicBezTo>
                    <a:pt x="3147" y="3691"/>
                    <a:pt x="2752" y="2934"/>
                    <a:pt x="2219" y="2272"/>
                  </a:cubicBezTo>
                  <a:cubicBezTo>
                    <a:pt x="1600" y="1430"/>
                    <a:pt x="800" y="715"/>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6"/>
            <p:cNvSpPr/>
            <p:nvPr/>
          </p:nvSpPr>
          <p:spPr>
            <a:xfrm>
              <a:off x="7027585" y="4313302"/>
              <a:ext cx="137829" cy="214911"/>
            </a:xfrm>
            <a:custGeom>
              <a:avLst/>
              <a:gdLst/>
              <a:ahLst/>
              <a:cxnLst/>
              <a:rect l="l" t="t" r="r" b="b"/>
              <a:pathLst>
                <a:path w="3510" h="5473" extrusionOk="0">
                  <a:moveTo>
                    <a:pt x="0" y="0"/>
                  </a:moveTo>
                  <a:cubicBezTo>
                    <a:pt x="0" y="352"/>
                    <a:pt x="85" y="715"/>
                    <a:pt x="213" y="1067"/>
                  </a:cubicBezTo>
                  <a:cubicBezTo>
                    <a:pt x="352" y="1472"/>
                    <a:pt x="533" y="1910"/>
                    <a:pt x="747" y="2315"/>
                  </a:cubicBezTo>
                  <a:cubicBezTo>
                    <a:pt x="1195" y="3115"/>
                    <a:pt x="1686" y="3915"/>
                    <a:pt x="2304" y="4576"/>
                  </a:cubicBezTo>
                  <a:cubicBezTo>
                    <a:pt x="2486" y="4758"/>
                    <a:pt x="2667" y="4886"/>
                    <a:pt x="2838" y="5067"/>
                  </a:cubicBezTo>
                  <a:cubicBezTo>
                    <a:pt x="3019" y="5206"/>
                    <a:pt x="3286" y="5377"/>
                    <a:pt x="3510" y="5473"/>
                  </a:cubicBezTo>
                  <a:cubicBezTo>
                    <a:pt x="2795" y="4939"/>
                    <a:pt x="2262" y="4182"/>
                    <a:pt x="1910" y="3339"/>
                  </a:cubicBezTo>
                  <a:cubicBezTo>
                    <a:pt x="1686" y="2934"/>
                    <a:pt x="1547" y="2486"/>
                    <a:pt x="1334" y="2091"/>
                  </a:cubicBezTo>
                  <a:cubicBezTo>
                    <a:pt x="1110" y="1686"/>
                    <a:pt x="843" y="1376"/>
                    <a:pt x="576" y="1024"/>
                  </a:cubicBezTo>
                  <a:cubicBezTo>
                    <a:pt x="437" y="843"/>
                    <a:pt x="309" y="619"/>
                    <a:pt x="171" y="448"/>
                  </a:cubicBezTo>
                  <a:cubicBezTo>
                    <a:pt x="128" y="310"/>
                    <a:pt x="43" y="182"/>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6"/>
            <p:cNvSpPr/>
            <p:nvPr/>
          </p:nvSpPr>
          <p:spPr>
            <a:xfrm>
              <a:off x="6872166" y="3992177"/>
              <a:ext cx="323014" cy="38404"/>
            </a:xfrm>
            <a:custGeom>
              <a:avLst/>
              <a:gdLst/>
              <a:ahLst/>
              <a:cxnLst/>
              <a:rect l="l" t="t" r="r" b="b"/>
              <a:pathLst>
                <a:path w="8226" h="978" extrusionOk="0">
                  <a:moveTo>
                    <a:pt x="3802" y="0"/>
                  </a:moveTo>
                  <a:cubicBezTo>
                    <a:pt x="3105" y="0"/>
                    <a:pt x="2404" y="65"/>
                    <a:pt x="1729" y="220"/>
                  </a:cubicBezTo>
                  <a:cubicBezTo>
                    <a:pt x="1419" y="316"/>
                    <a:pt x="1153" y="402"/>
                    <a:pt x="843" y="487"/>
                  </a:cubicBezTo>
                  <a:cubicBezTo>
                    <a:pt x="705" y="530"/>
                    <a:pt x="534" y="583"/>
                    <a:pt x="395" y="668"/>
                  </a:cubicBezTo>
                  <a:cubicBezTo>
                    <a:pt x="310" y="711"/>
                    <a:pt x="128" y="754"/>
                    <a:pt x="0" y="850"/>
                  </a:cubicBezTo>
                  <a:cubicBezTo>
                    <a:pt x="534" y="935"/>
                    <a:pt x="1025" y="978"/>
                    <a:pt x="1558" y="978"/>
                  </a:cubicBezTo>
                  <a:cubicBezTo>
                    <a:pt x="2091" y="978"/>
                    <a:pt x="2625" y="935"/>
                    <a:pt x="3201" y="935"/>
                  </a:cubicBezTo>
                  <a:cubicBezTo>
                    <a:pt x="4310" y="892"/>
                    <a:pt x="5420" y="796"/>
                    <a:pt x="6529" y="711"/>
                  </a:cubicBezTo>
                  <a:cubicBezTo>
                    <a:pt x="6838" y="668"/>
                    <a:pt x="7201" y="626"/>
                    <a:pt x="7510" y="626"/>
                  </a:cubicBezTo>
                  <a:cubicBezTo>
                    <a:pt x="7734" y="583"/>
                    <a:pt x="8001" y="583"/>
                    <a:pt x="8225" y="530"/>
                  </a:cubicBezTo>
                  <a:cubicBezTo>
                    <a:pt x="7862" y="487"/>
                    <a:pt x="7510" y="402"/>
                    <a:pt x="7158" y="359"/>
                  </a:cubicBezTo>
                  <a:cubicBezTo>
                    <a:pt x="6529" y="263"/>
                    <a:pt x="5910" y="135"/>
                    <a:pt x="5292" y="92"/>
                  </a:cubicBezTo>
                  <a:cubicBezTo>
                    <a:pt x="4804" y="34"/>
                    <a:pt x="4304" y="0"/>
                    <a:pt x="3802"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6"/>
            <p:cNvSpPr/>
            <p:nvPr/>
          </p:nvSpPr>
          <p:spPr>
            <a:xfrm>
              <a:off x="6971433" y="4470370"/>
              <a:ext cx="94281" cy="165905"/>
            </a:xfrm>
            <a:custGeom>
              <a:avLst/>
              <a:gdLst/>
              <a:ahLst/>
              <a:cxnLst/>
              <a:rect l="l" t="t" r="r" b="b"/>
              <a:pathLst>
                <a:path w="2401" h="4225" extrusionOk="0">
                  <a:moveTo>
                    <a:pt x="1" y="0"/>
                  </a:moveTo>
                  <a:cubicBezTo>
                    <a:pt x="43" y="139"/>
                    <a:pt x="139" y="224"/>
                    <a:pt x="182" y="352"/>
                  </a:cubicBezTo>
                  <a:cubicBezTo>
                    <a:pt x="225" y="491"/>
                    <a:pt x="310" y="619"/>
                    <a:pt x="363" y="758"/>
                  </a:cubicBezTo>
                  <a:cubicBezTo>
                    <a:pt x="491" y="1067"/>
                    <a:pt x="577" y="1334"/>
                    <a:pt x="715" y="1643"/>
                  </a:cubicBezTo>
                  <a:cubicBezTo>
                    <a:pt x="982" y="2273"/>
                    <a:pt x="1291" y="2849"/>
                    <a:pt x="1643" y="3382"/>
                  </a:cubicBezTo>
                  <a:cubicBezTo>
                    <a:pt x="1867" y="3691"/>
                    <a:pt x="2091" y="3958"/>
                    <a:pt x="2358" y="4225"/>
                  </a:cubicBezTo>
                  <a:cubicBezTo>
                    <a:pt x="2401" y="4225"/>
                    <a:pt x="2358" y="4139"/>
                    <a:pt x="2358" y="4043"/>
                  </a:cubicBezTo>
                  <a:cubicBezTo>
                    <a:pt x="2315" y="3734"/>
                    <a:pt x="2273" y="3382"/>
                    <a:pt x="2134" y="3073"/>
                  </a:cubicBezTo>
                  <a:cubicBezTo>
                    <a:pt x="1963" y="2443"/>
                    <a:pt x="1643" y="1867"/>
                    <a:pt x="1291" y="1334"/>
                  </a:cubicBezTo>
                  <a:cubicBezTo>
                    <a:pt x="939" y="843"/>
                    <a:pt x="491" y="406"/>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6"/>
            <p:cNvSpPr/>
            <p:nvPr/>
          </p:nvSpPr>
          <p:spPr>
            <a:xfrm>
              <a:off x="7228200" y="4041025"/>
              <a:ext cx="127384" cy="309153"/>
            </a:xfrm>
            <a:custGeom>
              <a:avLst/>
              <a:gdLst/>
              <a:ahLst/>
              <a:cxnLst/>
              <a:rect l="l" t="t" r="r" b="b"/>
              <a:pathLst>
                <a:path w="3244" h="7873" extrusionOk="0">
                  <a:moveTo>
                    <a:pt x="1" y="0"/>
                  </a:moveTo>
                  <a:cubicBezTo>
                    <a:pt x="1" y="2048"/>
                    <a:pt x="577" y="4086"/>
                    <a:pt x="1601" y="5825"/>
                  </a:cubicBezTo>
                  <a:cubicBezTo>
                    <a:pt x="1910" y="6315"/>
                    <a:pt x="2220" y="6806"/>
                    <a:pt x="2572" y="7201"/>
                  </a:cubicBezTo>
                  <a:cubicBezTo>
                    <a:pt x="2753" y="7468"/>
                    <a:pt x="2977" y="7734"/>
                    <a:pt x="3244" y="7873"/>
                  </a:cubicBezTo>
                  <a:cubicBezTo>
                    <a:pt x="2934" y="7510"/>
                    <a:pt x="2710" y="7073"/>
                    <a:pt x="2529" y="6625"/>
                  </a:cubicBezTo>
                  <a:cubicBezTo>
                    <a:pt x="2305" y="6134"/>
                    <a:pt x="2092" y="5643"/>
                    <a:pt x="1910" y="5153"/>
                  </a:cubicBezTo>
                  <a:cubicBezTo>
                    <a:pt x="1462" y="4086"/>
                    <a:pt x="1068" y="3019"/>
                    <a:pt x="662" y="1952"/>
                  </a:cubicBezTo>
                  <a:cubicBezTo>
                    <a:pt x="577" y="1643"/>
                    <a:pt x="438" y="1334"/>
                    <a:pt x="353" y="1024"/>
                  </a:cubicBezTo>
                  <a:cubicBezTo>
                    <a:pt x="268" y="758"/>
                    <a:pt x="129" y="448"/>
                    <a:pt x="43" y="139"/>
                  </a:cubicBezTo>
                  <a:lnTo>
                    <a:pt x="43" y="86"/>
                  </a:lnTo>
                  <a:cubicBezTo>
                    <a:pt x="43" y="43"/>
                    <a:pt x="43" y="0"/>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6"/>
            <p:cNvSpPr/>
            <p:nvPr/>
          </p:nvSpPr>
          <p:spPr>
            <a:xfrm>
              <a:off x="7234914" y="4053158"/>
              <a:ext cx="124046" cy="297019"/>
            </a:xfrm>
            <a:custGeom>
              <a:avLst/>
              <a:gdLst/>
              <a:ahLst/>
              <a:cxnLst/>
              <a:rect l="l" t="t" r="r" b="b"/>
              <a:pathLst>
                <a:path w="3159" h="7564" extrusionOk="0">
                  <a:moveTo>
                    <a:pt x="1" y="1"/>
                  </a:moveTo>
                  <a:lnTo>
                    <a:pt x="1" y="1"/>
                  </a:lnTo>
                  <a:cubicBezTo>
                    <a:pt x="182" y="449"/>
                    <a:pt x="363" y="939"/>
                    <a:pt x="491" y="1377"/>
                  </a:cubicBezTo>
                  <a:cubicBezTo>
                    <a:pt x="673" y="1910"/>
                    <a:pt x="897" y="2444"/>
                    <a:pt x="1067" y="2977"/>
                  </a:cubicBezTo>
                  <a:cubicBezTo>
                    <a:pt x="1249" y="3510"/>
                    <a:pt x="1473" y="4044"/>
                    <a:pt x="1697" y="4577"/>
                  </a:cubicBezTo>
                  <a:cubicBezTo>
                    <a:pt x="1867" y="5068"/>
                    <a:pt x="2091" y="5601"/>
                    <a:pt x="2315" y="6092"/>
                  </a:cubicBezTo>
                  <a:cubicBezTo>
                    <a:pt x="2539" y="6625"/>
                    <a:pt x="2806" y="7116"/>
                    <a:pt x="3115" y="7564"/>
                  </a:cubicBezTo>
                  <a:cubicBezTo>
                    <a:pt x="3158" y="7564"/>
                    <a:pt x="3115" y="7468"/>
                    <a:pt x="3115" y="7468"/>
                  </a:cubicBezTo>
                  <a:cubicBezTo>
                    <a:pt x="3115" y="7383"/>
                    <a:pt x="3158" y="7297"/>
                    <a:pt x="3115" y="7244"/>
                  </a:cubicBezTo>
                  <a:lnTo>
                    <a:pt x="3115" y="6764"/>
                  </a:lnTo>
                  <a:cubicBezTo>
                    <a:pt x="3030" y="5516"/>
                    <a:pt x="2582" y="4268"/>
                    <a:pt x="2006" y="3158"/>
                  </a:cubicBezTo>
                  <a:cubicBezTo>
                    <a:pt x="1654" y="2497"/>
                    <a:pt x="1249" y="1867"/>
                    <a:pt x="854" y="1206"/>
                  </a:cubicBezTo>
                  <a:cubicBezTo>
                    <a:pt x="587" y="801"/>
                    <a:pt x="267" y="449"/>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6"/>
            <p:cNvSpPr/>
            <p:nvPr/>
          </p:nvSpPr>
          <p:spPr>
            <a:xfrm>
              <a:off x="6765752" y="3983263"/>
              <a:ext cx="602010" cy="935941"/>
            </a:xfrm>
            <a:custGeom>
              <a:avLst/>
              <a:gdLst/>
              <a:ahLst/>
              <a:cxnLst/>
              <a:rect l="l" t="t" r="r" b="b"/>
              <a:pathLst>
                <a:path w="15331" h="23835" extrusionOk="0">
                  <a:moveTo>
                    <a:pt x="6512" y="227"/>
                  </a:moveTo>
                  <a:cubicBezTo>
                    <a:pt x="7014" y="227"/>
                    <a:pt x="7514" y="261"/>
                    <a:pt x="8002" y="319"/>
                  </a:cubicBezTo>
                  <a:cubicBezTo>
                    <a:pt x="8620" y="362"/>
                    <a:pt x="9239" y="490"/>
                    <a:pt x="9868" y="586"/>
                  </a:cubicBezTo>
                  <a:cubicBezTo>
                    <a:pt x="10220" y="629"/>
                    <a:pt x="10572" y="714"/>
                    <a:pt x="10935" y="757"/>
                  </a:cubicBezTo>
                  <a:cubicBezTo>
                    <a:pt x="10711" y="810"/>
                    <a:pt x="10444" y="810"/>
                    <a:pt x="10220" y="853"/>
                  </a:cubicBezTo>
                  <a:cubicBezTo>
                    <a:pt x="9911" y="853"/>
                    <a:pt x="9548" y="895"/>
                    <a:pt x="9239" y="938"/>
                  </a:cubicBezTo>
                  <a:cubicBezTo>
                    <a:pt x="8130" y="1023"/>
                    <a:pt x="7020" y="1119"/>
                    <a:pt x="5911" y="1162"/>
                  </a:cubicBezTo>
                  <a:cubicBezTo>
                    <a:pt x="5335" y="1162"/>
                    <a:pt x="4801" y="1205"/>
                    <a:pt x="4268" y="1205"/>
                  </a:cubicBezTo>
                  <a:cubicBezTo>
                    <a:pt x="3735" y="1205"/>
                    <a:pt x="3244" y="1162"/>
                    <a:pt x="2710" y="1077"/>
                  </a:cubicBezTo>
                  <a:lnTo>
                    <a:pt x="2710" y="1077"/>
                  </a:lnTo>
                  <a:cubicBezTo>
                    <a:pt x="2710" y="1077"/>
                    <a:pt x="2710" y="1077"/>
                    <a:pt x="2710" y="1077"/>
                  </a:cubicBezTo>
                  <a:cubicBezTo>
                    <a:pt x="2838" y="981"/>
                    <a:pt x="3020" y="938"/>
                    <a:pt x="3105" y="895"/>
                  </a:cubicBezTo>
                  <a:cubicBezTo>
                    <a:pt x="3244" y="810"/>
                    <a:pt x="3415" y="757"/>
                    <a:pt x="3553" y="714"/>
                  </a:cubicBezTo>
                  <a:cubicBezTo>
                    <a:pt x="3863" y="629"/>
                    <a:pt x="4129" y="543"/>
                    <a:pt x="4439" y="447"/>
                  </a:cubicBezTo>
                  <a:cubicBezTo>
                    <a:pt x="5114" y="292"/>
                    <a:pt x="5815" y="227"/>
                    <a:pt x="6512" y="227"/>
                  </a:cubicBezTo>
                  <a:close/>
                  <a:moveTo>
                    <a:pt x="11287" y="810"/>
                  </a:moveTo>
                  <a:cubicBezTo>
                    <a:pt x="10839" y="981"/>
                    <a:pt x="10402" y="1162"/>
                    <a:pt x="9954" y="1290"/>
                  </a:cubicBezTo>
                  <a:cubicBezTo>
                    <a:pt x="8802" y="1695"/>
                    <a:pt x="7553" y="1823"/>
                    <a:pt x="6348" y="1823"/>
                  </a:cubicBezTo>
                  <a:cubicBezTo>
                    <a:pt x="5729" y="1823"/>
                    <a:pt x="5111" y="1738"/>
                    <a:pt x="4535" y="1653"/>
                  </a:cubicBezTo>
                  <a:cubicBezTo>
                    <a:pt x="4215" y="1610"/>
                    <a:pt x="3948" y="1514"/>
                    <a:pt x="3639" y="1429"/>
                  </a:cubicBezTo>
                  <a:cubicBezTo>
                    <a:pt x="3511" y="1386"/>
                    <a:pt x="3329" y="1343"/>
                    <a:pt x="3201" y="1290"/>
                  </a:cubicBezTo>
                  <a:cubicBezTo>
                    <a:pt x="3105" y="1290"/>
                    <a:pt x="2838" y="1205"/>
                    <a:pt x="2710" y="1077"/>
                  </a:cubicBezTo>
                  <a:lnTo>
                    <a:pt x="2710" y="1077"/>
                  </a:lnTo>
                  <a:cubicBezTo>
                    <a:pt x="3287" y="1247"/>
                    <a:pt x="3863" y="1247"/>
                    <a:pt x="4439" y="1247"/>
                  </a:cubicBezTo>
                  <a:cubicBezTo>
                    <a:pt x="5548" y="1247"/>
                    <a:pt x="6668" y="1162"/>
                    <a:pt x="7778" y="1119"/>
                  </a:cubicBezTo>
                  <a:cubicBezTo>
                    <a:pt x="8311" y="1077"/>
                    <a:pt x="8887" y="1023"/>
                    <a:pt x="9463" y="981"/>
                  </a:cubicBezTo>
                  <a:cubicBezTo>
                    <a:pt x="10039" y="938"/>
                    <a:pt x="10572" y="895"/>
                    <a:pt x="11148" y="853"/>
                  </a:cubicBezTo>
                  <a:lnTo>
                    <a:pt x="11202" y="810"/>
                  </a:lnTo>
                  <a:close/>
                  <a:moveTo>
                    <a:pt x="4748" y="4757"/>
                  </a:moveTo>
                  <a:cubicBezTo>
                    <a:pt x="5505" y="4757"/>
                    <a:pt x="6220" y="4896"/>
                    <a:pt x="6977" y="4938"/>
                  </a:cubicBezTo>
                  <a:lnTo>
                    <a:pt x="6711" y="4938"/>
                  </a:lnTo>
                  <a:cubicBezTo>
                    <a:pt x="6444" y="4981"/>
                    <a:pt x="6220" y="4981"/>
                    <a:pt x="5953" y="5024"/>
                  </a:cubicBezTo>
                  <a:cubicBezTo>
                    <a:pt x="5111" y="5205"/>
                    <a:pt x="4215" y="5429"/>
                    <a:pt x="3372" y="5653"/>
                  </a:cubicBezTo>
                  <a:cubicBezTo>
                    <a:pt x="2572" y="5824"/>
                    <a:pt x="1772" y="6005"/>
                    <a:pt x="972" y="6005"/>
                  </a:cubicBezTo>
                  <a:cubicBezTo>
                    <a:pt x="1281" y="5781"/>
                    <a:pt x="1644" y="5557"/>
                    <a:pt x="2038" y="5386"/>
                  </a:cubicBezTo>
                  <a:cubicBezTo>
                    <a:pt x="2881" y="4981"/>
                    <a:pt x="3820" y="4757"/>
                    <a:pt x="4748" y="4757"/>
                  </a:cubicBezTo>
                  <a:close/>
                  <a:moveTo>
                    <a:pt x="7329" y="5024"/>
                  </a:moveTo>
                  <a:cubicBezTo>
                    <a:pt x="7020" y="5162"/>
                    <a:pt x="6753" y="5290"/>
                    <a:pt x="6444" y="5429"/>
                  </a:cubicBezTo>
                  <a:cubicBezTo>
                    <a:pt x="5548" y="5824"/>
                    <a:pt x="4620" y="6048"/>
                    <a:pt x="3639" y="6186"/>
                  </a:cubicBezTo>
                  <a:cubicBezTo>
                    <a:pt x="3201" y="6272"/>
                    <a:pt x="2710" y="6272"/>
                    <a:pt x="2220" y="6272"/>
                  </a:cubicBezTo>
                  <a:cubicBezTo>
                    <a:pt x="1772" y="6272"/>
                    <a:pt x="1238" y="6272"/>
                    <a:pt x="801" y="6144"/>
                  </a:cubicBezTo>
                  <a:cubicBezTo>
                    <a:pt x="844" y="6090"/>
                    <a:pt x="886" y="6090"/>
                    <a:pt x="929" y="6048"/>
                  </a:cubicBezTo>
                  <a:cubicBezTo>
                    <a:pt x="1377" y="6048"/>
                    <a:pt x="1772" y="6005"/>
                    <a:pt x="2220" y="5962"/>
                  </a:cubicBezTo>
                  <a:cubicBezTo>
                    <a:pt x="3105" y="5781"/>
                    <a:pt x="3948" y="5557"/>
                    <a:pt x="4801" y="5344"/>
                  </a:cubicBezTo>
                  <a:cubicBezTo>
                    <a:pt x="5239" y="5248"/>
                    <a:pt x="5687" y="5162"/>
                    <a:pt x="6135" y="5077"/>
                  </a:cubicBezTo>
                  <a:cubicBezTo>
                    <a:pt x="6305" y="5077"/>
                    <a:pt x="6529" y="5024"/>
                    <a:pt x="6753" y="5024"/>
                  </a:cubicBezTo>
                  <a:close/>
                  <a:moveTo>
                    <a:pt x="11778" y="1471"/>
                  </a:moveTo>
                  <a:cubicBezTo>
                    <a:pt x="11820" y="1471"/>
                    <a:pt x="11820" y="1514"/>
                    <a:pt x="11820" y="1557"/>
                  </a:cubicBezTo>
                  <a:lnTo>
                    <a:pt x="11820" y="1610"/>
                  </a:lnTo>
                  <a:cubicBezTo>
                    <a:pt x="11906" y="1919"/>
                    <a:pt x="12045" y="2229"/>
                    <a:pt x="12130" y="2495"/>
                  </a:cubicBezTo>
                  <a:cubicBezTo>
                    <a:pt x="12215" y="2805"/>
                    <a:pt x="12354" y="3114"/>
                    <a:pt x="12439" y="3423"/>
                  </a:cubicBezTo>
                  <a:cubicBezTo>
                    <a:pt x="12845" y="4490"/>
                    <a:pt x="13239" y="5557"/>
                    <a:pt x="13687" y="6624"/>
                  </a:cubicBezTo>
                  <a:cubicBezTo>
                    <a:pt x="13869" y="7114"/>
                    <a:pt x="14082" y="7605"/>
                    <a:pt x="14306" y="8096"/>
                  </a:cubicBezTo>
                  <a:cubicBezTo>
                    <a:pt x="14487" y="8544"/>
                    <a:pt x="14711" y="8981"/>
                    <a:pt x="15021" y="9344"/>
                  </a:cubicBezTo>
                  <a:cubicBezTo>
                    <a:pt x="14754" y="9205"/>
                    <a:pt x="14530" y="8939"/>
                    <a:pt x="14349" y="8672"/>
                  </a:cubicBezTo>
                  <a:cubicBezTo>
                    <a:pt x="13997" y="8277"/>
                    <a:pt x="13687" y="7786"/>
                    <a:pt x="13378" y="7296"/>
                  </a:cubicBezTo>
                  <a:cubicBezTo>
                    <a:pt x="12354" y="5557"/>
                    <a:pt x="11778" y="3519"/>
                    <a:pt x="11778" y="1471"/>
                  </a:cubicBezTo>
                  <a:close/>
                  <a:moveTo>
                    <a:pt x="11949" y="1781"/>
                  </a:moveTo>
                  <a:lnTo>
                    <a:pt x="11949" y="1781"/>
                  </a:lnTo>
                  <a:cubicBezTo>
                    <a:pt x="12215" y="2229"/>
                    <a:pt x="12535" y="2581"/>
                    <a:pt x="12802" y="2986"/>
                  </a:cubicBezTo>
                  <a:cubicBezTo>
                    <a:pt x="13197" y="3647"/>
                    <a:pt x="13602" y="4277"/>
                    <a:pt x="13954" y="4938"/>
                  </a:cubicBezTo>
                  <a:cubicBezTo>
                    <a:pt x="14530" y="6048"/>
                    <a:pt x="14978" y="7296"/>
                    <a:pt x="15063" y="8544"/>
                  </a:cubicBezTo>
                  <a:lnTo>
                    <a:pt x="15063" y="9024"/>
                  </a:lnTo>
                  <a:cubicBezTo>
                    <a:pt x="15106" y="9077"/>
                    <a:pt x="15063" y="9163"/>
                    <a:pt x="15063" y="9248"/>
                  </a:cubicBezTo>
                  <a:cubicBezTo>
                    <a:pt x="15063" y="9248"/>
                    <a:pt x="15106" y="9344"/>
                    <a:pt x="15063" y="9344"/>
                  </a:cubicBezTo>
                  <a:cubicBezTo>
                    <a:pt x="14754" y="8896"/>
                    <a:pt x="14487" y="8405"/>
                    <a:pt x="14263" y="7872"/>
                  </a:cubicBezTo>
                  <a:cubicBezTo>
                    <a:pt x="14039" y="7381"/>
                    <a:pt x="13815" y="6848"/>
                    <a:pt x="13645" y="6357"/>
                  </a:cubicBezTo>
                  <a:cubicBezTo>
                    <a:pt x="13421" y="5824"/>
                    <a:pt x="13197" y="5290"/>
                    <a:pt x="13015" y="4757"/>
                  </a:cubicBezTo>
                  <a:cubicBezTo>
                    <a:pt x="12845" y="4224"/>
                    <a:pt x="12621" y="3690"/>
                    <a:pt x="12439" y="3157"/>
                  </a:cubicBezTo>
                  <a:cubicBezTo>
                    <a:pt x="12311" y="2719"/>
                    <a:pt x="12130" y="2229"/>
                    <a:pt x="11949" y="1781"/>
                  </a:cubicBezTo>
                  <a:close/>
                  <a:moveTo>
                    <a:pt x="8930" y="5077"/>
                  </a:moveTo>
                  <a:lnTo>
                    <a:pt x="8930" y="5077"/>
                  </a:lnTo>
                  <a:cubicBezTo>
                    <a:pt x="9111" y="5290"/>
                    <a:pt x="9282" y="5514"/>
                    <a:pt x="9463" y="5738"/>
                  </a:cubicBezTo>
                  <a:cubicBezTo>
                    <a:pt x="9772" y="6144"/>
                    <a:pt x="10135" y="6538"/>
                    <a:pt x="10402" y="6986"/>
                  </a:cubicBezTo>
                  <a:cubicBezTo>
                    <a:pt x="10615" y="7381"/>
                    <a:pt x="10839" y="7829"/>
                    <a:pt x="10978" y="8277"/>
                  </a:cubicBezTo>
                  <a:cubicBezTo>
                    <a:pt x="11244" y="9024"/>
                    <a:pt x="11372" y="9877"/>
                    <a:pt x="11330" y="10720"/>
                  </a:cubicBezTo>
                  <a:cubicBezTo>
                    <a:pt x="11063" y="10315"/>
                    <a:pt x="10882" y="9963"/>
                    <a:pt x="10711" y="9557"/>
                  </a:cubicBezTo>
                  <a:cubicBezTo>
                    <a:pt x="10348" y="8715"/>
                    <a:pt x="10082" y="7872"/>
                    <a:pt x="9815" y="7029"/>
                  </a:cubicBezTo>
                  <a:cubicBezTo>
                    <a:pt x="9644" y="6624"/>
                    <a:pt x="9506" y="6229"/>
                    <a:pt x="9335" y="5824"/>
                  </a:cubicBezTo>
                  <a:cubicBezTo>
                    <a:pt x="9239" y="5610"/>
                    <a:pt x="9154" y="5429"/>
                    <a:pt x="9015" y="5248"/>
                  </a:cubicBezTo>
                  <a:cubicBezTo>
                    <a:pt x="8972" y="5205"/>
                    <a:pt x="8972" y="5162"/>
                    <a:pt x="8930" y="5077"/>
                  </a:cubicBezTo>
                  <a:close/>
                  <a:moveTo>
                    <a:pt x="8663" y="4853"/>
                  </a:moveTo>
                  <a:lnTo>
                    <a:pt x="8663" y="4853"/>
                  </a:lnTo>
                  <a:cubicBezTo>
                    <a:pt x="8802" y="5024"/>
                    <a:pt x="8887" y="5205"/>
                    <a:pt x="9015" y="5386"/>
                  </a:cubicBezTo>
                  <a:cubicBezTo>
                    <a:pt x="9154" y="5610"/>
                    <a:pt x="9239" y="5824"/>
                    <a:pt x="9335" y="6048"/>
                  </a:cubicBezTo>
                  <a:cubicBezTo>
                    <a:pt x="9730" y="6848"/>
                    <a:pt x="9954" y="7690"/>
                    <a:pt x="10263" y="8544"/>
                  </a:cubicBezTo>
                  <a:cubicBezTo>
                    <a:pt x="10530" y="9291"/>
                    <a:pt x="10839" y="10091"/>
                    <a:pt x="11287" y="10763"/>
                  </a:cubicBezTo>
                  <a:lnTo>
                    <a:pt x="11287" y="10891"/>
                  </a:lnTo>
                  <a:cubicBezTo>
                    <a:pt x="10882" y="10539"/>
                    <a:pt x="10572" y="10048"/>
                    <a:pt x="10263" y="9611"/>
                  </a:cubicBezTo>
                  <a:cubicBezTo>
                    <a:pt x="9378" y="8181"/>
                    <a:pt x="8844" y="6538"/>
                    <a:pt x="8663" y="4853"/>
                  </a:cubicBezTo>
                  <a:close/>
                  <a:moveTo>
                    <a:pt x="6177" y="7957"/>
                  </a:moveTo>
                  <a:cubicBezTo>
                    <a:pt x="6081" y="8053"/>
                    <a:pt x="5996" y="8096"/>
                    <a:pt x="5911" y="8181"/>
                  </a:cubicBezTo>
                  <a:cubicBezTo>
                    <a:pt x="5815" y="8224"/>
                    <a:pt x="5729" y="8320"/>
                    <a:pt x="5601" y="8362"/>
                  </a:cubicBezTo>
                  <a:cubicBezTo>
                    <a:pt x="5420" y="8491"/>
                    <a:pt x="5196" y="8587"/>
                    <a:pt x="4972" y="8715"/>
                  </a:cubicBezTo>
                  <a:cubicBezTo>
                    <a:pt x="4620" y="8896"/>
                    <a:pt x="4215" y="9077"/>
                    <a:pt x="3863" y="9291"/>
                  </a:cubicBezTo>
                  <a:cubicBezTo>
                    <a:pt x="3468" y="9557"/>
                    <a:pt x="3062" y="9877"/>
                    <a:pt x="2710" y="10144"/>
                  </a:cubicBezTo>
                  <a:cubicBezTo>
                    <a:pt x="2305" y="10411"/>
                    <a:pt x="1953" y="10624"/>
                    <a:pt x="1505" y="10805"/>
                  </a:cubicBezTo>
                  <a:cubicBezTo>
                    <a:pt x="1110" y="10987"/>
                    <a:pt x="705" y="11115"/>
                    <a:pt x="310" y="11157"/>
                  </a:cubicBezTo>
                  <a:cubicBezTo>
                    <a:pt x="310" y="11115"/>
                    <a:pt x="396" y="11029"/>
                    <a:pt x="396" y="11029"/>
                  </a:cubicBezTo>
                  <a:cubicBezTo>
                    <a:pt x="620" y="10624"/>
                    <a:pt x="929" y="10315"/>
                    <a:pt x="1238" y="10005"/>
                  </a:cubicBezTo>
                  <a:cubicBezTo>
                    <a:pt x="2614" y="8811"/>
                    <a:pt x="4439" y="8362"/>
                    <a:pt x="6177" y="7957"/>
                  </a:cubicBezTo>
                  <a:close/>
                  <a:moveTo>
                    <a:pt x="6081" y="8181"/>
                  </a:moveTo>
                  <a:lnTo>
                    <a:pt x="6081" y="8181"/>
                  </a:lnTo>
                  <a:cubicBezTo>
                    <a:pt x="5815" y="8587"/>
                    <a:pt x="5463" y="8896"/>
                    <a:pt x="5111" y="9163"/>
                  </a:cubicBezTo>
                  <a:cubicBezTo>
                    <a:pt x="4748" y="9515"/>
                    <a:pt x="4311" y="9781"/>
                    <a:pt x="3905" y="10048"/>
                  </a:cubicBezTo>
                  <a:cubicBezTo>
                    <a:pt x="3105" y="10539"/>
                    <a:pt x="2305" y="10891"/>
                    <a:pt x="1420" y="11115"/>
                  </a:cubicBezTo>
                  <a:cubicBezTo>
                    <a:pt x="1196" y="11157"/>
                    <a:pt x="972" y="11211"/>
                    <a:pt x="748" y="11253"/>
                  </a:cubicBezTo>
                  <a:lnTo>
                    <a:pt x="396" y="11253"/>
                  </a:lnTo>
                  <a:cubicBezTo>
                    <a:pt x="396" y="11232"/>
                    <a:pt x="385" y="11232"/>
                    <a:pt x="369" y="11232"/>
                  </a:cubicBezTo>
                  <a:cubicBezTo>
                    <a:pt x="353" y="11232"/>
                    <a:pt x="332" y="11232"/>
                    <a:pt x="310" y="11211"/>
                  </a:cubicBezTo>
                  <a:cubicBezTo>
                    <a:pt x="801" y="11157"/>
                    <a:pt x="1238" y="11029"/>
                    <a:pt x="1644" y="10805"/>
                  </a:cubicBezTo>
                  <a:cubicBezTo>
                    <a:pt x="2081" y="10624"/>
                    <a:pt x="2486" y="10411"/>
                    <a:pt x="2838" y="10091"/>
                  </a:cubicBezTo>
                  <a:cubicBezTo>
                    <a:pt x="3244" y="9824"/>
                    <a:pt x="3596" y="9515"/>
                    <a:pt x="4001" y="9291"/>
                  </a:cubicBezTo>
                  <a:cubicBezTo>
                    <a:pt x="4396" y="9077"/>
                    <a:pt x="4801" y="8896"/>
                    <a:pt x="5196" y="8715"/>
                  </a:cubicBezTo>
                  <a:cubicBezTo>
                    <a:pt x="5377" y="8629"/>
                    <a:pt x="5601" y="8544"/>
                    <a:pt x="5772" y="8405"/>
                  </a:cubicBezTo>
                  <a:cubicBezTo>
                    <a:pt x="5868" y="8320"/>
                    <a:pt x="5953" y="8277"/>
                    <a:pt x="6081" y="8181"/>
                  </a:cubicBezTo>
                  <a:close/>
                  <a:moveTo>
                    <a:pt x="6668" y="8405"/>
                  </a:moveTo>
                  <a:lnTo>
                    <a:pt x="6668" y="8405"/>
                  </a:lnTo>
                  <a:cubicBezTo>
                    <a:pt x="6711" y="8587"/>
                    <a:pt x="6796" y="8715"/>
                    <a:pt x="6839" y="8853"/>
                  </a:cubicBezTo>
                  <a:cubicBezTo>
                    <a:pt x="6977" y="9024"/>
                    <a:pt x="7105" y="9248"/>
                    <a:pt x="7244" y="9429"/>
                  </a:cubicBezTo>
                  <a:cubicBezTo>
                    <a:pt x="7511" y="9781"/>
                    <a:pt x="7778" y="10091"/>
                    <a:pt x="8002" y="10496"/>
                  </a:cubicBezTo>
                  <a:cubicBezTo>
                    <a:pt x="8215" y="10891"/>
                    <a:pt x="8354" y="11339"/>
                    <a:pt x="8578" y="11744"/>
                  </a:cubicBezTo>
                  <a:cubicBezTo>
                    <a:pt x="8930" y="12587"/>
                    <a:pt x="9463" y="13344"/>
                    <a:pt x="10178" y="13878"/>
                  </a:cubicBezTo>
                  <a:cubicBezTo>
                    <a:pt x="9954" y="13782"/>
                    <a:pt x="9687" y="13611"/>
                    <a:pt x="9506" y="13472"/>
                  </a:cubicBezTo>
                  <a:cubicBezTo>
                    <a:pt x="9335" y="13291"/>
                    <a:pt x="9154" y="13163"/>
                    <a:pt x="8972" y="12981"/>
                  </a:cubicBezTo>
                  <a:cubicBezTo>
                    <a:pt x="8354" y="12320"/>
                    <a:pt x="7863" y="11520"/>
                    <a:pt x="7415" y="10720"/>
                  </a:cubicBezTo>
                  <a:cubicBezTo>
                    <a:pt x="7201" y="10315"/>
                    <a:pt x="7020" y="9877"/>
                    <a:pt x="6881" y="9472"/>
                  </a:cubicBezTo>
                  <a:cubicBezTo>
                    <a:pt x="6753" y="9120"/>
                    <a:pt x="6668" y="8757"/>
                    <a:pt x="6668" y="8405"/>
                  </a:cubicBezTo>
                  <a:close/>
                  <a:moveTo>
                    <a:pt x="6668" y="8181"/>
                  </a:moveTo>
                  <a:cubicBezTo>
                    <a:pt x="7468" y="8896"/>
                    <a:pt x="8268" y="9611"/>
                    <a:pt x="8887" y="10453"/>
                  </a:cubicBezTo>
                  <a:cubicBezTo>
                    <a:pt x="9420" y="11115"/>
                    <a:pt x="9815" y="11872"/>
                    <a:pt x="10082" y="12672"/>
                  </a:cubicBezTo>
                  <a:cubicBezTo>
                    <a:pt x="10135" y="12896"/>
                    <a:pt x="10178" y="13120"/>
                    <a:pt x="10178" y="13344"/>
                  </a:cubicBezTo>
                  <a:cubicBezTo>
                    <a:pt x="10220" y="13430"/>
                    <a:pt x="10220" y="13515"/>
                    <a:pt x="10220" y="13654"/>
                  </a:cubicBezTo>
                  <a:lnTo>
                    <a:pt x="10220" y="13782"/>
                  </a:lnTo>
                  <a:lnTo>
                    <a:pt x="10220" y="13878"/>
                  </a:lnTo>
                  <a:cubicBezTo>
                    <a:pt x="9868" y="13515"/>
                    <a:pt x="9506" y="13163"/>
                    <a:pt x="9196" y="12757"/>
                  </a:cubicBezTo>
                  <a:cubicBezTo>
                    <a:pt x="8930" y="12363"/>
                    <a:pt x="8706" y="11957"/>
                    <a:pt x="8535" y="11520"/>
                  </a:cubicBezTo>
                  <a:cubicBezTo>
                    <a:pt x="8354" y="11115"/>
                    <a:pt x="8172" y="10677"/>
                    <a:pt x="7948" y="10272"/>
                  </a:cubicBezTo>
                  <a:cubicBezTo>
                    <a:pt x="7735" y="9920"/>
                    <a:pt x="7468" y="9611"/>
                    <a:pt x="7244" y="9248"/>
                  </a:cubicBezTo>
                  <a:cubicBezTo>
                    <a:pt x="7105" y="9077"/>
                    <a:pt x="7020" y="8896"/>
                    <a:pt x="6881" y="8715"/>
                  </a:cubicBezTo>
                  <a:cubicBezTo>
                    <a:pt x="6796" y="8544"/>
                    <a:pt x="6753" y="8362"/>
                    <a:pt x="6668" y="8181"/>
                  </a:cubicBezTo>
                  <a:close/>
                  <a:moveTo>
                    <a:pt x="4439" y="12363"/>
                  </a:moveTo>
                  <a:lnTo>
                    <a:pt x="4439" y="12363"/>
                  </a:lnTo>
                  <a:cubicBezTo>
                    <a:pt x="4311" y="12448"/>
                    <a:pt x="4215" y="12544"/>
                    <a:pt x="4129" y="12672"/>
                  </a:cubicBezTo>
                  <a:cubicBezTo>
                    <a:pt x="4001" y="12757"/>
                    <a:pt x="3863" y="12896"/>
                    <a:pt x="3735" y="13024"/>
                  </a:cubicBezTo>
                  <a:cubicBezTo>
                    <a:pt x="3553" y="13291"/>
                    <a:pt x="3329" y="13558"/>
                    <a:pt x="3105" y="13782"/>
                  </a:cubicBezTo>
                  <a:cubicBezTo>
                    <a:pt x="2881" y="14006"/>
                    <a:pt x="2668" y="14230"/>
                    <a:pt x="2401" y="14454"/>
                  </a:cubicBezTo>
                  <a:cubicBezTo>
                    <a:pt x="1910" y="14891"/>
                    <a:pt x="1377" y="15254"/>
                    <a:pt x="844" y="15563"/>
                  </a:cubicBezTo>
                  <a:cubicBezTo>
                    <a:pt x="801" y="15563"/>
                    <a:pt x="801" y="15520"/>
                    <a:pt x="844" y="15478"/>
                  </a:cubicBezTo>
                  <a:cubicBezTo>
                    <a:pt x="886" y="15382"/>
                    <a:pt x="929" y="15339"/>
                    <a:pt x="972" y="15254"/>
                  </a:cubicBezTo>
                  <a:cubicBezTo>
                    <a:pt x="1110" y="14944"/>
                    <a:pt x="1281" y="14678"/>
                    <a:pt x="1505" y="14411"/>
                  </a:cubicBezTo>
                  <a:cubicBezTo>
                    <a:pt x="2262" y="13430"/>
                    <a:pt x="3287" y="12715"/>
                    <a:pt x="4439" y="12363"/>
                  </a:cubicBezTo>
                  <a:close/>
                  <a:moveTo>
                    <a:pt x="4535" y="12405"/>
                  </a:moveTo>
                  <a:lnTo>
                    <a:pt x="4535" y="12405"/>
                  </a:lnTo>
                  <a:cubicBezTo>
                    <a:pt x="4129" y="13163"/>
                    <a:pt x="3681" y="13920"/>
                    <a:pt x="3105" y="14496"/>
                  </a:cubicBezTo>
                  <a:cubicBezTo>
                    <a:pt x="2668" y="14987"/>
                    <a:pt x="2081" y="15339"/>
                    <a:pt x="1462" y="15520"/>
                  </a:cubicBezTo>
                  <a:cubicBezTo>
                    <a:pt x="1281" y="15563"/>
                    <a:pt x="1110" y="15606"/>
                    <a:pt x="972" y="15606"/>
                  </a:cubicBezTo>
                  <a:lnTo>
                    <a:pt x="886" y="15606"/>
                  </a:lnTo>
                  <a:cubicBezTo>
                    <a:pt x="1196" y="15424"/>
                    <a:pt x="1462" y="15254"/>
                    <a:pt x="1772" y="15030"/>
                  </a:cubicBezTo>
                  <a:cubicBezTo>
                    <a:pt x="2305" y="14678"/>
                    <a:pt x="2796" y="14230"/>
                    <a:pt x="3201" y="13782"/>
                  </a:cubicBezTo>
                  <a:cubicBezTo>
                    <a:pt x="3415" y="13515"/>
                    <a:pt x="3639" y="13291"/>
                    <a:pt x="3863" y="13024"/>
                  </a:cubicBezTo>
                  <a:cubicBezTo>
                    <a:pt x="4001" y="12896"/>
                    <a:pt x="4087" y="12811"/>
                    <a:pt x="4215" y="12672"/>
                  </a:cubicBezTo>
                  <a:cubicBezTo>
                    <a:pt x="4311" y="12587"/>
                    <a:pt x="4396" y="12491"/>
                    <a:pt x="4535" y="12405"/>
                  </a:cubicBezTo>
                  <a:close/>
                  <a:moveTo>
                    <a:pt x="5239" y="12405"/>
                  </a:moveTo>
                  <a:lnTo>
                    <a:pt x="5239" y="12405"/>
                  </a:lnTo>
                  <a:cubicBezTo>
                    <a:pt x="5729" y="12811"/>
                    <a:pt x="6177" y="13248"/>
                    <a:pt x="6529" y="13739"/>
                  </a:cubicBezTo>
                  <a:cubicBezTo>
                    <a:pt x="6881" y="14272"/>
                    <a:pt x="7201" y="14848"/>
                    <a:pt x="7372" y="15478"/>
                  </a:cubicBezTo>
                  <a:cubicBezTo>
                    <a:pt x="7511" y="15787"/>
                    <a:pt x="7553" y="16139"/>
                    <a:pt x="7596" y="16448"/>
                  </a:cubicBezTo>
                  <a:cubicBezTo>
                    <a:pt x="7596" y="16544"/>
                    <a:pt x="7639" y="16630"/>
                    <a:pt x="7596" y="16630"/>
                  </a:cubicBezTo>
                  <a:cubicBezTo>
                    <a:pt x="7329" y="16363"/>
                    <a:pt x="7105" y="16096"/>
                    <a:pt x="6881" y="15787"/>
                  </a:cubicBezTo>
                  <a:cubicBezTo>
                    <a:pt x="6529" y="15254"/>
                    <a:pt x="6220" y="14678"/>
                    <a:pt x="5953" y="14048"/>
                  </a:cubicBezTo>
                  <a:cubicBezTo>
                    <a:pt x="5815" y="13739"/>
                    <a:pt x="5729" y="13472"/>
                    <a:pt x="5601" y="13163"/>
                  </a:cubicBezTo>
                  <a:cubicBezTo>
                    <a:pt x="5548" y="13024"/>
                    <a:pt x="5463" y="12896"/>
                    <a:pt x="5420" y="12757"/>
                  </a:cubicBezTo>
                  <a:cubicBezTo>
                    <a:pt x="5377" y="12629"/>
                    <a:pt x="5281" y="12544"/>
                    <a:pt x="5239" y="12405"/>
                  </a:cubicBezTo>
                  <a:close/>
                  <a:moveTo>
                    <a:pt x="5153" y="12448"/>
                  </a:moveTo>
                  <a:lnTo>
                    <a:pt x="5153" y="12448"/>
                  </a:lnTo>
                  <a:cubicBezTo>
                    <a:pt x="5239" y="12587"/>
                    <a:pt x="5281" y="12715"/>
                    <a:pt x="5377" y="12853"/>
                  </a:cubicBezTo>
                  <a:cubicBezTo>
                    <a:pt x="5463" y="13024"/>
                    <a:pt x="5505" y="13205"/>
                    <a:pt x="5601" y="13387"/>
                  </a:cubicBezTo>
                  <a:cubicBezTo>
                    <a:pt x="5729" y="13654"/>
                    <a:pt x="5815" y="13963"/>
                    <a:pt x="5953" y="14272"/>
                  </a:cubicBezTo>
                  <a:cubicBezTo>
                    <a:pt x="6081" y="14539"/>
                    <a:pt x="6263" y="14848"/>
                    <a:pt x="6401" y="15115"/>
                  </a:cubicBezTo>
                  <a:cubicBezTo>
                    <a:pt x="6753" y="15648"/>
                    <a:pt x="7105" y="16182"/>
                    <a:pt x="7553" y="16672"/>
                  </a:cubicBezTo>
                  <a:lnTo>
                    <a:pt x="7511" y="16672"/>
                  </a:lnTo>
                  <a:cubicBezTo>
                    <a:pt x="7415" y="16630"/>
                    <a:pt x="7372" y="16587"/>
                    <a:pt x="7287" y="16544"/>
                  </a:cubicBezTo>
                  <a:cubicBezTo>
                    <a:pt x="7148" y="16491"/>
                    <a:pt x="6977" y="16406"/>
                    <a:pt x="6839" y="16278"/>
                  </a:cubicBezTo>
                  <a:cubicBezTo>
                    <a:pt x="5687" y="15382"/>
                    <a:pt x="5377" y="13824"/>
                    <a:pt x="5153" y="12448"/>
                  </a:cubicBezTo>
                  <a:close/>
                  <a:moveTo>
                    <a:pt x="4087" y="17430"/>
                  </a:moveTo>
                  <a:cubicBezTo>
                    <a:pt x="4129" y="17782"/>
                    <a:pt x="4172" y="18187"/>
                    <a:pt x="4215" y="18582"/>
                  </a:cubicBezTo>
                  <a:cubicBezTo>
                    <a:pt x="4311" y="19478"/>
                    <a:pt x="4311" y="20406"/>
                    <a:pt x="4087" y="21291"/>
                  </a:cubicBezTo>
                  <a:cubicBezTo>
                    <a:pt x="3905" y="22049"/>
                    <a:pt x="3553" y="22763"/>
                    <a:pt x="3105" y="23382"/>
                  </a:cubicBezTo>
                  <a:cubicBezTo>
                    <a:pt x="3201" y="23030"/>
                    <a:pt x="3244" y="22625"/>
                    <a:pt x="3287" y="22230"/>
                  </a:cubicBezTo>
                  <a:cubicBezTo>
                    <a:pt x="3372" y="21430"/>
                    <a:pt x="3415" y="20587"/>
                    <a:pt x="3511" y="19745"/>
                  </a:cubicBezTo>
                  <a:cubicBezTo>
                    <a:pt x="3553" y="19339"/>
                    <a:pt x="3639" y="18945"/>
                    <a:pt x="3735" y="18539"/>
                  </a:cubicBezTo>
                  <a:cubicBezTo>
                    <a:pt x="3777" y="18358"/>
                    <a:pt x="3820" y="18145"/>
                    <a:pt x="3905" y="17963"/>
                  </a:cubicBezTo>
                  <a:cubicBezTo>
                    <a:pt x="3948" y="17782"/>
                    <a:pt x="4044" y="17611"/>
                    <a:pt x="4087" y="17430"/>
                  </a:cubicBezTo>
                  <a:close/>
                  <a:moveTo>
                    <a:pt x="3681" y="18230"/>
                  </a:moveTo>
                  <a:cubicBezTo>
                    <a:pt x="3639" y="18358"/>
                    <a:pt x="3639" y="18539"/>
                    <a:pt x="3596" y="18678"/>
                  </a:cubicBezTo>
                  <a:cubicBezTo>
                    <a:pt x="3415" y="19478"/>
                    <a:pt x="3372" y="20278"/>
                    <a:pt x="3329" y="21078"/>
                  </a:cubicBezTo>
                  <a:cubicBezTo>
                    <a:pt x="3287" y="21515"/>
                    <a:pt x="3287" y="21963"/>
                    <a:pt x="3244" y="22358"/>
                  </a:cubicBezTo>
                  <a:cubicBezTo>
                    <a:pt x="3201" y="22721"/>
                    <a:pt x="3148" y="23073"/>
                    <a:pt x="3062" y="23425"/>
                  </a:cubicBezTo>
                  <a:cubicBezTo>
                    <a:pt x="2934" y="22988"/>
                    <a:pt x="2796" y="22539"/>
                    <a:pt x="2710" y="22091"/>
                  </a:cubicBezTo>
                  <a:cubicBezTo>
                    <a:pt x="2614" y="21654"/>
                    <a:pt x="2710" y="21206"/>
                    <a:pt x="2796" y="20758"/>
                  </a:cubicBezTo>
                  <a:cubicBezTo>
                    <a:pt x="2934" y="20321"/>
                    <a:pt x="3020" y="19830"/>
                    <a:pt x="3201" y="19382"/>
                  </a:cubicBezTo>
                  <a:cubicBezTo>
                    <a:pt x="3329" y="18987"/>
                    <a:pt x="3511" y="18625"/>
                    <a:pt x="3681" y="18230"/>
                  </a:cubicBezTo>
                  <a:close/>
                  <a:moveTo>
                    <a:pt x="6451" y="1"/>
                  </a:moveTo>
                  <a:cubicBezTo>
                    <a:pt x="5305" y="1"/>
                    <a:pt x="4133" y="193"/>
                    <a:pt x="3062" y="629"/>
                  </a:cubicBezTo>
                  <a:cubicBezTo>
                    <a:pt x="2881" y="714"/>
                    <a:pt x="2753" y="757"/>
                    <a:pt x="2614" y="853"/>
                  </a:cubicBezTo>
                  <a:cubicBezTo>
                    <a:pt x="2529" y="895"/>
                    <a:pt x="2444" y="981"/>
                    <a:pt x="2444" y="1119"/>
                  </a:cubicBezTo>
                  <a:cubicBezTo>
                    <a:pt x="2486" y="1247"/>
                    <a:pt x="2668" y="1343"/>
                    <a:pt x="2796" y="1386"/>
                  </a:cubicBezTo>
                  <a:cubicBezTo>
                    <a:pt x="2934" y="1471"/>
                    <a:pt x="3062" y="1514"/>
                    <a:pt x="3244" y="1557"/>
                  </a:cubicBezTo>
                  <a:cubicBezTo>
                    <a:pt x="3820" y="1738"/>
                    <a:pt x="4396" y="1877"/>
                    <a:pt x="4972" y="1962"/>
                  </a:cubicBezTo>
                  <a:cubicBezTo>
                    <a:pt x="5478" y="2029"/>
                    <a:pt x="5987" y="2063"/>
                    <a:pt x="6494" y="2063"/>
                  </a:cubicBezTo>
                  <a:cubicBezTo>
                    <a:pt x="7996" y="2063"/>
                    <a:pt x="9486" y="1771"/>
                    <a:pt x="10882" y="1205"/>
                  </a:cubicBezTo>
                  <a:lnTo>
                    <a:pt x="10882" y="1205"/>
                  </a:lnTo>
                  <a:cubicBezTo>
                    <a:pt x="10178" y="1781"/>
                    <a:pt x="9506" y="2495"/>
                    <a:pt x="8930" y="3253"/>
                  </a:cubicBezTo>
                  <a:cubicBezTo>
                    <a:pt x="8578" y="3690"/>
                    <a:pt x="8268" y="4181"/>
                    <a:pt x="8002" y="4672"/>
                  </a:cubicBezTo>
                  <a:lnTo>
                    <a:pt x="7948" y="4672"/>
                  </a:lnTo>
                  <a:cubicBezTo>
                    <a:pt x="7906" y="4672"/>
                    <a:pt x="7906" y="4714"/>
                    <a:pt x="7863" y="4714"/>
                  </a:cubicBezTo>
                  <a:cubicBezTo>
                    <a:pt x="7745" y="4722"/>
                    <a:pt x="7626" y="4726"/>
                    <a:pt x="7507" y="4726"/>
                  </a:cubicBezTo>
                  <a:cubicBezTo>
                    <a:pt x="7004" y="4726"/>
                    <a:pt x="6497" y="4663"/>
                    <a:pt x="5996" y="4629"/>
                  </a:cubicBezTo>
                  <a:cubicBezTo>
                    <a:pt x="5641" y="4567"/>
                    <a:pt x="5264" y="4522"/>
                    <a:pt x="4881" y="4522"/>
                  </a:cubicBezTo>
                  <a:cubicBezTo>
                    <a:pt x="4734" y="4522"/>
                    <a:pt x="4586" y="4529"/>
                    <a:pt x="4439" y="4544"/>
                  </a:cubicBezTo>
                  <a:cubicBezTo>
                    <a:pt x="3948" y="4544"/>
                    <a:pt x="3511" y="4629"/>
                    <a:pt x="3020" y="4757"/>
                  </a:cubicBezTo>
                  <a:cubicBezTo>
                    <a:pt x="2081" y="5024"/>
                    <a:pt x="1238" y="5472"/>
                    <a:pt x="481" y="6090"/>
                  </a:cubicBezTo>
                  <a:cubicBezTo>
                    <a:pt x="438" y="6144"/>
                    <a:pt x="438" y="6229"/>
                    <a:pt x="534" y="6272"/>
                  </a:cubicBezTo>
                  <a:cubicBezTo>
                    <a:pt x="1068" y="6538"/>
                    <a:pt x="1729" y="6538"/>
                    <a:pt x="2305" y="6538"/>
                  </a:cubicBezTo>
                  <a:cubicBezTo>
                    <a:pt x="4215" y="6496"/>
                    <a:pt x="6081" y="6005"/>
                    <a:pt x="7735" y="5077"/>
                  </a:cubicBezTo>
                  <a:lnTo>
                    <a:pt x="7735" y="5077"/>
                  </a:lnTo>
                  <a:cubicBezTo>
                    <a:pt x="7468" y="5557"/>
                    <a:pt x="7201" y="6048"/>
                    <a:pt x="6977" y="6581"/>
                  </a:cubicBezTo>
                  <a:cubicBezTo>
                    <a:pt x="6796" y="6986"/>
                    <a:pt x="6615" y="7338"/>
                    <a:pt x="6444" y="7744"/>
                  </a:cubicBezTo>
                  <a:cubicBezTo>
                    <a:pt x="6401" y="7690"/>
                    <a:pt x="6348" y="7690"/>
                    <a:pt x="6305" y="7690"/>
                  </a:cubicBezTo>
                  <a:cubicBezTo>
                    <a:pt x="5153" y="7957"/>
                    <a:pt x="4001" y="8181"/>
                    <a:pt x="2934" y="8672"/>
                  </a:cubicBezTo>
                  <a:cubicBezTo>
                    <a:pt x="2038" y="9077"/>
                    <a:pt x="1196" y="9611"/>
                    <a:pt x="577" y="10357"/>
                  </a:cubicBezTo>
                  <a:cubicBezTo>
                    <a:pt x="396" y="10581"/>
                    <a:pt x="268" y="10763"/>
                    <a:pt x="129" y="10944"/>
                  </a:cubicBezTo>
                  <a:cubicBezTo>
                    <a:pt x="44" y="11115"/>
                    <a:pt x="1" y="11339"/>
                    <a:pt x="214" y="11424"/>
                  </a:cubicBezTo>
                  <a:cubicBezTo>
                    <a:pt x="310" y="11475"/>
                    <a:pt x="430" y="11487"/>
                    <a:pt x="549" y="11487"/>
                  </a:cubicBezTo>
                  <a:cubicBezTo>
                    <a:pt x="654" y="11487"/>
                    <a:pt x="758" y="11477"/>
                    <a:pt x="844" y="11477"/>
                  </a:cubicBezTo>
                  <a:cubicBezTo>
                    <a:pt x="1068" y="11424"/>
                    <a:pt x="1334" y="11381"/>
                    <a:pt x="1548" y="11339"/>
                  </a:cubicBezTo>
                  <a:cubicBezTo>
                    <a:pt x="2486" y="11072"/>
                    <a:pt x="3415" y="10677"/>
                    <a:pt x="4215" y="10144"/>
                  </a:cubicBezTo>
                  <a:cubicBezTo>
                    <a:pt x="4620" y="9877"/>
                    <a:pt x="5015" y="9557"/>
                    <a:pt x="5377" y="9248"/>
                  </a:cubicBezTo>
                  <a:cubicBezTo>
                    <a:pt x="5644" y="9077"/>
                    <a:pt x="5868" y="8853"/>
                    <a:pt x="6081" y="8587"/>
                  </a:cubicBezTo>
                  <a:lnTo>
                    <a:pt x="6081" y="8587"/>
                  </a:lnTo>
                  <a:cubicBezTo>
                    <a:pt x="5868" y="9077"/>
                    <a:pt x="5687" y="9557"/>
                    <a:pt x="5505" y="10048"/>
                  </a:cubicBezTo>
                  <a:cubicBezTo>
                    <a:pt x="5239" y="10720"/>
                    <a:pt x="5015" y="11381"/>
                    <a:pt x="4844" y="12053"/>
                  </a:cubicBezTo>
                  <a:cubicBezTo>
                    <a:pt x="4801" y="12011"/>
                    <a:pt x="4801" y="12011"/>
                    <a:pt x="4748" y="12011"/>
                  </a:cubicBezTo>
                  <a:cubicBezTo>
                    <a:pt x="3948" y="12224"/>
                    <a:pt x="3148" y="12587"/>
                    <a:pt x="2486" y="13120"/>
                  </a:cubicBezTo>
                  <a:cubicBezTo>
                    <a:pt x="1868" y="13558"/>
                    <a:pt x="1377" y="14091"/>
                    <a:pt x="972" y="14720"/>
                  </a:cubicBezTo>
                  <a:cubicBezTo>
                    <a:pt x="886" y="14891"/>
                    <a:pt x="748" y="15072"/>
                    <a:pt x="662" y="15254"/>
                  </a:cubicBezTo>
                  <a:cubicBezTo>
                    <a:pt x="620" y="15382"/>
                    <a:pt x="534" y="15520"/>
                    <a:pt x="577" y="15648"/>
                  </a:cubicBezTo>
                  <a:cubicBezTo>
                    <a:pt x="638" y="15797"/>
                    <a:pt x="803" y="15845"/>
                    <a:pt x="983" y="15845"/>
                  </a:cubicBezTo>
                  <a:cubicBezTo>
                    <a:pt x="1177" y="15845"/>
                    <a:pt x="1389" y="15789"/>
                    <a:pt x="1505" y="15744"/>
                  </a:cubicBezTo>
                  <a:cubicBezTo>
                    <a:pt x="3062" y="15339"/>
                    <a:pt x="3948" y="13963"/>
                    <a:pt x="4663" y="12629"/>
                  </a:cubicBezTo>
                  <a:lnTo>
                    <a:pt x="4663" y="12629"/>
                  </a:lnTo>
                  <a:cubicBezTo>
                    <a:pt x="4311" y="13963"/>
                    <a:pt x="4087" y="15296"/>
                    <a:pt x="4044" y="16672"/>
                  </a:cubicBezTo>
                  <a:cubicBezTo>
                    <a:pt x="4044" y="16672"/>
                    <a:pt x="4001" y="16672"/>
                    <a:pt x="4001" y="16715"/>
                  </a:cubicBezTo>
                  <a:cubicBezTo>
                    <a:pt x="3905" y="17248"/>
                    <a:pt x="3681" y="17782"/>
                    <a:pt x="3415" y="18273"/>
                  </a:cubicBezTo>
                  <a:cubicBezTo>
                    <a:pt x="3201" y="18678"/>
                    <a:pt x="3020" y="19115"/>
                    <a:pt x="2838" y="19606"/>
                  </a:cubicBezTo>
                  <a:cubicBezTo>
                    <a:pt x="2710" y="20054"/>
                    <a:pt x="2614" y="20545"/>
                    <a:pt x="2529" y="21025"/>
                  </a:cubicBezTo>
                  <a:cubicBezTo>
                    <a:pt x="2444" y="21473"/>
                    <a:pt x="2401" y="21921"/>
                    <a:pt x="2529" y="22358"/>
                  </a:cubicBezTo>
                  <a:cubicBezTo>
                    <a:pt x="2614" y="22806"/>
                    <a:pt x="2753" y="23297"/>
                    <a:pt x="2881" y="23745"/>
                  </a:cubicBezTo>
                  <a:cubicBezTo>
                    <a:pt x="2914" y="23798"/>
                    <a:pt x="2976" y="23834"/>
                    <a:pt x="3028" y="23834"/>
                  </a:cubicBezTo>
                  <a:cubicBezTo>
                    <a:pt x="3060" y="23834"/>
                    <a:pt x="3089" y="23820"/>
                    <a:pt x="3105" y="23788"/>
                  </a:cubicBezTo>
                  <a:cubicBezTo>
                    <a:pt x="3415" y="23382"/>
                    <a:pt x="3681" y="22945"/>
                    <a:pt x="3905" y="22497"/>
                  </a:cubicBezTo>
                  <a:cubicBezTo>
                    <a:pt x="4268" y="21697"/>
                    <a:pt x="4481" y="20811"/>
                    <a:pt x="4535" y="19873"/>
                  </a:cubicBezTo>
                  <a:cubicBezTo>
                    <a:pt x="4535" y="18891"/>
                    <a:pt x="4396" y="17920"/>
                    <a:pt x="4268" y="16939"/>
                  </a:cubicBezTo>
                  <a:cubicBezTo>
                    <a:pt x="4311" y="15648"/>
                    <a:pt x="4481" y="14358"/>
                    <a:pt x="4801" y="13120"/>
                  </a:cubicBezTo>
                  <a:cubicBezTo>
                    <a:pt x="4844" y="12939"/>
                    <a:pt x="4887" y="12757"/>
                    <a:pt x="4929" y="12587"/>
                  </a:cubicBezTo>
                  <a:cubicBezTo>
                    <a:pt x="5068" y="13430"/>
                    <a:pt x="5196" y="14230"/>
                    <a:pt x="5548" y="14987"/>
                  </a:cubicBezTo>
                  <a:cubicBezTo>
                    <a:pt x="5911" y="15744"/>
                    <a:pt x="6444" y="16406"/>
                    <a:pt x="7201" y="16758"/>
                  </a:cubicBezTo>
                  <a:cubicBezTo>
                    <a:pt x="7306" y="16836"/>
                    <a:pt x="7447" y="16908"/>
                    <a:pt x="7564" y="16908"/>
                  </a:cubicBezTo>
                  <a:cubicBezTo>
                    <a:pt x="7591" y="16908"/>
                    <a:pt x="7616" y="16904"/>
                    <a:pt x="7639" y="16896"/>
                  </a:cubicBezTo>
                  <a:cubicBezTo>
                    <a:pt x="7820" y="16854"/>
                    <a:pt x="7863" y="16715"/>
                    <a:pt x="7863" y="16544"/>
                  </a:cubicBezTo>
                  <a:cubicBezTo>
                    <a:pt x="7820" y="16182"/>
                    <a:pt x="7735" y="15830"/>
                    <a:pt x="7639" y="15478"/>
                  </a:cubicBezTo>
                  <a:cubicBezTo>
                    <a:pt x="7244" y="14091"/>
                    <a:pt x="6305" y="12853"/>
                    <a:pt x="5068" y="12053"/>
                  </a:cubicBezTo>
                  <a:cubicBezTo>
                    <a:pt x="5335" y="11253"/>
                    <a:pt x="5601" y="10496"/>
                    <a:pt x="5868" y="9696"/>
                  </a:cubicBezTo>
                  <a:cubicBezTo>
                    <a:pt x="6039" y="9248"/>
                    <a:pt x="6220" y="8811"/>
                    <a:pt x="6401" y="8405"/>
                  </a:cubicBezTo>
                  <a:cubicBezTo>
                    <a:pt x="6444" y="8853"/>
                    <a:pt x="6572" y="9291"/>
                    <a:pt x="6753" y="9739"/>
                  </a:cubicBezTo>
                  <a:cubicBezTo>
                    <a:pt x="6935" y="10272"/>
                    <a:pt x="7148" y="10763"/>
                    <a:pt x="7415" y="11253"/>
                  </a:cubicBezTo>
                  <a:cubicBezTo>
                    <a:pt x="7682" y="11691"/>
                    <a:pt x="7948" y="12096"/>
                    <a:pt x="8268" y="12491"/>
                  </a:cubicBezTo>
                  <a:cubicBezTo>
                    <a:pt x="8620" y="12896"/>
                    <a:pt x="8930" y="13291"/>
                    <a:pt x="9378" y="13654"/>
                  </a:cubicBezTo>
                  <a:cubicBezTo>
                    <a:pt x="9505" y="13749"/>
                    <a:pt x="9933" y="14122"/>
                    <a:pt x="10218" y="14122"/>
                  </a:cubicBezTo>
                  <a:cubicBezTo>
                    <a:pt x="10317" y="14122"/>
                    <a:pt x="10398" y="14078"/>
                    <a:pt x="10444" y="13963"/>
                  </a:cubicBezTo>
                  <a:cubicBezTo>
                    <a:pt x="10487" y="13878"/>
                    <a:pt x="10487" y="13739"/>
                    <a:pt x="10444" y="13654"/>
                  </a:cubicBezTo>
                  <a:lnTo>
                    <a:pt x="10444" y="13291"/>
                  </a:lnTo>
                  <a:cubicBezTo>
                    <a:pt x="10402" y="13077"/>
                    <a:pt x="10348" y="12853"/>
                    <a:pt x="10306" y="12629"/>
                  </a:cubicBezTo>
                  <a:cubicBezTo>
                    <a:pt x="9772" y="10624"/>
                    <a:pt x="8172" y="9205"/>
                    <a:pt x="6711" y="7872"/>
                  </a:cubicBezTo>
                  <a:cubicBezTo>
                    <a:pt x="6668" y="7872"/>
                    <a:pt x="6668" y="7872"/>
                    <a:pt x="6668" y="7829"/>
                  </a:cubicBezTo>
                  <a:cubicBezTo>
                    <a:pt x="6881" y="7296"/>
                    <a:pt x="7105" y="6805"/>
                    <a:pt x="7372" y="6272"/>
                  </a:cubicBezTo>
                  <a:cubicBezTo>
                    <a:pt x="7682" y="5653"/>
                    <a:pt x="8044" y="5024"/>
                    <a:pt x="8396" y="4405"/>
                  </a:cubicBezTo>
                  <a:cubicBezTo>
                    <a:pt x="8439" y="4896"/>
                    <a:pt x="8482" y="5344"/>
                    <a:pt x="8578" y="5824"/>
                  </a:cubicBezTo>
                  <a:cubicBezTo>
                    <a:pt x="8748" y="6805"/>
                    <a:pt x="9068" y="7786"/>
                    <a:pt x="9506" y="8672"/>
                  </a:cubicBezTo>
                  <a:cubicBezTo>
                    <a:pt x="9730" y="9163"/>
                    <a:pt x="9996" y="9611"/>
                    <a:pt x="10263" y="10005"/>
                  </a:cubicBezTo>
                  <a:cubicBezTo>
                    <a:pt x="10572" y="10453"/>
                    <a:pt x="10882" y="10891"/>
                    <a:pt x="11330" y="11211"/>
                  </a:cubicBezTo>
                  <a:cubicBezTo>
                    <a:pt x="11352" y="11222"/>
                    <a:pt x="11375" y="11227"/>
                    <a:pt x="11397" y="11227"/>
                  </a:cubicBezTo>
                  <a:cubicBezTo>
                    <a:pt x="11459" y="11227"/>
                    <a:pt x="11511" y="11185"/>
                    <a:pt x="11511" y="11115"/>
                  </a:cubicBezTo>
                  <a:cubicBezTo>
                    <a:pt x="11554" y="10581"/>
                    <a:pt x="11554" y="10005"/>
                    <a:pt x="11511" y="9472"/>
                  </a:cubicBezTo>
                  <a:cubicBezTo>
                    <a:pt x="11372" y="8544"/>
                    <a:pt x="11063" y="7605"/>
                    <a:pt x="10530" y="6805"/>
                  </a:cubicBezTo>
                  <a:cubicBezTo>
                    <a:pt x="9954" y="5877"/>
                    <a:pt x="9154" y="5120"/>
                    <a:pt x="8620" y="4181"/>
                  </a:cubicBezTo>
                  <a:lnTo>
                    <a:pt x="8620" y="4096"/>
                  </a:lnTo>
                  <a:cubicBezTo>
                    <a:pt x="9420" y="2890"/>
                    <a:pt x="10402" y="1823"/>
                    <a:pt x="11554" y="1023"/>
                  </a:cubicBezTo>
                  <a:lnTo>
                    <a:pt x="11554" y="1023"/>
                  </a:lnTo>
                  <a:cubicBezTo>
                    <a:pt x="11511" y="2314"/>
                    <a:pt x="11682" y="3562"/>
                    <a:pt x="12045" y="4810"/>
                  </a:cubicBezTo>
                  <a:cubicBezTo>
                    <a:pt x="12354" y="5920"/>
                    <a:pt x="12887" y="7029"/>
                    <a:pt x="13549" y="8010"/>
                  </a:cubicBezTo>
                  <a:cubicBezTo>
                    <a:pt x="13687" y="8224"/>
                    <a:pt x="13869" y="8491"/>
                    <a:pt x="14039" y="8715"/>
                  </a:cubicBezTo>
                  <a:cubicBezTo>
                    <a:pt x="14263" y="8939"/>
                    <a:pt x="14487" y="9248"/>
                    <a:pt x="14711" y="9429"/>
                  </a:cubicBezTo>
                  <a:cubicBezTo>
                    <a:pt x="14814" y="9506"/>
                    <a:pt x="15002" y="9618"/>
                    <a:pt x="15145" y="9618"/>
                  </a:cubicBezTo>
                  <a:cubicBezTo>
                    <a:pt x="15239" y="9618"/>
                    <a:pt x="15313" y="9569"/>
                    <a:pt x="15330" y="9429"/>
                  </a:cubicBezTo>
                  <a:cubicBezTo>
                    <a:pt x="15330" y="9120"/>
                    <a:pt x="15330" y="8757"/>
                    <a:pt x="15287" y="8448"/>
                  </a:cubicBezTo>
                  <a:cubicBezTo>
                    <a:pt x="15202" y="7114"/>
                    <a:pt x="14711" y="5877"/>
                    <a:pt x="14082" y="4714"/>
                  </a:cubicBezTo>
                  <a:cubicBezTo>
                    <a:pt x="13773" y="4096"/>
                    <a:pt x="13421" y="3477"/>
                    <a:pt x="13015" y="2890"/>
                  </a:cubicBezTo>
                  <a:cubicBezTo>
                    <a:pt x="12621" y="2271"/>
                    <a:pt x="12130" y="1695"/>
                    <a:pt x="11863" y="1023"/>
                  </a:cubicBezTo>
                  <a:lnTo>
                    <a:pt x="11820" y="981"/>
                  </a:lnTo>
                  <a:lnTo>
                    <a:pt x="11820" y="853"/>
                  </a:lnTo>
                  <a:cubicBezTo>
                    <a:pt x="11863" y="810"/>
                    <a:pt x="11949" y="757"/>
                    <a:pt x="12045" y="714"/>
                  </a:cubicBezTo>
                  <a:cubicBezTo>
                    <a:pt x="12130" y="671"/>
                    <a:pt x="12045" y="490"/>
                    <a:pt x="11949" y="490"/>
                  </a:cubicBezTo>
                  <a:cubicBezTo>
                    <a:pt x="11906" y="490"/>
                    <a:pt x="11863" y="490"/>
                    <a:pt x="11863" y="543"/>
                  </a:cubicBezTo>
                  <a:cubicBezTo>
                    <a:pt x="11820" y="543"/>
                    <a:pt x="11778" y="586"/>
                    <a:pt x="11735" y="586"/>
                  </a:cubicBezTo>
                  <a:lnTo>
                    <a:pt x="11639" y="586"/>
                  </a:lnTo>
                  <a:cubicBezTo>
                    <a:pt x="10839" y="586"/>
                    <a:pt x="10039" y="362"/>
                    <a:pt x="9282" y="223"/>
                  </a:cubicBezTo>
                  <a:cubicBezTo>
                    <a:pt x="8482" y="138"/>
                    <a:pt x="7682" y="10"/>
                    <a:pt x="6881" y="10"/>
                  </a:cubicBezTo>
                  <a:cubicBezTo>
                    <a:pt x="6739" y="4"/>
                    <a:pt x="6595" y="1"/>
                    <a:pt x="645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6"/>
            <p:cNvSpPr/>
            <p:nvPr/>
          </p:nvSpPr>
          <p:spPr>
            <a:xfrm>
              <a:off x="6868396" y="4007923"/>
              <a:ext cx="337229" cy="40485"/>
            </a:xfrm>
            <a:custGeom>
              <a:avLst/>
              <a:gdLst/>
              <a:ahLst/>
              <a:cxnLst/>
              <a:rect l="l" t="t" r="r" b="b"/>
              <a:pathLst>
                <a:path w="8588" h="1031" extrusionOk="0">
                  <a:moveTo>
                    <a:pt x="8492" y="1"/>
                  </a:moveTo>
                  <a:cubicBezTo>
                    <a:pt x="8492" y="43"/>
                    <a:pt x="8449" y="43"/>
                    <a:pt x="8449" y="43"/>
                  </a:cubicBezTo>
                  <a:cubicBezTo>
                    <a:pt x="7873" y="129"/>
                    <a:pt x="7297" y="182"/>
                    <a:pt x="6764" y="225"/>
                  </a:cubicBezTo>
                  <a:cubicBezTo>
                    <a:pt x="6188" y="267"/>
                    <a:pt x="5601" y="267"/>
                    <a:pt x="5068" y="310"/>
                  </a:cubicBezTo>
                  <a:cubicBezTo>
                    <a:pt x="3958" y="395"/>
                    <a:pt x="2806" y="449"/>
                    <a:pt x="1697" y="449"/>
                  </a:cubicBezTo>
                  <a:cubicBezTo>
                    <a:pt x="1565" y="459"/>
                    <a:pt x="1431" y="464"/>
                    <a:pt x="1295" y="464"/>
                  </a:cubicBezTo>
                  <a:cubicBezTo>
                    <a:pt x="879" y="464"/>
                    <a:pt x="443" y="415"/>
                    <a:pt x="0" y="310"/>
                  </a:cubicBezTo>
                  <a:lnTo>
                    <a:pt x="0" y="310"/>
                  </a:lnTo>
                  <a:cubicBezTo>
                    <a:pt x="139" y="395"/>
                    <a:pt x="406" y="491"/>
                    <a:pt x="491" y="534"/>
                  </a:cubicBezTo>
                  <a:cubicBezTo>
                    <a:pt x="630" y="577"/>
                    <a:pt x="758" y="619"/>
                    <a:pt x="939" y="662"/>
                  </a:cubicBezTo>
                  <a:cubicBezTo>
                    <a:pt x="1249" y="758"/>
                    <a:pt x="1515" y="801"/>
                    <a:pt x="1825" y="843"/>
                  </a:cubicBezTo>
                  <a:cubicBezTo>
                    <a:pt x="2401" y="982"/>
                    <a:pt x="3030" y="1025"/>
                    <a:pt x="3649" y="1025"/>
                  </a:cubicBezTo>
                  <a:cubicBezTo>
                    <a:pt x="3765" y="1029"/>
                    <a:pt x="3881" y="1031"/>
                    <a:pt x="3998" y="1031"/>
                  </a:cubicBezTo>
                  <a:cubicBezTo>
                    <a:pt x="5092" y="1031"/>
                    <a:pt x="6204" y="852"/>
                    <a:pt x="7254" y="534"/>
                  </a:cubicBezTo>
                  <a:cubicBezTo>
                    <a:pt x="7692" y="395"/>
                    <a:pt x="8140" y="225"/>
                    <a:pt x="858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6"/>
            <p:cNvSpPr/>
            <p:nvPr/>
          </p:nvSpPr>
          <p:spPr>
            <a:xfrm>
              <a:off x="7102545" y="4166679"/>
              <a:ext cx="103077" cy="237529"/>
            </a:xfrm>
            <a:custGeom>
              <a:avLst/>
              <a:gdLst/>
              <a:ahLst/>
              <a:cxnLst/>
              <a:rect l="l" t="t" r="r" b="b"/>
              <a:pathLst>
                <a:path w="2625" h="6049" extrusionOk="0">
                  <a:moveTo>
                    <a:pt x="1" y="1"/>
                  </a:moveTo>
                  <a:lnTo>
                    <a:pt x="1" y="1"/>
                  </a:lnTo>
                  <a:cubicBezTo>
                    <a:pt x="171" y="1686"/>
                    <a:pt x="705" y="3339"/>
                    <a:pt x="1601" y="4801"/>
                  </a:cubicBezTo>
                  <a:cubicBezTo>
                    <a:pt x="1910" y="5249"/>
                    <a:pt x="2177" y="5740"/>
                    <a:pt x="2625" y="6049"/>
                  </a:cubicBezTo>
                  <a:lnTo>
                    <a:pt x="2625" y="5953"/>
                  </a:lnTo>
                  <a:cubicBezTo>
                    <a:pt x="2177" y="5249"/>
                    <a:pt x="1867" y="4492"/>
                    <a:pt x="1601" y="3691"/>
                  </a:cubicBezTo>
                  <a:cubicBezTo>
                    <a:pt x="1291" y="2891"/>
                    <a:pt x="1025" y="2006"/>
                    <a:pt x="662" y="1206"/>
                  </a:cubicBezTo>
                  <a:cubicBezTo>
                    <a:pt x="577" y="982"/>
                    <a:pt x="438" y="758"/>
                    <a:pt x="353" y="534"/>
                  </a:cubicBezTo>
                  <a:cubicBezTo>
                    <a:pt x="225" y="353"/>
                    <a:pt x="129" y="182"/>
                    <a:pt x="1"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6"/>
            <p:cNvSpPr/>
            <p:nvPr/>
          </p:nvSpPr>
          <p:spPr>
            <a:xfrm>
              <a:off x="6795085" y="4465343"/>
              <a:ext cx="144976" cy="123614"/>
            </a:xfrm>
            <a:custGeom>
              <a:avLst/>
              <a:gdLst/>
              <a:ahLst/>
              <a:cxnLst/>
              <a:rect l="l" t="t" r="r" b="b"/>
              <a:pathLst>
                <a:path w="3692" h="3148" extrusionOk="0">
                  <a:moveTo>
                    <a:pt x="3692" y="0"/>
                  </a:moveTo>
                  <a:cubicBezTo>
                    <a:pt x="3564" y="86"/>
                    <a:pt x="3468" y="171"/>
                    <a:pt x="3340" y="267"/>
                  </a:cubicBezTo>
                  <a:cubicBezTo>
                    <a:pt x="3254" y="352"/>
                    <a:pt x="3116" y="480"/>
                    <a:pt x="3030" y="619"/>
                  </a:cubicBezTo>
                  <a:cubicBezTo>
                    <a:pt x="2806" y="843"/>
                    <a:pt x="2582" y="1110"/>
                    <a:pt x="2358" y="1334"/>
                  </a:cubicBezTo>
                  <a:cubicBezTo>
                    <a:pt x="1921" y="1814"/>
                    <a:pt x="1430" y="2219"/>
                    <a:pt x="939" y="2614"/>
                  </a:cubicBezTo>
                  <a:cubicBezTo>
                    <a:pt x="630" y="2795"/>
                    <a:pt x="321" y="2977"/>
                    <a:pt x="1" y="3147"/>
                  </a:cubicBezTo>
                  <a:lnTo>
                    <a:pt x="97" y="3147"/>
                  </a:lnTo>
                  <a:cubicBezTo>
                    <a:pt x="267" y="3147"/>
                    <a:pt x="449" y="3147"/>
                    <a:pt x="630" y="3105"/>
                  </a:cubicBezTo>
                  <a:cubicBezTo>
                    <a:pt x="1249" y="2934"/>
                    <a:pt x="1825" y="2529"/>
                    <a:pt x="2273" y="2081"/>
                  </a:cubicBezTo>
                  <a:cubicBezTo>
                    <a:pt x="2849" y="1462"/>
                    <a:pt x="3297" y="704"/>
                    <a:pt x="3692"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6"/>
            <p:cNvSpPr/>
            <p:nvPr/>
          </p:nvSpPr>
          <p:spPr>
            <a:xfrm>
              <a:off x="7113030" y="4177163"/>
              <a:ext cx="94281" cy="219937"/>
            </a:xfrm>
            <a:custGeom>
              <a:avLst/>
              <a:gdLst/>
              <a:ahLst/>
              <a:cxnLst/>
              <a:rect l="l" t="t" r="r" b="b"/>
              <a:pathLst>
                <a:path w="2401" h="5601" extrusionOk="0">
                  <a:moveTo>
                    <a:pt x="0" y="0"/>
                  </a:moveTo>
                  <a:lnTo>
                    <a:pt x="0" y="0"/>
                  </a:lnTo>
                  <a:cubicBezTo>
                    <a:pt x="10" y="13"/>
                    <a:pt x="20" y="26"/>
                    <a:pt x="29" y="39"/>
                  </a:cubicBezTo>
                  <a:lnTo>
                    <a:pt x="29" y="39"/>
                  </a:lnTo>
                  <a:cubicBezTo>
                    <a:pt x="22" y="26"/>
                    <a:pt x="13" y="13"/>
                    <a:pt x="0" y="0"/>
                  </a:cubicBezTo>
                  <a:close/>
                  <a:moveTo>
                    <a:pt x="29" y="39"/>
                  </a:moveTo>
                  <a:cubicBezTo>
                    <a:pt x="47" y="70"/>
                    <a:pt x="56" y="102"/>
                    <a:pt x="86" y="139"/>
                  </a:cubicBezTo>
                  <a:cubicBezTo>
                    <a:pt x="171" y="352"/>
                    <a:pt x="310" y="534"/>
                    <a:pt x="395" y="715"/>
                  </a:cubicBezTo>
                  <a:cubicBezTo>
                    <a:pt x="576" y="1110"/>
                    <a:pt x="704" y="1558"/>
                    <a:pt x="886" y="1952"/>
                  </a:cubicBezTo>
                  <a:cubicBezTo>
                    <a:pt x="1152" y="2806"/>
                    <a:pt x="1419" y="3649"/>
                    <a:pt x="1771" y="4449"/>
                  </a:cubicBezTo>
                  <a:cubicBezTo>
                    <a:pt x="1952" y="4843"/>
                    <a:pt x="2134" y="5249"/>
                    <a:pt x="2358" y="5601"/>
                  </a:cubicBezTo>
                  <a:cubicBezTo>
                    <a:pt x="2400" y="4801"/>
                    <a:pt x="2304" y="3958"/>
                    <a:pt x="2038" y="3158"/>
                  </a:cubicBezTo>
                  <a:cubicBezTo>
                    <a:pt x="1867" y="2710"/>
                    <a:pt x="1686" y="2315"/>
                    <a:pt x="1462" y="1910"/>
                  </a:cubicBezTo>
                  <a:cubicBezTo>
                    <a:pt x="1152" y="1472"/>
                    <a:pt x="843" y="1067"/>
                    <a:pt x="491" y="619"/>
                  </a:cubicBezTo>
                  <a:cubicBezTo>
                    <a:pt x="320" y="458"/>
                    <a:pt x="187" y="250"/>
                    <a:pt x="29" y="39"/>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6"/>
            <p:cNvSpPr/>
            <p:nvPr/>
          </p:nvSpPr>
          <p:spPr>
            <a:xfrm>
              <a:off x="6884299" y="4660539"/>
              <a:ext cx="46964" cy="235880"/>
            </a:xfrm>
            <a:custGeom>
              <a:avLst/>
              <a:gdLst/>
              <a:ahLst/>
              <a:cxnLst/>
              <a:rect l="l" t="t" r="r" b="b"/>
              <a:pathLst>
                <a:path w="1196" h="6007" extrusionOk="0">
                  <a:moveTo>
                    <a:pt x="982" y="0"/>
                  </a:moveTo>
                  <a:cubicBezTo>
                    <a:pt x="886" y="182"/>
                    <a:pt x="844" y="363"/>
                    <a:pt x="758" y="576"/>
                  </a:cubicBezTo>
                  <a:cubicBezTo>
                    <a:pt x="716" y="758"/>
                    <a:pt x="662" y="939"/>
                    <a:pt x="620" y="1163"/>
                  </a:cubicBezTo>
                  <a:cubicBezTo>
                    <a:pt x="492" y="1558"/>
                    <a:pt x="449" y="1963"/>
                    <a:pt x="396" y="2358"/>
                  </a:cubicBezTo>
                  <a:cubicBezTo>
                    <a:pt x="310" y="3158"/>
                    <a:pt x="268" y="4001"/>
                    <a:pt x="182" y="4843"/>
                  </a:cubicBezTo>
                  <a:cubicBezTo>
                    <a:pt x="129" y="5206"/>
                    <a:pt x="86" y="5601"/>
                    <a:pt x="1" y="6006"/>
                  </a:cubicBezTo>
                  <a:cubicBezTo>
                    <a:pt x="449" y="5334"/>
                    <a:pt x="801" y="4630"/>
                    <a:pt x="982" y="3873"/>
                  </a:cubicBezTo>
                  <a:cubicBezTo>
                    <a:pt x="1196" y="2977"/>
                    <a:pt x="1196" y="2091"/>
                    <a:pt x="1110" y="1163"/>
                  </a:cubicBezTo>
                  <a:cubicBezTo>
                    <a:pt x="1068" y="800"/>
                    <a:pt x="1025" y="406"/>
                    <a:pt x="982"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6"/>
            <p:cNvSpPr/>
            <p:nvPr/>
          </p:nvSpPr>
          <p:spPr>
            <a:xfrm>
              <a:off x="6793396" y="4461574"/>
              <a:ext cx="143326" cy="127384"/>
            </a:xfrm>
            <a:custGeom>
              <a:avLst/>
              <a:gdLst/>
              <a:ahLst/>
              <a:cxnLst/>
              <a:rect l="l" t="t" r="r" b="b"/>
              <a:pathLst>
                <a:path w="3650" h="3244" extrusionOk="0">
                  <a:moveTo>
                    <a:pt x="3649" y="0"/>
                  </a:moveTo>
                  <a:lnTo>
                    <a:pt x="3649" y="0"/>
                  </a:lnTo>
                  <a:cubicBezTo>
                    <a:pt x="2497" y="406"/>
                    <a:pt x="1430" y="1110"/>
                    <a:pt x="716" y="2049"/>
                  </a:cubicBezTo>
                  <a:cubicBezTo>
                    <a:pt x="492" y="2315"/>
                    <a:pt x="310" y="2625"/>
                    <a:pt x="140" y="2891"/>
                  </a:cubicBezTo>
                  <a:cubicBezTo>
                    <a:pt x="97" y="2977"/>
                    <a:pt x="97" y="3073"/>
                    <a:pt x="44" y="3115"/>
                  </a:cubicBezTo>
                  <a:cubicBezTo>
                    <a:pt x="1" y="3201"/>
                    <a:pt x="1" y="3201"/>
                    <a:pt x="44" y="3243"/>
                  </a:cubicBezTo>
                  <a:cubicBezTo>
                    <a:pt x="577" y="2934"/>
                    <a:pt x="1110" y="2539"/>
                    <a:pt x="1601" y="2134"/>
                  </a:cubicBezTo>
                  <a:cubicBezTo>
                    <a:pt x="1868" y="1910"/>
                    <a:pt x="2092" y="1697"/>
                    <a:pt x="2316" y="1430"/>
                  </a:cubicBezTo>
                  <a:cubicBezTo>
                    <a:pt x="2540" y="1206"/>
                    <a:pt x="2711" y="939"/>
                    <a:pt x="2935" y="715"/>
                  </a:cubicBezTo>
                  <a:cubicBezTo>
                    <a:pt x="3073" y="576"/>
                    <a:pt x="3201" y="448"/>
                    <a:pt x="3297" y="310"/>
                  </a:cubicBezTo>
                  <a:cubicBezTo>
                    <a:pt x="3425" y="224"/>
                    <a:pt x="3511" y="96"/>
                    <a:pt x="3649"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6"/>
            <p:cNvSpPr/>
            <p:nvPr/>
          </p:nvSpPr>
          <p:spPr>
            <a:xfrm>
              <a:off x="6800543" y="4164991"/>
              <a:ext cx="235448" cy="49045"/>
            </a:xfrm>
            <a:custGeom>
              <a:avLst/>
              <a:gdLst/>
              <a:ahLst/>
              <a:cxnLst/>
              <a:rect l="l" t="t" r="r" b="b"/>
              <a:pathLst>
                <a:path w="5996" h="1249" extrusionOk="0">
                  <a:moveTo>
                    <a:pt x="3777" y="1"/>
                  </a:moveTo>
                  <a:cubicBezTo>
                    <a:pt x="2849" y="1"/>
                    <a:pt x="1910" y="182"/>
                    <a:pt x="1024" y="577"/>
                  </a:cubicBezTo>
                  <a:cubicBezTo>
                    <a:pt x="662" y="758"/>
                    <a:pt x="310" y="982"/>
                    <a:pt x="0" y="1249"/>
                  </a:cubicBezTo>
                  <a:cubicBezTo>
                    <a:pt x="800" y="1196"/>
                    <a:pt x="1600" y="1068"/>
                    <a:pt x="2401" y="886"/>
                  </a:cubicBezTo>
                  <a:cubicBezTo>
                    <a:pt x="3243" y="662"/>
                    <a:pt x="4086" y="396"/>
                    <a:pt x="4982" y="268"/>
                  </a:cubicBezTo>
                  <a:cubicBezTo>
                    <a:pt x="5195" y="225"/>
                    <a:pt x="5462" y="182"/>
                    <a:pt x="5686" y="182"/>
                  </a:cubicBezTo>
                  <a:lnTo>
                    <a:pt x="5995" y="182"/>
                  </a:lnTo>
                  <a:cubicBezTo>
                    <a:pt x="5249" y="86"/>
                    <a:pt x="4491" y="1"/>
                    <a:pt x="3777" y="1"/>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6"/>
            <p:cNvSpPr/>
            <p:nvPr/>
          </p:nvSpPr>
          <p:spPr>
            <a:xfrm>
              <a:off x="6964718" y="4467032"/>
              <a:ext cx="94321" cy="163824"/>
            </a:xfrm>
            <a:custGeom>
              <a:avLst/>
              <a:gdLst/>
              <a:ahLst/>
              <a:cxnLst/>
              <a:rect l="l" t="t" r="r" b="b"/>
              <a:pathLst>
                <a:path w="2402" h="4172" extrusionOk="0">
                  <a:moveTo>
                    <a:pt x="1" y="0"/>
                  </a:moveTo>
                  <a:cubicBezTo>
                    <a:pt x="214" y="1376"/>
                    <a:pt x="481" y="2891"/>
                    <a:pt x="1686" y="3819"/>
                  </a:cubicBezTo>
                  <a:cubicBezTo>
                    <a:pt x="1814" y="3904"/>
                    <a:pt x="1953" y="4000"/>
                    <a:pt x="2134" y="4086"/>
                  </a:cubicBezTo>
                  <a:cubicBezTo>
                    <a:pt x="2220" y="4128"/>
                    <a:pt x="2262" y="4171"/>
                    <a:pt x="2348" y="4171"/>
                  </a:cubicBezTo>
                  <a:lnTo>
                    <a:pt x="2401" y="4171"/>
                  </a:lnTo>
                  <a:cubicBezTo>
                    <a:pt x="1953" y="3734"/>
                    <a:pt x="1601" y="3200"/>
                    <a:pt x="1238" y="2667"/>
                  </a:cubicBezTo>
                  <a:cubicBezTo>
                    <a:pt x="1110" y="2358"/>
                    <a:pt x="929" y="2091"/>
                    <a:pt x="801" y="1771"/>
                  </a:cubicBezTo>
                  <a:cubicBezTo>
                    <a:pt x="662" y="1504"/>
                    <a:pt x="577" y="1195"/>
                    <a:pt x="438" y="885"/>
                  </a:cubicBezTo>
                  <a:cubicBezTo>
                    <a:pt x="353" y="704"/>
                    <a:pt x="310" y="576"/>
                    <a:pt x="214" y="395"/>
                  </a:cubicBezTo>
                  <a:cubicBezTo>
                    <a:pt x="129" y="267"/>
                    <a:pt x="44" y="128"/>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6"/>
            <p:cNvSpPr/>
            <p:nvPr/>
          </p:nvSpPr>
          <p:spPr>
            <a:xfrm>
              <a:off x="6865059" y="4693641"/>
              <a:ext cx="41898" cy="204427"/>
            </a:xfrm>
            <a:custGeom>
              <a:avLst/>
              <a:gdLst/>
              <a:ahLst/>
              <a:cxnLst/>
              <a:rect l="l" t="t" r="r" b="b"/>
              <a:pathLst>
                <a:path w="1067" h="5206" extrusionOk="0">
                  <a:moveTo>
                    <a:pt x="1067" y="0"/>
                  </a:moveTo>
                  <a:lnTo>
                    <a:pt x="1067" y="0"/>
                  </a:lnTo>
                  <a:cubicBezTo>
                    <a:pt x="886" y="363"/>
                    <a:pt x="715" y="758"/>
                    <a:pt x="576" y="1120"/>
                  </a:cubicBezTo>
                  <a:cubicBezTo>
                    <a:pt x="405" y="1558"/>
                    <a:pt x="267" y="2048"/>
                    <a:pt x="181" y="2539"/>
                  </a:cubicBezTo>
                  <a:cubicBezTo>
                    <a:pt x="85" y="2987"/>
                    <a:pt x="0" y="3424"/>
                    <a:pt x="85" y="3872"/>
                  </a:cubicBezTo>
                  <a:cubicBezTo>
                    <a:pt x="139" y="4320"/>
                    <a:pt x="267" y="4758"/>
                    <a:pt x="448" y="5206"/>
                  </a:cubicBezTo>
                  <a:cubicBezTo>
                    <a:pt x="491" y="4854"/>
                    <a:pt x="576" y="4491"/>
                    <a:pt x="576" y="4139"/>
                  </a:cubicBezTo>
                  <a:cubicBezTo>
                    <a:pt x="672" y="3691"/>
                    <a:pt x="672" y="3296"/>
                    <a:pt x="715" y="2848"/>
                  </a:cubicBezTo>
                  <a:cubicBezTo>
                    <a:pt x="758" y="2048"/>
                    <a:pt x="800" y="1206"/>
                    <a:pt x="982" y="406"/>
                  </a:cubicBezTo>
                  <a:cubicBezTo>
                    <a:pt x="1024" y="267"/>
                    <a:pt x="1024" y="139"/>
                    <a:pt x="1067"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6"/>
            <p:cNvSpPr/>
            <p:nvPr/>
          </p:nvSpPr>
          <p:spPr>
            <a:xfrm>
              <a:off x="6774155" y="4288996"/>
              <a:ext cx="230422" cy="127384"/>
            </a:xfrm>
            <a:custGeom>
              <a:avLst/>
              <a:gdLst/>
              <a:ahLst/>
              <a:cxnLst/>
              <a:rect l="l" t="t" r="r" b="b"/>
              <a:pathLst>
                <a:path w="5868" h="3244" extrusionOk="0">
                  <a:moveTo>
                    <a:pt x="5867" y="0"/>
                  </a:moveTo>
                  <a:lnTo>
                    <a:pt x="5867" y="0"/>
                  </a:lnTo>
                  <a:cubicBezTo>
                    <a:pt x="4139" y="395"/>
                    <a:pt x="2315" y="843"/>
                    <a:pt x="939" y="2038"/>
                  </a:cubicBezTo>
                  <a:cubicBezTo>
                    <a:pt x="630" y="2358"/>
                    <a:pt x="320" y="2710"/>
                    <a:pt x="96" y="3062"/>
                  </a:cubicBezTo>
                  <a:cubicBezTo>
                    <a:pt x="54" y="3105"/>
                    <a:pt x="0" y="3201"/>
                    <a:pt x="0" y="3201"/>
                  </a:cubicBezTo>
                  <a:lnTo>
                    <a:pt x="0" y="3243"/>
                  </a:lnTo>
                  <a:cubicBezTo>
                    <a:pt x="406" y="3158"/>
                    <a:pt x="800" y="3062"/>
                    <a:pt x="1206" y="2891"/>
                  </a:cubicBezTo>
                  <a:cubicBezTo>
                    <a:pt x="1600" y="2710"/>
                    <a:pt x="2006" y="2486"/>
                    <a:pt x="2400" y="2219"/>
                  </a:cubicBezTo>
                  <a:cubicBezTo>
                    <a:pt x="2763" y="1910"/>
                    <a:pt x="3115" y="1601"/>
                    <a:pt x="3521" y="1377"/>
                  </a:cubicBezTo>
                  <a:cubicBezTo>
                    <a:pt x="3915" y="1110"/>
                    <a:pt x="4321" y="971"/>
                    <a:pt x="4673" y="758"/>
                  </a:cubicBezTo>
                  <a:cubicBezTo>
                    <a:pt x="4897" y="662"/>
                    <a:pt x="5121" y="576"/>
                    <a:pt x="5291" y="438"/>
                  </a:cubicBezTo>
                  <a:cubicBezTo>
                    <a:pt x="5430" y="352"/>
                    <a:pt x="5515" y="310"/>
                    <a:pt x="5601" y="224"/>
                  </a:cubicBezTo>
                  <a:cubicBezTo>
                    <a:pt x="5697" y="171"/>
                    <a:pt x="5782" y="86"/>
                    <a:pt x="5867"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6"/>
            <p:cNvSpPr/>
            <p:nvPr/>
          </p:nvSpPr>
          <p:spPr>
            <a:xfrm>
              <a:off x="6793396" y="4174729"/>
              <a:ext cx="255160" cy="49791"/>
            </a:xfrm>
            <a:custGeom>
              <a:avLst/>
              <a:gdLst/>
              <a:ahLst/>
              <a:cxnLst/>
              <a:rect l="l" t="t" r="r" b="b"/>
              <a:pathLst>
                <a:path w="6498" h="1268" extrusionOk="0">
                  <a:moveTo>
                    <a:pt x="6138" y="1"/>
                  </a:moveTo>
                  <a:cubicBezTo>
                    <a:pt x="6079" y="1"/>
                    <a:pt x="6021" y="5"/>
                    <a:pt x="5964" y="20"/>
                  </a:cubicBezTo>
                  <a:cubicBezTo>
                    <a:pt x="5740" y="20"/>
                    <a:pt x="5516" y="20"/>
                    <a:pt x="5292" y="62"/>
                  </a:cubicBezTo>
                  <a:cubicBezTo>
                    <a:pt x="4844" y="105"/>
                    <a:pt x="4449" y="201"/>
                    <a:pt x="4001" y="329"/>
                  </a:cubicBezTo>
                  <a:cubicBezTo>
                    <a:pt x="3159" y="510"/>
                    <a:pt x="2273" y="777"/>
                    <a:pt x="1430" y="905"/>
                  </a:cubicBezTo>
                  <a:cubicBezTo>
                    <a:pt x="1100" y="976"/>
                    <a:pt x="770" y="1018"/>
                    <a:pt x="444" y="1018"/>
                  </a:cubicBezTo>
                  <a:cubicBezTo>
                    <a:pt x="328" y="1018"/>
                    <a:pt x="212" y="1012"/>
                    <a:pt x="97" y="1001"/>
                  </a:cubicBezTo>
                  <a:cubicBezTo>
                    <a:pt x="97" y="1044"/>
                    <a:pt x="44" y="1086"/>
                    <a:pt x="1" y="1086"/>
                  </a:cubicBezTo>
                  <a:cubicBezTo>
                    <a:pt x="449" y="1268"/>
                    <a:pt x="940" y="1268"/>
                    <a:pt x="1430" y="1268"/>
                  </a:cubicBezTo>
                  <a:cubicBezTo>
                    <a:pt x="1910" y="1268"/>
                    <a:pt x="2358" y="1214"/>
                    <a:pt x="2849" y="1172"/>
                  </a:cubicBezTo>
                  <a:cubicBezTo>
                    <a:pt x="3831" y="1044"/>
                    <a:pt x="4759" y="777"/>
                    <a:pt x="5644" y="414"/>
                  </a:cubicBezTo>
                  <a:cubicBezTo>
                    <a:pt x="5964" y="286"/>
                    <a:pt x="6231" y="148"/>
                    <a:pt x="6497" y="20"/>
                  </a:cubicBezTo>
                  <a:cubicBezTo>
                    <a:pt x="6377" y="20"/>
                    <a:pt x="6256" y="1"/>
                    <a:pt x="613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6"/>
            <p:cNvSpPr/>
            <p:nvPr/>
          </p:nvSpPr>
          <p:spPr>
            <a:xfrm>
              <a:off x="6774155" y="4299480"/>
              <a:ext cx="225395" cy="118549"/>
            </a:xfrm>
            <a:custGeom>
              <a:avLst/>
              <a:gdLst/>
              <a:ahLst/>
              <a:cxnLst/>
              <a:rect l="l" t="t" r="r" b="b"/>
              <a:pathLst>
                <a:path w="5740" h="3019" extrusionOk="0">
                  <a:moveTo>
                    <a:pt x="5739" y="0"/>
                  </a:moveTo>
                  <a:cubicBezTo>
                    <a:pt x="5654" y="43"/>
                    <a:pt x="5558" y="128"/>
                    <a:pt x="5473" y="171"/>
                  </a:cubicBezTo>
                  <a:cubicBezTo>
                    <a:pt x="5249" y="309"/>
                    <a:pt x="5067" y="395"/>
                    <a:pt x="4897" y="491"/>
                  </a:cubicBezTo>
                  <a:cubicBezTo>
                    <a:pt x="4491" y="662"/>
                    <a:pt x="4097" y="843"/>
                    <a:pt x="3691" y="1067"/>
                  </a:cubicBezTo>
                  <a:cubicBezTo>
                    <a:pt x="3297" y="1291"/>
                    <a:pt x="2934" y="1600"/>
                    <a:pt x="2539" y="1910"/>
                  </a:cubicBezTo>
                  <a:cubicBezTo>
                    <a:pt x="2187" y="2176"/>
                    <a:pt x="1782" y="2443"/>
                    <a:pt x="1334" y="2624"/>
                  </a:cubicBezTo>
                  <a:cubicBezTo>
                    <a:pt x="939" y="2795"/>
                    <a:pt x="491" y="2934"/>
                    <a:pt x="0" y="3019"/>
                  </a:cubicBezTo>
                  <a:lnTo>
                    <a:pt x="448" y="3019"/>
                  </a:lnTo>
                  <a:cubicBezTo>
                    <a:pt x="672" y="3019"/>
                    <a:pt x="896" y="2976"/>
                    <a:pt x="1120" y="2934"/>
                  </a:cubicBezTo>
                  <a:cubicBezTo>
                    <a:pt x="1963" y="2710"/>
                    <a:pt x="2806" y="2304"/>
                    <a:pt x="3563" y="1867"/>
                  </a:cubicBezTo>
                  <a:cubicBezTo>
                    <a:pt x="4001" y="1600"/>
                    <a:pt x="4406" y="1291"/>
                    <a:pt x="4801" y="971"/>
                  </a:cubicBezTo>
                  <a:cubicBezTo>
                    <a:pt x="5163" y="662"/>
                    <a:pt x="5515" y="352"/>
                    <a:pt x="5739"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6"/>
            <p:cNvSpPr/>
            <p:nvPr/>
          </p:nvSpPr>
          <p:spPr>
            <a:xfrm>
              <a:off x="7023815" y="4297791"/>
              <a:ext cx="139949" cy="223314"/>
            </a:xfrm>
            <a:custGeom>
              <a:avLst/>
              <a:gdLst/>
              <a:ahLst/>
              <a:cxnLst/>
              <a:rect l="l" t="t" r="r" b="b"/>
              <a:pathLst>
                <a:path w="3564" h="5687" extrusionOk="0">
                  <a:moveTo>
                    <a:pt x="0" y="0"/>
                  </a:moveTo>
                  <a:lnTo>
                    <a:pt x="0" y="0"/>
                  </a:lnTo>
                  <a:cubicBezTo>
                    <a:pt x="96" y="171"/>
                    <a:pt x="139" y="395"/>
                    <a:pt x="224" y="577"/>
                  </a:cubicBezTo>
                  <a:cubicBezTo>
                    <a:pt x="309" y="747"/>
                    <a:pt x="448" y="929"/>
                    <a:pt x="576" y="1067"/>
                  </a:cubicBezTo>
                  <a:cubicBezTo>
                    <a:pt x="800" y="1419"/>
                    <a:pt x="1067" y="1771"/>
                    <a:pt x="1291" y="2134"/>
                  </a:cubicBezTo>
                  <a:cubicBezTo>
                    <a:pt x="1515" y="2529"/>
                    <a:pt x="1696" y="2934"/>
                    <a:pt x="1867" y="3371"/>
                  </a:cubicBezTo>
                  <a:cubicBezTo>
                    <a:pt x="2048" y="3777"/>
                    <a:pt x="2272" y="4214"/>
                    <a:pt x="2539" y="4577"/>
                  </a:cubicBezTo>
                  <a:cubicBezTo>
                    <a:pt x="2806" y="4971"/>
                    <a:pt x="3158" y="5377"/>
                    <a:pt x="3563" y="5686"/>
                  </a:cubicBezTo>
                  <a:lnTo>
                    <a:pt x="3563" y="5644"/>
                  </a:lnTo>
                  <a:lnTo>
                    <a:pt x="3563" y="5462"/>
                  </a:lnTo>
                  <a:cubicBezTo>
                    <a:pt x="3563" y="5377"/>
                    <a:pt x="3563" y="5281"/>
                    <a:pt x="3510" y="5153"/>
                  </a:cubicBezTo>
                  <a:cubicBezTo>
                    <a:pt x="3510" y="4929"/>
                    <a:pt x="3467" y="4705"/>
                    <a:pt x="3382" y="4534"/>
                  </a:cubicBezTo>
                  <a:cubicBezTo>
                    <a:pt x="3158" y="3681"/>
                    <a:pt x="2763" y="2934"/>
                    <a:pt x="2230" y="2262"/>
                  </a:cubicBezTo>
                  <a:cubicBezTo>
                    <a:pt x="1558" y="1419"/>
                    <a:pt x="800" y="705"/>
                    <a:pt x="0"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6"/>
            <p:cNvSpPr/>
            <p:nvPr/>
          </p:nvSpPr>
          <p:spPr>
            <a:xfrm>
              <a:off x="7023815" y="4308276"/>
              <a:ext cx="137829" cy="212830"/>
            </a:xfrm>
            <a:custGeom>
              <a:avLst/>
              <a:gdLst/>
              <a:ahLst/>
              <a:cxnLst/>
              <a:rect l="l" t="t" r="r" b="b"/>
              <a:pathLst>
                <a:path w="3510" h="5420" extrusionOk="0">
                  <a:moveTo>
                    <a:pt x="0" y="0"/>
                  </a:moveTo>
                  <a:cubicBezTo>
                    <a:pt x="0" y="352"/>
                    <a:pt x="96" y="704"/>
                    <a:pt x="224" y="1014"/>
                  </a:cubicBezTo>
                  <a:cubicBezTo>
                    <a:pt x="363" y="1462"/>
                    <a:pt x="533" y="1867"/>
                    <a:pt x="757" y="2304"/>
                  </a:cubicBezTo>
                  <a:cubicBezTo>
                    <a:pt x="1163" y="3104"/>
                    <a:pt x="1696" y="3862"/>
                    <a:pt x="2315" y="4534"/>
                  </a:cubicBezTo>
                  <a:cubicBezTo>
                    <a:pt x="2496" y="4704"/>
                    <a:pt x="2667" y="4886"/>
                    <a:pt x="2848" y="5014"/>
                  </a:cubicBezTo>
                  <a:cubicBezTo>
                    <a:pt x="3030" y="5195"/>
                    <a:pt x="3243" y="5377"/>
                    <a:pt x="3510" y="5419"/>
                  </a:cubicBezTo>
                  <a:cubicBezTo>
                    <a:pt x="2806" y="4886"/>
                    <a:pt x="2272" y="4128"/>
                    <a:pt x="1910" y="3328"/>
                  </a:cubicBezTo>
                  <a:cubicBezTo>
                    <a:pt x="1696" y="2880"/>
                    <a:pt x="1515" y="2443"/>
                    <a:pt x="1291" y="2038"/>
                  </a:cubicBezTo>
                  <a:cubicBezTo>
                    <a:pt x="1110" y="1686"/>
                    <a:pt x="843" y="1334"/>
                    <a:pt x="576" y="971"/>
                  </a:cubicBezTo>
                  <a:cubicBezTo>
                    <a:pt x="448" y="800"/>
                    <a:pt x="309" y="619"/>
                    <a:pt x="181" y="395"/>
                  </a:cubicBezTo>
                  <a:cubicBezTo>
                    <a:pt x="139" y="267"/>
                    <a:pt x="43" y="128"/>
                    <a:pt x="0"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6"/>
            <p:cNvSpPr/>
            <p:nvPr/>
          </p:nvSpPr>
          <p:spPr>
            <a:xfrm>
              <a:off x="6868396" y="3986679"/>
              <a:ext cx="323014" cy="36794"/>
            </a:xfrm>
            <a:custGeom>
              <a:avLst/>
              <a:gdLst/>
              <a:ahLst/>
              <a:cxnLst/>
              <a:rect l="l" t="t" r="r" b="b"/>
              <a:pathLst>
                <a:path w="8226" h="937" extrusionOk="0">
                  <a:moveTo>
                    <a:pt x="3995" y="0"/>
                  </a:moveTo>
                  <a:cubicBezTo>
                    <a:pt x="3233" y="0"/>
                    <a:pt x="2475" y="62"/>
                    <a:pt x="1739" y="232"/>
                  </a:cubicBezTo>
                  <a:cubicBezTo>
                    <a:pt x="1430" y="275"/>
                    <a:pt x="1121" y="360"/>
                    <a:pt x="854" y="456"/>
                  </a:cubicBezTo>
                  <a:cubicBezTo>
                    <a:pt x="715" y="542"/>
                    <a:pt x="534" y="584"/>
                    <a:pt x="406" y="627"/>
                  </a:cubicBezTo>
                  <a:cubicBezTo>
                    <a:pt x="320" y="670"/>
                    <a:pt x="139" y="723"/>
                    <a:pt x="0" y="808"/>
                  </a:cubicBezTo>
                  <a:cubicBezTo>
                    <a:pt x="534" y="894"/>
                    <a:pt x="1025" y="936"/>
                    <a:pt x="1558" y="936"/>
                  </a:cubicBezTo>
                  <a:cubicBezTo>
                    <a:pt x="2091" y="936"/>
                    <a:pt x="2625" y="936"/>
                    <a:pt x="3158" y="894"/>
                  </a:cubicBezTo>
                  <a:cubicBezTo>
                    <a:pt x="4321" y="851"/>
                    <a:pt x="5430" y="766"/>
                    <a:pt x="6540" y="670"/>
                  </a:cubicBezTo>
                  <a:cubicBezTo>
                    <a:pt x="6849" y="627"/>
                    <a:pt x="7158" y="627"/>
                    <a:pt x="7521" y="584"/>
                  </a:cubicBezTo>
                  <a:cubicBezTo>
                    <a:pt x="7734" y="584"/>
                    <a:pt x="7958" y="542"/>
                    <a:pt x="8225" y="542"/>
                  </a:cubicBezTo>
                  <a:cubicBezTo>
                    <a:pt x="7873" y="499"/>
                    <a:pt x="7521" y="403"/>
                    <a:pt x="7158" y="360"/>
                  </a:cubicBezTo>
                  <a:cubicBezTo>
                    <a:pt x="6540" y="232"/>
                    <a:pt x="5921" y="136"/>
                    <a:pt x="5292" y="51"/>
                  </a:cubicBezTo>
                  <a:cubicBezTo>
                    <a:pt x="4860" y="20"/>
                    <a:pt x="4427" y="0"/>
                    <a:pt x="3995"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6"/>
            <p:cNvSpPr/>
            <p:nvPr/>
          </p:nvSpPr>
          <p:spPr>
            <a:xfrm>
              <a:off x="6968095" y="4465343"/>
              <a:ext cx="94281" cy="165513"/>
            </a:xfrm>
            <a:custGeom>
              <a:avLst/>
              <a:gdLst/>
              <a:ahLst/>
              <a:cxnLst/>
              <a:rect l="l" t="t" r="r" b="b"/>
              <a:pathLst>
                <a:path w="2401" h="4215" extrusionOk="0">
                  <a:moveTo>
                    <a:pt x="0" y="0"/>
                  </a:moveTo>
                  <a:lnTo>
                    <a:pt x="0" y="0"/>
                  </a:lnTo>
                  <a:cubicBezTo>
                    <a:pt x="43" y="86"/>
                    <a:pt x="86" y="214"/>
                    <a:pt x="182" y="310"/>
                  </a:cubicBezTo>
                  <a:cubicBezTo>
                    <a:pt x="224" y="438"/>
                    <a:pt x="310" y="576"/>
                    <a:pt x="352" y="747"/>
                  </a:cubicBezTo>
                  <a:cubicBezTo>
                    <a:pt x="491" y="1014"/>
                    <a:pt x="576" y="1334"/>
                    <a:pt x="715" y="1643"/>
                  </a:cubicBezTo>
                  <a:cubicBezTo>
                    <a:pt x="982" y="2219"/>
                    <a:pt x="1291" y="2795"/>
                    <a:pt x="1643" y="3329"/>
                  </a:cubicBezTo>
                  <a:cubicBezTo>
                    <a:pt x="1867" y="3638"/>
                    <a:pt x="2091" y="3947"/>
                    <a:pt x="2358" y="4214"/>
                  </a:cubicBezTo>
                  <a:cubicBezTo>
                    <a:pt x="2400" y="4171"/>
                    <a:pt x="2358" y="4086"/>
                    <a:pt x="2358" y="4043"/>
                  </a:cubicBezTo>
                  <a:cubicBezTo>
                    <a:pt x="2315" y="3681"/>
                    <a:pt x="2219" y="3371"/>
                    <a:pt x="2134" y="3062"/>
                  </a:cubicBezTo>
                  <a:cubicBezTo>
                    <a:pt x="1952" y="2443"/>
                    <a:pt x="1643" y="1814"/>
                    <a:pt x="1291" y="1281"/>
                  </a:cubicBezTo>
                  <a:cubicBezTo>
                    <a:pt x="928" y="800"/>
                    <a:pt x="491" y="352"/>
                    <a:pt x="0"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6"/>
            <p:cNvSpPr/>
            <p:nvPr/>
          </p:nvSpPr>
          <p:spPr>
            <a:xfrm>
              <a:off x="7224430" y="4033918"/>
              <a:ext cx="127816" cy="310842"/>
            </a:xfrm>
            <a:custGeom>
              <a:avLst/>
              <a:gdLst/>
              <a:ahLst/>
              <a:cxnLst/>
              <a:rect l="l" t="t" r="r" b="b"/>
              <a:pathLst>
                <a:path w="3255" h="7916" extrusionOk="0">
                  <a:moveTo>
                    <a:pt x="1" y="0"/>
                  </a:moveTo>
                  <a:lnTo>
                    <a:pt x="1" y="0"/>
                  </a:lnTo>
                  <a:cubicBezTo>
                    <a:pt x="1" y="2048"/>
                    <a:pt x="534" y="4096"/>
                    <a:pt x="1601" y="5867"/>
                  </a:cubicBezTo>
                  <a:cubicBezTo>
                    <a:pt x="1868" y="6358"/>
                    <a:pt x="2230" y="6806"/>
                    <a:pt x="2582" y="7254"/>
                  </a:cubicBezTo>
                  <a:cubicBezTo>
                    <a:pt x="2764" y="7467"/>
                    <a:pt x="2988" y="7787"/>
                    <a:pt x="3254" y="7915"/>
                  </a:cubicBezTo>
                  <a:cubicBezTo>
                    <a:pt x="2934" y="7521"/>
                    <a:pt x="2721" y="7115"/>
                    <a:pt x="2540" y="6667"/>
                  </a:cubicBezTo>
                  <a:cubicBezTo>
                    <a:pt x="2316" y="6187"/>
                    <a:pt x="2092" y="5654"/>
                    <a:pt x="1921" y="5163"/>
                  </a:cubicBezTo>
                  <a:cubicBezTo>
                    <a:pt x="1473" y="4096"/>
                    <a:pt x="1068" y="3030"/>
                    <a:pt x="673" y="1963"/>
                  </a:cubicBezTo>
                  <a:cubicBezTo>
                    <a:pt x="588" y="1653"/>
                    <a:pt x="449" y="1387"/>
                    <a:pt x="364" y="1067"/>
                  </a:cubicBezTo>
                  <a:cubicBezTo>
                    <a:pt x="225" y="757"/>
                    <a:pt x="139" y="448"/>
                    <a:pt x="54" y="139"/>
                  </a:cubicBezTo>
                  <a:lnTo>
                    <a:pt x="54" y="96"/>
                  </a:lnTo>
                  <a:cubicBezTo>
                    <a:pt x="54" y="53"/>
                    <a:pt x="1" y="53"/>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6"/>
            <p:cNvSpPr/>
            <p:nvPr/>
          </p:nvSpPr>
          <p:spPr>
            <a:xfrm>
              <a:off x="7231577" y="4048132"/>
              <a:ext cx="122358" cy="296627"/>
            </a:xfrm>
            <a:custGeom>
              <a:avLst/>
              <a:gdLst/>
              <a:ahLst/>
              <a:cxnLst/>
              <a:rect l="l" t="t" r="r" b="b"/>
              <a:pathLst>
                <a:path w="3116" h="7554" extrusionOk="0">
                  <a:moveTo>
                    <a:pt x="0" y="1"/>
                  </a:moveTo>
                  <a:lnTo>
                    <a:pt x="0" y="1"/>
                  </a:lnTo>
                  <a:cubicBezTo>
                    <a:pt x="182" y="438"/>
                    <a:pt x="310" y="886"/>
                    <a:pt x="491" y="1377"/>
                  </a:cubicBezTo>
                  <a:cubicBezTo>
                    <a:pt x="672" y="1910"/>
                    <a:pt x="843" y="2444"/>
                    <a:pt x="1067" y="2977"/>
                  </a:cubicBezTo>
                  <a:cubicBezTo>
                    <a:pt x="1248" y="3510"/>
                    <a:pt x="1472" y="4001"/>
                    <a:pt x="1643" y="4534"/>
                  </a:cubicBezTo>
                  <a:cubicBezTo>
                    <a:pt x="1867" y="5068"/>
                    <a:pt x="2091" y="5558"/>
                    <a:pt x="2315" y="6092"/>
                  </a:cubicBezTo>
                  <a:cubicBezTo>
                    <a:pt x="2539" y="6572"/>
                    <a:pt x="2806" y="7063"/>
                    <a:pt x="3115" y="7553"/>
                  </a:cubicBezTo>
                  <a:lnTo>
                    <a:pt x="3115" y="7425"/>
                  </a:lnTo>
                  <a:lnTo>
                    <a:pt x="3115" y="7201"/>
                  </a:lnTo>
                  <a:lnTo>
                    <a:pt x="3115" y="6753"/>
                  </a:lnTo>
                  <a:cubicBezTo>
                    <a:pt x="3019" y="5462"/>
                    <a:pt x="2582" y="4268"/>
                    <a:pt x="2006" y="3158"/>
                  </a:cubicBezTo>
                  <a:cubicBezTo>
                    <a:pt x="1643" y="2486"/>
                    <a:pt x="1248" y="1825"/>
                    <a:pt x="843" y="1195"/>
                  </a:cubicBezTo>
                  <a:cubicBezTo>
                    <a:pt x="576" y="801"/>
                    <a:pt x="267" y="395"/>
                    <a:pt x="0" y="1"/>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6"/>
            <p:cNvSpPr/>
            <p:nvPr/>
          </p:nvSpPr>
          <p:spPr>
            <a:xfrm>
              <a:off x="6761983" y="3976509"/>
              <a:ext cx="602403" cy="937433"/>
            </a:xfrm>
            <a:custGeom>
              <a:avLst/>
              <a:gdLst/>
              <a:ahLst/>
              <a:cxnLst/>
              <a:rect l="l" t="t" r="r" b="b"/>
              <a:pathLst>
                <a:path w="15341" h="23873" extrusionOk="0">
                  <a:moveTo>
                    <a:pt x="6705" y="259"/>
                  </a:moveTo>
                  <a:cubicBezTo>
                    <a:pt x="7137" y="259"/>
                    <a:pt x="7570" y="279"/>
                    <a:pt x="8002" y="310"/>
                  </a:cubicBezTo>
                  <a:cubicBezTo>
                    <a:pt x="8631" y="395"/>
                    <a:pt x="9250" y="491"/>
                    <a:pt x="9868" y="619"/>
                  </a:cubicBezTo>
                  <a:cubicBezTo>
                    <a:pt x="10231" y="662"/>
                    <a:pt x="10583" y="758"/>
                    <a:pt x="10935" y="801"/>
                  </a:cubicBezTo>
                  <a:cubicBezTo>
                    <a:pt x="10668" y="801"/>
                    <a:pt x="10444" y="843"/>
                    <a:pt x="10231" y="843"/>
                  </a:cubicBezTo>
                  <a:cubicBezTo>
                    <a:pt x="9868" y="886"/>
                    <a:pt x="9559" y="886"/>
                    <a:pt x="9250" y="929"/>
                  </a:cubicBezTo>
                  <a:cubicBezTo>
                    <a:pt x="8140" y="1025"/>
                    <a:pt x="7031" y="1110"/>
                    <a:pt x="5868" y="1153"/>
                  </a:cubicBezTo>
                  <a:cubicBezTo>
                    <a:pt x="5335" y="1195"/>
                    <a:pt x="4801" y="1195"/>
                    <a:pt x="4268" y="1195"/>
                  </a:cubicBezTo>
                  <a:cubicBezTo>
                    <a:pt x="3735" y="1195"/>
                    <a:pt x="3244" y="1153"/>
                    <a:pt x="2710" y="1067"/>
                  </a:cubicBezTo>
                  <a:cubicBezTo>
                    <a:pt x="2849" y="982"/>
                    <a:pt x="3030" y="929"/>
                    <a:pt x="3116" y="886"/>
                  </a:cubicBezTo>
                  <a:cubicBezTo>
                    <a:pt x="3244" y="843"/>
                    <a:pt x="3425" y="801"/>
                    <a:pt x="3564" y="715"/>
                  </a:cubicBezTo>
                  <a:cubicBezTo>
                    <a:pt x="3831" y="619"/>
                    <a:pt x="4140" y="534"/>
                    <a:pt x="4449" y="491"/>
                  </a:cubicBezTo>
                  <a:cubicBezTo>
                    <a:pt x="5185" y="321"/>
                    <a:pt x="5943" y="259"/>
                    <a:pt x="6705" y="259"/>
                  </a:cubicBezTo>
                  <a:close/>
                  <a:moveTo>
                    <a:pt x="11298" y="801"/>
                  </a:moveTo>
                  <a:cubicBezTo>
                    <a:pt x="10850" y="1025"/>
                    <a:pt x="10402" y="1195"/>
                    <a:pt x="9964" y="1334"/>
                  </a:cubicBezTo>
                  <a:cubicBezTo>
                    <a:pt x="8914" y="1652"/>
                    <a:pt x="7802" y="1831"/>
                    <a:pt x="6708" y="1831"/>
                  </a:cubicBezTo>
                  <a:cubicBezTo>
                    <a:pt x="6591" y="1831"/>
                    <a:pt x="6475" y="1829"/>
                    <a:pt x="6359" y="1825"/>
                  </a:cubicBezTo>
                  <a:cubicBezTo>
                    <a:pt x="5740" y="1825"/>
                    <a:pt x="5111" y="1782"/>
                    <a:pt x="4535" y="1643"/>
                  </a:cubicBezTo>
                  <a:cubicBezTo>
                    <a:pt x="4225" y="1601"/>
                    <a:pt x="3959" y="1558"/>
                    <a:pt x="3649" y="1462"/>
                  </a:cubicBezTo>
                  <a:cubicBezTo>
                    <a:pt x="3468" y="1419"/>
                    <a:pt x="3340" y="1377"/>
                    <a:pt x="3201" y="1334"/>
                  </a:cubicBezTo>
                  <a:cubicBezTo>
                    <a:pt x="3116" y="1291"/>
                    <a:pt x="2849" y="1195"/>
                    <a:pt x="2710" y="1110"/>
                  </a:cubicBezTo>
                  <a:lnTo>
                    <a:pt x="2710" y="1110"/>
                  </a:lnTo>
                  <a:cubicBezTo>
                    <a:pt x="3153" y="1215"/>
                    <a:pt x="3589" y="1264"/>
                    <a:pt x="4005" y="1264"/>
                  </a:cubicBezTo>
                  <a:cubicBezTo>
                    <a:pt x="4141" y="1264"/>
                    <a:pt x="4275" y="1259"/>
                    <a:pt x="4407" y="1249"/>
                  </a:cubicBezTo>
                  <a:cubicBezTo>
                    <a:pt x="5516" y="1249"/>
                    <a:pt x="6668" y="1195"/>
                    <a:pt x="7778" y="1110"/>
                  </a:cubicBezTo>
                  <a:cubicBezTo>
                    <a:pt x="8311" y="1067"/>
                    <a:pt x="8898" y="1067"/>
                    <a:pt x="9474" y="1025"/>
                  </a:cubicBezTo>
                  <a:cubicBezTo>
                    <a:pt x="10007" y="982"/>
                    <a:pt x="10583" y="929"/>
                    <a:pt x="11159" y="843"/>
                  </a:cubicBezTo>
                  <a:cubicBezTo>
                    <a:pt x="11159" y="843"/>
                    <a:pt x="11202" y="843"/>
                    <a:pt x="11202" y="801"/>
                  </a:cubicBezTo>
                  <a:close/>
                  <a:moveTo>
                    <a:pt x="4759" y="4801"/>
                  </a:moveTo>
                  <a:cubicBezTo>
                    <a:pt x="5473" y="4801"/>
                    <a:pt x="6231" y="4886"/>
                    <a:pt x="6977" y="4982"/>
                  </a:cubicBezTo>
                  <a:lnTo>
                    <a:pt x="6668" y="4982"/>
                  </a:lnTo>
                  <a:cubicBezTo>
                    <a:pt x="6444" y="4982"/>
                    <a:pt x="6177" y="5025"/>
                    <a:pt x="5964" y="5068"/>
                  </a:cubicBezTo>
                  <a:cubicBezTo>
                    <a:pt x="5068" y="5196"/>
                    <a:pt x="4225" y="5462"/>
                    <a:pt x="3383" y="5686"/>
                  </a:cubicBezTo>
                  <a:cubicBezTo>
                    <a:pt x="2582" y="5868"/>
                    <a:pt x="1782" y="5996"/>
                    <a:pt x="982" y="6049"/>
                  </a:cubicBezTo>
                  <a:cubicBezTo>
                    <a:pt x="1292" y="5782"/>
                    <a:pt x="1644" y="5558"/>
                    <a:pt x="2006" y="5377"/>
                  </a:cubicBezTo>
                  <a:cubicBezTo>
                    <a:pt x="2892" y="4982"/>
                    <a:pt x="3831" y="4801"/>
                    <a:pt x="4759" y="4801"/>
                  </a:cubicBezTo>
                  <a:close/>
                  <a:moveTo>
                    <a:pt x="6938" y="5049"/>
                  </a:moveTo>
                  <a:cubicBezTo>
                    <a:pt x="7056" y="5049"/>
                    <a:pt x="7177" y="5068"/>
                    <a:pt x="7297" y="5068"/>
                  </a:cubicBezTo>
                  <a:cubicBezTo>
                    <a:pt x="7031" y="5196"/>
                    <a:pt x="6764" y="5334"/>
                    <a:pt x="6444" y="5462"/>
                  </a:cubicBezTo>
                  <a:cubicBezTo>
                    <a:pt x="5559" y="5825"/>
                    <a:pt x="4631" y="6092"/>
                    <a:pt x="3649" y="6220"/>
                  </a:cubicBezTo>
                  <a:cubicBezTo>
                    <a:pt x="3158" y="6262"/>
                    <a:pt x="2710" y="6316"/>
                    <a:pt x="2230" y="6316"/>
                  </a:cubicBezTo>
                  <a:cubicBezTo>
                    <a:pt x="1740" y="6316"/>
                    <a:pt x="1249" y="6316"/>
                    <a:pt x="801" y="6134"/>
                  </a:cubicBezTo>
                  <a:cubicBezTo>
                    <a:pt x="844" y="6134"/>
                    <a:pt x="897" y="6092"/>
                    <a:pt x="897" y="6049"/>
                  </a:cubicBezTo>
                  <a:cubicBezTo>
                    <a:pt x="1012" y="6060"/>
                    <a:pt x="1128" y="6066"/>
                    <a:pt x="1244" y="6066"/>
                  </a:cubicBezTo>
                  <a:cubicBezTo>
                    <a:pt x="1570" y="6066"/>
                    <a:pt x="1900" y="6024"/>
                    <a:pt x="2230" y="5953"/>
                  </a:cubicBezTo>
                  <a:cubicBezTo>
                    <a:pt x="3073" y="5825"/>
                    <a:pt x="3959" y="5558"/>
                    <a:pt x="4801" y="5377"/>
                  </a:cubicBezTo>
                  <a:cubicBezTo>
                    <a:pt x="5249" y="5249"/>
                    <a:pt x="5644" y="5153"/>
                    <a:pt x="6092" y="5110"/>
                  </a:cubicBezTo>
                  <a:cubicBezTo>
                    <a:pt x="6316" y="5068"/>
                    <a:pt x="6540" y="5068"/>
                    <a:pt x="6764" y="5068"/>
                  </a:cubicBezTo>
                  <a:cubicBezTo>
                    <a:pt x="6821" y="5053"/>
                    <a:pt x="6879" y="5049"/>
                    <a:pt x="6938" y="5049"/>
                  </a:cubicBezTo>
                  <a:close/>
                  <a:moveTo>
                    <a:pt x="11778" y="1462"/>
                  </a:moveTo>
                  <a:lnTo>
                    <a:pt x="11778" y="1462"/>
                  </a:lnTo>
                  <a:cubicBezTo>
                    <a:pt x="11778" y="1515"/>
                    <a:pt x="11831" y="1515"/>
                    <a:pt x="11831" y="1558"/>
                  </a:cubicBezTo>
                  <a:lnTo>
                    <a:pt x="11831" y="1601"/>
                  </a:lnTo>
                  <a:cubicBezTo>
                    <a:pt x="11916" y="1910"/>
                    <a:pt x="12002" y="2219"/>
                    <a:pt x="12141" y="2529"/>
                  </a:cubicBezTo>
                  <a:cubicBezTo>
                    <a:pt x="12226" y="2849"/>
                    <a:pt x="12365" y="3115"/>
                    <a:pt x="12450" y="3425"/>
                  </a:cubicBezTo>
                  <a:cubicBezTo>
                    <a:pt x="12845" y="4492"/>
                    <a:pt x="13250" y="5558"/>
                    <a:pt x="13698" y="6625"/>
                  </a:cubicBezTo>
                  <a:cubicBezTo>
                    <a:pt x="13869" y="7116"/>
                    <a:pt x="14093" y="7649"/>
                    <a:pt x="14317" y="8129"/>
                  </a:cubicBezTo>
                  <a:cubicBezTo>
                    <a:pt x="14498" y="8577"/>
                    <a:pt x="14711" y="8983"/>
                    <a:pt x="15031" y="9377"/>
                  </a:cubicBezTo>
                  <a:cubicBezTo>
                    <a:pt x="14765" y="9249"/>
                    <a:pt x="14541" y="8929"/>
                    <a:pt x="14359" y="8716"/>
                  </a:cubicBezTo>
                  <a:cubicBezTo>
                    <a:pt x="14007" y="8268"/>
                    <a:pt x="13645" y="7820"/>
                    <a:pt x="13378" y="7329"/>
                  </a:cubicBezTo>
                  <a:cubicBezTo>
                    <a:pt x="12311" y="5558"/>
                    <a:pt x="11778" y="3510"/>
                    <a:pt x="11778" y="1462"/>
                  </a:cubicBezTo>
                  <a:close/>
                  <a:moveTo>
                    <a:pt x="11959" y="1825"/>
                  </a:moveTo>
                  <a:cubicBezTo>
                    <a:pt x="12226" y="2219"/>
                    <a:pt x="12535" y="2625"/>
                    <a:pt x="12802" y="3019"/>
                  </a:cubicBezTo>
                  <a:cubicBezTo>
                    <a:pt x="13207" y="3649"/>
                    <a:pt x="13602" y="4310"/>
                    <a:pt x="13965" y="4982"/>
                  </a:cubicBezTo>
                  <a:cubicBezTo>
                    <a:pt x="14541" y="6092"/>
                    <a:pt x="14978" y="7286"/>
                    <a:pt x="15074" y="8577"/>
                  </a:cubicBezTo>
                  <a:lnTo>
                    <a:pt x="15074" y="9025"/>
                  </a:lnTo>
                  <a:lnTo>
                    <a:pt x="15074" y="9249"/>
                  </a:lnTo>
                  <a:lnTo>
                    <a:pt x="15074" y="9377"/>
                  </a:lnTo>
                  <a:cubicBezTo>
                    <a:pt x="14765" y="8887"/>
                    <a:pt x="14498" y="8396"/>
                    <a:pt x="14274" y="7916"/>
                  </a:cubicBezTo>
                  <a:cubicBezTo>
                    <a:pt x="14050" y="7382"/>
                    <a:pt x="13826" y="6892"/>
                    <a:pt x="13602" y="6358"/>
                  </a:cubicBezTo>
                  <a:cubicBezTo>
                    <a:pt x="13431" y="5825"/>
                    <a:pt x="13207" y="5334"/>
                    <a:pt x="13026" y="4801"/>
                  </a:cubicBezTo>
                  <a:cubicBezTo>
                    <a:pt x="12802" y="4268"/>
                    <a:pt x="12631" y="3734"/>
                    <a:pt x="12450" y="3201"/>
                  </a:cubicBezTo>
                  <a:cubicBezTo>
                    <a:pt x="12269" y="2710"/>
                    <a:pt x="12141" y="2262"/>
                    <a:pt x="11959" y="1825"/>
                  </a:cubicBezTo>
                  <a:close/>
                  <a:moveTo>
                    <a:pt x="8969" y="5149"/>
                  </a:moveTo>
                  <a:lnTo>
                    <a:pt x="8969" y="5149"/>
                  </a:lnTo>
                  <a:cubicBezTo>
                    <a:pt x="9127" y="5360"/>
                    <a:pt x="9260" y="5568"/>
                    <a:pt x="9431" y="5729"/>
                  </a:cubicBezTo>
                  <a:cubicBezTo>
                    <a:pt x="9783" y="6177"/>
                    <a:pt x="10092" y="6582"/>
                    <a:pt x="10402" y="7020"/>
                  </a:cubicBezTo>
                  <a:cubicBezTo>
                    <a:pt x="10626" y="7425"/>
                    <a:pt x="10807" y="7820"/>
                    <a:pt x="10978" y="8268"/>
                  </a:cubicBezTo>
                  <a:cubicBezTo>
                    <a:pt x="11244" y="9068"/>
                    <a:pt x="11340" y="9911"/>
                    <a:pt x="11298" y="10711"/>
                  </a:cubicBezTo>
                  <a:cubicBezTo>
                    <a:pt x="11074" y="10359"/>
                    <a:pt x="10892" y="9953"/>
                    <a:pt x="10711" y="9559"/>
                  </a:cubicBezTo>
                  <a:cubicBezTo>
                    <a:pt x="10359" y="8759"/>
                    <a:pt x="10092" y="7916"/>
                    <a:pt x="9826" y="7062"/>
                  </a:cubicBezTo>
                  <a:cubicBezTo>
                    <a:pt x="9644" y="6668"/>
                    <a:pt x="9516" y="6220"/>
                    <a:pt x="9335" y="5825"/>
                  </a:cubicBezTo>
                  <a:cubicBezTo>
                    <a:pt x="9250" y="5644"/>
                    <a:pt x="9111" y="5462"/>
                    <a:pt x="9026" y="5249"/>
                  </a:cubicBezTo>
                  <a:cubicBezTo>
                    <a:pt x="8996" y="5212"/>
                    <a:pt x="8987" y="5180"/>
                    <a:pt x="8969" y="5149"/>
                  </a:cubicBezTo>
                  <a:close/>
                  <a:moveTo>
                    <a:pt x="8674" y="4844"/>
                  </a:moveTo>
                  <a:cubicBezTo>
                    <a:pt x="8802" y="5025"/>
                    <a:pt x="8898" y="5196"/>
                    <a:pt x="9026" y="5377"/>
                  </a:cubicBezTo>
                  <a:cubicBezTo>
                    <a:pt x="9111" y="5601"/>
                    <a:pt x="9250" y="5825"/>
                    <a:pt x="9335" y="6049"/>
                  </a:cubicBezTo>
                  <a:cubicBezTo>
                    <a:pt x="9698" y="6849"/>
                    <a:pt x="9964" y="7734"/>
                    <a:pt x="10274" y="8534"/>
                  </a:cubicBezTo>
                  <a:cubicBezTo>
                    <a:pt x="10540" y="9335"/>
                    <a:pt x="10850" y="10092"/>
                    <a:pt x="11298" y="10796"/>
                  </a:cubicBezTo>
                  <a:lnTo>
                    <a:pt x="11298" y="10892"/>
                  </a:lnTo>
                  <a:cubicBezTo>
                    <a:pt x="10850" y="10583"/>
                    <a:pt x="10583" y="10092"/>
                    <a:pt x="10274" y="9644"/>
                  </a:cubicBezTo>
                  <a:cubicBezTo>
                    <a:pt x="9378" y="8182"/>
                    <a:pt x="8844" y="6529"/>
                    <a:pt x="8674" y="4844"/>
                  </a:cubicBezTo>
                  <a:close/>
                  <a:moveTo>
                    <a:pt x="6177" y="7958"/>
                  </a:moveTo>
                  <a:lnTo>
                    <a:pt x="6177" y="7958"/>
                  </a:lnTo>
                  <a:cubicBezTo>
                    <a:pt x="6092" y="8044"/>
                    <a:pt x="6007" y="8129"/>
                    <a:pt x="5911" y="8182"/>
                  </a:cubicBezTo>
                  <a:cubicBezTo>
                    <a:pt x="5825" y="8268"/>
                    <a:pt x="5740" y="8310"/>
                    <a:pt x="5601" y="8396"/>
                  </a:cubicBezTo>
                  <a:cubicBezTo>
                    <a:pt x="5431" y="8534"/>
                    <a:pt x="5207" y="8620"/>
                    <a:pt x="4983" y="8716"/>
                  </a:cubicBezTo>
                  <a:cubicBezTo>
                    <a:pt x="4631" y="8929"/>
                    <a:pt x="4225" y="9068"/>
                    <a:pt x="3831" y="9335"/>
                  </a:cubicBezTo>
                  <a:cubicBezTo>
                    <a:pt x="3425" y="9559"/>
                    <a:pt x="3073" y="9868"/>
                    <a:pt x="2710" y="10177"/>
                  </a:cubicBezTo>
                  <a:cubicBezTo>
                    <a:pt x="2316" y="10444"/>
                    <a:pt x="1910" y="10668"/>
                    <a:pt x="1516" y="10849"/>
                  </a:cubicBezTo>
                  <a:cubicBezTo>
                    <a:pt x="1110" y="11020"/>
                    <a:pt x="716" y="11116"/>
                    <a:pt x="310" y="11201"/>
                  </a:cubicBezTo>
                  <a:lnTo>
                    <a:pt x="310" y="11159"/>
                  </a:lnTo>
                  <a:cubicBezTo>
                    <a:pt x="310" y="11159"/>
                    <a:pt x="364" y="11063"/>
                    <a:pt x="406" y="11020"/>
                  </a:cubicBezTo>
                  <a:cubicBezTo>
                    <a:pt x="630" y="10668"/>
                    <a:pt x="940" y="10316"/>
                    <a:pt x="1249" y="9996"/>
                  </a:cubicBezTo>
                  <a:cubicBezTo>
                    <a:pt x="2625" y="8801"/>
                    <a:pt x="4449" y="8353"/>
                    <a:pt x="6177" y="7958"/>
                  </a:cubicBezTo>
                  <a:close/>
                  <a:moveTo>
                    <a:pt x="6049" y="8225"/>
                  </a:moveTo>
                  <a:lnTo>
                    <a:pt x="6049" y="8225"/>
                  </a:lnTo>
                  <a:cubicBezTo>
                    <a:pt x="5825" y="8577"/>
                    <a:pt x="5473" y="8887"/>
                    <a:pt x="5111" y="9196"/>
                  </a:cubicBezTo>
                  <a:cubicBezTo>
                    <a:pt x="4716" y="9516"/>
                    <a:pt x="4311" y="9825"/>
                    <a:pt x="3873" y="10092"/>
                  </a:cubicBezTo>
                  <a:cubicBezTo>
                    <a:pt x="3116" y="10529"/>
                    <a:pt x="2273" y="10935"/>
                    <a:pt x="1430" y="11159"/>
                  </a:cubicBezTo>
                  <a:cubicBezTo>
                    <a:pt x="1206" y="11201"/>
                    <a:pt x="982" y="11244"/>
                    <a:pt x="758" y="11244"/>
                  </a:cubicBezTo>
                  <a:lnTo>
                    <a:pt x="310" y="11244"/>
                  </a:lnTo>
                  <a:cubicBezTo>
                    <a:pt x="801" y="11159"/>
                    <a:pt x="1249" y="11020"/>
                    <a:pt x="1644" y="10849"/>
                  </a:cubicBezTo>
                  <a:cubicBezTo>
                    <a:pt x="2092" y="10668"/>
                    <a:pt x="2497" y="10401"/>
                    <a:pt x="2849" y="10135"/>
                  </a:cubicBezTo>
                  <a:cubicBezTo>
                    <a:pt x="3244" y="9825"/>
                    <a:pt x="3607" y="9516"/>
                    <a:pt x="4001" y="9292"/>
                  </a:cubicBezTo>
                  <a:cubicBezTo>
                    <a:pt x="4407" y="9068"/>
                    <a:pt x="4801" y="8887"/>
                    <a:pt x="5207" y="8716"/>
                  </a:cubicBezTo>
                  <a:cubicBezTo>
                    <a:pt x="5377" y="8620"/>
                    <a:pt x="5559" y="8534"/>
                    <a:pt x="5783" y="8396"/>
                  </a:cubicBezTo>
                  <a:cubicBezTo>
                    <a:pt x="5868" y="8353"/>
                    <a:pt x="5964" y="8268"/>
                    <a:pt x="6049" y="8225"/>
                  </a:cubicBezTo>
                  <a:close/>
                  <a:moveTo>
                    <a:pt x="6668" y="8449"/>
                  </a:moveTo>
                  <a:lnTo>
                    <a:pt x="6668" y="8449"/>
                  </a:lnTo>
                  <a:cubicBezTo>
                    <a:pt x="6711" y="8577"/>
                    <a:pt x="6807" y="8716"/>
                    <a:pt x="6849" y="8844"/>
                  </a:cubicBezTo>
                  <a:cubicBezTo>
                    <a:pt x="6977" y="9068"/>
                    <a:pt x="7116" y="9249"/>
                    <a:pt x="7244" y="9420"/>
                  </a:cubicBezTo>
                  <a:cubicBezTo>
                    <a:pt x="7511" y="9783"/>
                    <a:pt x="7778" y="10135"/>
                    <a:pt x="7959" y="10487"/>
                  </a:cubicBezTo>
                  <a:cubicBezTo>
                    <a:pt x="8183" y="10892"/>
                    <a:pt x="8364" y="11329"/>
                    <a:pt x="8578" y="11777"/>
                  </a:cubicBezTo>
                  <a:cubicBezTo>
                    <a:pt x="8940" y="12577"/>
                    <a:pt x="9474" y="13335"/>
                    <a:pt x="10178" y="13868"/>
                  </a:cubicBezTo>
                  <a:cubicBezTo>
                    <a:pt x="9911" y="13826"/>
                    <a:pt x="9698" y="13644"/>
                    <a:pt x="9516" y="13463"/>
                  </a:cubicBezTo>
                  <a:cubicBezTo>
                    <a:pt x="9335" y="13335"/>
                    <a:pt x="9164" y="13153"/>
                    <a:pt x="8983" y="12983"/>
                  </a:cubicBezTo>
                  <a:cubicBezTo>
                    <a:pt x="8364" y="12311"/>
                    <a:pt x="7831" y="11553"/>
                    <a:pt x="7425" y="10753"/>
                  </a:cubicBezTo>
                  <a:cubicBezTo>
                    <a:pt x="7201" y="10316"/>
                    <a:pt x="7031" y="9911"/>
                    <a:pt x="6892" y="9463"/>
                  </a:cubicBezTo>
                  <a:cubicBezTo>
                    <a:pt x="6764" y="9153"/>
                    <a:pt x="6668" y="8801"/>
                    <a:pt x="6668" y="8449"/>
                  </a:cubicBezTo>
                  <a:close/>
                  <a:moveTo>
                    <a:pt x="6668" y="8182"/>
                  </a:moveTo>
                  <a:lnTo>
                    <a:pt x="6668" y="8182"/>
                  </a:lnTo>
                  <a:cubicBezTo>
                    <a:pt x="7468" y="8887"/>
                    <a:pt x="8226" y="9601"/>
                    <a:pt x="8898" y="10444"/>
                  </a:cubicBezTo>
                  <a:cubicBezTo>
                    <a:pt x="9431" y="11116"/>
                    <a:pt x="9826" y="11863"/>
                    <a:pt x="10050" y="12716"/>
                  </a:cubicBezTo>
                  <a:cubicBezTo>
                    <a:pt x="10135" y="12887"/>
                    <a:pt x="10178" y="13111"/>
                    <a:pt x="10178" y="13335"/>
                  </a:cubicBezTo>
                  <a:cubicBezTo>
                    <a:pt x="10231" y="13463"/>
                    <a:pt x="10231" y="13559"/>
                    <a:pt x="10231" y="13644"/>
                  </a:cubicBezTo>
                  <a:lnTo>
                    <a:pt x="10231" y="13826"/>
                  </a:lnTo>
                  <a:lnTo>
                    <a:pt x="10231" y="13868"/>
                  </a:lnTo>
                  <a:cubicBezTo>
                    <a:pt x="9826" y="13559"/>
                    <a:pt x="9474" y="13153"/>
                    <a:pt x="9207" y="12759"/>
                  </a:cubicBezTo>
                  <a:cubicBezTo>
                    <a:pt x="8940" y="12396"/>
                    <a:pt x="8716" y="11959"/>
                    <a:pt x="8535" y="11553"/>
                  </a:cubicBezTo>
                  <a:cubicBezTo>
                    <a:pt x="8364" y="11116"/>
                    <a:pt x="8183" y="10711"/>
                    <a:pt x="7959" y="10316"/>
                  </a:cubicBezTo>
                  <a:cubicBezTo>
                    <a:pt x="7735" y="9953"/>
                    <a:pt x="7468" y="9601"/>
                    <a:pt x="7244" y="9249"/>
                  </a:cubicBezTo>
                  <a:cubicBezTo>
                    <a:pt x="7116" y="9111"/>
                    <a:pt x="6977" y="8929"/>
                    <a:pt x="6892" y="8759"/>
                  </a:cubicBezTo>
                  <a:cubicBezTo>
                    <a:pt x="6807" y="8577"/>
                    <a:pt x="6764" y="8353"/>
                    <a:pt x="6668" y="8182"/>
                  </a:cubicBezTo>
                  <a:close/>
                  <a:moveTo>
                    <a:pt x="4449" y="12353"/>
                  </a:moveTo>
                  <a:lnTo>
                    <a:pt x="4449" y="12353"/>
                  </a:lnTo>
                  <a:cubicBezTo>
                    <a:pt x="4311" y="12449"/>
                    <a:pt x="4225" y="12577"/>
                    <a:pt x="4097" y="12663"/>
                  </a:cubicBezTo>
                  <a:cubicBezTo>
                    <a:pt x="4001" y="12801"/>
                    <a:pt x="3873" y="12929"/>
                    <a:pt x="3735" y="13068"/>
                  </a:cubicBezTo>
                  <a:cubicBezTo>
                    <a:pt x="3511" y="13292"/>
                    <a:pt x="3340" y="13559"/>
                    <a:pt x="3116" y="13783"/>
                  </a:cubicBezTo>
                  <a:cubicBezTo>
                    <a:pt x="2892" y="14050"/>
                    <a:pt x="2668" y="14263"/>
                    <a:pt x="2401" y="14487"/>
                  </a:cubicBezTo>
                  <a:cubicBezTo>
                    <a:pt x="1910" y="14892"/>
                    <a:pt x="1377" y="15287"/>
                    <a:pt x="844" y="15596"/>
                  </a:cubicBezTo>
                  <a:cubicBezTo>
                    <a:pt x="801" y="15554"/>
                    <a:pt x="801" y="15554"/>
                    <a:pt x="844" y="15468"/>
                  </a:cubicBezTo>
                  <a:cubicBezTo>
                    <a:pt x="897" y="15426"/>
                    <a:pt x="897" y="15330"/>
                    <a:pt x="940" y="15244"/>
                  </a:cubicBezTo>
                  <a:cubicBezTo>
                    <a:pt x="1110" y="14978"/>
                    <a:pt x="1292" y="14668"/>
                    <a:pt x="1516" y="14402"/>
                  </a:cubicBezTo>
                  <a:cubicBezTo>
                    <a:pt x="2230" y="13463"/>
                    <a:pt x="3297" y="12759"/>
                    <a:pt x="4449" y="12353"/>
                  </a:cubicBezTo>
                  <a:close/>
                  <a:moveTo>
                    <a:pt x="4535" y="12449"/>
                  </a:moveTo>
                  <a:lnTo>
                    <a:pt x="4535" y="12449"/>
                  </a:lnTo>
                  <a:cubicBezTo>
                    <a:pt x="4140" y="13153"/>
                    <a:pt x="3692" y="13911"/>
                    <a:pt x="3116" y="14530"/>
                  </a:cubicBezTo>
                  <a:cubicBezTo>
                    <a:pt x="2668" y="14978"/>
                    <a:pt x="2092" y="15383"/>
                    <a:pt x="1473" y="15554"/>
                  </a:cubicBezTo>
                  <a:cubicBezTo>
                    <a:pt x="1292" y="15596"/>
                    <a:pt x="1110" y="15596"/>
                    <a:pt x="940" y="15596"/>
                  </a:cubicBezTo>
                  <a:lnTo>
                    <a:pt x="844" y="15596"/>
                  </a:lnTo>
                  <a:cubicBezTo>
                    <a:pt x="1164" y="15426"/>
                    <a:pt x="1473" y="15244"/>
                    <a:pt x="1782" y="15063"/>
                  </a:cubicBezTo>
                  <a:cubicBezTo>
                    <a:pt x="2273" y="14668"/>
                    <a:pt x="2764" y="14263"/>
                    <a:pt x="3201" y="13783"/>
                  </a:cubicBezTo>
                  <a:cubicBezTo>
                    <a:pt x="3425" y="13559"/>
                    <a:pt x="3649" y="13292"/>
                    <a:pt x="3873" y="13068"/>
                  </a:cubicBezTo>
                  <a:cubicBezTo>
                    <a:pt x="3959" y="12929"/>
                    <a:pt x="4097" y="12801"/>
                    <a:pt x="4183" y="12716"/>
                  </a:cubicBezTo>
                  <a:cubicBezTo>
                    <a:pt x="4311" y="12620"/>
                    <a:pt x="4407" y="12535"/>
                    <a:pt x="4535" y="12449"/>
                  </a:cubicBezTo>
                  <a:close/>
                  <a:moveTo>
                    <a:pt x="5164" y="12492"/>
                  </a:moveTo>
                  <a:cubicBezTo>
                    <a:pt x="5207" y="12620"/>
                    <a:pt x="5292" y="12759"/>
                    <a:pt x="5377" y="12887"/>
                  </a:cubicBezTo>
                  <a:cubicBezTo>
                    <a:pt x="5473" y="13068"/>
                    <a:pt x="5516" y="13196"/>
                    <a:pt x="5601" y="13377"/>
                  </a:cubicBezTo>
                  <a:cubicBezTo>
                    <a:pt x="5740" y="13687"/>
                    <a:pt x="5825" y="13996"/>
                    <a:pt x="5964" y="14263"/>
                  </a:cubicBezTo>
                  <a:cubicBezTo>
                    <a:pt x="6092" y="14583"/>
                    <a:pt x="6273" y="14850"/>
                    <a:pt x="6401" y="15159"/>
                  </a:cubicBezTo>
                  <a:cubicBezTo>
                    <a:pt x="6764" y="15692"/>
                    <a:pt x="7116" y="16226"/>
                    <a:pt x="7564" y="16663"/>
                  </a:cubicBezTo>
                  <a:lnTo>
                    <a:pt x="7511" y="16663"/>
                  </a:lnTo>
                  <a:cubicBezTo>
                    <a:pt x="7425" y="16663"/>
                    <a:pt x="7383" y="16620"/>
                    <a:pt x="7297" y="16578"/>
                  </a:cubicBezTo>
                  <a:cubicBezTo>
                    <a:pt x="7116" y="16492"/>
                    <a:pt x="6977" y="16396"/>
                    <a:pt x="6849" y="16311"/>
                  </a:cubicBezTo>
                  <a:cubicBezTo>
                    <a:pt x="5644" y="15383"/>
                    <a:pt x="5377" y="13868"/>
                    <a:pt x="5164" y="12492"/>
                  </a:cubicBezTo>
                  <a:close/>
                  <a:moveTo>
                    <a:pt x="5249" y="12449"/>
                  </a:moveTo>
                  <a:cubicBezTo>
                    <a:pt x="5740" y="12801"/>
                    <a:pt x="6177" y="13249"/>
                    <a:pt x="6540" y="13730"/>
                  </a:cubicBezTo>
                  <a:cubicBezTo>
                    <a:pt x="6892" y="14263"/>
                    <a:pt x="7201" y="14892"/>
                    <a:pt x="7383" y="15511"/>
                  </a:cubicBezTo>
                  <a:cubicBezTo>
                    <a:pt x="7468" y="15820"/>
                    <a:pt x="7564" y="16130"/>
                    <a:pt x="7607" y="16492"/>
                  </a:cubicBezTo>
                  <a:cubicBezTo>
                    <a:pt x="7607" y="16535"/>
                    <a:pt x="7649" y="16620"/>
                    <a:pt x="7607" y="16663"/>
                  </a:cubicBezTo>
                  <a:cubicBezTo>
                    <a:pt x="7340" y="16396"/>
                    <a:pt x="7116" y="16087"/>
                    <a:pt x="6892" y="15778"/>
                  </a:cubicBezTo>
                  <a:cubicBezTo>
                    <a:pt x="6540" y="15244"/>
                    <a:pt x="6231" y="14668"/>
                    <a:pt x="5964" y="14092"/>
                  </a:cubicBezTo>
                  <a:cubicBezTo>
                    <a:pt x="5825" y="13783"/>
                    <a:pt x="5740" y="13463"/>
                    <a:pt x="5601" y="13196"/>
                  </a:cubicBezTo>
                  <a:cubicBezTo>
                    <a:pt x="5559" y="13025"/>
                    <a:pt x="5473" y="12887"/>
                    <a:pt x="5431" y="12759"/>
                  </a:cubicBezTo>
                  <a:cubicBezTo>
                    <a:pt x="5335" y="12663"/>
                    <a:pt x="5292" y="12535"/>
                    <a:pt x="5249" y="12449"/>
                  </a:cubicBezTo>
                  <a:close/>
                  <a:moveTo>
                    <a:pt x="4097" y="17420"/>
                  </a:moveTo>
                  <a:cubicBezTo>
                    <a:pt x="4140" y="17826"/>
                    <a:pt x="4183" y="18220"/>
                    <a:pt x="4225" y="18583"/>
                  </a:cubicBezTo>
                  <a:cubicBezTo>
                    <a:pt x="4311" y="19511"/>
                    <a:pt x="4311" y="20397"/>
                    <a:pt x="4097" y="21293"/>
                  </a:cubicBezTo>
                  <a:cubicBezTo>
                    <a:pt x="3916" y="22050"/>
                    <a:pt x="3564" y="22754"/>
                    <a:pt x="3116" y="23426"/>
                  </a:cubicBezTo>
                  <a:cubicBezTo>
                    <a:pt x="3201" y="23021"/>
                    <a:pt x="3244" y="22626"/>
                    <a:pt x="3297" y="22263"/>
                  </a:cubicBezTo>
                  <a:cubicBezTo>
                    <a:pt x="3383" y="21421"/>
                    <a:pt x="3425" y="20578"/>
                    <a:pt x="3511" y="19778"/>
                  </a:cubicBezTo>
                  <a:cubicBezTo>
                    <a:pt x="3564" y="19383"/>
                    <a:pt x="3607" y="18978"/>
                    <a:pt x="3735" y="18583"/>
                  </a:cubicBezTo>
                  <a:cubicBezTo>
                    <a:pt x="3777" y="18359"/>
                    <a:pt x="3831" y="18178"/>
                    <a:pt x="3873" y="17996"/>
                  </a:cubicBezTo>
                  <a:cubicBezTo>
                    <a:pt x="3959" y="17783"/>
                    <a:pt x="4001" y="17602"/>
                    <a:pt x="4097" y="17420"/>
                  </a:cubicBezTo>
                  <a:close/>
                  <a:moveTo>
                    <a:pt x="3692" y="18263"/>
                  </a:moveTo>
                  <a:lnTo>
                    <a:pt x="3692" y="18263"/>
                  </a:lnTo>
                  <a:cubicBezTo>
                    <a:pt x="3649" y="18402"/>
                    <a:pt x="3649" y="18530"/>
                    <a:pt x="3607" y="18669"/>
                  </a:cubicBezTo>
                  <a:cubicBezTo>
                    <a:pt x="3425" y="19469"/>
                    <a:pt x="3383" y="20311"/>
                    <a:pt x="3340" y="21111"/>
                  </a:cubicBezTo>
                  <a:cubicBezTo>
                    <a:pt x="3297" y="21559"/>
                    <a:pt x="3297" y="21954"/>
                    <a:pt x="3201" y="22402"/>
                  </a:cubicBezTo>
                  <a:cubicBezTo>
                    <a:pt x="3201" y="22754"/>
                    <a:pt x="3116" y="23117"/>
                    <a:pt x="3073" y="23469"/>
                  </a:cubicBezTo>
                  <a:cubicBezTo>
                    <a:pt x="2892" y="23021"/>
                    <a:pt x="2764" y="22583"/>
                    <a:pt x="2710" y="22135"/>
                  </a:cubicBezTo>
                  <a:cubicBezTo>
                    <a:pt x="2625" y="21687"/>
                    <a:pt x="2710" y="21250"/>
                    <a:pt x="2806" y="20802"/>
                  </a:cubicBezTo>
                  <a:cubicBezTo>
                    <a:pt x="2892" y="20311"/>
                    <a:pt x="3030" y="19821"/>
                    <a:pt x="3201" y="19383"/>
                  </a:cubicBezTo>
                  <a:cubicBezTo>
                    <a:pt x="3340" y="19021"/>
                    <a:pt x="3511" y="18626"/>
                    <a:pt x="3692" y="18263"/>
                  </a:cubicBezTo>
                  <a:close/>
                  <a:moveTo>
                    <a:pt x="6892" y="1"/>
                  </a:moveTo>
                  <a:cubicBezTo>
                    <a:pt x="5559" y="1"/>
                    <a:pt x="4268" y="129"/>
                    <a:pt x="3073" y="662"/>
                  </a:cubicBezTo>
                  <a:cubicBezTo>
                    <a:pt x="2892" y="715"/>
                    <a:pt x="2764" y="801"/>
                    <a:pt x="2625" y="843"/>
                  </a:cubicBezTo>
                  <a:cubicBezTo>
                    <a:pt x="2540" y="929"/>
                    <a:pt x="2444" y="982"/>
                    <a:pt x="2444" y="1110"/>
                  </a:cubicBezTo>
                  <a:cubicBezTo>
                    <a:pt x="2497" y="1249"/>
                    <a:pt x="2668" y="1334"/>
                    <a:pt x="2764" y="1419"/>
                  </a:cubicBezTo>
                  <a:cubicBezTo>
                    <a:pt x="2934" y="1462"/>
                    <a:pt x="3073" y="1558"/>
                    <a:pt x="3244" y="1601"/>
                  </a:cubicBezTo>
                  <a:cubicBezTo>
                    <a:pt x="3831" y="1782"/>
                    <a:pt x="4407" y="1910"/>
                    <a:pt x="4983" y="1953"/>
                  </a:cubicBezTo>
                  <a:cubicBezTo>
                    <a:pt x="5531" y="2038"/>
                    <a:pt x="6083" y="2079"/>
                    <a:pt x="6634" y="2079"/>
                  </a:cubicBezTo>
                  <a:cubicBezTo>
                    <a:pt x="8089" y="2079"/>
                    <a:pt x="9539" y="1790"/>
                    <a:pt x="10892" y="1249"/>
                  </a:cubicBezTo>
                  <a:lnTo>
                    <a:pt x="10892" y="1249"/>
                  </a:lnTo>
                  <a:cubicBezTo>
                    <a:pt x="10135" y="1825"/>
                    <a:pt x="9516" y="2486"/>
                    <a:pt x="8940" y="3243"/>
                  </a:cubicBezTo>
                  <a:cubicBezTo>
                    <a:pt x="8578" y="3734"/>
                    <a:pt x="8268" y="4182"/>
                    <a:pt x="7959" y="4662"/>
                  </a:cubicBezTo>
                  <a:cubicBezTo>
                    <a:pt x="7916" y="4716"/>
                    <a:pt x="7916" y="4716"/>
                    <a:pt x="7874" y="4716"/>
                  </a:cubicBezTo>
                  <a:cubicBezTo>
                    <a:pt x="7708" y="4727"/>
                    <a:pt x="7543" y="4732"/>
                    <a:pt x="7379" y="4732"/>
                  </a:cubicBezTo>
                  <a:cubicBezTo>
                    <a:pt x="6919" y="4732"/>
                    <a:pt x="6463" y="4690"/>
                    <a:pt x="6007" y="4620"/>
                  </a:cubicBezTo>
                  <a:cubicBezTo>
                    <a:pt x="5516" y="4577"/>
                    <a:pt x="4983" y="4534"/>
                    <a:pt x="4449" y="4534"/>
                  </a:cubicBezTo>
                  <a:cubicBezTo>
                    <a:pt x="3959" y="4577"/>
                    <a:pt x="3468" y="4662"/>
                    <a:pt x="3030" y="4758"/>
                  </a:cubicBezTo>
                  <a:cubicBezTo>
                    <a:pt x="2092" y="5025"/>
                    <a:pt x="1249" y="5462"/>
                    <a:pt x="492" y="6092"/>
                  </a:cubicBezTo>
                  <a:cubicBezTo>
                    <a:pt x="449" y="6134"/>
                    <a:pt x="449" y="6262"/>
                    <a:pt x="534" y="6262"/>
                  </a:cubicBezTo>
                  <a:cubicBezTo>
                    <a:pt x="1068" y="6529"/>
                    <a:pt x="1740" y="6529"/>
                    <a:pt x="2316" y="6529"/>
                  </a:cubicBezTo>
                  <a:cubicBezTo>
                    <a:pt x="4225" y="6529"/>
                    <a:pt x="6092" y="5996"/>
                    <a:pt x="7735" y="5068"/>
                  </a:cubicBezTo>
                  <a:lnTo>
                    <a:pt x="7735" y="5068"/>
                  </a:lnTo>
                  <a:cubicBezTo>
                    <a:pt x="7468" y="5601"/>
                    <a:pt x="7201" y="6092"/>
                    <a:pt x="6935" y="6625"/>
                  </a:cubicBezTo>
                  <a:cubicBezTo>
                    <a:pt x="6764" y="6977"/>
                    <a:pt x="6583" y="7382"/>
                    <a:pt x="6444" y="7777"/>
                  </a:cubicBezTo>
                  <a:cubicBezTo>
                    <a:pt x="6401" y="7734"/>
                    <a:pt x="6359" y="7692"/>
                    <a:pt x="6316" y="7692"/>
                  </a:cubicBezTo>
                  <a:cubicBezTo>
                    <a:pt x="5164" y="7958"/>
                    <a:pt x="4001" y="8225"/>
                    <a:pt x="2934" y="8716"/>
                  </a:cubicBezTo>
                  <a:cubicBezTo>
                    <a:pt x="2049" y="9068"/>
                    <a:pt x="1206" y="9644"/>
                    <a:pt x="577" y="10401"/>
                  </a:cubicBezTo>
                  <a:cubicBezTo>
                    <a:pt x="406" y="10583"/>
                    <a:pt x="268" y="10753"/>
                    <a:pt x="140" y="10977"/>
                  </a:cubicBezTo>
                  <a:cubicBezTo>
                    <a:pt x="44" y="11159"/>
                    <a:pt x="1" y="11329"/>
                    <a:pt x="182" y="11425"/>
                  </a:cubicBezTo>
                  <a:cubicBezTo>
                    <a:pt x="313" y="11475"/>
                    <a:pt x="459" y="11496"/>
                    <a:pt x="592" y="11496"/>
                  </a:cubicBezTo>
                  <a:cubicBezTo>
                    <a:pt x="686" y="11496"/>
                    <a:pt x="773" y="11486"/>
                    <a:pt x="844" y="11468"/>
                  </a:cubicBezTo>
                  <a:cubicBezTo>
                    <a:pt x="1068" y="11468"/>
                    <a:pt x="1292" y="11425"/>
                    <a:pt x="1558" y="11329"/>
                  </a:cubicBezTo>
                  <a:cubicBezTo>
                    <a:pt x="2497" y="11116"/>
                    <a:pt x="3383" y="10668"/>
                    <a:pt x="4225" y="10135"/>
                  </a:cubicBezTo>
                  <a:cubicBezTo>
                    <a:pt x="4631" y="9868"/>
                    <a:pt x="5025" y="9601"/>
                    <a:pt x="5377" y="9292"/>
                  </a:cubicBezTo>
                  <a:cubicBezTo>
                    <a:pt x="5644" y="9068"/>
                    <a:pt x="5868" y="8844"/>
                    <a:pt x="6092" y="8577"/>
                  </a:cubicBezTo>
                  <a:lnTo>
                    <a:pt x="6092" y="8577"/>
                  </a:lnTo>
                  <a:cubicBezTo>
                    <a:pt x="5868" y="9068"/>
                    <a:pt x="5697" y="9559"/>
                    <a:pt x="5516" y="10092"/>
                  </a:cubicBezTo>
                  <a:cubicBezTo>
                    <a:pt x="5249" y="10711"/>
                    <a:pt x="5025" y="11383"/>
                    <a:pt x="4844" y="12044"/>
                  </a:cubicBezTo>
                  <a:lnTo>
                    <a:pt x="4759" y="12044"/>
                  </a:lnTo>
                  <a:cubicBezTo>
                    <a:pt x="3959" y="12225"/>
                    <a:pt x="3158" y="12620"/>
                    <a:pt x="2497" y="13111"/>
                  </a:cubicBezTo>
                  <a:cubicBezTo>
                    <a:pt x="1868" y="13559"/>
                    <a:pt x="1377" y="14135"/>
                    <a:pt x="982" y="14754"/>
                  </a:cubicBezTo>
                  <a:cubicBezTo>
                    <a:pt x="897" y="14935"/>
                    <a:pt x="758" y="15063"/>
                    <a:pt x="673" y="15287"/>
                  </a:cubicBezTo>
                  <a:cubicBezTo>
                    <a:pt x="630" y="15383"/>
                    <a:pt x="534" y="15554"/>
                    <a:pt x="577" y="15692"/>
                  </a:cubicBezTo>
                  <a:cubicBezTo>
                    <a:pt x="638" y="15828"/>
                    <a:pt x="783" y="15869"/>
                    <a:pt x="945" y="15869"/>
                  </a:cubicBezTo>
                  <a:cubicBezTo>
                    <a:pt x="1153" y="15869"/>
                    <a:pt x="1390" y="15802"/>
                    <a:pt x="1516" y="15778"/>
                  </a:cubicBezTo>
                  <a:cubicBezTo>
                    <a:pt x="3073" y="15383"/>
                    <a:pt x="3959" y="13954"/>
                    <a:pt x="4673" y="12620"/>
                  </a:cubicBezTo>
                  <a:lnTo>
                    <a:pt x="4673" y="12620"/>
                  </a:lnTo>
                  <a:cubicBezTo>
                    <a:pt x="4311" y="13954"/>
                    <a:pt x="4097" y="15287"/>
                    <a:pt x="4044" y="16663"/>
                  </a:cubicBezTo>
                  <a:cubicBezTo>
                    <a:pt x="4044" y="16716"/>
                    <a:pt x="4001" y="16716"/>
                    <a:pt x="4001" y="16759"/>
                  </a:cubicBezTo>
                  <a:cubicBezTo>
                    <a:pt x="3916" y="17292"/>
                    <a:pt x="3692" y="17783"/>
                    <a:pt x="3425" y="18263"/>
                  </a:cubicBezTo>
                  <a:cubicBezTo>
                    <a:pt x="3201" y="18711"/>
                    <a:pt x="3030" y="19159"/>
                    <a:pt x="2849" y="19597"/>
                  </a:cubicBezTo>
                  <a:cubicBezTo>
                    <a:pt x="2710" y="20087"/>
                    <a:pt x="2625" y="20535"/>
                    <a:pt x="2497" y="21026"/>
                  </a:cubicBezTo>
                  <a:cubicBezTo>
                    <a:pt x="2401" y="21463"/>
                    <a:pt x="2401" y="21911"/>
                    <a:pt x="2497" y="22359"/>
                  </a:cubicBezTo>
                  <a:cubicBezTo>
                    <a:pt x="2625" y="22850"/>
                    <a:pt x="2764" y="23288"/>
                    <a:pt x="2892" y="23778"/>
                  </a:cubicBezTo>
                  <a:cubicBezTo>
                    <a:pt x="2918" y="23831"/>
                    <a:pt x="2966" y="23872"/>
                    <a:pt x="3018" y="23872"/>
                  </a:cubicBezTo>
                  <a:cubicBezTo>
                    <a:pt x="3050" y="23872"/>
                    <a:pt x="3084" y="23857"/>
                    <a:pt x="3116" y="23821"/>
                  </a:cubicBezTo>
                  <a:cubicBezTo>
                    <a:pt x="3425" y="23426"/>
                    <a:pt x="3692" y="22978"/>
                    <a:pt x="3916" y="22487"/>
                  </a:cubicBezTo>
                  <a:cubicBezTo>
                    <a:pt x="4268" y="21687"/>
                    <a:pt x="4492" y="20802"/>
                    <a:pt x="4492" y="19917"/>
                  </a:cubicBezTo>
                  <a:cubicBezTo>
                    <a:pt x="4535" y="18935"/>
                    <a:pt x="4364" y="17954"/>
                    <a:pt x="4268" y="16983"/>
                  </a:cubicBezTo>
                  <a:lnTo>
                    <a:pt x="4268" y="16930"/>
                  </a:lnTo>
                  <a:cubicBezTo>
                    <a:pt x="4311" y="15650"/>
                    <a:pt x="4492" y="14359"/>
                    <a:pt x="4801" y="13111"/>
                  </a:cubicBezTo>
                  <a:cubicBezTo>
                    <a:pt x="4844" y="12929"/>
                    <a:pt x="4897" y="12759"/>
                    <a:pt x="4940" y="12620"/>
                  </a:cubicBezTo>
                  <a:cubicBezTo>
                    <a:pt x="5068" y="13420"/>
                    <a:pt x="5207" y="14263"/>
                    <a:pt x="5559" y="15020"/>
                  </a:cubicBezTo>
                  <a:cubicBezTo>
                    <a:pt x="5911" y="15735"/>
                    <a:pt x="6444" y="16396"/>
                    <a:pt x="7159" y="16802"/>
                  </a:cubicBezTo>
                  <a:cubicBezTo>
                    <a:pt x="7306" y="16836"/>
                    <a:pt x="7445" y="16899"/>
                    <a:pt x="7567" y="16899"/>
                  </a:cubicBezTo>
                  <a:cubicBezTo>
                    <a:pt x="7595" y="16899"/>
                    <a:pt x="7623" y="16895"/>
                    <a:pt x="7649" y="16887"/>
                  </a:cubicBezTo>
                  <a:cubicBezTo>
                    <a:pt x="7831" y="16844"/>
                    <a:pt x="7874" y="16716"/>
                    <a:pt x="7874" y="16578"/>
                  </a:cubicBezTo>
                  <a:cubicBezTo>
                    <a:pt x="7831" y="16226"/>
                    <a:pt x="7735" y="15863"/>
                    <a:pt x="7649" y="15511"/>
                  </a:cubicBezTo>
                  <a:cubicBezTo>
                    <a:pt x="7244" y="14092"/>
                    <a:pt x="6316" y="12844"/>
                    <a:pt x="5068" y="12044"/>
                  </a:cubicBezTo>
                  <a:cubicBezTo>
                    <a:pt x="5292" y="11287"/>
                    <a:pt x="5601" y="10487"/>
                    <a:pt x="5868" y="9729"/>
                  </a:cubicBezTo>
                  <a:cubicBezTo>
                    <a:pt x="6049" y="9292"/>
                    <a:pt x="6231" y="8844"/>
                    <a:pt x="6401" y="8396"/>
                  </a:cubicBezTo>
                  <a:cubicBezTo>
                    <a:pt x="6444" y="8887"/>
                    <a:pt x="6583" y="9335"/>
                    <a:pt x="6764" y="9783"/>
                  </a:cubicBezTo>
                  <a:cubicBezTo>
                    <a:pt x="6935" y="10263"/>
                    <a:pt x="7159" y="10796"/>
                    <a:pt x="7425" y="11244"/>
                  </a:cubicBezTo>
                  <a:cubicBezTo>
                    <a:pt x="7692" y="11692"/>
                    <a:pt x="7959" y="12129"/>
                    <a:pt x="8268" y="12492"/>
                  </a:cubicBezTo>
                  <a:cubicBezTo>
                    <a:pt x="8578" y="12929"/>
                    <a:pt x="8940" y="13335"/>
                    <a:pt x="9335" y="13644"/>
                  </a:cubicBezTo>
                  <a:cubicBezTo>
                    <a:pt x="9471" y="13780"/>
                    <a:pt x="9930" y="14138"/>
                    <a:pt x="10224" y="14138"/>
                  </a:cubicBezTo>
                  <a:cubicBezTo>
                    <a:pt x="10322" y="14138"/>
                    <a:pt x="10402" y="14098"/>
                    <a:pt x="10444" y="13996"/>
                  </a:cubicBezTo>
                  <a:cubicBezTo>
                    <a:pt x="10498" y="13911"/>
                    <a:pt x="10444" y="13783"/>
                    <a:pt x="10444" y="13644"/>
                  </a:cubicBezTo>
                  <a:lnTo>
                    <a:pt x="10444" y="13335"/>
                  </a:lnTo>
                  <a:cubicBezTo>
                    <a:pt x="10402" y="13111"/>
                    <a:pt x="10359" y="12887"/>
                    <a:pt x="10316" y="12663"/>
                  </a:cubicBezTo>
                  <a:cubicBezTo>
                    <a:pt x="9783" y="10668"/>
                    <a:pt x="8183" y="9196"/>
                    <a:pt x="6668" y="7862"/>
                  </a:cubicBezTo>
                  <a:lnTo>
                    <a:pt x="6625" y="7862"/>
                  </a:lnTo>
                  <a:cubicBezTo>
                    <a:pt x="6892" y="7329"/>
                    <a:pt x="7116" y="6796"/>
                    <a:pt x="7383" y="6316"/>
                  </a:cubicBezTo>
                  <a:cubicBezTo>
                    <a:pt x="7692" y="5644"/>
                    <a:pt x="8002" y="5025"/>
                    <a:pt x="8407" y="4449"/>
                  </a:cubicBezTo>
                  <a:cubicBezTo>
                    <a:pt x="8450" y="4929"/>
                    <a:pt x="8492" y="5377"/>
                    <a:pt x="8578" y="5825"/>
                  </a:cubicBezTo>
                  <a:cubicBezTo>
                    <a:pt x="8759" y="6849"/>
                    <a:pt x="9068" y="7777"/>
                    <a:pt x="9516" y="8716"/>
                  </a:cubicBezTo>
                  <a:cubicBezTo>
                    <a:pt x="9740" y="9153"/>
                    <a:pt x="9964" y="9601"/>
                    <a:pt x="10274" y="10049"/>
                  </a:cubicBezTo>
                  <a:cubicBezTo>
                    <a:pt x="10540" y="10487"/>
                    <a:pt x="10892" y="10935"/>
                    <a:pt x="11340" y="11201"/>
                  </a:cubicBezTo>
                  <a:cubicBezTo>
                    <a:pt x="11353" y="11214"/>
                    <a:pt x="11373" y="11219"/>
                    <a:pt x="11395" y="11219"/>
                  </a:cubicBezTo>
                  <a:cubicBezTo>
                    <a:pt x="11447" y="11219"/>
                    <a:pt x="11511" y="11189"/>
                    <a:pt x="11511" y="11159"/>
                  </a:cubicBezTo>
                  <a:cubicBezTo>
                    <a:pt x="11564" y="10583"/>
                    <a:pt x="11564" y="10049"/>
                    <a:pt x="11511" y="9516"/>
                  </a:cubicBezTo>
                  <a:cubicBezTo>
                    <a:pt x="11383" y="8534"/>
                    <a:pt x="11074" y="7649"/>
                    <a:pt x="10540" y="6796"/>
                  </a:cubicBezTo>
                  <a:cubicBezTo>
                    <a:pt x="9964" y="5910"/>
                    <a:pt x="9164" y="5153"/>
                    <a:pt x="8631" y="4225"/>
                  </a:cubicBezTo>
                  <a:lnTo>
                    <a:pt x="8631" y="4129"/>
                  </a:lnTo>
                  <a:lnTo>
                    <a:pt x="8631" y="4086"/>
                  </a:lnTo>
                  <a:cubicBezTo>
                    <a:pt x="9431" y="2934"/>
                    <a:pt x="10359" y="1867"/>
                    <a:pt x="11564" y="1025"/>
                  </a:cubicBezTo>
                  <a:lnTo>
                    <a:pt x="11564" y="1025"/>
                  </a:lnTo>
                  <a:cubicBezTo>
                    <a:pt x="11511" y="2315"/>
                    <a:pt x="11650" y="3595"/>
                    <a:pt x="12045" y="4801"/>
                  </a:cubicBezTo>
                  <a:cubicBezTo>
                    <a:pt x="12365" y="5953"/>
                    <a:pt x="12898" y="7020"/>
                    <a:pt x="13559" y="8001"/>
                  </a:cubicBezTo>
                  <a:cubicBezTo>
                    <a:pt x="13698" y="8268"/>
                    <a:pt x="13869" y="8492"/>
                    <a:pt x="14050" y="8716"/>
                  </a:cubicBezTo>
                  <a:cubicBezTo>
                    <a:pt x="14274" y="8983"/>
                    <a:pt x="14498" y="9249"/>
                    <a:pt x="14711" y="9463"/>
                  </a:cubicBezTo>
                  <a:cubicBezTo>
                    <a:pt x="14819" y="9520"/>
                    <a:pt x="15007" y="9638"/>
                    <a:pt x="15141" y="9638"/>
                  </a:cubicBezTo>
                  <a:cubicBezTo>
                    <a:pt x="15232" y="9638"/>
                    <a:pt x="15298" y="9584"/>
                    <a:pt x="15298" y="9420"/>
                  </a:cubicBezTo>
                  <a:cubicBezTo>
                    <a:pt x="15341" y="9111"/>
                    <a:pt x="15341" y="8801"/>
                    <a:pt x="15298" y="8492"/>
                  </a:cubicBezTo>
                  <a:cubicBezTo>
                    <a:pt x="15202" y="7158"/>
                    <a:pt x="14711" y="5868"/>
                    <a:pt x="14093" y="4716"/>
                  </a:cubicBezTo>
                  <a:cubicBezTo>
                    <a:pt x="13783" y="4086"/>
                    <a:pt x="13378" y="3467"/>
                    <a:pt x="12983" y="2891"/>
                  </a:cubicBezTo>
                  <a:cubicBezTo>
                    <a:pt x="12631" y="2315"/>
                    <a:pt x="12141" y="1729"/>
                    <a:pt x="11874" y="1067"/>
                  </a:cubicBezTo>
                  <a:cubicBezTo>
                    <a:pt x="11831" y="1025"/>
                    <a:pt x="11831" y="1025"/>
                    <a:pt x="11778" y="1025"/>
                  </a:cubicBezTo>
                  <a:cubicBezTo>
                    <a:pt x="11778" y="982"/>
                    <a:pt x="11831" y="929"/>
                    <a:pt x="11831" y="886"/>
                  </a:cubicBezTo>
                  <a:cubicBezTo>
                    <a:pt x="11874" y="843"/>
                    <a:pt x="11959" y="801"/>
                    <a:pt x="12045" y="758"/>
                  </a:cubicBezTo>
                  <a:cubicBezTo>
                    <a:pt x="12130" y="672"/>
                    <a:pt x="12063" y="527"/>
                    <a:pt x="11987" y="527"/>
                  </a:cubicBezTo>
                  <a:cubicBezTo>
                    <a:pt x="11978" y="527"/>
                    <a:pt x="11968" y="529"/>
                    <a:pt x="11959" y="534"/>
                  </a:cubicBezTo>
                  <a:lnTo>
                    <a:pt x="11874" y="534"/>
                  </a:lnTo>
                  <a:cubicBezTo>
                    <a:pt x="11831" y="577"/>
                    <a:pt x="11735" y="577"/>
                    <a:pt x="11692" y="619"/>
                  </a:cubicBezTo>
                  <a:cubicBezTo>
                    <a:pt x="11692" y="577"/>
                    <a:pt x="11692" y="577"/>
                    <a:pt x="11650" y="577"/>
                  </a:cubicBezTo>
                  <a:cubicBezTo>
                    <a:pt x="11582" y="580"/>
                    <a:pt x="11514" y="582"/>
                    <a:pt x="11446" y="582"/>
                  </a:cubicBezTo>
                  <a:cubicBezTo>
                    <a:pt x="10714" y="582"/>
                    <a:pt x="9985" y="384"/>
                    <a:pt x="9292" y="267"/>
                  </a:cubicBezTo>
                  <a:cubicBezTo>
                    <a:pt x="8492" y="129"/>
                    <a:pt x="7692" y="43"/>
                    <a:pt x="6892"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 name="Google Shape;1492;p36"/>
          <p:cNvGrpSpPr/>
          <p:nvPr/>
        </p:nvGrpSpPr>
        <p:grpSpPr>
          <a:xfrm rot="1648110">
            <a:off x="8115694" y="2486484"/>
            <a:ext cx="1066103" cy="675160"/>
            <a:chOff x="3203175" y="4067137"/>
            <a:chExt cx="757823" cy="479927"/>
          </a:xfrm>
        </p:grpSpPr>
        <p:sp>
          <p:nvSpPr>
            <p:cNvPr id="1493" name="Google Shape;1493;p36"/>
            <p:cNvSpPr/>
            <p:nvPr/>
          </p:nvSpPr>
          <p:spPr>
            <a:xfrm>
              <a:off x="3203175" y="4067137"/>
              <a:ext cx="757823" cy="479927"/>
            </a:xfrm>
            <a:custGeom>
              <a:avLst/>
              <a:gdLst/>
              <a:ahLst/>
              <a:cxnLst/>
              <a:rect l="l" t="t" r="r" b="b"/>
              <a:pathLst>
                <a:path w="19299" h="12222" extrusionOk="0">
                  <a:moveTo>
                    <a:pt x="12275" y="0"/>
                  </a:moveTo>
                  <a:cubicBezTo>
                    <a:pt x="11063" y="0"/>
                    <a:pt x="5315" y="221"/>
                    <a:pt x="5121" y="221"/>
                  </a:cubicBezTo>
                  <a:cubicBezTo>
                    <a:pt x="4897" y="274"/>
                    <a:pt x="854" y="1341"/>
                    <a:pt x="449" y="1608"/>
                  </a:cubicBezTo>
                  <a:cubicBezTo>
                    <a:pt x="1" y="1874"/>
                    <a:pt x="940" y="3421"/>
                    <a:pt x="940" y="3421"/>
                  </a:cubicBezTo>
                  <a:lnTo>
                    <a:pt x="6049" y="8317"/>
                  </a:lnTo>
                  <a:lnTo>
                    <a:pt x="12450" y="9555"/>
                  </a:lnTo>
                  <a:cubicBezTo>
                    <a:pt x="12450" y="9555"/>
                    <a:pt x="14995" y="9753"/>
                    <a:pt x="15840" y="9753"/>
                  </a:cubicBezTo>
                  <a:cubicBezTo>
                    <a:pt x="15975" y="9753"/>
                    <a:pt x="16067" y="9748"/>
                    <a:pt x="16098" y="9736"/>
                  </a:cubicBezTo>
                  <a:cubicBezTo>
                    <a:pt x="16102" y="9735"/>
                    <a:pt x="16106" y="9734"/>
                    <a:pt x="16110" y="9734"/>
                  </a:cubicBezTo>
                  <a:cubicBezTo>
                    <a:pt x="16341" y="9734"/>
                    <a:pt x="17195" y="11964"/>
                    <a:pt x="17285" y="12201"/>
                  </a:cubicBezTo>
                  <a:lnTo>
                    <a:pt x="17285" y="12201"/>
                  </a:lnTo>
                  <a:cubicBezTo>
                    <a:pt x="17287" y="12051"/>
                    <a:pt x="18675" y="12043"/>
                    <a:pt x="18808" y="11870"/>
                  </a:cubicBezTo>
                  <a:cubicBezTo>
                    <a:pt x="18936" y="11688"/>
                    <a:pt x="19298" y="9693"/>
                    <a:pt x="19298" y="9469"/>
                  </a:cubicBezTo>
                  <a:cubicBezTo>
                    <a:pt x="19256" y="9245"/>
                    <a:pt x="18050" y="6408"/>
                    <a:pt x="18050" y="6408"/>
                  </a:cubicBezTo>
                  <a:cubicBezTo>
                    <a:pt x="18050" y="6408"/>
                    <a:pt x="16408" y="2536"/>
                    <a:pt x="16226" y="2408"/>
                  </a:cubicBezTo>
                  <a:cubicBezTo>
                    <a:pt x="16098" y="2226"/>
                    <a:pt x="12717" y="7"/>
                    <a:pt x="12493" y="7"/>
                  </a:cubicBezTo>
                  <a:cubicBezTo>
                    <a:pt x="12472" y="3"/>
                    <a:pt x="12396" y="0"/>
                    <a:pt x="12275" y="0"/>
                  </a:cubicBezTo>
                  <a:close/>
                  <a:moveTo>
                    <a:pt x="17285" y="12201"/>
                  </a:moveTo>
                  <a:lnTo>
                    <a:pt x="17285" y="12201"/>
                  </a:lnTo>
                  <a:cubicBezTo>
                    <a:pt x="17285" y="12208"/>
                    <a:pt x="17288" y="12215"/>
                    <a:pt x="17293" y="12222"/>
                  </a:cubicBezTo>
                  <a:cubicBezTo>
                    <a:pt x="17293" y="12222"/>
                    <a:pt x="17290" y="12215"/>
                    <a:pt x="17285" y="122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6"/>
            <p:cNvSpPr/>
            <p:nvPr/>
          </p:nvSpPr>
          <p:spPr>
            <a:xfrm>
              <a:off x="3299812" y="4114336"/>
              <a:ext cx="615518" cy="390829"/>
            </a:xfrm>
            <a:custGeom>
              <a:avLst/>
              <a:gdLst/>
              <a:ahLst/>
              <a:cxnLst/>
              <a:rect l="l" t="t" r="r" b="b"/>
              <a:pathLst>
                <a:path w="15675" h="9953" extrusionOk="0">
                  <a:moveTo>
                    <a:pt x="4612" y="534"/>
                  </a:moveTo>
                  <a:cubicBezTo>
                    <a:pt x="4794" y="576"/>
                    <a:pt x="4965" y="619"/>
                    <a:pt x="5146" y="672"/>
                  </a:cubicBezTo>
                  <a:cubicBezTo>
                    <a:pt x="5413" y="758"/>
                    <a:pt x="5637" y="843"/>
                    <a:pt x="5861" y="1024"/>
                  </a:cubicBezTo>
                  <a:cubicBezTo>
                    <a:pt x="6283" y="1282"/>
                    <a:pt x="6676" y="1659"/>
                    <a:pt x="7058" y="1973"/>
                  </a:cubicBezTo>
                  <a:lnTo>
                    <a:pt x="7058" y="1973"/>
                  </a:lnTo>
                  <a:cubicBezTo>
                    <a:pt x="6954" y="1934"/>
                    <a:pt x="6847" y="1901"/>
                    <a:pt x="6746" y="1867"/>
                  </a:cubicBezTo>
                  <a:cubicBezTo>
                    <a:pt x="6170" y="1686"/>
                    <a:pt x="5637" y="1600"/>
                    <a:pt x="5061" y="1515"/>
                  </a:cubicBezTo>
                  <a:cubicBezTo>
                    <a:pt x="4570" y="1472"/>
                    <a:pt x="4122" y="1419"/>
                    <a:pt x="3631" y="1419"/>
                  </a:cubicBezTo>
                  <a:cubicBezTo>
                    <a:pt x="3140" y="1472"/>
                    <a:pt x="2607" y="1515"/>
                    <a:pt x="2127" y="1558"/>
                  </a:cubicBezTo>
                  <a:cubicBezTo>
                    <a:pt x="1764" y="1600"/>
                    <a:pt x="1370" y="1643"/>
                    <a:pt x="1007" y="1686"/>
                  </a:cubicBezTo>
                  <a:cubicBezTo>
                    <a:pt x="2212" y="1291"/>
                    <a:pt x="3407" y="843"/>
                    <a:pt x="4612" y="534"/>
                  </a:cubicBezTo>
                  <a:close/>
                  <a:moveTo>
                    <a:pt x="3819" y="1549"/>
                  </a:moveTo>
                  <a:cubicBezTo>
                    <a:pt x="4629" y="1549"/>
                    <a:pt x="5441" y="1672"/>
                    <a:pt x="6213" y="1867"/>
                  </a:cubicBezTo>
                  <a:cubicBezTo>
                    <a:pt x="6437" y="1910"/>
                    <a:pt x="6703" y="2006"/>
                    <a:pt x="6927" y="2091"/>
                  </a:cubicBezTo>
                  <a:cubicBezTo>
                    <a:pt x="7055" y="2134"/>
                    <a:pt x="7237" y="2176"/>
                    <a:pt x="7365" y="2219"/>
                  </a:cubicBezTo>
                  <a:cubicBezTo>
                    <a:pt x="7194" y="2219"/>
                    <a:pt x="7055" y="2176"/>
                    <a:pt x="6874" y="2176"/>
                  </a:cubicBezTo>
                  <a:cubicBezTo>
                    <a:pt x="6437" y="2176"/>
                    <a:pt x="5989" y="2219"/>
                    <a:pt x="5541" y="2272"/>
                  </a:cubicBezTo>
                  <a:cubicBezTo>
                    <a:pt x="4655" y="2400"/>
                    <a:pt x="3770" y="2752"/>
                    <a:pt x="2831" y="2752"/>
                  </a:cubicBezTo>
                  <a:cubicBezTo>
                    <a:pt x="2522" y="2752"/>
                    <a:pt x="2212" y="2752"/>
                    <a:pt x="1903" y="2667"/>
                  </a:cubicBezTo>
                  <a:cubicBezTo>
                    <a:pt x="1412" y="2315"/>
                    <a:pt x="922" y="2048"/>
                    <a:pt x="431" y="1910"/>
                  </a:cubicBezTo>
                  <a:cubicBezTo>
                    <a:pt x="473" y="1867"/>
                    <a:pt x="569" y="1867"/>
                    <a:pt x="655" y="1824"/>
                  </a:cubicBezTo>
                  <a:cubicBezTo>
                    <a:pt x="1103" y="1739"/>
                    <a:pt x="1498" y="1686"/>
                    <a:pt x="1903" y="1643"/>
                  </a:cubicBezTo>
                  <a:cubicBezTo>
                    <a:pt x="2436" y="1600"/>
                    <a:pt x="2970" y="1558"/>
                    <a:pt x="3460" y="1558"/>
                  </a:cubicBezTo>
                  <a:cubicBezTo>
                    <a:pt x="3580" y="1552"/>
                    <a:pt x="3699" y="1549"/>
                    <a:pt x="3819" y="1549"/>
                  </a:cubicBezTo>
                  <a:close/>
                  <a:moveTo>
                    <a:pt x="7237" y="181"/>
                  </a:moveTo>
                  <a:cubicBezTo>
                    <a:pt x="7503" y="267"/>
                    <a:pt x="7770" y="406"/>
                    <a:pt x="8037" y="534"/>
                  </a:cubicBezTo>
                  <a:cubicBezTo>
                    <a:pt x="8389" y="758"/>
                    <a:pt x="8741" y="982"/>
                    <a:pt x="9061" y="1291"/>
                  </a:cubicBezTo>
                  <a:cubicBezTo>
                    <a:pt x="9370" y="1643"/>
                    <a:pt x="9594" y="2048"/>
                    <a:pt x="9808" y="2443"/>
                  </a:cubicBezTo>
                  <a:cubicBezTo>
                    <a:pt x="10074" y="2848"/>
                    <a:pt x="10298" y="3243"/>
                    <a:pt x="10565" y="3606"/>
                  </a:cubicBezTo>
                  <a:lnTo>
                    <a:pt x="10565" y="3648"/>
                  </a:lnTo>
                  <a:cubicBezTo>
                    <a:pt x="9946" y="3200"/>
                    <a:pt x="9274" y="2848"/>
                    <a:pt x="8613" y="2539"/>
                  </a:cubicBezTo>
                  <a:cubicBezTo>
                    <a:pt x="8474" y="2486"/>
                    <a:pt x="8346" y="2443"/>
                    <a:pt x="8165" y="2358"/>
                  </a:cubicBezTo>
                  <a:cubicBezTo>
                    <a:pt x="7941" y="2272"/>
                    <a:pt x="7770" y="2219"/>
                    <a:pt x="7546" y="2134"/>
                  </a:cubicBezTo>
                  <a:cubicBezTo>
                    <a:pt x="7461" y="2091"/>
                    <a:pt x="7322" y="2006"/>
                    <a:pt x="7237" y="1910"/>
                  </a:cubicBezTo>
                  <a:cubicBezTo>
                    <a:pt x="7013" y="1782"/>
                    <a:pt x="6789" y="1600"/>
                    <a:pt x="6565" y="1419"/>
                  </a:cubicBezTo>
                  <a:cubicBezTo>
                    <a:pt x="6170" y="1110"/>
                    <a:pt x="5765" y="758"/>
                    <a:pt x="5231" y="619"/>
                  </a:cubicBezTo>
                  <a:cubicBezTo>
                    <a:pt x="5103" y="576"/>
                    <a:pt x="4922" y="534"/>
                    <a:pt x="4794" y="491"/>
                  </a:cubicBezTo>
                  <a:cubicBezTo>
                    <a:pt x="5594" y="309"/>
                    <a:pt x="6394" y="181"/>
                    <a:pt x="7237" y="181"/>
                  </a:cubicBezTo>
                  <a:close/>
                  <a:moveTo>
                    <a:pt x="6661" y="2272"/>
                  </a:moveTo>
                  <a:cubicBezTo>
                    <a:pt x="7013" y="2272"/>
                    <a:pt x="7407" y="2315"/>
                    <a:pt x="7770" y="2358"/>
                  </a:cubicBezTo>
                  <a:cubicBezTo>
                    <a:pt x="8613" y="2752"/>
                    <a:pt x="9456" y="3200"/>
                    <a:pt x="10256" y="3734"/>
                  </a:cubicBezTo>
                  <a:cubicBezTo>
                    <a:pt x="10522" y="3915"/>
                    <a:pt x="10789" y="4086"/>
                    <a:pt x="11056" y="4267"/>
                  </a:cubicBezTo>
                  <a:cubicBezTo>
                    <a:pt x="10928" y="4267"/>
                    <a:pt x="10789" y="4267"/>
                    <a:pt x="10661" y="4224"/>
                  </a:cubicBezTo>
                  <a:cubicBezTo>
                    <a:pt x="10394" y="4224"/>
                    <a:pt x="10128" y="4267"/>
                    <a:pt x="9861" y="4267"/>
                  </a:cubicBezTo>
                  <a:cubicBezTo>
                    <a:pt x="9594" y="4310"/>
                    <a:pt x="9274" y="4352"/>
                    <a:pt x="8965" y="4406"/>
                  </a:cubicBezTo>
                  <a:cubicBezTo>
                    <a:pt x="8431" y="4491"/>
                    <a:pt x="7898" y="4619"/>
                    <a:pt x="7322" y="4758"/>
                  </a:cubicBezTo>
                  <a:cubicBezTo>
                    <a:pt x="7055" y="4800"/>
                    <a:pt x="6789" y="4843"/>
                    <a:pt x="6522" y="4843"/>
                  </a:cubicBezTo>
                  <a:cubicBezTo>
                    <a:pt x="6213" y="4843"/>
                    <a:pt x="5946" y="4843"/>
                    <a:pt x="5679" y="4800"/>
                  </a:cubicBezTo>
                  <a:cubicBezTo>
                    <a:pt x="5146" y="4758"/>
                    <a:pt x="4570" y="4715"/>
                    <a:pt x="4079" y="4491"/>
                  </a:cubicBezTo>
                  <a:cubicBezTo>
                    <a:pt x="3770" y="4224"/>
                    <a:pt x="3460" y="3915"/>
                    <a:pt x="3140" y="3648"/>
                  </a:cubicBezTo>
                  <a:cubicBezTo>
                    <a:pt x="2788" y="3339"/>
                    <a:pt x="2436" y="3019"/>
                    <a:pt x="2031" y="2752"/>
                  </a:cubicBezTo>
                  <a:lnTo>
                    <a:pt x="2031" y="2752"/>
                  </a:lnTo>
                  <a:cubicBezTo>
                    <a:pt x="2276" y="2811"/>
                    <a:pt x="2538" y="2837"/>
                    <a:pt x="2806" y="2837"/>
                  </a:cubicBezTo>
                  <a:cubicBezTo>
                    <a:pt x="3168" y="2837"/>
                    <a:pt x="3542" y="2789"/>
                    <a:pt x="3898" y="2710"/>
                  </a:cubicBezTo>
                  <a:cubicBezTo>
                    <a:pt x="4346" y="2624"/>
                    <a:pt x="4836" y="2486"/>
                    <a:pt x="5327" y="2400"/>
                  </a:cubicBezTo>
                  <a:cubicBezTo>
                    <a:pt x="5765" y="2358"/>
                    <a:pt x="6213" y="2272"/>
                    <a:pt x="6661" y="2272"/>
                  </a:cubicBezTo>
                  <a:close/>
                  <a:moveTo>
                    <a:pt x="7674" y="181"/>
                  </a:moveTo>
                  <a:cubicBezTo>
                    <a:pt x="8879" y="224"/>
                    <a:pt x="10074" y="534"/>
                    <a:pt x="11141" y="1110"/>
                  </a:cubicBezTo>
                  <a:cubicBezTo>
                    <a:pt x="11632" y="1643"/>
                    <a:pt x="11994" y="2358"/>
                    <a:pt x="12261" y="3072"/>
                  </a:cubicBezTo>
                  <a:cubicBezTo>
                    <a:pt x="12528" y="3872"/>
                    <a:pt x="12656" y="4672"/>
                    <a:pt x="12922" y="5473"/>
                  </a:cubicBezTo>
                  <a:cubicBezTo>
                    <a:pt x="12922" y="5515"/>
                    <a:pt x="12965" y="5601"/>
                    <a:pt x="12965" y="5686"/>
                  </a:cubicBezTo>
                  <a:cubicBezTo>
                    <a:pt x="12794" y="5515"/>
                    <a:pt x="12656" y="5334"/>
                    <a:pt x="12432" y="5153"/>
                  </a:cubicBezTo>
                  <a:cubicBezTo>
                    <a:pt x="11941" y="4672"/>
                    <a:pt x="11408" y="4224"/>
                    <a:pt x="10832" y="3819"/>
                  </a:cubicBezTo>
                  <a:cubicBezTo>
                    <a:pt x="10789" y="3734"/>
                    <a:pt x="10704" y="3648"/>
                    <a:pt x="10661" y="3552"/>
                  </a:cubicBezTo>
                  <a:cubicBezTo>
                    <a:pt x="10437" y="3158"/>
                    <a:pt x="10170" y="2752"/>
                    <a:pt x="9946" y="2358"/>
                  </a:cubicBezTo>
                  <a:cubicBezTo>
                    <a:pt x="9680" y="2006"/>
                    <a:pt x="9456" y="1600"/>
                    <a:pt x="9146" y="1248"/>
                  </a:cubicBezTo>
                  <a:cubicBezTo>
                    <a:pt x="8879" y="982"/>
                    <a:pt x="8527" y="715"/>
                    <a:pt x="8122" y="491"/>
                  </a:cubicBezTo>
                  <a:cubicBezTo>
                    <a:pt x="7898" y="352"/>
                    <a:pt x="7674" y="267"/>
                    <a:pt x="7461" y="181"/>
                  </a:cubicBezTo>
                  <a:close/>
                  <a:moveTo>
                    <a:pt x="10695" y="4370"/>
                  </a:moveTo>
                  <a:cubicBezTo>
                    <a:pt x="10871" y="4370"/>
                    <a:pt x="11042" y="4393"/>
                    <a:pt x="11194" y="4448"/>
                  </a:cubicBezTo>
                  <a:cubicBezTo>
                    <a:pt x="11237" y="4448"/>
                    <a:pt x="11280" y="4491"/>
                    <a:pt x="11322" y="4491"/>
                  </a:cubicBezTo>
                  <a:cubicBezTo>
                    <a:pt x="12165" y="5153"/>
                    <a:pt x="12922" y="5910"/>
                    <a:pt x="13637" y="6806"/>
                  </a:cubicBezTo>
                  <a:cubicBezTo>
                    <a:pt x="13765" y="6934"/>
                    <a:pt x="13861" y="7115"/>
                    <a:pt x="13989" y="7243"/>
                  </a:cubicBezTo>
                  <a:cubicBezTo>
                    <a:pt x="13456" y="6849"/>
                    <a:pt x="12741" y="6625"/>
                    <a:pt x="12122" y="6539"/>
                  </a:cubicBezTo>
                  <a:cubicBezTo>
                    <a:pt x="11806" y="6485"/>
                    <a:pt x="11490" y="6467"/>
                    <a:pt x="11173" y="6467"/>
                  </a:cubicBezTo>
                  <a:cubicBezTo>
                    <a:pt x="10519" y="6467"/>
                    <a:pt x="9865" y="6545"/>
                    <a:pt x="9211" y="6545"/>
                  </a:cubicBezTo>
                  <a:cubicBezTo>
                    <a:pt x="9115" y="6545"/>
                    <a:pt x="9018" y="6543"/>
                    <a:pt x="8922" y="6539"/>
                  </a:cubicBezTo>
                  <a:cubicBezTo>
                    <a:pt x="7855" y="6539"/>
                    <a:pt x="6789" y="6315"/>
                    <a:pt x="5861" y="5782"/>
                  </a:cubicBezTo>
                  <a:cubicBezTo>
                    <a:pt x="5231" y="5473"/>
                    <a:pt x="4698" y="5067"/>
                    <a:pt x="4207" y="4619"/>
                  </a:cubicBezTo>
                  <a:lnTo>
                    <a:pt x="4207" y="4619"/>
                  </a:lnTo>
                  <a:cubicBezTo>
                    <a:pt x="4570" y="4758"/>
                    <a:pt x="4965" y="4800"/>
                    <a:pt x="5370" y="4886"/>
                  </a:cubicBezTo>
                  <a:cubicBezTo>
                    <a:pt x="5637" y="4886"/>
                    <a:pt x="5903" y="4939"/>
                    <a:pt x="6170" y="4939"/>
                  </a:cubicBezTo>
                  <a:cubicBezTo>
                    <a:pt x="6259" y="4953"/>
                    <a:pt x="6348" y="4958"/>
                    <a:pt x="6437" y="4958"/>
                  </a:cubicBezTo>
                  <a:cubicBezTo>
                    <a:pt x="6614" y="4958"/>
                    <a:pt x="6792" y="4939"/>
                    <a:pt x="6970" y="4939"/>
                  </a:cubicBezTo>
                  <a:cubicBezTo>
                    <a:pt x="7546" y="4843"/>
                    <a:pt x="8079" y="4715"/>
                    <a:pt x="8613" y="4619"/>
                  </a:cubicBezTo>
                  <a:cubicBezTo>
                    <a:pt x="9146" y="4491"/>
                    <a:pt x="9722" y="4406"/>
                    <a:pt x="10298" y="4406"/>
                  </a:cubicBezTo>
                  <a:cubicBezTo>
                    <a:pt x="10430" y="4383"/>
                    <a:pt x="10564" y="4370"/>
                    <a:pt x="10695" y="4370"/>
                  </a:cubicBezTo>
                  <a:close/>
                  <a:moveTo>
                    <a:pt x="11322" y="1248"/>
                  </a:moveTo>
                  <a:lnTo>
                    <a:pt x="11322" y="1248"/>
                  </a:lnTo>
                  <a:cubicBezTo>
                    <a:pt x="11365" y="1291"/>
                    <a:pt x="11461" y="1334"/>
                    <a:pt x="11504" y="1334"/>
                  </a:cubicBezTo>
                  <a:cubicBezTo>
                    <a:pt x="12474" y="2006"/>
                    <a:pt x="13274" y="2934"/>
                    <a:pt x="13808" y="4043"/>
                  </a:cubicBezTo>
                  <a:cubicBezTo>
                    <a:pt x="14341" y="5110"/>
                    <a:pt x="14565" y="6358"/>
                    <a:pt x="14480" y="7553"/>
                  </a:cubicBezTo>
                  <a:cubicBezTo>
                    <a:pt x="14395" y="7467"/>
                    <a:pt x="14341" y="7382"/>
                    <a:pt x="14299" y="7339"/>
                  </a:cubicBezTo>
                  <a:cubicBezTo>
                    <a:pt x="14213" y="7201"/>
                    <a:pt x="14075" y="7019"/>
                    <a:pt x="13989" y="6891"/>
                  </a:cubicBezTo>
                  <a:cubicBezTo>
                    <a:pt x="13765" y="6582"/>
                    <a:pt x="13498" y="6273"/>
                    <a:pt x="13232" y="5953"/>
                  </a:cubicBezTo>
                  <a:cubicBezTo>
                    <a:pt x="13146" y="5825"/>
                    <a:pt x="13104" y="5601"/>
                    <a:pt x="13008" y="5473"/>
                  </a:cubicBezTo>
                  <a:cubicBezTo>
                    <a:pt x="12922" y="5067"/>
                    <a:pt x="12794" y="4672"/>
                    <a:pt x="12698" y="4267"/>
                  </a:cubicBezTo>
                  <a:cubicBezTo>
                    <a:pt x="12474" y="3467"/>
                    <a:pt x="12261" y="2667"/>
                    <a:pt x="11856" y="1952"/>
                  </a:cubicBezTo>
                  <a:cubicBezTo>
                    <a:pt x="11728" y="1686"/>
                    <a:pt x="11546" y="1472"/>
                    <a:pt x="11322" y="1248"/>
                  </a:cubicBezTo>
                  <a:close/>
                  <a:moveTo>
                    <a:pt x="7395" y="0"/>
                  </a:moveTo>
                  <a:cubicBezTo>
                    <a:pt x="6366" y="0"/>
                    <a:pt x="5343" y="158"/>
                    <a:pt x="4346" y="406"/>
                  </a:cubicBezTo>
                  <a:cubicBezTo>
                    <a:pt x="2927" y="800"/>
                    <a:pt x="1540" y="1334"/>
                    <a:pt x="164" y="1824"/>
                  </a:cubicBezTo>
                  <a:lnTo>
                    <a:pt x="121" y="1824"/>
                  </a:lnTo>
                  <a:cubicBezTo>
                    <a:pt x="79" y="1824"/>
                    <a:pt x="36" y="1867"/>
                    <a:pt x="36" y="1910"/>
                  </a:cubicBezTo>
                  <a:cubicBezTo>
                    <a:pt x="1" y="1945"/>
                    <a:pt x="24" y="2016"/>
                    <a:pt x="57" y="2016"/>
                  </a:cubicBezTo>
                  <a:cubicBezTo>
                    <a:pt x="64" y="2016"/>
                    <a:pt x="71" y="2013"/>
                    <a:pt x="79" y="2006"/>
                  </a:cubicBezTo>
                  <a:lnTo>
                    <a:pt x="164" y="2006"/>
                  </a:lnTo>
                  <a:cubicBezTo>
                    <a:pt x="655" y="2176"/>
                    <a:pt x="1103" y="2358"/>
                    <a:pt x="1540" y="2667"/>
                  </a:cubicBezTo>
                  <a:cubicBezTo>
                    <a:pt x="1988" y="2934"/>
                    <a:pt x="2394" y="3243"/>
                    <a:pt x="2788" y="3606"/>
                  </a:cubicBezTo>
                  <a:cubicBezTo>
                    <a:pt x="3631" y="4352"/>
                    <a:pt x="4431" y="5110"/>
                    <a:pt x="5370" y="5739"/>
                  </a:cubicBezTo>
                  <a:cubicBezTo>
                    <a:pt x="6255" y="6273"/>
                    <a:pt x="7237" y="6625"/>
                    <a:pt x="8261" y="6710"/>
                  </a:cubicBezTo>
                  <a:cubicBezTo>
                    <a:pt x="8484" y="6730"/>
                    <a:pt x="8707" y="6738"/>
                    <a:pt x="8931" y="6738"/>
                  </a:cubicBezTo>
                  <a:cubicBezTo>
                    <a:pt x="9774" y="6738"/>
                    <a:pt x="10618" y="6625"/>
                    <a:pt x="11461" y="6625"/>
                  </a:cubicBezTo>
                  <a:cubicBezTo>
                    <a:pt x="12037" y="6667"/>
                    <a:pt x="12613" y="6753"/>
                    <a:pt x="13146" y="6977"/>
                  </a:cubicBezTo>
                  <a:cubicBezTo>
                    <a:pt x="13541" y="7158"/>
                    <a:pt x="13947" y="7425"/>
                    <a:pt x="14256" y="7734"/>
                  </a:cubicBezTo>
                  <a:cubicBezTo>
                    <a:pt x="14341" y="7958"/>
                    <a:pt x="14437" y="8139"/>
                    <a:pt x="14523" y="8310"/>
                  </a:cubicBezTo>
                  <a:cubicBezTo>
                    <a:pt x="14608" y="8619"/>
                    <a:pt x="14747" y="8939"/>
                    <a:pt x="14875" y="9206"/>
                  </a:cubicBezTo>
                  <a:cubicBezTo>
                    <a:pt x="14928" y="9334"/>
                    <a:pt x="15013" y="9515"/>
                    <a:pt x="15056" y="9643"/>
                  </a:cubicBezTo>
                  <a:cubicBezTo>
                    <a:pt x="15141" y="9739"/>
                    <a:pt x="15237" y="9910"/>
                    <a:pt x="15408" y="9953"/>
                  </a:cubicBezTo>
                  <a:cubicBezTo>
                    <a:pt x="15461" y="9953"/>
                    <a:pt x="15504" y="9953"/>
                    <a:pt x="15504" y="9910"/>
                  </a:cubicBezTo>
                  <a:cubicBezTo>
                    <a:pt x="15675" y="9643"/>
                    <a:pt x="15461" y="9249"/>
                    <a:pt x="15323" y="8982"/>
                  </a:cubicBezTo>
                  <a:cubicBezTo>
                    <a:pt x="15195" y="8673"/>
                    <a:pt x="15056" y="8406"/>
                    <a:pt x="14875" y="8086"/>
                  </a:cubicBezTo>
                  <a:cubicBezTo>
                    <a:pt x="14832" y="8043"/>
                    <a:pt x="14747" y="7958"/>
                    <a:pt x="14704" y="7873"/>
                  </a:cubicBezTo>
                  <a:cubicBezTo>
                    <a:pt x="14875" y="6710"/>
                    <a:pt x="14661" y="5473"/>
                    <a:pt x="14213" y="4352"/>
                  </a:cubicBezTo>
                  <a:cubicBezTo>
                    <a:pt x="13723" y="3243"/>
                    <a:pt x="12965" y="2219"/>
                    <a:pt x="12037" y="1472"/>
                  </a:cubicBezTo>
                  <a:cubicBezTo>
                    <a:pt x="10970" y="672"/>
                    <a:pt x="9637" y="181"/>
                    <a:pt x="8303" y="43"/>
                  </a:cubicBezTo>
                  <a:cubicBezTo>
                    <a:pt x="8000" y="14"/>
                    <a:pt x="7698" y="0"/>
                    <a:pt x="7395" y="0"/>
                  </a:cubicBezTo>
                  <a:close/>
                </a:path>
              </a:pathLst>
            </a:custGeom>
            <a:solidFill>
              <a:srgbClr val="FB0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6"/>
            <p:cNvSpPr/>
            <p:nvPr/>
          </p:nvSpPr>
          <p:spPr>
            <a:xfrm>
              <a:off x="3751500" y="4151169"/>
              <a:ext cx="125695" cy="245932"/>
            </a:xfrm>
            <a:custGeom>
              <a:avLst/>
              <a:gdLst/>
              <a:ahLst/>
              <a:cxnLst/>
              <a:rect l="l" t="t" r="r" b="b"/>
              <a:pathLst>
                <a:path w="3201" h="6263" extrusionOk="0">
                  <a:moveTo>
                    <a:pt x="1" y="1"/>
                  </a:moveTo>
                  <a:cubicBezTo>
                    <a:pt x="171" y="172"/>
                    <a:pt x="353" y="438"/>
                    <a:pt x="534" y="705"/>
                  </a:cubicBezTo>
                  <a:cubicBezTo>
                    <a:pt x="929" y="1420"/>
                    <a:pt x="1153" y="2220"/>
                    <a:pt x="1377" y="2977"/>
                  </a:cubicBezTo>
                  <a:cubicBezTo>
                    <a:pt x="1462" y="3372"/>
                    <a:pt x="1558" y="3777"/>
                    <a:pt x="1686" y="4172"/>
                  </a:cubicBezTo>
                  <a:cubicBezTo>
                    <a:pt x="1729" y="4353"/>
                    <a:pt x="1825" y="4535"/>
                    <a:pt x="1910" y="4705"/>
                  </a:cubicBezTo>
                  <a:cubicBezTo>
                    <a:pt x="2177" y="4972"/>
                    <a:pt x="2401" y="5281"/>
                    <a:pt x="2668" y="5644"/>
                  </a:cubicBezTo>
                  <a:cubicBezTo>
                    <a:pt x="2753" y="5772"/>
                    <a:pt x="2838" y="5911"/>
                    <a:pt x="2934" y="6039"/>
                  </a:cubicBezTo>
                  <a:cubicBezTo>
                    <a:pt x="3020" y="6135"/>
                    <a:pt x="3062" y="6220"/>
                    <a:pt x="3105" y="6263"/>
                  </a:cubicBezTo>
                  <a:cubicBezTo>
                    <a:pt x="3201" y="5068"/>
                    <a:pt x="3020" y="3862"/>
                    <a:pt x="2486" y="2753"/>
                  </a:cubicBezTo>
                  <a:cubicBezTo>
                    <a:pt x="1953" y="1686"/>
                    <a:pt x="1153" y="748"/>
                    <a:pt x="171" y="86"/>
                  </a:cubicBezTo>
                  <a:cubicBezTo>
                    <a:pt x="86" y="44"/>
                    <a:pt x="43" y="1"/>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6"/>
            <p:cNvSpPr/>
            <p:nvPr/>
          </p:nvSpPr>
          <p:spPr>
            <a:xfrm>
              <a:off x="3493044" y="4109310"/>
              <a:ext cx="227084" cy="134059"/>
            </a:xfrm>
            <a:custGeom>
              <a:avLst/>
              <a:gdLst/>
              <a:ahLst/>
              <a:cxnLst/>
              <a:rect l="l" t="t" r="r" b="b"/>
              <a:pathLst>
                <a:path w="5783" h="3414" extrusionOk="0">
                  <a:moveTo>
                    <a:pt x="2486" y="0"/>
                  </a:moveTo>
                  <a:cubicBezTo>
                    <a:pt x="1644" y="0"/>
                    <a:pt x="801" y="128"/>
                    <a:pt x="1" y="309"/>
                  </a:cubicBezTo>
                  <a:cubicBezTo>
                    <a:pt x="182" y="309"/>
                    <a:pt x="310" y="352"/>
                    <a:pt x="492" y="395"/>
                  </a:cubicBezTo>
                  <a:cubicBezTo>
                    <a:pt x="982" y="576"/>
                    <a:pt x="1420" y="886"/>
                    <a:pt x="1825" y="1195"/>
                  </a:cubicBezTo>
                  <a:cubicBezTo>
                    <a:pt x="2049" y="1376"/>
                    <a:pt x="2273" y="1547"/>
                    <a:pt x="2444" y="1728"/>
                  </a:cubicBezTo>
                  <a:cubicBezTo>
                    <a:pt x="2582" y="1771"/>
                    <a:pt x="2710" y="1867"/>
                    <a:pt x="2806" y="1952"/>
                  </a:cubicBezTo>
                  <a:cubicBezTo>
                    <a:pt x="3020" y="1995"/>
                    <a:pt x="3201" y="2080"/>
                    <a:pt x="3382" y="2176"/>
                  </a:cubicBezTo>
                  <a:lnTo>
                    <a:pt x="3425" y="2176"/>
                  </a:lnTo>
                  <a:cubicBezTo>
                    <a:pt x="3553" y="2219"/>
                    <a:pt x="3692" y="2262"/>
                    <a:pt x="3873" y="2347"/>
                  </a:cubicBezTo>
                  <a:cubicBezTo>
                    <a:pt x="4535" y="2667"/>
                    <a:pt x="5207" y="3019"/>
                    <a:pt x="5783" y="3414"/>
                  </a:cubicBezTo>
                  <a:cubicBezTo>
                    <a:pt x="5559" y="3019"/>
                    <a:pt x="5335" y="2614"/>
                    <a:pt x="5068" y="2219"/>
                  </a:cubicBezTo>
                  <a:cubicBezTo>
                    <a:pt x="4844" y="1867"/>
                    <a:pt x="4620" y="1419"/>
                    <a:pt x="4310" y="1110"/>
                  </a:cubicBezTo>
                  <a:cubicBezTo>
                    <a:pt x="4001" y="800"/>
                    <a:pt x="3649" y="534"/>
                    <a:pt x="3244" y="309"/>
                  </a:cubicBezTo>
                  <a:cubicBezTo>
                    <a:pt x="3020" y="171"/>
                    <a:pt x="2753" y="43"/>
                    <a:pt x="2486"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6"/>
            <p:cNvSpPr/>
            <p:nvPr/>
          </p:nvSpPr>
          <p:spPr>
            <a:xfrm>
              <a:off x="3599458" y="4109310"/>
              <a:ext cx="216600" cy="214479"/>
            </a:xfrm>
            <a:custGeom>
              <a:avLst/>
              <a:gdLst/>
              <a:ahLst/>
              <a:cxnLst/>
              <a:rect l="l" t="t" r="r" b="b"/>
              <a:pathLst>
                <a:path w="5516" h="5462" extrusionOk="0">
                  <a:moveTo>
                    <a:pt x="0" y="0"/>
                  </a:moveTo>
                  <a:cubicBezTo>
                    <a:pt x="224" y="43"/>
                    <a:pt x="448" y="171"/>
                    <a:pt x="672" y="309"/>
                  </a:cubicBezTo>
                  <a:cubicBezTo>
                    <a:pt x="1024" y="480"/>
                    <a:pt x="1376" y="747"/>
                    <a:pt x="1697" y="1067"/>
                  </a:cubicBezTo>
                  <a:cubicBezTo>
                    <a:pt x="2006" y="1376"/>
                    <a:pt x="2230" y="1771"/>
                    <a:pt x="2443" y="2176"/>
                  </a:cubicBezTo>
                  <a:cubicBezTo>
                    <a:pt x="2710" y="2571"/>
                    <a:pt x="2934" y="2976"/>
                    <a:pt x="3201" y="3371"/>
                  </a:cubicBezTo>
                  <a:cubicBezTo>
                    <a:pt x="3243" y="3414"/>
                    <a:pt x="3297" y="3510"/>
                    <a:pt x="3382" y="3595"/>
                  </a:cubicBezTo>
                  <a:cubicBezTo>
                    <a:pt x="3958" y="4000"/>
                    <a:pt x="4491" y="4438"/>
                    <a:pt x="4982" y="4928"/>
                  </a:cubicBezTo>
                  <a:cubicBezTo>
                    <a:pt x="5163" y="5110"/>
                    <a:pt x="5334" y="5281"/>
                    <a:pt x="5515" y="5462"/>
                  </a:cubicBezTo>
                  <a:cubicBezTo>
                    <a:pt x="5473" y="5419"/>
                    <a:pt x="5473" y="5334"/>
                    <a:pt x="5430" y="5238"/>
                  </a:cubicBezTo>
                  <a:cubicBezTo>
                    <a:pt x="5206" y="4438"/>
                    <a:pt x="5025" y="3638"/>
                    <a:pt x="4758" y="2838"/>
                  </a:cubicBezTo>
                  <a:cubicBezTo>
                    <a:pt x="4534" y="2176"/>
                    <a:pt x="4182" y="1462"/>
                    <a:pt x="3649" y="928"/>
                  </a:cubicBezTo>
                  <a:cubicBezTo>
                    <a:pt x="2625" y="352"/>
                    <a:pt x="1430" y="43"/>
                    <a:pt x="224"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a:off x="3322154" y="4161221"/>
              <a:ext cx="272320" cy="49045"/>
            </a:xfrm>
            <a:custGeom>
              <a:avLst/>
              <a:gdLst/>
              <a:ahLst/>
              <a:cxnLst/>
              <a:rect l="l" t="t" r="r" b="b"/>
              <a:pathLst>
                <a:path w="6935" h="1249" extrusionOk="0">
                  <a:moveTo>
                    <a:pt x="3466" y="0"/>
                  </a:moveTo>
                  <a:cubicBezTo>
                    <a:pt x="3333" y="0"/>
                    <a:pt x="3198" y="4"/>
                    <a:pt x="3062" y="12"/>
                  </a:cubicBezTo>
                  <a:cubicBezTo>
                    <a:pt x="2529" y="12"/>
                    <a:pt x="2038" y="97"/>
                    <a:pt x="1505" y="140"/>
                  </a:cubicBezTo>
                  <a:cubicBezTo>
                    <a:pt x="1110" y="182"/>
                    <a:pt x="662" y="225"/>
                    <a:pt x="267" y="278"/>
                  </a:cubicBezTo>
                  <a:cubicBezTo>
                    <a:pt x="171" y="321"/>
                    <a:pt x="86" y="364"/>
                    <a:pt x="0" y="364"/>
                  </a:cubicBezTo>
                  <a:cubicBezTo>
                    <a:pt x="534" y="545"/>
                    <a:pt x="1025" y="812"/>
                    <a:pt x="1462" y="1121"/>
                  </a:cubicBezTo>
                  <a:cubicBezTo>
                    <a:pt x="1771" y="1206"/>
                    <a:pt x="2134" y="1249"/>
                    <a:pt x="2443" y="1249"/>
                  </a:cubicBezTo>
                  <a:cubicBezTo>
                    <a:pt x="3371" y="1206"/>
                    <a:pt x="4267" y="897"/>
                    <a:pt x="5153" y="758"/>
                  </a:cubicBezTo>
                  <a:cubicBezTo>
                    <a:pt x="5481" y="696"/>
                    <a:pt x="5803" y="656"/>
                    <a:pt x="6128" y="656"/>
                  </a:cubicBezTo>
                  <a:cubicBezTo>
                    <a:pt x="6247" y="656"/>
                    <a:pt x="6366" y="662"/>
                    <a:pt x="6486" y="673"/>
                  </a:cubicBezTo>
                  <a:lnTo>
                    <a:pt x="6934" y="673"/>
                  </a:lnTo>
                  <a:cubicBezTo>
                    <a:pt x="6796" y="630"/>
                    <a:pt x="6668" y="588"/>
                    <a:pt x="6529" y="545"/>
                  </a:cubicBezTo>
                  <a:cubicBezTo>
                    <a:pt x="6262" y="449"/>
                    <a:pt x="6038" y="406"/>
                    <a:pt x="5772" y="321"/>
                  </a:cubicBezTo>
                  <a:cubicBezTo>
                    <a:pt x="5014" y="129"/>
                    <a:pt x="4257" y="0"/>
                    <a:pt x="3466"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a:off x="3346461" y="4123132"/>
              <a:ext cx="240906" cy="57409"/>
            </a:xfrm>
            <a:custGeom>
              <a:avLst/>
              <a:gdLst/>
              <a:ahLst/>
              <a:cxnLst/>
              <a:rect l="l" t="t" r="r" b="b"/>
              <a:pathLst>
                <a:path w="6135" h="1462" extrusionOk="0">
                  <a:moveTo>
                    <a:pt x="3606" y="0"/>
                  </a:moveTo>
                  <a:cubicBezTo>
                    <a:pt x="2358" y="267"/>
                    <a:pt x="1152" y="715"/>
                    <a:pt x="0" y="1152"/>
                  </a:cubicBezTo>
                  <a:cubicBezTo>
                    <a:pt x="352" y="1067"/>
                    <a:pt x="715" y="1024"/>
                    <a:pt x="1110" y="1024"/>
                  </a:cubicBezTo>
                  <a:cubicBezTo>
                    <a:pt x="1600" y="928"/>
                    <a:pt x="2091" y="886"/>
                    <a:pt x="2624" y="886"/>
                  </a:cubicBezTo>
                  <a:cubicBezTo>
                    <a:pt x="3072" y="886"/>
                    <a:pt x="3552" y="886"/>
                    <a:pt x="4001" y="982"/>
                  </a:cubicBezTo>
                  <a:cubicBezTo>
                    <a:pt x="4577" y="1024"/>
                    <a:pt x="5153" y="1152"/>
                    <a:pt x="5686" y="1334"/>
                  </a:cubicBezTo>
                  <a:cubicBezTo>
                    <a:pt x="5867" y="1376"/>
                    <a:pt x="6006" y="1419"/>
                    <a:pt x="6134" y="1462"/>
                  </a:cubicBezTo>
                  <a:cubicBezTo>
                    <a:pt x="6134" y="1419"/>
                    <a:pt x="6091" y="1419"/>
                    <a:pt x="6091" y="1419"/>
                  </a:cubicBezTo>
                  <a:cubicBezTo>
                    <a:pt x="5686" y="1110"/>
                    <a:pt x="5291" y="715"/>
                    <a:pt x="4843" y="448"/>
                  </a:cubicBezTo>
                  <a:cubicBezTo>
                    <a:pt x="4619" y="310"/>
                    <a:pt x="4406" y="182"/>
                    <a:pt x="4139" y="85"/>
                  </a:cubicBezTo>
                  <a:cubicBezTo>
                    <a:pt x="3958" y="43"/>
                    <a:pt x="3777" y="0"/>
                    <a:pt x="3606"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p:nvPr/>
          </p:nvSpPr>
          <p:spPr>
            <a:xfrm>
              <a:off x="3384982" y="4190985"/>
              <a:ext cx="356078" cy="100407"/>
            </a:xfrm>
            <a:custGeom>
              <a:avLst/>
              <a:gdLst/>
              <a:ahLst/>
              <a:cxnLst/>
              <a:rect l="l" t="t" r="r" b="b"/>
              <a:pathLst>
                <a:path w="9068" h="2557" extrusionOk="0">
                  <a:moveTo>
                    <a:pt x="4662" y="0"/>
                  </a:moveTo>
                  <a:cubicBezTo>
                    <a:pt x="4225" y="0"/>
                    <a:pt x="3734" y="54"/>
                    <a:pt x="3286" y="139"/>
                  </a:cubicBezTo>
                  <a:cubicBezTo>
                    <a:pt x="2838" y="224"/>
                    <a:pt x="2358" y="363"/>
                    <a:pt x="1910" y="448"/>
                  </a:cubicBezTo>
                  <a:cubicBezTo>
                    <a:pt x="1550" y="498"/>
                    <a:pt x="1171" y="551"/>
                    <a:pt x="795" y="551"/>
                  </a:cubicBezTo>
                  <a:cubicBezTo>
                    <a:pt x="526" y="551"/>
                    <a:pt x="259" y="524"/>
                    <a:pt x="1" y="448"/>
                  </a:cubicBezTo>
                  <a:lnTo>
                    <a:pt x="1" y="448"/>
                  </a:lnTo>
                  <a:cubicBezTo>
                    <a:pt x="395" y="758"/>
                    <a:pt x="801" y="1067"/>
                    <a:pt x="1153" y="1387"/>
                  </a:cubicBezTo>
                  <a:cubicBezTo>
                    <a:pt x="1462" y="1654"/>
                    <a:pt x="1771" y="1920"/>
                    <a:pt x="2091" y="2187"/>
                  </a:cubicBezTo>
                  <a:cubicBezTo>
                    <a:pt x="2571" y="2400"/>
                    <a:pt x="3105" y="2454"/>
                    <a:pt x="3638" y="2496"/>
                  </a:cubicBezTo>
                  <a:cubicBezTo>
                    <a:pt x="3865" y="2527"/>
                    <a:pt x="4064" y="2557"/>
                    <a:pt x="4256" y="2557"/>
                  </a:cubicBezTo>
                  <a:cubicBezTo>
                    <a:pt x="4335" y="2557"/>
                    <a:pt x="4414" y="2552"/>
                    <a:pt x="4492" y="2539"/>
                  </a:cubicBezTo>
                  <a:cubicBezTo>
                    <a:pt x="4758" y="2539"/>
                    <a:pt x="5068" y="2496"/>
                    <a:pt x="5334" y="2454"/>
                  </a:cubicBezTo>
                  <a:cubicBezTo>
                    <a:pt x="5868" y="2358"/>
                    <a:pt x="6444" y="2187"/>
                    <a:pt x="6977" y="2091"/>
                  </a:cubicBezTo>
                  <a:cubicBezTo>
                    <a:pt x="7287" y="2048"/>
                    <a:pt x="7553" y="2006"/>
                    <a:pt x="7863" y="2006"/>
                  </a:cubicBezTo>
                  <a:cubicBezTo>
                    <a:pt x="8129" y="1963"/>
                    <a:pt x="8396" y="1963"/>
                    <a:pt x="8663" y="1963"/>
                  </a:cubicBezTo>
                  <a:cubicBezTo>
                    <a:pt x="8801" y="1963"/>
                    <a:pt x="8929" y="1963"/>
                    <a:pt x="9068" y="2006"/>
                  </a:cubicBezTo>
                  <a:cubicBezTo>
                    <a:pt x="8801" y="1782"/>
                    <a:pt x="8535" y="1600"/>
                    <a:pt x="8268" y="1430"/>
                  </a:cubicBezTo>
                  <a:cubicBezTo>
                    <a:pt x="7468" y="896"/>
                    <a:pt x="6625" y="448"/>
                    <a:pt x="5729" y="96"/>
                  </a:cubicBezTo>
                  <a:cubicBezTo>
                    <a:pt x="5377" y="54"/>
                    <a:pt x="5025" y="0"/>
                    <a:pt x="4662"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a:off x="3472115" y="4273092"/>
              <a:ext cx="384154" cy="113522"/>
            </a:xfrm>
            <a:custGeom>
              <a:avLst/>
              <a:gdLst/>
              <a:ahLst/>
              <a:cxnLst/>
              <a:rect l="l" t="t" r="r" b="b"/>
              <a:pathLst>
                <a:path w="9783" h="2891" extrusionOk="0">
                  <a:moveTo>
                    <a:pt x="6092" y="0"/>
                  </a:moveTo>
                  <a:cubicBezTo>
                    <a:pt x="5516" y="43"/>
                    <a:pt x="4940" y="139"/>
                    <a:pt x="4353" y="224"/>
                  </a:cubicBezTo>
                  <a:cubicBezTo>
                    <a:pt x="3819" y="309"/>
                    <a:pt x="3286" y="448"/>
                    <a:pt x="2753" y="533"/>
                  </a:cubicBezTo>
                  <a:cubicBezTo>
                    <a:pt x="2486" y="576"/>
                    <a:pt x="2219" y="576"/>
                    <a:pt x="1953" y="576"/>
                  </a:cubicBezTo>
                  <a:cubicBezTo>
                    <a:pt x="1643" y="576"/>
                    <a:pt x="1377" y="533"/>
                    <a:pt x="1110" y="491"/>
                  </a:cubicBezTo>
                  <a:cubicBezTo>
                    <a:pt x="758" y="448"/>
                    <a:pt x="352" y="363"/>
                    <a:pt x="0" y="224"/>
                  </a:cubicBezTo>
                  <a:lnTo>
                    <a:pt x="0" y="224"/>
                  </a:lnTo>
                  <a:cubicBezTo>
                    <a:pt x="491" y="672"/>
                    <a:pt x="1025" y="1067"/>
                    <a:pt x="1601" y="1430"/>
                  </a:cubicBezTo>
                  <a:cubicBezTo>
                    <a:pt x="2582" y="1910"/>
                    <a:pt x="3606" y="2176"/>
                    <a:pt x="4673" y="2176"/>
                  </a:cubicBezTo>
                  <a:cubicBezTo>
                    <a:pt x="5449" y="2176"/>
                    <a:pt x="6247" y="2086"/>
                    <a:pt x="7035" y="2086"/>
                  </a:cubicBezTo>
                  <a:cubicBezTo>
                    <a:pt x="7331" y="2086"/>
                    <a:pt x="7625" y="2099"/>
                    <a:pt x="7916" y="2134"/>
                  </a:cubicBezTo>
                  <a:cubicBezTo>
                    <a:pt x="8534" y="2230"/>
                    <a:pt x="9249" y="2443"/>
                    <a:pt x="9783" y="2891"/>
                  </a:cubicBezTo>
                  <a:cubicBezTo>
                    <a:pt x="9644" y="2710"/>
                    <a:pt x="9516" y="2539"/>
                    <a:pt x="9377" y="2400"/>
                  </a:cubicBezTo>
                  <a:cubicBezTo>
                    <a:pt x="8716" y="1558"/>
                    <a:pt x="7958" y="800"/>
                    <a:pt x="7116" y="96"/>
                  </a:cubicBezTo>
                  <a:lnTo>
                    <a:pt x="6977" y="96"/>
                  </a:lnTo>
                  <a:cubicBezTo>
                    <a:pt x="6668" y="0"/>
                    <a:pt x="6401" y="0"/>
                    <a:pt x="6092"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6"/>
            <p:cNvSpPr/>
            <p:nvPr/>
          </p:nvSpPr>
          <p:spPr>
            <a:xfrm>
              <a:off x="3306251" y="4100357"/>
              <a:ext cx="616186" cy="390986"/>
            </a:xfrm>
            <a:custGeom>
              <a:avLst/>
              <a:gdLst/>
              <a:ahLst/>
              <a:cxnLst/>
              <a:rect l="l" t="t" r="r" b="b"/>
              <a:pathLst>
                <a:path w="15692" h="9957" extrusionOk="0">
                  <a:moveTo>
                    <a:pt x="4630" y="580"/>
                  </a:moveTo>
                  <a:cubicBezTo>
                    <a:pt x="4801" y="580"/>
                    <a:pt x="4982" y="623"/>
                    <a:pt x="5163" y="665"/>
                  </a:cubicBezTo>
                  <a:cubicBezTo>
                    <a:pt x="5430" y="762"/>
                    <a:pt x="5643" y="890"/>
                    <a:pt x="5867" y="1028"/>
                  </a:cubicBezTo>
                  <a:cubicBezTo>
                    <a:pt x="6315" y="1295"/>
                    <a:pt x="6710" y="1690"/>
                    <a:pt x="7115" y="1999"/>
                  </a:cubicBezTo>
                  <a:cubicBezTo>
                    <a:pt x="7115" y="1999"/>
                    <a:pt x="7158" y="1999"/>
                    <a:pt x="7158" y="2042"/>
                  </a:cubicBezTo>
                  <a:cubicBezTo>
                    <a:pt x="7030" y="1999"/>
                    <a:pt x="6891" y="1956"/>
                    <a:pt x="6710" y="1914"/>
                  </a:cubicBezTo>
                  <a:cubicBezTo>
                    <a:pt x="6177" y="1732"/>
                    <a:pt x="5601" y="1604"/>
                    <a:pt x="5025" y="1562"/>
                  </a:cubicBezTo>
                  <a:cubicBezTo>
                    <a:pt x="4576" y="1466"/>
                    <a:pt x="4096" y="1466"/>
                    <a:pt x="3648" y="1466"/>
                  </a:cubicBezTo>
                  <a:cubicBezTo>
                    <a:pt x="3115" y="1466"/>
                    <a:pt x="2624" y="1508"/>
                    <a:pt x="2134" y="1604"/>
                  </a:cubicBezTo>
                  <a:cubicBezTo>
                    <a:pt x="1739" y="1604"/>
                    <a:pt x="1376" y="1647"/>
                    <a:pt x="1024" y="1732"/>
                  </a:cubicBezTo>
                  <a:cubicBezTo>
                    <a:pt x="2176" y="1295"/>
                    <a:pt x="3382" y="847"/>
                    <a:pt x="4630" y="580"/>
                  </a:cubicBezTo>
                  <a:close/>
                  <a:moveTo>
                    <a:pt x="3871" y="1550"/>
                  </a:moveTo>
                  <a:cubicBezTo>
                    <a:pt x="4662" y="1550"/>
                    <a:pt x="5419" y="1679"/>
                    <a:pt x="6177" y="1871"/>
                  </a:cubicBezTo>
                  <a:cubicBezTo>
                    <a:pt x="6443" y="1956"/>
                    <a:pt x="6667" y="1999"/>
                    <a:pt x="6934" y="2095"/>
                  </a:cubicBezTo>
                  <a:cubicBezTo>
                    <a:pt x="7073" y="2138"/>
                    <a:pt x="7201" y="2180"/>
                    <a:pt x="7339" y="2223"/>
                  </a:cubicBezTo>
                  <a:lnTo>
                    <a:pt x="6891" y="2223"/>
                  </a:lnTo>
                  <a:cubicBezTo>
                    <a:pt x="6771" y="2212"/>
                    <a:pt x="6652" y="2206"/>
                    <a:pt x="6533" y="2206"/>
                  </a:cubicBezTo>
                  <a:cubicBezTo>
                    <a:pt x="6208" y="2206"/>
                    <a:pt x="5886" y="2246"/>
                    <a:pt x="5558" y="2308"/>
                  </a:cubicBezTo>
                  <a:cubicBezTo>
                    <a:pt x="4672" y="2447"/>
                    <a:pt x="3776" y="2756"/>
                    <a:pt x="2848" y="2799"/>
                  </a:cubicBezTo>
                  <a:cubicBezTo>
                    <a:pt x="2539" y="2799"/>
                    <a:pt x="2176" y="2756"/>
                    <a:pt x="1867" y="2671"/>
                  </a:cubicBezTo>
                  <a:cubicBezTo>
                    <a:pt x="1430" y="2362"/>
                    <a:pt x="939" y="2095"/>
                    <a:pt x="405" y="1914"/>
                  </a:cubicBezTo>
                  <a:cubicBezTo>
                    <a:pt x="491" y="1914"/>
                    <a:pt x="576" y="1871"/>
                    <a:pt x="672" y="1828"/>
                  </a:cubicBezTo>
                  <a:cubicBezTo>
                    <a:pt x="1067" y="1775"/>
                    <a:pt x="1515" y="1732"/>
                    <a:pt x="1910" y="1690"/>
                  </a:cubicBezTo>
                  <a:cubicBezTo>
                    <a:pt x="2443" y="1647"/>
                    <a:pt x="2934" y="1562"/>
                    <a:pt x="3467" y="1562"/>
                  </a:cubicBezTo>
                  <a:cubicBezTo>
                    <a:pt x="3603" y="1554"/>
                    <a:pt x="3738" y="1550"/>
                    <a:pt x="3871" y="1550"/>
                  </a:cubicBezTo>
                  <a:close/>
                  <a:moveTo>
                    <a:pt x="7243" y="228"/>
                  </a:moveTo>
                  <a:cubicBezTo>
                    <a:pt x="7510" y="271"/>
                    <a:pt x="7777" y="399"/>
                    <a:pt x="8001" y="537"/>
                  </a:cubicBezTo>
                  <a:cubicBezTo>
                    <a:pt x="8406" y="762"/>
                    <a:pt x="8758" y="1028"/>
                    <a:pt x="9067" y="1338"/>
                  </a:cubicBezTo>
                  <a:cubicBezTo>
                    <a:pt x="9377" y="1647"/>
                    <a:pt x="9601" y="2095"/>
                    <a:pt x="9825" y="2447"/>
                  </a:cubicBezTo>
                  <a:cubicBezTo>
                    <a:pt x="10092" y="2842"/>
                    <a:pt x="10316" y="3247"/>
                    <a:pt x="10540" y="3642"/>
                  </a:cubicBezTo>
                  <a:cubicBezTo>
                    <a:pt x="9964" y="3247"/>
                    <a:pt x="9292" y="2895"/>
                    <a:pt x="8630" y="2575"/>
                  </a:cubicBezTo>
                  <a:cubicBezTo>
                    <a:pt x="8449" y="2490"/>
                    <a:pt x="8310" y="2447"/>
                    <a:pt x="8182" y="2404"/>
                  </a:cubicBezTo>
                  <a:lnTo>
                    <a:pt x="8139" y="2404"/>
                  </a:lnTo>
                  <a:cubicBezTo>
                    <a:pt x="7958" y="2308"/>
                    <a:pt x="7777" y="2223"/>
                    <a:pt x="7563" y="2180"/>
                  </a:cubicBezTo>
                  <a:cubicBezTo>
                    <a:pt x="7467" y="2095"/>
                    <a:pt x="7339" y="1999"/>
                    <a:pt x="7201" y="1956"/>
                  </a:cubicBezTo>
                  <a:cubicBezTo>
                    <a:pt x="7030" y="1775"/>
                    <a:pt x="6806" y="1604"/>
                    <a:pt x="6582" y="1423"/>
                  </a:cubicBezTo>
                  <a:cubicBezTo>
                    <a:pt x="6177" y="1114"/>
                    <a:pt x="5739" y="804"/>
                    <a:pt x="5249" y="623"/>
                  </a:cubicBezTo>
                  <a:cubicBezTo>
                    <a:pt x="5067" y="580"/>
                    <a:pt x="4939" y="537"/>
                    <a:pt x="4758" y="537"/>
                  </a:cubicBezTo>
                  <a:cubicBezTo>
                    <a:pt x="5558" y="356"/>
                    <a:pt x="6401" y="228"/>
                    <a:pt x="7243" y="228"/>
                  </a:cubicBezTo>
                  <a:close/>
                  <a:moveTo>
                    <a:pt x="6667" y="2308"/>
                  </a:moveTo>
                  <a:cubicBezTo>
                    <a:pt x="7030" y="2308"/>
                    <a:pt x="7382" y="2362"/>
                    <a:pt x="7734" y="2404"/>
                  </a:cubicBezTo>
                  <a:cubicBezTo>
                    <a:pt x="8630" y="2756"/>
                    <a:pt x="9473" y="3204"/>
                    <a:pt x="10273" y="3738"/>
                  </a:cubicBezTo>
                  <a:cubicBezTo>
                    <a:pt x="10540" y="3908"/>
                    <a:pt x="10806" y="4090"/>
                    <a:pt x="11073" y="4314"/>
                  </a:cubicBezTo>
                  <a:cubicBezTo>
                    <a:pt x="10934" y="4271"/>
                    <a:pt x="10806" y="4271"/>
                    <a:pt x="10668" y="4271"/>
                  </a:cubicBezTo>
                  <a:cubicBezTo>
                    <a:pt x="10401" y="4271"/>
                    <a:pt x="10134" y="4271"/>
                    <a:pt x="9868" y="4314"/>
                  </a:cubicBezTo>
                  <a:cubicBezTo>
                    <a:pt x="9558" y="4314"/>
                    <a:pt x="9292" y="4356"/>
                    <a:pt x="8982" y="4399"/>
                  </a:cubicBezTo>
                  <a:cubicBezTo>
                    <a:pt x="8449" y="4495"/>
                    <a:pt x="7873" y="4666"/>
                    <a:pt x="7339" y="4762"/>
                  </a:cubicBezTo>
                  <a:cubicBezTo>
                    <a:pt x="7073" y="4804"/>
                    <a:pt x="6763" y="4847"/>
                    <a:pt x="6497" y="4847"/>
                  </a:cubicBezTo>
                  <a:cubicBezTo>
                    <a:pt x="6419" y="4860"/>
                    <a:pt x="6340" y="4865"/>
                    <a:pt x="6261" y="4865"/>
                  </a:cubicBezTo>
                  <a:cubicBezTo>
                    <a:pt x="6069" y="4865"/>
                    <a:pt x="5870" y="4835"/>
                    <a:pt x="5643" y="4804"/>
                  </a:cubicBezTo>
                  <a:cubicBezTo>
                    <a:pt x="5110" y="4762"/>
                    <a:pt x="4576" y="4708"/>
                    <a:pt x="4096" y="4495"/>
                  </a:cubicBezTo>
                  <a:cubicBezTo>
                    <a:pt x="3776" y="4228"/>
                    <a:pt x="3467" y="3962"/>
                    <a:pt x="3158" y="3695"/>
                  </a:cubicBezTo>
                  <a:cubicBezTo>
                    <a:pt x="2806" y="3375"/>
                    <a:pt x="2400" y="3066"/>
                    <a:pt x="2006" y="2756"/>
                  </a:cubicBezTo>
                  <a:lnTo>
                    <a:pt x="2006" y="2756"/>
                  </a:lnTo>
                  <a:cubicBezTo>
                    <a:pt x="2264" y="2832"/>
                    <a:pt x="2531" y="2859"/>
                    <a:pt x="2800" y="2859"/>
                  </a:cubicBezTo>
                  <a:cubicBezTo>
                    <a:pt x="3176" y="2859"/>
                    <a:pt x="3555" y="2806"/>
                    <a:pt x="3915" y="2756"/>
                  </a:cubicBezTo>
                  <a:cubicBezTo>
                    <a:pt x="4363" y="2671"/>
                    <a:pt x="4843" y="2532"/>
                    <a:pt x="5291" y="2447"/>
                  </a:cubicBezTo>
                  <a:cubicBezTo>
                    <a:pt x="5739" y="2362"/>
                    <a:pt x="6230" y="2308"/>
                    <a:pt x="6667" y="2308"/>
                  </a:cubicBezTo>
                  <a:close/>
                  <a:moveTo>
                    <a:pt x="7691" y="228"/>
                  </a:moveTo>
                  <a:cubicBezTo>
                    <a:pt x="8897" y="271"/>
                    <a:pt x="10092" y="580"/>
                    <a:pt x="11116" y="1156"/>
                  </a:cubicBezTo>
                  <a:cubicBezTo>
                    <a:pt x="11649" y="1690"/>
                    <a:pt x="12001" y="2404"/>
                    <a:pt x="12225" y="3066"/>
                  </a:cubicBezTo>
                  <a:cubicBezTo>
                    <a:pt x="12492" y="3866"/>
                    <a:pt x="12673" y="4666"/>
                    <a:pt x="12897" y="5466"/>
                  </a:cubicBezTo>
                  <a:cubicBezTo>
                    <a:pt x="12940" y="5562"/>
                    <a:pt x="12940" y="5647"/>
                    <a:pt x="12982" y="5690"/>
                  </a:cubicBezTo>
                  <a:cubicBezTo>
                    <a:pt x="12801" y="5509"/>
                    <a:pt x="12630" y="5338"/>
                    <a:pt x="12449" y="5156"/>
                  </a:cubicBezTo>
                  <a:cubicBezTo>
                    <a:pt x="11958" y="4666"/>
                    <a:pt x="11425" y="4228"/>
                    <a:pt x="10849" y="3823"/>
                  </a:cubicBezTo>
                  <a:cubicBezTo>
                    <a:pt x="10764" y="3738"/>
                    <a:pt x="10710" y="3642"/>
                    <a:pt x="10668" y="3599"/>
                  </a:cubicBezTo>
                  <a:cubicBezTo>
                    <a:pt x="10401" y="3204"/>
                    <a:pt x="10177" y="2799"/>
                    <a:pt x="9910" y="2404"/>
                  </a:cubicBezTo>
                  <a:cubicBezTo>
                    <a:pt x="9697" y="1999"/>
                    <a:pt x="9473" y="1604"/>
                    <a:pt x="9164" y="1295"/>
                  </a:cubicBezTo>
                  <a:cubicBezTo>
                    <a:pt x="8843" y="975"/>
                    <a:pt x="8491" y="708"/>
                    <a:pt x="8139" y="537"/>
                  </a:cubicBezTo>
                  <a:cubicBezTo>
                    <a:pt x="7915" y="399"/>
                    <a:pt x="7691" y="271"/>
                    <a:pt x="7467" y="228"/>
                  </a:cubicBezTo>
                  <a:close/>
                  <a:moveTo>
                    <a:pt x="10316" y="4399"/>
                  </a:moveTo>
                  <a:cubicBezTo>
                    <a:pt x="10625" y="4399"/>
                    <a:pt x="10892" y="4399"/>
                    <a:pt x="11201" y="4495"/>
                  </a:cubicBezTo>
                  <a:lnTo>
                    <a:pt x="11340" y="4495"/>
                  </a:lnTo>
                  <a:cubicBezTo>
                    <a:pt x="12182" y="5199"/>
                    <a:pt x="12940" y="5957"/>
                    <a:pt x="13601" y="6799"/>
                  </a:cubicBezTo>
                  <a:cubicBezTo>
                    <a:pt x="13740" y="6938"/>
                    <a:pt x="13868" y="7109"/>
                    <a:pt x="14007" y="7290"/>
                  </a:cubicBezTo>
                  <a:cubicBezTo>
                    <a:pt x="13473" y="6842"/>
                    <a:pt x="12758" y="6629"/>
                    <a:pt x="12140" y="6533"/>
                  </a:cubicBezTo>
                  <a:cubicBezTo>
                    <a:pt x="11849" y="6498"/>
                    <a:pt x="11555" y="6485"/>
                    <a:pt x="11259" y="6485"/>
                  </a:cubicBezTo>
                  <a:cubicBezTo>
                    <a:pt x="10471" y="6485"/>
                    <a:pt x="9673" y="6575"/>
                    <a:pt x="8897" y="6575"/>
                  </a:cubicBezTo>
                  <a:cubicBezTo>
                    <a:pt x="7830" y="6575"/>
                    <a:pt x="6806" y="6309"/>
                    <a:pt x="5825" y="5829"/>
                  </a:cubicBezTo>
                  <a:cubicBezTo>
                    <a:pt x="5249" y="5466"/>
                    <a:pt x="4715" y="5071"/>
                    <a:pt x="4224" y="4623"/>
                  </a:cubicBezTo>
                  <a:lnTo>
                    <a:pt x="4224" y="4623"/>
                  </a:lnTo>
                  <a:cubicBezTo>
                    <a:pt x="4576" y="4762"/>
                    <a:pt x="4982" y="4847"/>
                    <a:pt x="5334" y="4890"/>
                  </a:cubicBezTo>
                  <a:cubicBezTo>
                    <a:pt x="5601" y="4932"/>
                    <a:pt x="5867" y="4975"/>
                    <a:pt x="6177" y="4975"/>
                  </a:cubicBezTo>
                  <a:cubicBezTo>
                    <a:pt x="6443" y="4975"/>
                    <a:pt x="6710" y="4975"/>
                    <a:pt x="6977" y="4932"/>
                  </a:cubicBezTo>
                  <a:cubicBezTo>
                    <a:pt x="7510" y="4847"/>
                    <a:pt x="8043" y="4708"/>
                    <a:pt x="8577" y="4623"/>
                  </a:cubicBezTo>
                  <a:cubicBezTo>
                    <a:pt x="9164" y="4538"/>
                    <a:pt x="9740" y="4442"/>
                    <a:pt x="10316" y="4399"/>
                  </a:cubicBezTo>
                  <a:close/>
                  <a:moveTo>
                    <a:pt x="11340" y="1295"/>
                  </a:moveTo>
                  <a:cubicBezTo>
                    <a:pt x="11382" y="1295"/>
                    <a:pt x="11425" y="1338"/>
                    <a:pt x="11510" y="1380"/>
                  </a:cubicBezTo>
                  <a:cubicBezTo>
                    <a:pt x="12492" y="2042"/>
                    <a:pt x="13292" y="2980"/>
                    <a:pt x="13825" y="4047"/>
                  </a:cubicBezTo>
                  <a:cubicBezTo>
                    <a:pt x="14359" y="5156"/>
                    <a:pt x="14540" y="6362"/>
                    <a:pt x="14444" y="7557"/>
                  </a:cubicBezTo>
                  <a:cubicBezTo>
                    <a:pt x="14401" y="7514"/>
                    <a:pt x="14359" y="7429"/>
                    <a:pt x="14273" y="7333"/>
                  </a:cubicBezTo>
                  <a:cubicBezTo>
                    <a:pt x="14177" y="7205"/>
                    <a:pt x="14092" y="7066"/>
                    <a:pt x="14007" y="6938"/>
                  </a:cubicBezTo>
                  <a:cubicBezTo>
                    <a:pt x="13740" y="6575"/>
                    <a:pt x="13516" y="6266"/>
                    <a:pt x="13249" y="5999"/>
                  </a:cubicBezTo>
                  <a:cubicBezTo>
                    <a:pt x="13164" y="5829"/>
                    <a:pt x="13068" y="5647"/>
                    <a:pt x="13025" y="5466"/>
                  </a:cubicBezTo>
                  <a:cubicBezTo>
                    <a:pt x="12897" y="5071"/>
                    <a:pt x="12801" y="4666"/>
                    <a:pt x="12716" y="4271"/>
                  </a:cubicBezTo>
                  <a:cubicBezTo>
                    <a:pt x="12492" y="3514"/>
                    <a:pt x="12268" y="2714"/>
                    <a:pt x="11873" y="1999"/>
                  </a:cubicBezTo>
                  <a:cubicBezTo>
                    <a:pt x="11692" y="1732"/>
                    <a:pt x="11510" y="1466"/>
                    <a:pt x="11340" y="1295"/>
                  </a:cubicBezTo>
                  <a:close/>
                  <a:moveTo>
                    <a:pt x="7395" y="0"/>
                  </a:moveTo>
                  <a:cubicBezTo>
                    <a:pt x="6369" y="0"/>
                    <a:pt x="5350" y="170"/>
                    <a:pt x="4363" y="441"/>
                  </a:cubicBezTo>
                  <a:cubicBezTo>
                    <a:pt x="2934" y="804"/>
                    <a:pt x="1558" y="1338"/>
                    <a:pt x="181" y="1871"/>
                  </a:cubicBezTo>
                  <a:lnTo>
                    <a:pt x="139" y="1871"/>
                  </a:lnTo>
                  <a:cubicBezTo>
                    <a:pt x="111" y="1858"/>
                    <a:pt x="91" y="1853"/>
                    <a:pt x="77" y="1853"/>
                  </a:cubicBezTo>
                  <a:cubicBezTo>
                    <a:pt x="43" y="1853"/>
                    <a:pt x="43" y="1883"/>
                    <a:pt x="43" y="1914"/>
                  </a:cubicBezTo>
                  <a:cubicBezTo>
                    <a:pt x="0" y="1956"/>
                    <a:pt x="43" y="2042"/>
                    <a:pt x="96" y="2042"/>
                  </a:cubicBezTo>
                  <a:cubicBezTo>
                    <a:pt x="139" y="2042"/>
                    <a:pt x="139" y="1999"/>
                    <a:pt x="139" y="1999"/>
                  </a:cubicBezTo>
                  <a:cubicBezTo>
                    <a:pt x="630" y="2180"/>
                    <a:pt x="1110" y="2404"/>
                    <a:pt x="1515" y="2671"/>
                  </a:cubicBezTo>
                  <a:cubicBezTo>
                    <a:pt x="1963" y="2938"/>
                    <a:pt x="2400" y="3290"/>
                    <a:pt x="2806" y="3642"/>
                  </a:cubicBezTo>
                  <a:cubicBezTo>
                    <a:pt x="3648" y="4356"/>
                    <a:pt x="4448" y="5156"/>
                    <a:pt x="5377" y="5733"/>
                  </a:cubicBezTo>
                  <a:cubicBezTo>
                    <a:pt x="6273" y="6309"/>
                    <a:pt x="7243" y="6671"/>
                    <a:pt x="8267" y="6757"/>
                  </a:cubicBezTo>
                  <a:cubicBezTo>
                    <a:pt x="8448" y="6771"/>
                    <a:pt x="8629" y="6777"/>
                    <a:pt x="8810" y="6777"/>
                  </a:cubicBezTo>
                  <a:cubicBezTo>
                    <a:pt x="9597" y="6777"/>
                    <a:pt x="10384" y="6666"/>
                    <a:pt x="11171" y="6666"/>
                  </a:cubicBezTo>
                  <a:cubicBezTo>
                    <a:pt x="11270" y="6666"/>
                    <a:pt x="11369" y="6667"/>
                    <a:pt x="11468" y="6671"/>
                  </a:cubicBezTo>
                  <a:cubicBezTo>
                    <a:pt x="12001" y="6671"/>
                    <a:pt x="12577" y="6757"/>
                    <a:pt x="13110" y="6981"/>
                  </a:cubicBezTo>
                  <a:cubicBezTo>
                    <a:pt x="13559" y="7162"/>
                    <a:pt x="13964" y="7429"/>
                    <a:pt x="14273" y="7781"/>
                  </a:cubicBezTo>
                  <a:cubicBezTo>
                    <a:pt x="14359" y="7962"/>
                    <a:pt x="14401" y="8133"/>
                    <a:pt x="14497" y="8357"/>
                  </a:cubicBezTo>
                  <a:cubicBezTo>
                    <a:pt x="14625" y="8666"/>
                    <a:pt x="14764" y="8933"/>
                    <a:pt x="14892" y="9242"/>
                  </a:cubicBezTo>
                  <a:cubicBezTo>
                    <a:pt x="14935" y="9381"/>
                    <a:pt x="14977" y="9509"/>
                    <a:pt x="15073" y="9647"/>
                  </a:cubicBezTo>
                  <a:cubicBezTo>
                    <a:pt x="15159" y="9775"/>
                    <a:pt x="15244" y="9957"/>
                    <a:pt x="15383" y="9957"/>
                  </a:cubicBezTo>
                  <a:cubicBezTo>
                    <a:pt x="15425" y="9957"/>
                    <a:pt x="15468" y="9957"/>
                    <a:pt x="15511" y="9914"/>
                  </a:cubicBezTo>
                  <a:cubicBezTo>
                    <a:pt x="15692" y="9690"/>
                    <a:pt x="15425" y="9242"/>
                    <a:pt x="15340" y="9029"/>
                  </a:cubicBezTo>
                  <a:cubicBezTo>
                    <a:pt x="15201" y="8709"/>
                    <a:pt x="15073" y="8399"/>
                    <a:pt x="14849" y="8133"/>
                  </a:cubicBezTo>
                  <a:cubicBezTo>
                    <a:pt x="14807" y="8047"/>
                    <a:pt x="14764" y="7962"/>
                    <a:pt x="14711" y="7909"/>
                  </a:cubicBezTo>
                  <a:cubicBezTo>
                    <a:pt x="14892" y="6714"/>
                    <a:pt x="14625" y="5466"/>
                    <a:pt x="14177" y="4399"/>
                  </a:cubicBezTo>
                  <a:cubicBezTo>
                    <a:pt x="13740" y="3247"/>
                    <a:pt x="12982" y="2266"/>
                    <a:pt x="12001" y="1508"/>
                  </a:cubicBezTo>
                  <a:cubicBezTo>
                    <a:pt x="10934" y="665"/>
                    <a:pt x="9644" y="228"/>
                    <a:pt x="8310" y="47"/>
                  </a:cubicBezTo>
                  <a:cubicBezTo>
                    <a:pt x="8005" y="15"/>
                    <a:pt x="7700" y="0"/>
                    <a:pt x="7395" y="0"/>
                  </a:cubicBezTo>
                  <a:close/>
                </a:path>
              </a:pathLst>
            </a:custGeom>
            <a:solidFill>
              <a:srgbClr val="714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6"/>
            <p:cNvSpPr/>
            <p:nvPr/>
          </p:nvSpPr>
          <p:spPr>
            <a:xfrm>
              <a:off x="3749851" y="4156195"/>
              <a:ext cx="125695" cy="248014"/>
            </a:xfrm>
            <a:custGeom>
              <a:avLst/>
              <a:gdLst/>
              <a:ahLst/>
              <a:cxnLst/>
              <a:rect l="l" t="t" r="r" b="b"/>
              <a:pathLst>
                <a:path w="3201" h="6316" extrusionOk="0">
                  <a:moveTo>
                    <a:pt x="0" y="1"/>
                  </a:moveTo>
                  <a:lnTo>
                    <a:pt x="0" y="1"/>
                  </a:lnTo>
                  <a:cubicBezTo>
                    <a:pt x="171" y="225"/>
                    <a:pt x="352" y="492"/>
                    <a:pt x="533" y="716"/>
                  </a:cubicBezTo>
                  <a:cubicBezTo>
                    <a:pt x="928" y="1420"/>
                    <a:pt x="1152" y="2220"/>
                    <a:pt x="1376" y="3020"/>
                  </a:cubicBezTo>
                  <a:cubicBezTo>
                    <a:pt x="1461" y="3425"/>
                    <a:pt x="1547" y="3820"/>
                    <a:pt x="1685" y="4225"/>
                  </a:cubicBezTo>
                  <a:cubicBezTo>
                    <a:pt x="1728" y="4353"/>
                    <a:pt x="1813" y="4577"/>
                    <a:pt x="1909" y="4716"/>
                  </a:cubicBezTo>
                  <a:cubicBezTo>
                    <a:pt x="2176" y="5025"/>
                    <a:pt x="2400" y="5335"/>
                    <a:pt x="2667" y="5644"/>
                  </a:cubicBezTo>
                  <a:cubicBezTo>
                    <a:pt x="2752" y="5783"/>
                    <a:pt x="2838" y="5953"/>
                    <a:pt x="2934" y="6092"/>
                  </a:cubicBezTo>
                  <a:cubicBezTo>
                    <a:pt x="3019" y="6177"/>
                    <a:pt x="3062" y="6220"/>
                    <a:pt x="3104" y="6316"/>
                  </a:cubicBezTo>
                  <a:cubicBezTo>
                    <a:pt x="3200" y="5111"/>
                    <a:pt x="3019" y="3873"/>
                    <a:pt x="2486" y="2806"/>
                  </a:cubicBezTo>
                  <a:cubicBezTo>
                    <a:pt x="1952" y="1686"/>
                    <a:pt x="1152" y="758"/>
                    <a:pt x="128" y="140"/>
                  </a:cubicBezTo>
                  <a:cubicBezTo>
                    <a:pt x="85" y="86"/>
                    <a:pt x="43" y="44"/>
                    <a:pt x="0" y="1"/>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a:off x="3491395" y="4114336"/>
              <a:ext cx="227045" cy="136180"/>
            </a:xfrm>
            <a:custGeom>
              <a:avLst/>
              <a:gdLst/>
              <a:ahLst/>
              <a:cxnLst/>
              <a:rect l="l" t="t" r="r" b="b"/>
              <a:pathLst>
                <a:path w="5782" h="3468" extrusionOk="0">
                  <a:moveTo>
                    <a:pt x="2486" y="0"/>
                  </a:moveTo>
                  <a:cubicBezTo>
                    <a:pt x="1643" y="0"/>
                    <a:pt x="800" y="139"/>
                    <a:pt x="0" y="309"/>
                  </a:cubicBezTo>
                  <a:cubicBezTo>
                    <a:pt x="182" y="352"/>
                    <a:pt x="310" y="406"/>
                    <a:pt x="491" y="448"/>
                  </a:cubicBezTo>
                  <a:cubicBezTo>
                    <a:pt x="982" y="576"/>
                    <a:pt x="1419" y="939"/>
                    <a:pt x="1824" y="1248"/>
                  </a:cubicBezTo>
                  <a:cubicBezTo>
                    <a:pt x="2048" y="1419"/>
                    <a:pt x="2219" y="1600"/>
                    <a:pt x="2443" y="1739"/>
                  </a:cubicBezTo>
                  <a:cubicBezTo>
                    <a:pt x="2582" y="1824"/>
                    <a:pt x="2667" y="1910"/>
                    <a:pt x="2795" y="1952"/>
                  </a:cubicBezTo>
                  <a:cubicBezTo>
                    <a:pt x="2976" y="2048"/>
                    <a:pt x="3200" y="2091"/>
                    <a:pt x="3382" y="2176"/>
                  </a:cubicBezTo>
                  <a:lnTo>
                    <a:pt x="3424" y="2176"/>
                  </a:lnTo>
                  <a:cubicBezTo>
                    <a:pt x="3552" y="2272"/>
                    <a:pt x="3691" y="2315"/>
                    <a:pt x="3862" y="2358"/>
                  </a:cubicBezTo>
                  <a:cubicBezTo>
                    <a:pt x="4534" y="2667"/>
                    <a:pt x="5153" y="3019"/>
                    <a:pt x="5782" y="3467"/>
                  </a:cubicBezTo>
                  <a:lnTo>
                    <a:pt x="5782" y="3424"/>
                  </a:lnTo>
                  <a:cubicBezTo>
                    <a:pt x="5558" y="3072"/>
                    <a:pt x="5291" y="2667"/>
                    <a:pt x="5067" y="2272"/>
                  </a:cubicBezTo>
                  <a:cubicBezTo>
                    <a:pt x="4843" y="1867"/>
                    <a:pt x="4619" y="1472"/>
                    <a:pt x="4310" y="1110"/>
                  </a:cubicBezTo>
                  <a:cubicBezTo>
                    <a:pt x="4000" y="800"/>
                    <a:pt x="3648" y="576"/>
                    <a:pt x="3243" y="352"/>
                  </a:cubicBezTo>
                  <a:cubicBezTo>
                    <a:pt x="3019" y="224"/>
                    <a:pt x="2752" y="85"/>
                    <a:pt x="2486"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a:off x="3596120" y="4114336"/>
              <a:ext cx="218249" cy="216600"/>
            </a:xfrm>
            <a:custGeom>
              <a:avLst/>
              <a:gdLst/>
              <a:ahLst/>
              <a:cxnLst/>
              <a:rect l="l" t="t" r="r" b="b"/>
              <a:pathLst>
                <a:path w="5558" h="5516" extrusionOk="0">
                  <a:moveTo>
                    <a:pt x="0" y="0"/>
                  </a:moveTo>
                  <a:cubicBezTo>
                    <a:pt x="267" y="85"/>
                    <a:pt x="491" y="181"/>
                    <a:pt x="715" y="309"/>
                  </a:cubicBezTo>
                  <a:cubicBezTo>
                    <a:pt x="1067" y="534"/>
                    <a:pt x="1419" y="800"/>
                    <a:pt x="1728" y="1110"/>
                  </a:cubicBezTo>
                  <a:cubicBezTo>
                    <a:pt x="2048" y="1419"/>
                    <a:pt x="2262" y="1824"/>
                    <a:pt x="2486" y="2176"/>
                  </a:cubicBezTo>
                  <a:cubicBezTo>
                    <a:pt x="2752" y="2582"/>
                    <a:pt x="2976" y="2976"/>
                    <a:pt x="3243" y="3382"/>
                  </a:cubicBezTo>
                  <a:cubicBezTo>
                    <a:pt x="3286" y="3467"/>
                    <a:pt x="3328" y="3552"/>
                    <a:pt x="3424" y="3648"/>
                  </a:cubicBezTo>
                  <a:cubicBezTo>
                    <a:pt x="3958" y="4043"/>
                    <a:pt x="4534" y="4491"/>
                    <a:pt x="5024" y="4982"/>
                  </a:cubicBezTo>
                  <a:cubicBezTo>
                    <a:pt x="5195" y="5153"/>
                    <a:pt x="5376" y="5334"/>
                    <a:pt x="5558" y="5515"/>
                  </a:cubicBezTo>
                  <a:cubicBezTo>
                    <a:pt x="5515" y="5419"/>
                    <a:pt x="5515" y="5334"/>
                    <a:pt x="5462" y="5291"/>
                  </a:cubicBezTo>
                  <a:cubicBezTo>
                    <a:pt x="5248" y="4491"/>
                    <a:pt x="5067" y="3691"/>
                    <a:pt x="4800" y="2891"/>
                  </a:cubicBezTo>
                  <a:cubicBezTo>
                    <a:pt x="4576" y="2176"/>
                    <a:pt x="4224" y="1472"/>
                    <a:pt x="3691" y="939"/>
                  </a:cubicBezTo>
                  <a:cubicBezTo>
                    <a:pt x="2624" y="352"/>
                    <a:pt x="1461" y="43"/>
                    <a:pt x="224"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6"/>
            <p:cNvSpPr/>
            <p:nvPr/>
          </p:nvSpPr>
          <p:spPr>
            <a:xfrm>
              <a:off x="3320466" y="4168053"/>
              <a:ext cx="272320" cy="47671"/>
            </a:xfrm>
            <a:custGeom>
              <a:avLst/>
              <a:gdLst/>
              <a:ahLst/>
              <a:cxnLst/>
              <a:rect l="l" t="t" r="r" b="b"/>
              <a:pathLst>
                <a:path w="6935" h="1214" extrusionOk="0">
                  <a:moveTo>
                    <a:pt x="3404" y="1"/>
                  </a:moveTo>
                  <a:cubicBezTo>
                    <a:pt x="3291" y="1"/>
                    <a:pt x="3177" y="3"/>
                    <a:pt x="3062" y="8"/>
                  </a:cubicBezTo>
                  <a:cubicBezTo>
                    <a:pt x="2529" y="8"/>
                    <a:pt x="2038" y="51"/>
                    <a:pt x="1505" y="104"/>
                  </a:cubicBezTo>
                  <a:cubicBezTo>
                    <a:pt x="1110" y="147"/>
                    <a:pt x="662" y="190"/>
                    <a:pt x="268" y="275"/>
                  </a:cubicBezTo>
                  <a:cubicBezTo>
                    <a:pt x="172" y="318"/>
                    <a:pt x="86" y="318"/>
                    <a:pt x="1" y="371"/>
                  </a:cubicBezTo>
                  <a:cubicBezTo>
                    <a:pt x="534" y="499"/>
                    <a:pt x="1014" y="766"/>
                    <a:pt x="1462" y="1118"/>
                  </a:cubicBezTo>
                  <a:cubicBezTo>
                    <a:pt x="1772" y="1214"/>
                    <a:pt x="2134" y="1214"/>
                    <a:pt x="2444" y="1214"/>
                  </a:cubicBezTo>
                  <a:cubicBezTo>
                    <a:pt x="3372" y="1214"/>
                    <a:pt x="4268" y="851"/>
                    <a:pt x="5153" y="723"/>
                  </a:cubicBezTo>
                  <a:cubicBezTo>
                    <a:pt x="5601" y="680"/>
                    <a:pt x="6039" y="638"/>
                    <a:pt x="6487" y="638"/>
                  </a:cubicBezTo>
                  <a:cubicBezTo>
                    <a:pt x="6615" y="638"/>
                    <a:pt x="6796" y="680"/>
                    <a:pt x="6935" y="680"/>
                  </a:cubicBezTo>
                  <a:cubicBezTo>
                    <a:pt x="6796" y="638"/>
                    <a:pt x="6668" y="584"/>
                    <a:pt x="6529" y="542"/>
                  </a:cubicBezTo>
                  <a:cubicBezTo>
                    <a:pt x="6263" y="456"/>
                    <a:pt x="6039" y="371"/>
                    <a:pt x="5772" y="318"/>
                  </a:cubicBezTo>
                  <a:cubicBezTo>
                    <a:pt x="4995" y="130"/>
                    <a:pt x="4217" y="1"/>
                    <a:pt x="3404"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6"/>
            <p:cNvSpPr/>
            <p:nvPr/>
          </p:nvSpPr>
          <p:spPr>
            <a:xfrm>
              <a:off x="3343084" y="4128158"/>
              <a:ext cx="242595" cy="57841"/>
            </a:xfrm>
            <a:custGeom>
              <a:avLst/>
              <a:gdLst/>
              <a:ahLst/>
              <a:cxnLst/>
              <a:rect l="l" t="t" r="r" b="b"/>
              <a:pathLst>
                <a:path w="6178" h="1473" extrusionOk="0">
                  <a:moveTo>
                    <a:pt x="3638" y="0"/>
                  </a:moveTo>
                  <a:cubicBezTo>
                    <a:pt x="2401" y="320"/>
                    <a:pt x="1196" y="758"/>
                    <a:pt x="1" y="1163"/>
                  </a:cubicBezTo>
                  <a:cubicBezTo>
                    <a:pt x="396" y="1120"/>
                    <a:pt x="758" y="1067"/>
                    <a:pt x="1153" y="1024"/>
                  </a:cubicBezTo>
                  <a:cubicBezTo>
                    <a:pt x="1644" y="982"/>
                    <a:pt x="2134" y="939"/>
                    <a:pt x="2668" y="896"/>
                  </a:cubicBezTo>
                  <a:cubicBezTo>
                    <a:pt x="3105" y="896"/>
                    <a:pt x="3596" y="939"/>
                    <a:pt x="4044" y="982"/>
                  </a:cubicBezTo>
                  <a:cubicBezTo>
                    <a:pt x="4620" y="1067"/>
                    <a:pt x="5196" y="1163"/>
                    <a:pt x="5729" y="1334"/>
                  </a:cubicBezTo>
                  <a:cubicBezTo>
                    <a:pt x="5844" y="1378"/>
                    <a:pt x="5981" y="1415"/>
                    <a:pt x="6103" y="1450"/>
                  </a:cubicBezTo>
                  <a:lnTo>
                    <a:pt x="6103" y="1450"/>
                  </a:lnTo>
                  <a:cubicBezTo>
                    <a:pt x="5670" y="1144"/>
                    <a:pt x="5324" y="751"/>
                    <a:pt x="4887" y="491"/>
                  </a:cubicBezTo>
                  <a:cubicBezTo>
                    <a:pt x="4663" y="320"/>
                    <a:pt x="4396" y="224"/>
                    <a:pt x="4172" y="139"/>
                  </a:cubicBezTo>
                  <a:cubicBezTo>
                    <a:pt x="4001" y="96"/>
                    <a:pt x="3820" y="54"/>
                    <a:pt x="3638" y="0"/>
                  </a:cubicBezTo>
                  <a:close/>
                  <a:moveTo>
                    <a:pt x="6103" y="1450"/>
                  </a:moveTo>
                  <a:cubicBezTo>
                    <a:pt x="6113" y="1458"/>
                    <a:pt x="6124" y="1465"/>
                    <a:pt x="6135" y="1472"/>
                  </a:cubicBezTo>
                  <a:lnTo>
                    <a:pt x="6177" y="1472"/>
                  </a:lnTo>
                  <a:cubicBezTo>
                    <a:pt x="6153" y="1465"/>
                    <a:pt x="6129" y="1458"/>
                    <a:pt x="6103" y="145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a:off x="3383293" y="4198093"/>
              <a:ext cx="356117" cy="99739"/>
            </a:xfrm>
            <a:custGeom>
              <a:avLst/>
              <a:gdLst/>
              <a:ahLst/>
              <a:cxnLst/>
              <a:rect l="l" t="t" r="r" b="b"/>
              <a:pathLst>
                <a:path w="9069" h="2540" extrusionOk="0">
                  <a:moveTo>
                    <a:pt x="4663" y="1"/>
                  </a:moveTo>
                  <a:cubicBezTo>
                    <a:pt x="4172" y="1"/>
                    <a:pt x="3735" y="43"/>
                    <a:pt x="3287" y="139"/>
                  </a:cubicBezTo>
                  <a:cubicBezTo>
                    <a:pt x="2839" y="225"/>
                    <a:pt x="2348" y="310"/>
                    <a:pt x="1868" y="406"/>
                  </a:cubicBezTo>
                  <a:cubicBezTo>
                    <a:pt x="1527" y="480"/>
                    <a:pt x="1161" y="526"/>
                    <a:pt x="792" y="526"/>
                  </a:cubicBezTo>
                  <a:cubicBezTo>
                    <a:pt x="527" y="526"/>
                    <a:pt x="260" y="502"/>
                    <a:pt x="1" y="449"/>
                  </a:cubicBezTo>
                  <a:lnTo>
                    <a:pt x="1" y="449"/>
                  </a:lnTo>
                  <a:cubicBezTo>
                    <a:pt x="396" y="715"/>
                    <a:pt x="801" y="1025"/>
                    <a:pt x="1110" y="1334"/>
                  </a:cubicBezTo>
                  <a:cubicBezTo>
                    <a:pt x="1420" y="1601"/>
                    <a:pt x="1729" y="1910"/>
                    <a:pt x="2081" y="2177"/>
                  </a:cubicBezTo>
                  <a:cubicBezTo>
                    <a:pt x="2572" y="2401"/>
                    <a:pt x="3105" y="2443"/>
                    <a:pt x="3639" y="2486"/>
                  </a:cubicBezTo>
                  <a:cubicBezTo>
                    <a:pt x="3948" y="2539"/>
                    <a:pt x="4215" y="2539"/>
                    <a:pt x="4481" y="2539"/>
                  </a:cubicBezTo>
                  <a:cubicBezTo>
                    <a:pt x="4748" y="2539"/>
                    <a:pt x="5068" y="2486"/>
                    <a:pt x="5335" y="2443"/>
                  </a:cubicBezTo>
                  <a:cubicBezTo>
                    <a:pt x="5868" y="2315"/>
                    <a:pt x="6401" y="2177"/>
                    <a:pt x="6977" y="2091"/>
                  </a:cubicBezTo>
                  <a:cubicBezTo>
                    <a:pt x="7287" y="2049"/>
                    <a:pt x="7554" y="2006"/>
                    <a:pt x="7863" y="1953"/>
                  </a:cubicBezTo>
                  <a:cubicBezTo>
                    <a:pt x="8130" y="1953"/>
                    <a:pt x="8396" y="1910"/>
                    <a:pt x="8663" y="1910"/>
                  </a:cubicBezTo>
                  <a:cubicBezTo>
                    <a:pt x="8802" y="1953"/>
                    <a:pt x="8930" y="1953"/>
                    <a:pt x="9068" y="1953"/>
                  </a:cubicBezTo>
                  <a:cubicBezTo>
                    <a:pt x="8802" y="1782"/>
                    <a:pt x="8535" y="1601"/>
                    <a:pt x="8268" y="1419"/>
                  </a:cubicBezTo>
                  <a:cubicBezTo>
                    <a:pt x="7468" y="886"/>
                    <a:pt x="6615" y="449"/>
                    <a:pt x="5729" y="43"/>
                  </a:cubicBezTo>
                  <a:cubicBezTo>
                    <a:pt x="5377" y="1"/>
                    <a:pt x="5015" y="1"/>
                    <a:pt x="4663" y="1"/>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6"/>
            <p:cNvSpPr/>
            <p:nvPr/>
          </p:nvSpPr>
          <p:spPr>
            <a:xfrm>
              <a:off x="3468777" y="4279100"/>
              <a:ext cx="383722" cy="112973"/>
            </a:xfrm>
            <a:custGeom>
              <a:avLst/>
              <a:gdLst/>
              <a:ahLst/>
              <a:cxnLst/>
              <a:rect l="l" t="t" r="r" b="b"/>
              <a:pathLst>
                <a:path w="9772" h="2877" extrusionOk="0">
                  <a:moveTo>
                    <a:pt x="6484" y="0"/>
                  </a:moveTo>
                  <a:cubicBezTo>
                    <a:pt x="6362" y="0"/>
                    <a:pt x="6244" y="11"/>
                    <a:pt x="6134" y="28"/>
                  </a:cubicBezTo>
                  <a:cubicBezTo>
                    <a:pt x="5558" y="28"/>
                    <a:pt x="4971" y="114"/>
                    <a:pt x="4395" y="252"/>
                  </a:cubicBezTo>
                  <a:cubicBezTo>
                    <a:pt x="3862" y="338"/>
                    <a:pt x="3328" y="476"/>
                    <a:pt x="2795" y="562"/>
                  </a:cubicBezTo>
                  <a:cubicBezTo>
                    <a:pt x="2617" y="562"/>
                    <a:pt x="2439" y="581"/>
                    <a:pt x="2249" y="581"/>
                  </a:cubicBezTo>
                  <a:cubicBezTo>
                    <a:pt x="2154" y="581"/>
                    <a:pt x="2055" y="576"/>
                    <a:pt x="1952" y="562"/>
                  </a:cubicBezTo>
                  <a:cubicBezTo>
                    <a:pt x="1686" y="562"/>
                    <a:pt x="1419" y="519"/>
                    <a:pt x="1152" y="519"/>
                  </a:cubicBezTo>
                  <a:cubicBezTo>
                    <a:pt x="758" y="423"/>
                    <a:pt x="395" y="380"/>
                    <a:pt x="0" y="252"/>
                  </a:cubicBezTo>
                  <a:lnTo>
                    <a:pt x="0" y="252"/>
                  </a:lnTo>
                  <a:cubicBezTo>
                    <a:pt x="533" y="690"/>
                    <a:pt x="1067" y="1095"/>
                    <a:pt x="1643" y="1405"/>
                  </a:cubicBezTo>
                  <a:cubicBezTo>
                    <a:pt x="2624" y="1938"/>
                    <a:pt x="3638" y="2162"/>
                    <a:pt x="4704" y="2205"/>
                  </a:cubicBezTo>
                  <a:cubicBezTo>
                    <a:pt x="5464" y="2205"/>
                    <a:pt x="6250" y="2091"/>
                    <a:pt x="7025" y="2091"/>
                  </a:cubicBezTo>
                  <a:cubicBezTo>
                    <a:pt x="7339" y="2091"/>
                    <a:pt x="7651" y="2110"/>
                    <a:pt x="7958" y="2162"/>
                  </a:cubicBezTo>
                  <a:cubicBezTo>
                    <a:pt x="8577" y="2247"/>
                    <a:pt x="9292" y="2471"/>
                    <a:pt x="9772" y="2877"/>
                  </a:cubicBezTo>
                  <a:cubicBezTo>
                    <a:pt x="9686" y="2738"/>
                    <a:pt x="9558" y="2557"/>
                    <a:pt x="9420" y="2429"/>
                  </a:cubicBezTo>
                  <a:cubicBezTo>
                    <a:pt x="8758" y="1586"/>
                    <a:pt x="8001" y="786"/>
                    <a:pt x="7158" y="114"/>
                  </a:cubicBezTo>
                  <a:cubicBezTo>
                    <a:pt x="7105" y="114"/>
                    <a:pt x="7062" y="71"/>
                    <a:pt x="7019" y="71"/>
                  </a:cubicBezTo>
                  <a:cubicBezTo>
                    <a:pt x="6838" y="21"/>
                    <a:pt x="6657" y="0"/>
                    <a:pt x="6484"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6"/>
            <p:cNvSpPr/>
            <p:nvPr/>
          </p:nvSpPr>
          <p:spPr>
            <a:xfrm>
              <a:off x="3304877" y="4107425"/>
              <a:ext cx="615911" cy="391065"/>
            </a:xfrm>
            <a:custGeom>
              <a:avLst/>
              <a:gdLst/>
              <a:ahLst/>
              <a:cxnLst/>
              <a:rect l="l" t="t" r="r" b="b"/>
              <a:pathLst>
                <a:path w="15685" h="9959" extrusionOk="0">
                  <a:moveTo>
                    <a:pt x="4611" y="528"/>
                  </a:moveTo>
                  <a:cubicBezTo>
                    <a:pt x="4793" y="582"/>
                    <a:pt x="4974" y="624"/>
                    <a:pt x="5145" y="667"/>
                  </a:cubicBezTo>
                  <a:cubicBezTo>
                    <a:pt x="5369" y="752"/>
                    <a:pt x="5636" y="848"/>
                    <a:pt x="5860" y="1019"/>
                  </a:cubicBezTo>
                  <a:cubicBezTo>
                    <a:pt x="6297" y="1279"/>
                    <a:pt x="6643" y="1672"/>
                    <a:pt x="7076" y="1978"/>
                  </a:cubicBezTo>
                  <a:lnTo>
                    <a:pt x="7076" y="1978"/>
                  </a:lnTo>
                  <a:cubicBezTo>
                    <a:pt x="6954" y="1943"/>
                    <a:pt x="6817" y="1906"/>
                    <a:pt x="6702" y="1862"/>
                  </a:cubicBezTo>
                  <a:cubicBezTo>
                    <a:pt x="6169" y="1691"/>
                    <a:pt x="5593" y="1595"/>
                    <a:pt x="5017" y="1510"/>
                  </a:cubicBezTo>
                  <a:cubicBezTo>
                    <a:pt x="4569" y="1467"/>
                    <a:pt x="4078" y="1424"/>
                    <a:pt x="3641" y="1424"/>
                  </a:cubicBezTo>
                  <a:cubicBezTo>
                    <a:pt x="3107" y="1467"/>
                    <a:pt x="2617" y="1510"/>
                    <a:pt x="2126" y="1552"/>
                  </a:cubicBezTo>
                  <a:cubicBezTo>
                    <a:pt x="1731" y="1595"/>
                    <a:pt x="1369" y="1648"/>
                    <a:pt x="974" y="1691"/>
                  </a:cubicBezTo>
                  <a:cubicBezTo>
                    <a:pt x="2169" y="1286"/>
                    <a:pt x="3374" y="848"/>
                    <a:pt x="4611" y="528"/>
                  </a:cubicBezTo>
                  <a:close/>
                  <a:moveTo>
                    <a:pt x="3801" y="1545"/>
                  </a:moveTo>
                  <a:cubicBezTo>
                    <a:pt x="4614" y="1545"/>
                    <a:pt x="5392" y="1674"/>
                    <a:pt x="6169" y="1862"/>
                  </a:cubicBezTo>
                  <a:cubicBezTo>
                    <a:pt x="6436" y="1915"/>
                    <a:pt x="6660" y="2000"/>
                    <a:pt x="6926" y="2086"/>
                  </a:cubicBezTo>
                  <a:cubicBezTo>
                    <a:pt x="7065" y="2128"/>
                    <a:pt x="7193" y="2182"/>
                    <a:pt x="7332" y="2224"/>
                  </a:cubicBezTo>
                  <a:cubicBezTo>
                    <a:pt x="7193" y="2224"/>
                    <a:pt x="7012" y="2182"/>
                    <a:pt x="6884" y="2182"/>
                  </a:cubicBezTo>
                  <a:cubicBezTo>
                    <a:pt x="6436" y="2182"/>
                    <a:pt x="5998" y="2224"/>
                    <a:pt x="5550" y="2267"/>
                  </a:cubicBezTo>
                  <a:cubicBezTo>
                    <a:pt x="4665" y="2395"/>
                    <a:pt x="3769" y="2758"/>
                    <a:pt x="2841" y="2758"/>
                  </a:cubicBezTo>
                  <a:cubicBezTo>
                    <a:pt x="2531" y="2758"/>
                    <a:pt x="2169" y="2758"/>
                    <a:pt x="1859" y="2662"/>
                  </a:cubicBezTo>
                  <a:cubicBezTo>
                    <a:pt x="1411" y="2310"/>
                    <a:pt x="931" y="2043"/>
                    <a:pt x="398" y="1915"/>
                  </a:cubicBezTo>
                  <a:cubicBezTo>
                    <a:pt x="483" y="1862"/>
                    <a:pt x="569" y="1862"/>
                    <a:pt x="665" y="1819"/>
                  </a:cubicBezTo>
                  <a:cubicBezTo>
                    <a:pt x="1059" y="1734"/>
                    <a:pt x="1507" y="1691"/>
                    <a:pt x="1902" y="1648"/>
                  </a:cubicBezTo>
                  <a:cubicBezTo>
                    <a:pt x="2435" y="1595"/>
                    <a:pt x="2926" y="1552"/>
                    <a:pt x="3459" y="1552"/>
                  </a:cubicBezTo>
                  <a:cubicBezTo>
                    <a:pt x="3574" y="1547"/>
                    <a:pt x="3688" y="1545"/>
                    <a:pt x="3801" y="1545"/>
                  </a:cubicBezTo>
                  <a:close/>
                  <a:moveTo>
                    <a:pt x="7236" y="176"/>
                  </a:moveTo>
                  <a:cubicBezTo>
                    <a:pt x="7502" y="261"/>
                    <a:pt x="7769" y="400"/>
                    <a:pt x="7993" y="528"/>
                  </a:cubicBezTo>
                  <a:cubicBezTo>
                    <a:pt x="8398" y="752"/>
                    <a:pt x="8750" y="976"/>
                    <a:pt x="9060" y="1286"/>
                  </a:cubicBezTo>
                  <a:cubicBezTo>
                    <a:pt x="9369" y="1648"/>
                    <a:pt x="9593" y="2043"/>
                    <a:pt x="9817" y="2448"/>
                  </a:cubicBezTo>
                  <a:cubicBezTo>
                    <a:pt x="10041" y="2843"/>
                    <a:pt x="10308" y="3248"/>
                    <a:pt x="10532" y="3600"/>
                  </a:cubicBezTo>
                  <a:lnTo>
                    <a:pt x="10532" y="3643"/>
                  </a:lnTo>
                  <a:cubicBezTo>
                    <a:pt x="9903" y="3195"/>
                    <a:pt x="9284" y="2843"/>
                    <a:pt x="8612" y="2534"/>
                  </a:cubicBezTo>
                  <a:cubicBezTo>
                    <a:pt x="8441" y="2491"/>
                    <a:pt x="8302" y="2448"/>
                    <a:pt x="8174" y="2352"/>
                  </a:cubicBezTo>
                  <a:lnTo>
                    <a:pt x="8132" y="2352"/>
                  </a:lnTo>
                  <a:cubicBezTo>
                    <a:pt x="7950" y="2267"/>
                    <a:pt x="7726" y="2224"/>
                    <a:pt x="7545" y="2128"/>
                  </a:cubicBezTo>
                  <a:cubicBezTo>
                    <a:pt x="7417" y="2086"/>
                    <a:pt x="7332" y="2000"/>
                    <a:pt x="7193" y="1915"/>
                  </a:cubicBezTo>
                  <a:cubicBezTo>
                    <a:pt x="6969" y="1776"/>
                    <a:pt x="6798" y="1595"/>
                    <a:pt x="6574" y="1424"/>
                  </a:cubicBezTo>
                  <a:cubicBezTo>
                    <a:pt x="6169" y="1115"/>
                    <a:pt x="5732" y="752"/>
                    <a:pt x="5241" y="624"/>
                  </a:cubicBezTo>
                  <a:cubicBezTo>
                    <a:pt x="5060" y="582"/>
                    <a:pt x="4932" y="528"/>
                    <a:pt x="4750" y="485"/>
                  </a:cubicBezTo>
                  <a:cubicBezTo>
                    <a:pt x="5550" y="315"/>
                    <a:pt x="6393" y="176"/>
                    <a:pt x="7236" y="176"/>
                  </a:cubicBezTo>
                  <a:close/>
                  <a:moveTo>
                    <a:pt x="6660" y="2310"/>
                  </a:moveTo>
                  <a:cubicBezTo>
                    <a:pt x="7012" y="2310"/>
                    <a:pt x="7374" y="2310"/>
                    <a:pt x="7726" y="2352"/>
                  </a:cubicBezTo>
                  <a:cubicBezTo>
                    <a:pt x="8612" y="2758"/>
                    <a:pt x="9465" y="3195"/>
                    <a:pt x="10265" y="3728"/>
                  </a:cubicBezTo>
                  <a:cubicBezTo>
                    <a:pt x="10532" y="3910"/>
                    <a:pt x="10799" y="4091"/>
                    <a:pt x="11065" y="4262"/>
                  </a:cubicBezTo>
                  <a:cubicBezTo>
                    <a:pt x="10927" y="4262"/>
                    <a:pt x="10799" y="4262"/>
                    <a:pt x="10660" y="4219"/>
                  </a:cubicBezTo>
                  <a:cubicBezTo>
                    <a:pt x="10393" y="4219"/>
                    <a:pt x="10127" y="4262"/>
                    <a:pt x="9860" y="4262"/>
                  </a:cubicBezTo>
                  <a:cubicBezTo>
                    <a:pt x="9551" y="4315"/>
                    <a:pt x="9284" y="4358"/>
                    <a:pt x="8974" y="4400"/>
                  </a:cubicBezTo>
                  <a:cubicBezTo>
                    <a:pt x="8398" y="4486"/>
                    <a:pt x="7865" y="4624"/>
                    <a:pt x="7332" y="4752"/>
                  </a:cubicBezTo>
                  <a:cubicBezTo>
                    <a:pt x="7065" y="4795"/>
                    <a:pt x="6745" y="4848"/>
                    <a:pt x="6478" y="4848"/>
                  </a:cubicBezTo>
                  <a:cubicBezTo>
                    <a:pt x="6212" y="4848"/>
                    <a:pt x="5945" y="4848"/>
                    <a:pt x="5636" y="4795"/>
                  </a:cubicBezTo>
                  <a:cubicBezTo>
                    <a:pt x="5102" y="4752"/>
                    <a:pt x="4569" y="4710"/>
                    <a:pt x="4078" y="4486"/>
                  </a:cubicBezTo>
                  <a:cubicBezTo>
                    <a:pt x="3726" y="4219"/>
                    <a:pt x="3417" y="3910"/>
                    <a:pt x="3107" y="3643"/>
                  </a:cubicBezTo>
                  <a:cubicBezTo>
                    <a:pt x="2798" y="3334"/>
                    <a:pt x="2393" y="3024"/>
                    <a:pt x="1998" y="2758"/>
                  </a:cubicBezTo>
                  <a:lnTo>
                    <a:pt x="1998" y="2758"/>
                  </a:lnTo>
                  <a:cubicBezTo>
                    <a:pt x="2257" y="2811"/>
                    <a:pt x="2524" y="2835"/>
                    <a:pt x="2789" y="2835"/>
                  </a:cubicBezTo>
                  <a:cubicBezTo>
                    <a:pt x="3158" y="2835"/>
                    <a:pt x="3524" y="2789"/>
                    <a:pt x="3865" y="2715"/>
                  </a:cubicBezTo>
                  <a:cubicBezTo>
                    <a:pt x="4345" y="2619"/>
                    <a:pt x="4836" y="2534"/>
                    <a:pt x="5284" y="2448"/>
                  </a:cubicBezTo>
                  <a:cubicBezTo>
                    <a:pt x="5732" y="2352"/>
                    <a:pt x="6169" y="2310"/>
                    <a:pt x="6660" y="2310"/>
                  </a:cubicBezTo>
                  <a:close/>
                  <a:moveTo>
                    <a:pt x="7641" y="176"/>
                  </a:moveTo>
                  <a:cubicBezTo>
                    <a:pt x="8878" y="219"/>
                    <a:pt x="10041" y="528"/>
                    <a:pt x="11108" y="1115"/>
                  </a:cubicBezTo>
                  <a:cubicBezTo>
                    <a:pt x="11641" y="1648"/>
                    <a:pt x="11993" y="2352"/>
                    <a:pt x="12217" y="3067"/>
                  </a:cubicBezTo>
                  <a:cubicBezTo>
                    <a:pt x="12484" y="3867"/>
                    <a:pt x="12665" y="4667"/>
                    <a:pt x="12879" y="5467"/>
                  </a:cubicBezTo>
                  <a:cubicBezTo>
                    <a:pt x="12932" y="5510"/>
                    <a:pt x="12932" y="5595"/>
                    <a:pt x="12975" y="5691"/>
                  </a:cubicBezTo>
                  <a:cubicBezTo>
                    <a:pt x="12793" y="5510"/>
                    <a:pt x="12612" y="5329"/>
                    <a:pt x="12441" y="5158"/>
                  </a:cubicBezTo>
                  <a:cubicBezTo>
                    <a:pt x="11951" y="4667"/>
                    <a:pt x="11375" y="4219"/>
                    <a:pt x="10841" y="3824"/>
                  </a:cubicBezTo>
                  <a:cubicBezTo>
                    <a:pt x="10745" y="3728"/>
                    <a:pt x="10703" y="3643"/>
                    <a:pt x="10660" y="3558"/>
                  </a:cubicBezTo>
                  <a:cubicBezTo>
                    <a:pt x="10393" y="3152"/>
                    <a:pt x="10169" y="2758"/>
                    <a:pt x="9903" y="2352"/>
                  </a:cubicBezTo>
                  <a:cubicBezTo>
                    <a:pt x="9679" y="2000"/>
                    <a:pt x="9465" y="1595"/>
                    <a:pt x="9145" y="1286"/>
                  </a:cubicBezTo>
                  <a:cubicBezTo>
                    <a:pt x="8836" y="976"/>
                    <a:pt x="8484" y="710"/>
                    <a:pt x="8132" y="485"/>
                  </a:cubicBezTo>
                  <a:cubicBezTo>
                    <a:pt x="7908" y="357"/>
                    <a:pt x="7684" y="261"/>
                    <a:pt x="7417" y="176"/>
                  </a:cubicBezTo>
                  <a:close/>
                  <a:moveTo>
                    <a:pt x="10658" y="4372"/>
                  </a:moveTo>
                  <a:cubicBezTo>
                    <a:pt x="10831" y="4372"/>
                    <a:pt x="11012" y="4393"/>
                    <a:pt x="11193" y="4443"/>
                  </a:cubicBezTo>
                  <a:cubicBezTo>
                    <a:pt x="11236" y="4443"/>
                    <a:pt x="11279" y="4486"/>
                    <a:pt x="11332" y="4486"/>
                  </a:cubicBezTo>
                  <a:cubicBezTo>
                    <a:pt x="12175" y="5158"/>
                    <a:pt x="12932" y="5958"/>
                    <a:pt x="13594" y="6801"/>
                  </a:cubicBezTo>
                  <a:cubicBezTo>
                    <a:pt x="13732" y="6929"/>
                    <a:pt x="13860" y="7110"/>
                    <a:pt x="13946" y="7249"/>
                  </a:cubicBezTo>
                  <a:cubicBezTo>
                    <a:pt x="13466" y="6843"/>
                    <a:pt x="12751" y="6619"/>
                    <a:pt x="12132" y="6534"/>
                  </a:cubicBezTo>
                  <a:cubicBezTo>
                    <a:pt x="11825" y="6482"/>
                    <a:pt x="11513" y="6463"/>
                    <a:pt x="11199" y="6463"/>
                  </a:cubicBezTo>
                  <a:cubicBezTo>
                    <a:pt x="10424" y="6463"/>
                    <a:pt x="9638" y="6577"/>
                    <a:pt x="8878" y="6577"/>
                  </a:cubicBezTo>
                  <a:cubicBezTo>
                    <a:pt x="7812" y="6534"/>
                    <a:pt x="6798" y="6310"/>
                    <a:pt x="5817" y="5777"/>
                  </a:cubicBezTo>
                  <a:cubicBezTo>
                    <a:pt x="5241" y="5467"/>
                    <a:pt x="4707" y="5062"/>
                    <a:pt x="4174" y="4624"/>
                  </a:cubicBezTo>
                  <a:lnTo>
                    <a:pt x="4174" y="4624"/>
                  </a:lnTo>
                  <a:cubicBezTo>
                    <a:pt x="4569" y="4752"/>
                    <a:pt x="4932" y="4795"/>
                    <a:pt x="5326" y="4891"/>
                  </a:cubicBezTo>
                  <a:cubicBezTo>
                    <a:pt x="5593" y="4891"/>
                    <a:pt x="5860" y="4934"/>
                    <a:pt x="6126" y="4934"/>
                  </a:cubicBezTo>
                  <a:cubicBezTo>
                    <a:pt x="6229" y="4948"/>
                    <a:pt x="6328" y="4953"/>
                    <a:pt x="6423" y="4953"/>
                  </a:cubicBezTo>
                  <a:cubicBezTo>
                    <a:pt x="6613" y="4953"/>
                    <a:pt x="6791" y="4934"/>
                    <a:pt x="6969" y="4934"/>
                  </a:cubicBezTo>
                  <a:cubicBezTo>
                    <a:pt x="7502" y="4848"/>
                    <a:pt x="8036" y="4710"/>
                    <a:pt x="8569" y="4624"/>
                  </a:cubicBezTo>
                  <a:cubicBezTo>
                    <a:pt x="9145" y="4486"/>
                    <a:pt x="9732" y="4400"/>
                    <a:pt x="10308" y="4400"/>
                  </a:cubicBezTo>
                  <a:cubicBezTo>
                    <a:pt x="10418" y="4383"/>
                    <a:pt x="10536" y="4372"/>
                    <a:pt x="10658" y="4372"/>
                  </a:cubicBezTo>
                  <a:close/>
                  <a:moveTo>
                    <a:pt x="11332" y="1243"/>
                  </a:moveTo>
                  <a:lnTo>
                    <a:pt x="11332" y="1243"/>
                  </a:lnTo>
                  <a:cubicBezTo>
                    <a:pt x="11375" y="1286"/>
                    <a:pt x="11417" y="1328"/>
                    <a:pt x="11460" y="1382"/>
                  </a:cubicBezTo>
                  <a:cubicBezTo>
                    <a:pt x="12484" y="2000"/>
                    <a:pt x="13284" y="2928"/>
                    <a:pt x="13818" y="4048"/>
                  </a:cubicBezTo>
                  <a:cubicBezTo>
                    <a:pt x="14351" y="5115"/>
                    <a:pt x="14532" y="6353"/>
                    <a:pt x="14436" y="7558"/>
                  </a:cubicBezTo>
                  <a:cubicBezTo>
                    <a:pt x="14394" y="7462"/>
                    <a:pt x="14351" y="7419"/>
                    <a:pt x="14266" y="7334"/>
                  </a:cubicBezTo>
                  <a:cubicBezTo>
                    <a:pt x="14170" y="7195"/>
                    <a:pt x="14084" y="7025"/>
                    <a:pt x="13999" y="6886"/>
                  </a:cubicBezTo>
                  <a:cubicBezTo>
                    <a:pt x="13732" y="6577"/>
                    <a:pt x="13508" y="6267"/>
                    <a:pt x="13241" y="5958"/>
                  </a:cubicBezTo>
                  <a:cubicBezTo>
                    <a:pt x="13145" y="5819"/>
                    <a:pt x="13060" y="5595"/>
                    <a:pt x="13017" y="5467"/>
                  </a:cubicBezTo>
                  <a:cubicBezTo>
                    <a:pt x="12879" y="5062"/>
                    <a:pt x="12793" y="4667"/>
                    <a:pt x="12708" y="4262"/>
                  </a:cubicBezTo>
                  <a:cubicBezTo>
                    <a:pt x="12484" y="3462"/>
                    <a:pt x="12260" y="2662"/>
                    <a:pt x="11865" y="1958"/>
                  </a:cubicBezTo>
                  <a:cubicBezTo>
                    <a:pt x="11684" y="1734"/>
                    <a:pt x="11503" y="1467"/>
                    <a:pt x="11332" y="1243"/>
                  </a:cubicBezTo>
                  <a:close/>
                  <a:moveTo>
                    <a:pt x="7371" y="1"/>
                  </a:moveTo>
                  <a:cubicBezTo>
                    <a:pt x="6350" y="1"/>
                    <a:pt x="5335" y="163"/>
                    <a:pt x="4345" y="400"/>
                  </a:cubicBezTo>
                  <a:cubicBezTo>
                    <a:pt x="2926" y="795"/>
                    <a:pt x="1550" y="1328"/>
                    <a:pt x="174" y="1819"/>
                  </a:cubicBezTo>
                  <a:lnTo>
                    <a:pt x="131" y="1819"/>
                  </a:lnTo>
                  <a:cubicBezTo>
                    <a:pt x="35" y="1819"/>
                    <a:pt x="35" y="1862"/>
                    <a:pt x="35" y="1915"/>
                  </a:cubicBezTo>
                  <a:cubicBezTo>
                    <a:pt x="1" y="1949"/>
                    <a:pt x="22" y="2012"/>
                    <a:pt x="54" y="2012"/>
                  </a:cubicBezTo>
                  <a:cubicBezTo>
                    <a:pt x="62" y="2012"/>
                    <a:pt x="70" y="2008"/>
                    <a:pt x="78" y="2000"/>
                  </a:cubicBezTo>
                  <a:lnTo>
                    <a:pt x="131" y="2000"/>
                  </a:lnTo>
                  <a:cubicBezTo>
                    <a:pt x="611" y="2182"/>
                    <a:pt x="1102" y="2352"/>
                    <a:pt x="1507" y="2662"/>
                  </a:cubicBezTo>
                  <a:cubicBezTo>
                    <a:pt x="1945" y="2928"/>
                    <a:pt x="2393" y="3248"/>
                    <a:pt x="2798" y="3600"/>
                  </a:cubicBezTo>
                  <a:cubicBezTo>
                    <a:pt x="3641" y="4358"/>
                    <a:pt x="4441" y="5158"/>
                    <a:pt x="5369" y="5734"/>
                  </a:cubicBezTo>
                  <a:cubicBezTo>
                    <a:pt x="6212" y="6267"/>
                    <a:pt x="7193" y="6619"/>
                    <a:pt x="8260" y="6715"/>
                  </a:cubicBezTo>
                  <a:cubicBezTo>
                    <a:pt x="8463" y="6732"/>
                    <a:pt x="8665" y="6738"/>
                    <a:pt x="8865" y="6738"/>
                  </a:cubicBezTo>
                  <a:cubicBezTo>
                    <a:pt x="9718" y="6738"/>
                    <a:pt x="10554" y="6619"/>
                    <a:pt x="11417" y="6619"/>
                  </a:cubicBezTo>
                  <a:cubicBezTo>
                    <a:pt x="11993" y="6662"/>
                    <a:pt x="12569" y="6758"/>
                    <a:pt x="13103" y="6982"/>
                  </a:cubicBezTo>
                  <a:cubicBezTo>
                    <a:pt x="13551" y="7153"/>
                    <a:pt x="13903" y="7419"/>
                    <a:pt x="14212" y="7729"/>
                  </a:cubicBezTo>
                  <a:cubicBezTo>
                    <a:pt x="14308" y="7953"/>
                    <a:pt x="14394" y="8134"/>
                    <a:pt x="14479" y="8358"/>
                  </a:cubicBezTo>
                  <a:cubicBezTo>
                    <a:pt x="14618" y="8625"/>
                    <a:pt x="14746" y="8934"/>
                    <a:pt x="14884" y="9201"/>
                  </a:cubicBezTo>
                  <a:cubicBezTo>
                    <a:pt x="14927" y="9329"/>
                    <a:pt x="14970" y="9510"/>
                    <a:pt x="15066" y="9649"/>
                  </a:cubicBezTo>
                  <a:cubicBezTo>
                    <a:pt x="15151" y="9734"/>
                    <a:pt x="15236" y="9915"/>
                    <a:pt x="15375" y="9958"/>
                  </a:cubicBezTo>
                  <a:cubicBezTo>
                    <a:pt x="15418" y="9958"/>
                    <a:pt x="15460" y="9958"/>
                    <a:pt x="15503" y="9915"/>
                  </a:cubicBezTo>
                  <a:cubicBezTo>
                    <a:pt x="15684" y="9649"/>
                    <a:pt x="15418" y="9243"/>
                    <a:pt x="15332" y="8977"/>
                  </a:cubicBezTo>
                  <a:cubicBezTo>
                    <a:pt x="15194" y="8710"/>
                    <a:pt x="15066" y="8401"/>
                    <a:pt x="14842" y="8134"/>
                  </a:cubicBezTo>
                  <a:cubicBezTo>
                    <a:pt x="14799" y="8049"/>
                    <a:pt x="14746" y="7953"/>
                    <a:pt x="14703" y="7867"/>
                  </a:cubicBezTo>
                  <a:cubicBezTo>
                    <a:pt x="14842" y="6715"/>
                    <a:pt x="14618" y="5467"/>
                    <a:pt x="14170" y="4358"/>
                  </a:cubicBezTo>
                  <a:cubicBezTo>
                    <a:pt x="13732" y="3248"/>
                    <a:pt x="12975" y="2224"/>
                    <a:pt x="11993" y="1467"/>
                  </a:cubicBezTo>
                  <a:cubicBezTo>
                    <a:pt x="10927" y="667"/>
                    <a:pt x="9636" y="176"/>
                    <a:pt x="8302" y="48"/>
                  </a:cubicBezTo>
                  <a:cubicBezTo>
                    <a:pt x="7992" y="16"/>
                    <a:pt x="7681" y="1"/>
                    <a:pt x="7371"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9" name="Google Shape;1539;p36"/>
          <p:cNvGrpSpPr/>
          <p:nvPr/>
        </p:nvGrpSpPr>
        <p:grpSpPr>
          <a:xfrm rot="-1742778">
            <a:off x="-168123" y="-1118808"/>
            <a:ext cx="2566375" cy="2550619"/>
            <a:chOff x="-2159867" y="539970"/>
            <a:chExt cx="2550700" cy="2550700"/>
          </a:xfrm>
        </p:grpSpPr>
        <p:sp>
          <p:nvSpPr>
            <p:cNvPr id="1540" name="Google Shape;1540;p36"/>
            <p:cNvSpPr/>
            <p:nvPr/>
          </p:nvSpPr>
          <p:spPr>
            <a:xfrm rot="-2700000">
              <a:off x="-1620377" y="747563"/>
              <a:ext cx="1471720" cy="2135515"/>
            </a:xfrm>
            <a:custGeom>
              <a:avLst/>
              <a:gdLst/>
              <a:ahLst/>
              <a:cxnLst/>
              <a:rect l="l" t="t" r="r" b="b"/>
              <a:pathLst>
                <a:path w="18349" h="26625" extrusionOk="0">
                  <a:moveTo>
                    <a:pt x="9686" y="0"/>
                  </a:moveTo>
                  <a:lnTo>
                    <a:pt x="4619" y="139"/>
                  </a:lnTo>
                  <a:lnTo>
                    <a:pt x="2400" y="2006"/>
                  </a:lnTo>
                  <a:lnTo>
                    <a:pt x="3819" y="3787"/>
                  </a:lnTo>
                  <a:lnTo>
                    <a:pt x="9729" y="3958"/>
                  </a:lnTo>
                  <a:cubicBezTo>
                    <a:pt x="9729" y="3958"/>
                    <a:pt x="8824" y="5030"/>
                    <a:pt x="8563" y="5030"/>
                  </a:cubicBezTo>
                  <a:cubicBezTo>
                    <a:pt x="8552" y="5030"/>
                    <a:pt x="8543" y="5028"/>
                    <a:pt x="8534" y="5024"/>
                  </a:cubicBezTo>
                  <a:cubicBezTo>
                    <a:pt x="8310" y="4896"/>
                    <a:pt x="2614" y="4534"/>
                    <a:pt x="2614" y="4534"/>
                  </a:cubicBezTo>
                  <a:lnTo>
                    <a:pt x="971" y="7297"/>
                  </a:lnTo>
                  <a:cubicBezTo>
                    <a:pt x="971" y="7297"/>
                    <a:pt x="971" y="8673"/>
                    <a:pt x="1152" y="8673"/>
                  </a:cubicBezTo>
                  <a:cubicBezTo>
                    <a:pt x="1156" y="8674"/>
                    <a:pt x="1165" y="8675"/>
                    <a:pt x="1180" y="8675"/>
                  </a:cubicBezTo>
                  <a:cubicBezTo>
                    <a:pt x="1619" y="8675"/>
                    <a:pt x="6795" y="8054"/>
                    <a:pt x="6795" y="8054"/>
                  </a:cubicBezTo>
                  <a:lnTo>
                    <a:pt x="6795" y="8054"/>
                  </a:lnTo>
                  <a:cubicBezTo>
                    <a:pt x="6795" y="8054"/>
                    <a:pt x="2838" y="9291"/>
                    <a:pt x="2752" y="9473"/>
                  </a:cubicBezTo>
                  <a:cubicBezTo>
                    <a:pt x="2667" y="9601"/>
                    <a:pt x="0" y="12588"/>
                    <a:pt x="128" y="12673"/>
                  </a:cubicBezTo>
                  <a:cubicBezTo>
                    <a:pt x="267" y="12758"/>
                    <a:pt x="1110" y="13868"/>
                    <a:pt x="1110" y="13868"/>
                  </a:cubicBezTo>
                  <a:lnTo>
                    <a:pt x="5643" y="12534"/>
                  </a:lnTo>
                  <a:lnTo>
                    <a:pt x="1686" y="14849"/>
                  </a:lnTo>
                  <a:cubicBezTo>
                    <a:pt x="1686" y="14849"/>
                    <a:pt x="704" y="16801"/>
                    <a:pt x="886" y="16940"/>
                  </a:cubicBezTo>
                  <a:cubicBezTo>
                    <a:pt x="1062" y="17023"/>
                    <a:pt x="1573" y="18543"/>
                    <a:pt x="2003" y="18543"/>
                  </a:cubicBezTo>
                  <a:cubicBezTo>
                    <a:pt x="2015" y="18543"/>
                    <a:pt x="2026" y="18542"/>
                    <a:pt x="2038" y="18540"/>
                  </a:cubicBezTo>
                  <a:cubicBezTo>
                    <a:pt x="2486" y="18455"/>
                    <a:pt x="4352" y="17249"/>
                    <a:pt x="4352" y="17249"/>
                  </a:cubicBezTo>
                  <a:lnTo>
                    <a:pt x="4747" y="18316"/>
                  </a:lnTo>
                  <a:cubicBezTo>
                    <a:pt x="4747" y="18316"/>
                    <a:pt x="2976" y="21250"/>
                    <a:pt x="3019" y="21474"/>
                  </a:cubicBezTo>
                  <a:cubicBezTo>
                    <a:pt x="3062" y="21740"/>
                    <a:pt x="3371" y="24759"/>
                    <a:pt x="3552" y="24855"/>
                  </a:cubicBezTo>
                  <a:cubicBezTo>
                    <a:pt x="3719" y="24934"/>
                    <a:pt x="4778" y="26625"/>
                    <a:pt x="5122" y="26625"/>
                  </a:cubicBezTo>
                  <a:cubicBezTo>
                    <a:pt x="5152" y="26625"/>
                    <a:pt x="5177" y="26612"/>
                    <a:pt x="5195" y="26583"/>
                  </a:cubicBezTo>
                  <a:cubicBezTo>
                    <a:pt x="5419" y="26274"/>
                    <a:pt x="7062" y="22850"/>
                    <a:pt x="7105" y="22626"/>
                  </a:cubicBezTo>
                  <a:cubicBezTo>
                    <a:pt x="7147" y="22455"/>
                    <a:pt x="6614" y="18135"/>
                    <a:pt x="6710" y="17921"/>
                  </a:cubicBezTo>
                  <a:cubicBezTo>
                    <a:pt x="6753" y="17740"/>
                    <a:pt x="6795" y="16097"/>
                    <a:pt x="6795" y="16097"/>
                  </a:cubicBezTo>
                  <a:cubicBezTo>
                    <a:pt x="6795" y="16097"/>
                    <a:pt x="7804" y="18807"/>
                    <a:pt x="7996" y="18807"/>
                  </a:cubicBezTo>
                  <a:cubicBezTo>
                    <a:pt x="7998" y="18807"/>
                    <a:pt x="7999" y="18807"/>
                    <a:pt x="8001" y="18807"/>
                  </a:cubicBezTo>
                  <a:cubicBezTo>
                    <a:pt x="8148" y="18807"/>
                    <a:pt x="9665" y="19237"/>
                    <a:pt x="10130" y="19237"/>
                  </a:cubicBezTo>
                  <a:cubicBezTo>
                    <a:pt x="10204" y="19237"/>
                    <a:pt x="10251" y="19226"/>
                    <a:pt x="10262" y="19201"/>
                  </a:cubicBezTo>
                  <a:cubicBezTo>
                    <a:pt x="10348" y="19031"/>
                    <a:pt x="10262" y="16673"/>
                    <a:pt x="10262" y="16673"/>
                  </a:cubicBezTo>
                  <a:cubicBezTo>
                    <a:pt x="10262" y="16673"/>
                    <a:pt x="7777" y="12897"/>
                    <a:pt x="7819" y="12758"/>
                  </a:cubicBezTo>
                  <a:cubicBezTo>
                    <a:pt x="7819" y="12588"/>
                    <a:pt x="8171" y="11830"/>
                    <a:pt x="8171" y="11830"/>
                  </a:cubicBezTo>
                  <a:lnTo>
                    <a:pt x="10572" y="16055"/>
                  </a:lnTo>
                  <a:lnTo>
                    <a:pt x="12801" y="16588"/>
                  </a:lnTo>
                  <a:cubicBezTo>
                    <a:pt x="12801" y="16588"/>
                    <a:pt x="13462" y="14849"/>
                    <a:pt x="13420" y="14668"/>
                  </a:cubicBezTo>
                  <a:cubicBezTo>
                    <a:pt x="13334" y="14454"/>
                    <a:pt x="12534" y="12940"/>
                    <a:pt x="12534" y="12940"/>
                  </a:cubicBezTo>
                  <a:lnTo>
                    <a:pt x="12534" y="12940"/>
                  </a:lnTo>
                  <a:lnTo>
                    <a:pt x="14263" y="13334"/>
                  </a:lnTo>
                  <a:cubicBezTo>
                    <a:pt x="14263" y="13334"/>
                    <a:pt x="14529" y="11916"/>
                    <a:pt x="14529" y="11734"/>
                  </a:cubicBezTo>
                  <a:cubicBezTo>
                    <a:pt x="14529" y="11564"/>
                    <a:pt x="13953" y="9206"/>
                    <a:pt x="13868" y="9025"/>
                  </a:cubicBezTo>
                  <a:cubicBezTo>
                    <a:pt x="13772" y="8897"/>
                    <a:pt x="12214" y="6497"/>
                    <a:pt x="12214" y="6497"/>
                  </a:cubicBezTo>
                  <a:lnTo>
                    <a:pt x="12748" y="6401"/>
                  </a:lnTo>
                  <a:lnTo>
                    <a:pt x="15020" y="10230"/>
                  </a:lnTo>
                  <a:lnTo>
                    <a:pt x="17111" y="11873"/>
                  </a:lnTo>
                  <a:cubicBezTo>
                    <a:pt x="17111" y="11873"/>
                    <a:pt x="18263" y="11297"/>
                    <a:pt x="18306" y="10988"/>
                  </a:cubicBezTo>
                  <a:cubicBezTo>
                    <a:pt x="18348" y="10668"/>
                    <a:pt x="17153" y="6625"/>
                    <a:pt x="17153" y="6625"/>
                  </a:cubicBezTo>
                  <a:lnTo>
                    <a:pt x="15063" y="587"/>
                  </a:lnTo>
                  <a:lnTo>
                    <a:pt x="13686" y="854"/>
                  </a:lnTo>
                  <a:cubicBezTo>
                    <a:pt x="13505" y="758"/>
                    <a:pt x="9686" y="0"/>
                    <a:pt x="9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6"/>
            <p:cNvSpPr/>
            <p:nvPr/>
          </p:nvSpPr>
          <p:spPr>
            <a:xfrm rot="-2700000">
              <a:off x="-1848347" y="1189916"/>
              <a:ext cx="688017" cy="81410"/>
            </a:xfrm>
            <a:custGeom>
              <a:avLst/>
              <a:gdLst/>
              <a:ahLst/>
              <a:cxnLst/>
              <a:rect l="l" t="t" r="r" b="b"/>
              <a:pathLst>
                <a:path w="8578" h="1015" extrusionOk="0">
                  <a:moveTo>
                    <a:pt x="8492" y="1"/>
                  </a:moveTo>
                  <a:lnTo>
                    <a:pt x="8438" y="44"/>
                  </a:lnTo>
                  <a:cubicBezTo>
                    <a:pt x="7862" y="86"/>
                    <a:pt x="7329" y="129"/>
                    <a:pt x="6753" y="172"/>
                  </a:cubicBezTo>
                  <a:cubicBezTo>
                    <a:pt x="6177" y="214"/>
                    <a:pt x="5601" y="268"/>
                    <a:pt x="5068" y="310"/>
                  </a:cubicBezTo>
                  <a:cubicBezTo>
                    <a:pt x="3958" y="353"/>
                    <a:pt x="2838" y="438"/>
                    <a:pt x="1729" y="438"/>
                  </a:cubicBezTo>
                  <a:cubicBezTo>
                    <a:pt x="1153" y="438"/>
                    <a:pt x="577" y="438"/>
                    <a:pt x="0" y="268"/>
                  </a:cubicBezTo>
                  <a:lnTo>
                    <a:pt x="0" y="268"/>
                  </a:lnTo>
                  <a:cubicBezTo>
                    <a:pt x="128" y="396"/>
                    <a:pt x="395" y="481"/>
                    <a:pt x="491" y="481"/>
                  </a:cubicBezTo>
                  <a:cubicBezTo>
                    <a:pt x="619" y="534"/>
                    <a:pt x="801" y="577"/>
                    <a:pt x="929" y="620"/>
                  </a:cubicBezTo>
                  <a:cubicBezTo>
                    <a:pt x="1238" y="705"/>
                    <a:pt x="1505" y="801"/>
                    <a:pt x="1825" y="844"/>
                  </a:cubicBezTo>
                  <a:cubicBezTo>
                    <a:pt x="2401" y="929"/>
                    <a:pt x="3019" y="1014"/>
                    <a:pt x="3638" y="1014"/>
                  </a:cubicBezTo>
                  <a:cubicBezTo>
                    <a:pt x="4843" y="1014"/>
                    <a:pt x="6092" y="886"/>
                    <a:pt x="7244" y="481"/>
                  </a:cubicBezTo>
                  <a:cubicBezTo>
                    <a:pt x="7692" y="353"/>
                    <a:pt x="8129" y="172"/>
                    <a:pt x="85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6"/>
            <p:cNvSpPr/>
            <p:nvPr/>
          </p:nvSpPr>
          <p:spPr>
            <a:xfrm rot="-2700000">
              <a:off x="-1069117" y="1191422"/>
              <a:ext cx="210624" cy="484371"/>
            </a:xfrm>
            <a:custGeom>
              <a:avLst/>
              <a:gdLst/>
              <a:ahLst/>
              <a:cxnLst/>
              <a:rect l="l" t="t" r="r" b="b"/>
              <a:pathLst>
                <a:path w="2626" h="6039" extrusionOk="0">
                  <a:moveTo>
                    <a:pt x="1" y="1"/>
                  </a:moveTo>
                  <a:cubicBezTo>
                    <a:pt x="182" y="1686"/>
                    <a:pt x="716" y="3329"/>
                    <a:pt x="1601" y="4759"/>
                  </a:cubicBezTo>
                  <a:cubicBezTo>
                    <a:pt x="1910" y="5196"/>
                    <a:pt x="2220" y="5687"/>
                    <a:pt x="2625" y="6039"/>
                  </a:cubicBezTo>
                  <a:lnTo>
                    <a:pt x="2625" y="5911"/>
                  </a:lnTo>
                  <a:cubicBezTo>
                    <a:pt x="2177" y="5239"/>
                    <a:pt x="1868" y="4439"/>
                    <a:pt x="1601" y="3692"/>
                  </a:cubicBezTo>
                  <a:cubicBezTo>
                    <a:pt x="1292" y="2838"/>
                    <a:pt x="1068" y="1996"/>
                    <a:pt x="673" y="1196"/>
                  </a:cubicBezTo>
                  <a:cubicBezTo>
                    <a:pt x="577" y="972"/>
                    <a:pt x="492" y="758"/>
                    <a:pt x="353" y="534"/>
                  </a:cubicBezTo>
                  <a:cubicBezTo>
                    <a:pt x="225" y="353"/>
                    <a:pt x="140" y="172"/>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6"/>
            <p:cNvSpPr/>
            <p:nvPr/>
          </p:nvSpPr>
          <p:spPr>
            <a:xfrm rot="-2700000">
              <a:off x="-1174259" y="2065105"/>
              <a:ext cx="292676" cy="256743"/>
            </a:xfrm>
            <a:custGeom>
              <a:avLst/>
              <a:gdLst/>
              <a:ahLst/>
              <a:cxnLst/>
              <a:rect l="l" t="t" r="r" b="b"/>
              <a:pathLst>
                <a:path w="3649" h="3201" extrusionOk="0">
                  <a:moveTo>
                    <a:pt x="3649" y="0"/>
                  </a:moveTo>
                  <a:cubicBezTo>
                    <a:pt x="3510" y="86"/>
                    <a:pt x="3425" y="182"/>
                    <a:pt x="3329" y="267"/>
                  </a:cubicBezTo>
                  <a:cubicBezTo>
                    <a:pt x="3201" y="406"/>
                    <a:pt x="3115" y="491"/>
                    <a:pt x="2977" y="619"/>
                  </a:cubicBezTo>
                  <a:cubicBezTo>
                    <a:pt x="2753" y="886"/>
                    <a:pt x="2529" y="1110"/>
                    <a:pt x="2315" y="1377"/>
                  </a:cubicBezTo>
                  <a:cubicBezTo>
                    <a:pt x="1910" y="1825"/>
                    <a:pt x="1419" y="2273"/>
                    <a:pt x="886" y="2625"/>
                  </a:cubicBezTo>
                  <a:cubicBezTo>
                    <a:pt x="576" y="2849"/>
                    <a:pt x="310" y="3019"/>
                    <a:pt x="0" y="3201"/>
                  </a:cubicBezTo>
                  <a:lnTo>
                    <a:pt x="86" y="3201"/>
                  </a:lnTo>
                  <a:cubicBezTo>
                    <a:pt x="224" y="3201"/>
                    <a:pt x="395" y="3158"/>
                    <a:pt x="576" y="3115"/>
                  </a:cubicBezTo>
                  <a:cubicBezTo>
                    <a:pt x="1195" y="2934"/>
                    <a:pt x="1782" y="2582"/>
                    <a:pt x="2219" y="2091"/>
                  </a:cubicBezTo>
                  <a:cubicBezTo>
                    <a:pt x="2795" y="1515"/>
                    <a:pt x="3243" y="758"/>
                    <a:pt x="3649"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6"/>
            <p:cNvSpPr/>
            <p:nvPr/>
          </p:nvSpPr>
          <p:spPr>
            <a:xfrm rot="-2700000">
              <a:off x="-1050334" y="1198784"/>
              <a:ext cx="196026" cy="452689"/>
            </a:xfrm>
            <a:custGeom>
              <a:avLst/>
              <a:gdLst/>
              <a:ahLst/>
              <a:cxnLst/>
              <a:rect l="l" t="t" r="r" b="b"/>
              <a:pathLst>
                <a:path w="2444" h="5644" extrusionOk="0">
                  <a:moveTo>
                    <a:pt x="1" y="1"/>
                  </a:moveTo>
                  <a:lnTo>
                    <a:pt x="1" y="1"/>
                  </a:lnTo>
                  <a:cubicBezTo>
                    <a:pt x="43" y="86"/>
                    <a:pt x="43" y="129"/>
                    <a:pt x="86" y="172"/>
                  </a:cubicBezTo>
                  <a:cubicBezTo>
                    <a:pt x="225" y="353"/>
                    <a:pt x="310" y="534"/>
                    <a:pt x="406" y="748"/>
                  </a:cubicBezTo>
                  <a:cubicBezTo>
                    <a:pt x="577" y="1153"/>
                    <a:pt x="715" y="1548"/>
                    <a:pt x="886" y="1953"/>
                  </a:cubicBezTo>
                  <a:cubicBezTo>
                    <a:pt x="1153" y="2796"/>
                    <a:pt x="1419" y="3639"/>
                    <a:pt x="1782" y="4481"/>
                  </a:cubicBezTo>
                  <a:cubicBezTo>
                    <a:pt x="1953" y="4887"/>
                    <a:pt x="2134" y="5239"/>
                    <a:pt x="2401" y="5644"/>
                  </a:cubicBezTo>
                  <a:cubicBezTo>
                    <a:pt x="2443" y="4801"/>
                    <a:pt x="2315" y="3948"/>
                    <a:pt x="2049" y="3201"/>
                  </a:cubicBezTo>
                  <a:cubicBezTo>
                    <a:pt x="1910" y="2753"/>
                    <a:pt x="1686" y="2305"/>
                    <a:pt x="1473" y="1910"/>
                  </a:cubicBezTo>
                  <a:cubicBezTo>
                    <a:pt x="1206" y="1462"/>
                    <a:pt x="843" y="1068"/>
                    <a:pt x="534" y="662"/>
                  </a:cubicBezTo>
                  <a:cubicBezTo>
                    <a:pt x="353" y="438"/>
                    <a:pt x="182" y="214"/>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6"/>
            <p:cNvSpPr/>
            <p:nvPr/>
          </p:nvSpPr>
          <p:spPr>
            <a:xfrm rot="-2700000">
              <a:off x="-656721" y="2261126"/>
              <a:ext cx="96730" cy="477553"/>
            </a:xfrm>
            <a:custGeom>
              <a:avLst/>
              <a:gdLst/>
              <a:ahLst/>
              <a:cxnLst/>
              <a:rect l="l" t="t" r="r" b="b"/>
              <a:pathLst>
                <a:path w="1206" h="5954" extrusionOk="0">
                  <a:moveTo>
                    <a:pt x="982" y="1"/>
                  </a:moveTo>
                  <a:cubicBezTo>
                    <a:pt x="939" y="182"/>
                    <a:pt x="843" y="353"/>
                    <a:pt x="800" y="534"/>
                  </a:cubicBezTo>
                  <a:cubicBezTo>
                    <a:pt x="715" y="716"/>
                    <a:pt x="672" y="929"/>
                    <a:pt x="630" y="1110"/>
                  </a:cubicBezTo>
                  <a:cubicBezTo>
                    <a:pt x="534" y="1516"/>
                    <a:pt x="448" y="1910"/>
                    <a:pt x="406" y="2316"/>
                  </a:cubicBezTo>
                  <a:cubicBezTo>
                    <a:pt x="310" y="3158"/>
                    <a:pt x="267" y="4001"/>
                    <a:pt x="182" y="4801"/>
                  </a:cubicBezTo>
                  <a:cubicBezTo>
                    <a:pt x="139" y="5196"/>
                    <a:pt x="96" y="5601"/>
                    <a:pt x="0" y="5953"/>
                  </a:cubicBezTo>
                  <a:cubicBezTo>
                    <a:pt x="448" y="5334"/>
                    <a:pt x="800" y="4620"/>
                    <a:pt x="982" y="3862"/>
                  </a:cubicBezTo>
                  <a:cubicBezTo>
                    <a:pt x="1206" y="2977"/>
                    <a:pt x="1206" y="2049"/>
                    <a:pt x="1110" y="1153"/>
                  </a:cubicBezTo>
                  <a:cubicBezTo>
                    <a:pt x="1067" y="758"/>
                    <a:pt x="1024" y="353"/>
                    <a:pt x="982"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6"/>
            <p:cNvSpPr/>
            <p:nvPr/>
          </p:nvSpPr>
          <p:spPr>
            <a:xfrm rot="-2700000">
              <a:off x="-1181458" y="2067827"/>
              <a:ext cx="291874" cy="256743"/>
            </a:xfrm>
            <a:custGeom>
              <a:avLst/>
              <a:gdLst/>
              <a:ahLst/>
              <a:cxnLst/>
              <a:rect l="l" t="t" r="r" b="b"/>
              <a:pathLst>
                <a:path w="3639" h="3201" extrusionOk="0">
                  <a:moveTo>
                    <a:pt x="3639" y="1"/>
                  </a:moveTo>
                  <a:lnTo>
                    <a:pt x="3639" y="1"/>
                  </a:lnTo>
                  <a:cubicBezTo>
                    <a:pt x="2487" y="353"/>
                    <a:pt x="1462" y="1068"/>
                    <a:pt x="705" y="2049"/>
                  </a:cubicBezTo>
                  <a:cubicBezTo>
                    <a:pt x="481" y="2316"/>
                    <a:pt x="310" y="2582"/>
                    <a:pt x="172" y="2892"/>
                  </a:cubicBezTo>
                  <a:cubicBezTo>
                    <a:pt x="129" y="2977"/>
                    <a:pt x="86" y="3020"/>
                    <a:pt x="44" y="3116"/>
                  </a:cubicBezTo>
                  <a:cubicBezTo>
                    <a:pt x="1" y="3158"/>
                    <a:pt x="1" y="3201"/>
                    <a:pt x="44" y="3201"/>
                  </a:cubicBezTo>
                  <a:cubicBezTo>
                    <a:pt x="577" y="2892"/>
                    <a:pt x="1110" y="2529"/>
                    <a:pt x="1601" y="2092"/>
                  </a:cubicBezTo>
                  <a:cubicBezTo>
                    <a:pt x="1868" y="1868"/>
                    <a:pt x="2081" y="1644"/>
                    <a:pt x="2305" y="1420"/>
                  </a:cubicBezTo>
                  <a:cubicBezTo>
                    <a:pt x="2529" y="1196"/>
                    <a:pt x="2753" y="929"/>
                    <a:pt x="2935" y="662"/>
                  </a:cubicBezTo>
                  <a:cubicBezTo>
                    <a:pt x="3063" y="534"/>
                    <a:pt x="3201" y="395"/>
                    <a:pt x="3329" y="310"/>
                  </a:cubicBezTo>
                  <a:cubicBezTo>
                    <a:pt x="3415" y="182"/>
                    <a:pt x="3511" y="86"/>
                    <a:pt x="363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6"/>
            <p:cNvSpPr/>
            <p:nvPr/>
          </p:nvSpPr>
          <p:spPr>
            <a:xfrm rot="-2700000">
              <a:off x="-1686289" y="1582546"/>
              <a:ext cx="481804" cy="100179"/>
            </a:xfrm>
            <a:custGeom>
              <a:avLst/>
              <a:gdLst/>
              <a:ahLst/>
              <a:cxnLst/>
              <a:rect l="l" t="t" r="r" b="b"/>
              <a:pathLst>
                <a:path w="6007" h="1249" extrusionOk="0">
                  <a:moveTo>
                    <a:pt x="3777" y="1"/>
                  </a:moveTo>
                  <a:cubicBezTo>
                    <a:pt x="2849" y="1"/>
                    <a:pt x="1910" y="225"/>
                    <a:pt x="1067" y="630"/>
                  </a:cubicBezTo>
                  <a:cubicBezTo>
                    <a:pt x="673" y="801"/>
                    <a:pt x="310" y="1025"/>
                    <a:pt x="1" y="1249"/>
                  </a:cubicBezTo>
                  <a:cubicBezTo>
                    <a:pt x="801" y="1249"/>
                    <a:pt x="1601" y="1068"/>
                    <a:pt x="2401" y="897"/>
                  </a:cubicBezTo>
                  <a:cubicBezTo>
                    <a:pt x="3244" y="673"/>
                    <a:pt x="4140" y="449"/>
                    <a:pt x="4982" y="268"/>
                  </a:cubicBezTo>
                  <a:cubicBezTo>
                    <a:pt x="5249" y="225"/>
                    <a:pt x="5473" y="225"/>
                    <a:pt x="5740" y="182"/>
                  </a:cubicBezTo>
                  <a:lnTo>
                    <a:pt x="6006" y="182"/>
                  </a:lnTo>
                  <a:cubicBezTo>
                    <a:pt x="5249" y="140"/>
                    <a:pt x="4534" y="1"/>
                    <a:pt x="37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6"/>
            <p:cNvSpPr/>
            <p:nvPr/>
          </p:nvSpPr>
          <p:spPr>
            <a:xfrm rot="-2700000">
              <a:off x="-886128" y="1848910"/>
              <a:ext cx="192577" cy="338875"/>
            </a:xfrm>
            <a:custGeom>
              <a:avLst/>
              <a:gdLst/>
              <a:ahLst/>
              <a:cxnLst/>
              <a:rect l="l" t="t" r="r" b="b"/>
              <a:pathLst>
                <a:path w="2401" h="4225" extrusionOk="0">
                  <a:moveTo>
                    <a:pt x="0" y="0"/>
                  </a:moveTo>
                  <a:cubicBezTo>
                    <a:pt x="224" y="1376"/>
                    <a:pt x="534" y="2934"/>
                    <a:pt x="1686" y="3830"/>
                  </a:cubicBezTo>
                  <a:cubicBezTo>
                    <a:pt x="1824" y="3958"/>
                    <a:pt x="1995" y="4043"/>
                    <a:pt x="2134" y="4096"/>
                  </a:cubicBezTo>
                  <a:cubicBezTo>
                    <a:pt x="2219" y="4139"/>
                    <a:pt x="2262" y="4182"/>
                    <a:pt x="2358" y="4224"/>
                  </a:cubicBezTo>
                  <a:lnTo>
                    <a:pt x="2400" y="4224"/>
                  </a:lnTo>
                  <a:cubicBezTo>
                    <a:pt x="1952" y="3734"/>
                    <a:pt x="1600" y="3200"/>
                    <a:pt x="1248" y="2667"/>
                  </a:cubicBezTo>
                  <a:cubicBezTo>
                    <a:pt x="1110" y="2400"/>
                    <a:pt x="928" y="2091"/>
                    <a:pt x="800" y="1824"/>
                  </a:cubicBezTo>
                  <a:cubicBezTo>
                    <a:pt x="662" y="1515"/>
                    <a:pt x="576" y="1206"/>
                    <a:pt x="448" y="939"/>
                  </a:cubicBezTo>
                  <a:cubicBezTo>
                    <a:pt x="352" y="757"/>
                    <a:pt x="310" y="576"/>
                    <a:pt x="224" y="405"/>
                  </a:cubicBezTo>
                  <a:cubicBezTo>
                    <a:pt x="128" y="267"/>
                    <a:pt x="86" y="139"/>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6"/>
            <p:cNvSpPr/>
            <p:nvPr/>
          </p:nvSpPr>
          <p:spPr>
            <a:xfrm rot="-2700000">
              <a:off x="-659071" y="2347160"/>
              <a:ext cx="85661" cy="416756"/>
            </a:xfrm>
            <a:custGeom>
              <a:avLst/>
              <a:gdLst/>
              <a:ahLst/>
              <a:cxnLst/>
              <a:rect l="l" t="t" r="r" b="b"/>
              <a:pathLst>
                <a:path w="1068" h="5196" extrusionOk="0">
                  <a:moveTo>
                    <a:pt x="1067" y="1"/>
                  </a:moveTo>
                  <a:lnTo>
                    <a:pt x="1067" y="1"/>
                  </a:lnTo>
                  <a:cubicBezTo>
                    <a:pt x="897" y="396"/>
                    <a:pt x="715" y="758"/>
                    <a:pt x="587" y="1153"/>
                  </a:cubicBezTo>
                  <a:cubicBezTo>
                    <a:pt x="406" y="1601"/>
                    <a:pt x="320" y="2092"/>
                    <a:pt x="182" y="2529"/>
                  </a:cubicBezTo>
                  <a:cubicBezTo>
                    <a:pt x="96" y="2977"/>
                    <a:pt x="0" y="3425"/>
                    <a:pt x="96" y="3862"/>
                  </a:cubicBezTo>
                  <a:cubicBezTo>
                    <a:pt x="182" y="4310"/>
                    <a:pt x="320" y="4759"/>
                    <a:pt x="448" y="5196"/>
                  </a:cubicBezTo>
                  <a:cubicBezTo>
                    <a:pt x="534" y="4844"/>
                    <a:pt x="587" y="4492"/>
                    <a:pt x="630" y="4129"/>
                  </a:cubicBezTo>
                  <a:cubicBezTo>
                    <a:pt x="673" y="3734"/>
                    <a:pt x="673" y="3286"/>
                    <a:pt x="715" y="2849"/>
                  </a:cubicBezTo>
                  <a:cubicBezTo>
                    <a:pt x="758" y="2049"/>
                    <a:pt x="801" y="1249"/>
                    <a:pt x="982" y="449"/>
                  </a:cubicBezTo>
                  <a:cubicBezTo>
                    <a:pt x="1025" y="310"/>
                    <a:pt x="1025" y="129"/>
                    <a:pt x="106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6"/>
            <p:cNvSpPr/>
            <p:nvPr/>
          </p:nvSpPr>
          <p:spPr>
            <a:xfrm rot="-2700000">
              <a:off x="-1485251" y="1782586"/>
              <a:ext cx="470655" cy="256743"/>
            </a:xfrm>
            <a:custGeom>
              <a:avLst/>
              <a:gdLst/>
              <a:ahLst/>
              <a:cxnLst/>
              <a:rect l="l" t="t" r="r" b="b"/>
              <a:pathLst>
                <a:path w="5868" h="3201" extrusionOk="0">
                  <a:moveTo>
                    <a:pt x="5867" y="0"/>
                  </a:moveTo>
                  <a:cubicBezTo>
                    <a:pt x="4129" y="405"/>
                    <a:pt x="2304" y="854"/>
                    <a:pt x="928" y="2048"/>
                  </a:cubicBezTo>
                  <a:cubicBezTo>
                    <a:pt x="619" y="2358"/>
                    <a:pt x="310" y="2667"/>
                    <a:pt x="86" y="3072"/>
                  </a:cubicBezTo>
                  <a:cubicBezTo>
                    <a:pt x="86" y="3072"/>
                    <a:pt x="0" y="3158"/>
                    <a:pt x="0" y="3200"/>
                  </a:cubicBezTo>
                  <a:cubicBezTo>
                    <a:pt x="395" y="3158"/>
                    <a:pt x="800" y="3030"/>
                    <a:pt x="1195" y="2848"/>
                  </a:cubicBezTo>
                  <a:cubicBezTo>
                    <a:pt x="1643" y="2667"/>
                    <a:pt x="1995" y="2454"/>
                    <a:pt x="2400" y="2187"/>
                  </a:cubicBezTo>
                  <a:cubicBezTo>
                    <a:pt x="2752" y="1920"/>
                    <a:pt x="3158" y="1600"/>
                    <a:pt x="3553" y="1334"/>
                  </a:cubicBezTo>
                  <a:cubicBezTo>
                    <a:pt x="3905" y="1120"/>
                    <a:pt x="4310" y="939"/>
                    <a:pt x="4662" y="758"/>
                  </a:cubicBezTo>
                  <a:cubicBezTo>
                    <a:pt x="4886" y="630"/>
                    <a:pt x="5110" y="534"/>
                    <a:pt x="5291" y="405"/>
                  </a:cubicBezTo>
                  <a:cubicBezTo>
                    <a:pt x="5419" y="363"/>
                    <a:pt x="5505" y="267"/>
                    <a:pt x="5601" y="224"/>
                  </a:cubicBezTo>
                  <a:cubicBezTo>
                    <a:pt x="5686" y="139"/>
                    <a:pt x="5771" y="96"/>
                    <a:pt x="5867"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6"/>
            <p:cNvSpPr/>
            <p:nvPr/>
          </p:nvSpPr>
          <p:spPr>
            <a:xfrm rot="-2700000">
              <a:off x="-1686988" y="1592556"/>
              <a:ext cx="523753" cy="100179"/>
            </a:xfrm>
            <a:custGeom>
              <a:avLst/>
              <a:gdLst/>
              <a:ahLst/>
              <a:cxnLst/>
              <a:rect l="l" t="t" r="r" b="b"/>
              <a:pathLst>
                <a:path w="6530" h="1249" extrusionOk="0">
                  <a:moveTo>
                    <a:pt x="5953" y="1"/>
                  </a:moveTo>
                  <a:cubicBezTo>
                    <a:pt x="5729" y="1"/>
                    <a:pt x="5505" y="54"/>
                    <a:pt x="5335" y="54"/>
                  </a:cubicBezTo>
                  <a:cubicBezTo>
                    <a:pt x="4887" y="139"/>
                    <a:pt x="4439" y="225"/>
                    <a:pt x="4001" y="321"/>
                  </a:cubicBezTo>
                  <a:cubicBezTo>
                    <a:pt x="3148" y="534"/>
                    <a:pt x="2305" y="758"/>
                    <a:pt x="1420" y="939"/>
                  </a:cubicBezTo>
                  <a:cubicBezTo>
                    <a:pt x="972" y="982"/>
                    <a:pt x="577" y="1025"/>
                    <a:pt x="129" y="1025"/>
                  </a:cubicBezTo>
                  <a:cubicBezTo>
                    <a:pt x="86" y="1067"/>
                    <a:pt x="44" y="1067"/>
                    <a:pt x="1" y="1121"/>
                  </a:cubicBezTo>
                  <a:cubicBezTo>
                    <a:pt x="438" y="1249"/>
                    <a:pt x="972" y="1249"/>
                    <a:pt x="1420" y="1249"/>
                  </a:cubicBezTo>
                  <a:cubicBezTo>
                    <a:pt x="1910" y="1249"/>
                    <a:pt x="2401" y="1249"/>
                    <a:pt x="2839" y="1163"/>
                  </a:cubicBezTo>
                  <a:cubicBezTo>
                    <a:pt x="3820" y="1025"/>
                    <a:pt x="4748" y="801"/>
                    <a:pt x="5644" y="406"/>
                  </a:cubicBezTo>
                  <a:cubicBezTo>
                    <a:pt x="5953" y="267"/>
                    <a:pt x="6220" y="139"/>
                    <a:pt x="652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6"/>
            <p:cNvSpPr/>
            <p:nvPr/>
          </p:nvSpPr>
          <p:spPr>
            <a:xfrm rot="-2700000">
              <a:off x="-1475049" y="1799516"/>
              <a:ext cx="462956" cy="246476"/>
            </a:xfrm>
            <a:custGeom>
              <a:avLst/>
              <a:gdLst/>
              <a:ahLst/>
              <a:cxnLst/>
              <a:rect l="l" t="t" r="r" b="b"/>
              <a:pathLst>
                <a:path w="5772" h="3073" extrusionOk="0">
                  <a:moveTo>
                    <a:pt x="5771" y="0"/>
                  </a:moveTo>
                  <a:cubicBezTo>
                    <a:pt x="5643" y="96"/>
                    <a:pt x="5558" y="139"/>
                    <a:pt x="5462" y="224"/>
                  </a:cubicBezTo>
                  <a:cubicBezTo>
                    <a:pt x="5291" y="363"/>
                    <a:pt x="5067" y="448"/>
                    <a:pt x="4886" y="534"/>
                  </a:cubicBezTo>
                  <a:cubicBezTo>
                    <a:pt x="4491" y="715"/>
                    <a:pt x="4086" y="896"/>
                    <a:pt x="3691" y="1110"/>
                  </a:cubicBezTo>
                  <a:cubicBezTo>
                    <a:pt x="3286" y="1334"/>
                    <a:pt x="2934" y="1643"/>
                    <a:pt x="2528" y="1910"/>
                  </a:cubicBezTo>
                  <a:cubicBezTo>
                    <a:pt x="2176" y="2230"/>
                    <a:pt x="1771" y="2443"/>
                    <a:pt x="1334" y="2624"/>
                  </a:cubicBezTo>
                  <a:cubicBezTo>
                    <a:pt x="928" y="2848"/>
                    <a:pt x="491" y="2976"/>
                    <a:pt x="0" y="3030"/>
                  </a:cubicBezTo>
                  <a:cubicBezTo>
                    <a:pt x="22" y="3051"/>
                    <a:pt x="43" y="3051"/>
                    <a:pt x="59" y="3051"/>
                  </a:cubicBezTo>
                  <a:cubicBezTo>
                    <a:pt x="75" y="3051"/>
                    <a:pt x="86" y="3051"/>
                    <a:pt x="86" y="3072"/>
                  </a:cubicBezTo>
                  <a:lnTo>
                    <a:pt x="438" y="3072"/>
                  </a:lnTo>
                  <a:cubicBezTo>
                    <a:pt x="662" y="3030"/>
                    <a:pt x="886" y="2976"/>
                    <a:pt x="1110" y="2934"/>
                  </a:cubicBezTo>
                  <a:cubicBezTo>
                    <a:pt x="1995" y="2710"/>
                    <a:pt x="2795" y="2358"/>
                    <a:pt x="3595" y="1867"/>
                  </a:cubicBezTo>
                  <a:cubicBezTo>
                    <a:pt x="4001" y="1600"/>
                    <a:pt x="4438" y="1334"/>
                    <a:pt x="4801" y="982"/>
                  </a:cubicBezTo>
                  <a:cubicBezTo>
                    <a:pt x="5153" y="715"/>
                    <a:pt x="5505" y="406"/>
                    <a:pt x="577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6"/>
            <p:cNvSpPr/>
            <p:nvPr/>
          </p:nvSpPr>
          <p:spPr>
            <a:xfrm rot="-2700000">
              <a:off x="-1013992" y="1471036"/>
              <a:ext cx="284976" cy="456940"/>
            </a:xfrm>
            <a:custGeom>
              <a:avLst/>
              <a:gdLst/>
              <a:ahLst/>
              <a:cxnLst/>
              <a:rect l="l" t="t" r="r" b="b"/>
              <a:pathLst>
                <a:path w="3553" h="5697" extrusionOk="0">
                  <a:moveTo>
                    <a:pt x="0" y="0"/>
                  </a:moveTo>
                  <a:lnTo>
                    <a:pt x="0" y="0"/>
                  </a:lnTo>
                  <a:cubicBezTo>
                    <a:pt x="85" y="181"/>
                    <a:pt x="128" y="363"/>
                    <a:pt x="213" y="534"/>
                  </a:cubicBezTo>
                  <a:cubicBezTo>
                    <a:pt x="352" y="715"/>
                    <a:pt x="437" y="896"/>
                    <a:pt x="576" y="1067"/>
                  </a:cubicBezTo>
                  <a:cubicBezTo>
                    <a:pt x="800" y="1430"/>
                    <a:pt x="1067" y="1739"/>
                    <a:pt x="1280" y="2091"/>
                  </a:cubicBezTo>
                  <a:cubicBezTo>
                    <a:pt x="1504" y="2496"/>
                    <a:pt x="1686" y="2934"/>
                    <a:pt x="1867" y="3339"/>
                  </a:cubicBezTo>
                  <a:cubicBezTo>
                    <a:pt x="2038" y="3776"/>
                    <a:pt x="2262" y="4182"/>
                    <a:pt x="2528" y="4576"/>
                  </a:cubicBezTo>
                  <a:cubicBezTo>
                    <a:pt x="2838" y="4982"/>
                    <a:pt x="3200" y="5334"/>
                    <a:pt x="3552" y="5697"/>
                  </a:cubicBezTo>
                  <a:lnTo>
                    <a:pt x="3552" y="5601"/>
                  </a:lnTo>
                  <a:lnTo>
                    <a:pt x="3552" y="5473"/>
                  </a:lnTo>
                  <a:cubicBezTo>
                    <a:pt x="3552" y="5334"/>
                    <a:pt x="3552" y="5249"/>
                    <a:pt x="3510" y="5163"/>
                  </a:cubicBezTo>
                  <a:cubicBezTo>
                    <a:pt x="3510" y="4939"/>
                    <a:pt x="3467" y="4715"/>
                    <a:pt x="3414" y="4491"/>
                  </a:cubicBezTo>
                  <a:cubicBezTo>
                    <a:pt x="3147" y="3691"/>
                    <a:pt x="2752" y="2934"/>
                    <a:pt x="2219" y="2272"/>
                  </a:cubicBezTo>
                  <a:cubicBezTo>
                    <a:pt x="1600" y="1430"/>
                    <a:pt x="800" y="715"/>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6"/>
            <p:cNvSpPr/>
            <p:nvPr/>
          </p:nvSpPr>
          <p:spPr>
            <a:xfrm rot="-2700000">
              <a:off x="-1007135" y="1487590"/>
              <a:ext cx="281527" cy="438974"/>
            </a:xfrm>
            <a:custGeom>
              <a:avLst/>
              <a:gdLst/>
              <a:ahLst/>
              <a:cxnLst/>
              <a:rect l="l" t="t" r="r" b="b"/>
              <a:pathLst>
                <a:path w="3510" h="5473" extrusionOk="0">
                  <a:moveTo>
                    <a:pt x="0" y="0"/>
                  </a:moveTo>
                  <a:cubicBezTo>
                    <a:pt x="0" y="352"/>
                    <a:pt x="85" y="715"/>
                    <a:pt x="213" y="1067"/>
                  </a:cubicBezTo>
                  <a:cubicBezTo>
                    <a:pt x="352" y="1472"/>
                    <a:pt x="533" y="1910"/>
                    <a:pt x="747" y="2315"/>
                  </a:cubicBezTo>
                  <a:cubicBezTo>
                    <a:pt x="1195" y="3115"/>
                    <a:pt x="1686" y="3915"/>
                    <a:pt x="2304" y="4576"/>
                  </a:cubicBezTo>
                  <a:cubicBezTo>
                    <a:pt x="2486" y="4758"/>
                    <a:pt x="2667" y="4886"/>
                    <a:pt x="2838" y="5067"/>
                  </a:cubicBezTo>
                  <a:cubicBezTo>
                    <a:pt x="3019" y="5206"/>
                    <a:pt x="3286" y="5377"/>
                    <a:pt x="3510" y="5473"/>
                  </a:cubicBezTo>
                  <a:cubicBezTo>
                    <a:pt x="2795" y="4939"/>
                    <a:pt x="2262" y="4182"/>
                    <a:pt x="1910" y="3339"/>
                  </a:cubicBezTo>
                  <a:cubicBezTo>
                    <a:pt x="1686" y="2934"/>
                    <a:pt x="1547" y="2486"/>
                    <a:pt x="1334" y="2091"/>
                  </a:cubicBezTo>
                  <a:cubicBezTo>
                    <a:pt x="1110" y="1686"/>
                    <a:pt x="843" y="1376"/>
                    <a:pt x="576" y="1024"/>
                  </a:cubicBezTo>
                  <a:cubicBezTo>
                    <a:pt x="437" y="843"/>
                    <a:pt x="309" y="619"/>
                    <a:pt x="171" y="448"/>
                  </a:cubicBezTo>
                  <a:cubicBezTo>
                    <a:pt x="128" y="310"/>
                    <a:pt x="43" y="182"/>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6"/>
            <p:cNvSpPr/>
            <p:nvPr/>
          </p:nvSpPr>
          <p:spPr>
            <a:xfrm rot="-2700000">
              <a:off x="-1878268" y="1167325"/>
              <a:ext cx="659784" cy="78443"/>
            </a:xfrm>
            <a:custGeom>
              <a:avLst/>
              <a:gdLst/>
              <a:ahLst/>
              <a:cxnLst/>
              <a:rect l="l" t="t" r="r" b="b"/>
              <a:pathLst>
                <a:path w="8226" h="978" extrusionOk="0">
                  <a:moveTo>
                    <a:pt x="3802" y="0"/>
                  </a:moveTo>
                  <a:cubicBezTo>
                    <a:pt x="3105" y="0"/>
                    <a:pt x="2404" y="65"/>
                    <a:pt x="1729" y="220"/>
                  </a:cubicBezTo>
                  <a:cubicBezTo>
                    <a:pt x="1419" y="316"/>
                    <a:pt x="1153" y="402"/>
                    <a:pt x="843" y="487"/>
                  </a:cubicBezTo>
                  <a:cubicBezTo>
                    <a:pt x="705" y="530"/>
                    <a:pt x="534" y="583"/>
                    <a:pt x="395" y="668"/>
                  </a:cubicBezTo>
                  <a:cubicBezTo>
                    <a:pt x="310" y="711"/>
                    <a:pt x="128" y="754"/>
                    <a:pt x="0" y="850"/>
                  </a:cubicBezTo>
                  <a:cubicBezTo>
                    <a:pt x="534" y="935"/>
                    <a:pt x="1025" y="978"/>
                    <a:pt x="1558" y="978"/>
                  </a:cubicBezTo>
                  <a:cubicBezTo>
                    <a:pt x="2091" y="978"/>
                    <a:pt x="2625" y="935"/>
                    <a:pt x="3201" y="935"/>
                  </a:cubicBezTo>
                  <a:cubicBezTo>
                    <a:pt x="4310" y="892"/>
                    <a:pt x="5420" y="796"/>
                    <a:pt x="6529" y="711"/>
                  </a:cubicBezTo>
                  <a:cubicBezTo>
                    <a:pt x="6838" y="668"/>
                    <a:pt x="7201" y="626"/>
                    <a:pt x="7510" y="626"/>
                  </a:cubicBezTo>
                  <a:cubicBezTo>
                    <a:pt x="7734" y="583"/>
                    <a:pt x="8001" y="583"/>
                    <a:pt x="8225" y="530"/>
                  </a:cubicBezTo>
                  <a:cubicBezTo>
                    <a:pt x="7862" y="487"/>
                    <a:pt x="7510" y="402"/>
                    <a:pt x="7158" y="359"/>
                  </a:cubicBezTo>
                  <a:cubicBezTo>
                    <a:pt x="6529" y="263"/>
                    <a:pt x="5910" y="135"/>
                    <a:pt x="5292" y="92"/>
                  </a:cubicBezTo>
                  <a:cubicBezTo>
                    <a:pt x="4804" y="34"/>
                    <a:pt x="4304" y="0"/>
                    <a:pt x="3802"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6"/>
            <p:cNvSpPr/>
            <p:nvPr/>
          </p:nvSpPr>
          <p:spPr>
            <a:xfrm rot="-2700000">
              <a:off x="-883746" y="1841651"/>
              <a:ext cx="192577" cy="338875"/>
            </a:xfrm>
            <a:custGeom>
              <a:avLst/>
              <a:gdLst/>
              <a:ahLst/>
              <a:cxnLst/>
              <a:rect l="l" t="t" r="r" b="b"/>
              <a:pathLst>
                <a:path w="2401" h="4225" extrusionOk="0">
                  <a:moveTo>
                    <a:pt x="1" y="0"/>
                  </a:moveTo>
                  <a:cubicBezTo>
                    <a:pt x="43" y="139"/>
                    <a:pt x="139" y="224"/>
                    <a:pt x="182" y="352"/>
                  </a:cubicBezTo>
                  <a:cubicBezTo>
                    <a:pt x="225" y="491"/>
                    <a:pt x="310" y="619"/>
                    <a:pt x="363" y="758"/>
                  </a:cubicBezTo>
                  <a:cubicBezTo>
                    <a:pt x="491" y="1067"/>
                    <a:pt x="577" y="1334"/>
                    <a:pt x="715" y="1643"/>
                  </a:cubicBezTo>
                  <a:cubicBezTo>
                    <a:pt x="982" y="2273"/>
                    <a:pt x="1291" y="2849"/>
                    <a:pt x="1643" y="3382"/>
                  </a:cubicBezTo>
                  <a:cubicBezTo>
                    <a:pt x="1867" y="3691"/>
                    <a:pt x="2091" y="3958"/>
                    <a:pt x="2358" y="4225"/>
                  </a:cubicBezTo>
                  <a:cubicBezTo>
                    <a:pt x="2401" y="4225"/>
                    <a:pt x="2358" y="4139"/>
                    <a:pt x="2358" y="4043"/>
                  </a:cubicBezTo>
                  <a:cubicBezTo>
                    <a:pt x="2315" y="3734"/>
                    <a:pt x="2273" y="3382"/>
                    <a:pt x="2134" y="3073"/>
                  </a:cubicBezTo>
                  <a:cubicBezTo>
                    <a:pt x="1963" y="2443"/>
                    <a:pt x="1643" y="1867"/>
                    <a:pt x="1291" y="1334"/>
                  </a:cubicBezTo>
                  <a:cubicBezTo>
                    <a:pt x="939" y="843"/>
                    <a:pt x="491" y="406"/>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6"/>
            <p:cNvSpPr/>
            <p:nvPr/>
          </p:nvSpPr>
          <p:spPr>
            <a:xfrm rot="-2700000">
              <a:off x="-1039454" y="783945"/>
              <a:ext cx="260192" cy="631471"/>
            </a:xfrm>
            <a:custGeom>
              <a:avLst/>
              <a:gdLst/>
              <a:ahLst/>
              <a:cxnLst/>
              <a:rect l="l" t="t" r="r" b="b"/>
              <a:pathLst>
                <a:path w="3244" h="7873" extrusionOk="0">
                  <a:moveTo>
                    <a:pt x="1" y="0"/>
                  </a:moveTo>
                  <a:cubicBezTo>
                    <a:pt x="1" y="2048"/>
                    <a:pt x="577" y="4086"/>
                    <a:pt x="1601" y="5825"/>
                  </a:cubicBezTo>
                  <a:cubicBezTo>
                    <a:pt x="1910" y="6315"/>
                    <a:pt x="2220" y="6806"/>
                    <a:pt x="2572" y="7201"/>
                  </a:cubicBezTo>
                  <a:cubicBezTo>
                    <a:pt x="2753" y="7468"/>
                    <a:pt x="2977" y="7734"/>
                    <a:pt x="3244" y="7873"/>
                  </a:cubicBezTo>
                  <a:cubicBezTo>
                    <a:pt x="2934" y="7510"/>
                    <a:pt x="2710" y="7073"/>
                    <a:pt x="2529" y="6625"/>
                  </a:cubicBezTo>
                  <a:cubicBezTo>
                    <a:pt x="2305" y="6134"/>
                    <a:pt x="2092" y="5643"/>
                    <a:pt x="1910" y="5153"/>
                  </a:cubicBezTo>
                  <a:cubicBezTo>
                    <a:pt x="1462" y="4086"/>
                    <a:pt x="1068" y="3019"/>
                    <a:pt x="662" y="1952"/>
                  </a:cubicBezTo>
                  <a:cubicBezTo>
                    <a:pt x="577" y="1643"/>
                    <a:pt x="438" y="1334"/>
                    <a:pt x="353" y="1024"/>
                  </a:cubicBezTo>
                  <a:cubicBezTo>
                    <a:pt x="268" y="758"/>
                    <a:pt x="129" y="448"/>
                    <a:pt x="43" y="139"/>
                  </a:cubicBezTo>
                  <a:lnTo>
                    <a:pt x="43" y="86"/>
                  </a:lnTo>
                  <a:cubicBezTo>
                    <a:pt x="43" y="43"/>
                    <a:pt x="43" y="0"/>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6"/>
            <p:cNvSpPr/>
            <p:nvPr/>
          </p:nvSpPr>
          <p:spPr>
            <a:xfrm rot="-2700000">
              <a:off x="-1019995" y="797811"/>
              <a:ext cx="253374" cy="606687"/>
            </a:xfrm>
            <a:custGeom>
              <a:avLst/>
              <a:gdLst/>
              <a:ahLst/>
              <a:cxnLst/>
              <a:rect l="l" t="t" r="r" b="b"/>
              <a:pathLst>
                <a:path w="3159" h="7564" extrusionOk="0">
                  <a:moveTo>
                    <a:pt x="1" y="1"/>
                  </a:moveTo>
                  <a:lnTo>
                    <a:pt x="1" y="1"/>
                  </a:lnTo>
                  <a:cubicBezTo>
                    <a:pt x="182" y="449"/>
                    <a:pt x="363" y="939"/>
                    <a:pt x="491" y="1377"/>
                  </a:cubicBezTo>
                  <a:cubicBezTo>
                    <a:pt x="673" y="1910"/>
                    <a:pt x="897" y="2444"/>
                    <a:pt x="1067" y="2977"/>
                  </a:cubicBezTo>
                  <a:cubicBezTo>
                    <a:pt x="1249" y="3510"/>
                    <a:pt x="1473" y="4044"/>
                    <a:pt x="1697" y="4577"/>
                  </a:cubicBezTo>
                  <a:cubicBezTo>
                    <a:pt x="1867" y="5068"/>
                    <a:pt x="2091" y="5601"/>
                    <a:pt x="2315" y="6092"/>
                  </a:cubicBezTo>
                  <a:cubicBezTo>
                    <a:pt x="2539" y="6625"/>
                    <a:pt x="2806" y="7116"/>
                    <a:pt x="3115" y="7564"/>
                  </a:cubicBezTo>
                  <a:cubicBezTo>
                    <a:pt x="3158" y="7564"/>
                    <a:pt x="3115" y="7468"/>
                    <a:pt x="3115" y="7468"/>
                  </a:cubicBezTo>
                  <a:cubicBezTo>
                    <a:pt x="3115" y="7383"/>
                    <a:pt x="3158" y="7297"/>
                    <a:pt x="3115" y="7244"/>
                  </a:cubicBezTo>
                  <a:lnTo>
                    <a:pt x="3115" y="6764"/>
                  </a:lnTo>
                  <a:cubicBezTo>
                    <a:pt x="3030" y="5516"/>
                    <a:pt x="2582" y="4268"/>
                    <a:pt x="2006" y="3158"/>
                  </a:cubicBezTo>
                  <a:cubicBezTo>
                    <a:pt x="1654" y="2497"/>
                    <a:pt x="1249" y="1867"/>
                    <a:pt x="854" y="1206"/>
                  </a:cubicBezTo>
                  <a:cubicBezTo>
                    <a:pt x="587" y="801"/>
                    <a:pt x="267" y="449"/>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6"/>
            <p:cNvSpPr/>
            <p:nvPr/>
          </p:nvSpPr>
          <p:spPr>
            <a:xfrm rot="-2700000">
              <a:off x="-1480124" y="838185"/>
              <a:ext cx="1229655" cy="1911737"/>
            </a:xfrm>
            <a:custGeom>
              <a:avLst/>
              <a:gdLst/>
              <a:ahLst/>
              <a:cxnLst/>
              <a:rect l="l" t="t" r="r" b="b"/>
              <a:pathLst>
                <a:path w="15331" h="23835" extrusionOk="0">
                  <a:moveTo>
                    <a:pt x="6512" y="227"/>
                  </a:moveTo>
                  <a:cubicBezTo>
                    <a:pt x="7014" y="227"/>
                    <a:pt x="7514" y="261"/>
                    <a:pt x="8002" y="319"/>
                  </a:cubicBezTo>
                  <a:cubicBezTo>
                    <a:pt x="8620" y="362"/>
                    <a:pt x="9239" y="490"/>
                    <a:pt x="9868" y="586"/>
                  </a:cubicBezTo>
                  <a:cubicBezTo>
                    <a:pt x="10220" y="629"/>
                    <a:pt x="10572" y="714"/>
                    <a:pt x="10935" y="757"/>
                  </a:cubicBezTo>
                  <a:cubicBezTo>
                    <a:pt x="10711" y="810"/>
                    <a:pt x="10444" y="810"/>
                    <a:pt x="10220" y="853"/>
                  </a:cubicBezTo>
                  <a:cubicBezTo>
                    <a:pt x="9911" y="853"/>
                    <a:pt x="9548" y="895"/>
                    <a:pt x="9239" y="938"/>
                  </a:cubicBezTo>
                  <a:cubicBezTo>
                    <a:pt x="8130" y="1023"/>
                    <a:pt x="7020" y="1119"/>
                    <a:pt x="5911" y="1162"/>
                  </a:cubicBezTo>
                  <a:cubicBezTo>
                    <a:pt x="5335" y="1162"/>
                    <a:pt x="4801" y="1205"/>
                    <a:pt x="4268" y="1205"/>
                  </a:cubicBezTo>
                  <a:cubicBezTo>
                    <a:pt x="3735" y="1205"/>
                    <a:pt x="3244" y="1162"/>
                    <a:pt x="2710" y="1077"/>
                  </a:cubicBezTo>
                  <a:lnTo>
                    <a:pt x="2710" y="1077"/>
                  </a:lnTo>
                  <a:cubicBezTo>
                    <a:pt x="2710" y="1077"/>
                    <a:pt x="2710" y="1077"/>
                    <a:pt x="2710" y="1077"/>
                  </a:cubicBezTo>
                  <a:cubicBezTo>
                    <a:pt x="2838" y="981"/>
                    <a:pt x="3020" y="938"/>
                    <a:pt x="3105" y="895"/>
                  </a:cubicBezTo>
                  <a:cubicBezTo>
                    <a:pt x="3244" y="810"/>
                    <a:pt x="3415" y="757"/>
                    <a:pt x="3553" y="714"/>
                  </a:cubicBezTo>
                  <a:cubicBezTo>
                    <a:pt x="3863" y="629"/>
                    <a:pt x="4129" y="543"/>
                    <a:pt x="4439" y="447"/>
                  </a:cubicBezTo>
                  <a:cubicBezTo>
                    <a:pt x="5114" y="292"/>
                    <a:pt x="5815" y="227"/>
                    <a:pt x="6512" y="227"/>
                  </a:cubicBezTo>
                  <a:close/>
                  <a:moveTo>
                    <a:pt x="11287" y="810"/>
                  </a:moveTo>
                  <a:cubicBezTo>
                    <a:pt x="10839" y="981"/>
                    <a:pt x="10402" y="1162"/>
                    <a:pt x="9954" y="1290"/>
                  </a:cubicBezTo>
                  <a:cubicBezTo>
                    <a:pt x="8802" y="1695"/>
                    <a:pt x="7553" y="1823"/>
                    <a:pt x="6348" y="1823"/>
                  </a:cubicBezTo>
                  <a:cubicBezTo>
                    <a:pt x="5729" y="1823"/>
                    <a:pt x="5111" y="1738"/>
                    <a:pt x="4535" y="1653"/>
                  </a:cubicBezTo>
                  <a:cubicBezTo>
                    <a:pt x="4215" y="1610"/>
                    <a:pt x="3948" y="1514"/>
                    <a:pt x="3639" y="1429"/>
                  </a:cubicBezTo>
                  <a:cubicBezTo>
                    <a:pt x="3511" y="1386"/>
                    <a:pt x="3329" y="1343"/>
                    <a:pt x="3201" y="1290"/>
                  </a:cubicBezTo>
                  <a:cubicBezTo>
                    <a:pt x="3105" y="1290"/>
                    <a:pt x="2838" y="1205"/>
                    <a:pt x="2710" y="1077"/>
                  </a:cubicBezTo>
                  <a:lnTo>
                    <a:pt x="2710" y="1077"/>
                  </a:lnTo>
                  <a:cubicBezTo>
                    <a:pt x="3287" y="1247"/>
                    <a:pt x="3863" y="1247"/>
                    <a:pt x="4439" y="1247"/>
                  </a:cubicBezTo>
                  <a:cubicBezTo>
                    <a:pt x="5548" y="1247"/>
                    <a:pt x="6668" y="1162"/>
                    <a:pt x="7778" y="1119"/>
                  </a:cubicBezTo>
                  <a:cubicBezTo>
                    <a:pt x="8311" y="1077"/>
                    <a:pt x="8887" y="1023"/>
                    <a:pt x="9463" y="981"/>
                  </a:cubicBezTo>
                  <a:cubicBezTo>
                    <a:pt x="10039" y="938"/>
                    <a:pt x="10572" y="895"/>
                    <a:pt x="11148" y="853"/>
                  </a:cubicBezTo>
                  <a:lnTo>
                    <a:pt x="11202" y="810"/>
                  </a:lnTo>
                  <a:close/>
                  <a:moveTo>
                    <a:pt x="4748" y="4757"/>
                  </a:moveTo>
                  <a:cubicBezTo>
                    <a:pt x="5505" y="4757"/>
                    <a:pt x="6220" y="4896"/>
                    <a:pt x="6977" y="4938"/>
                  </a:cubicBezTo>
                  <a:lnTo>
                    <a:pt x="6711" y="4938"/>
                  </a:lnTo>
                  <a:cubicBezTo>
                    <a:pt x="6444" y="4981"/>
                    <a:pt x="6220" y="4981"/>
                    <a:pt x="5953" y="5024"/>
                  </a:cubicBezTo>
                  <a:cubicBezTo>
                    <a:pt x="5111" y="5205"/>
                    <a:pt x="4215" y="5429"/>
                    <a:pt x="3372" y="5653"/>
                  </a:cubicBezTo>
                  <a:cubicBezTo>
                    <a:pt x="2572" y="5824"/>
                    <a:pt x="1772" y="6005"/>
                    <a:pt x="972" y="6005"/>
                  </a:cubicBezTo>
                  <a:cubicBezTo>
                    <a:pt x="1281" y="5781"/>
                    <a:pt x="1644" y="5557"/>
                    <a:pt x="2038" y="5386"/>
                  </a:cubicBezTo>
                  <a:cubicBezTo>
                    <a:pt x="2881" y="4981"/>
                    <a:pt x="3820" y="4757"/>
                    <a:pt x="4748" y="4757"/>
                  </a:cubicBezTo>
                  <a:close/>
                  <a:moveTo>
                    <a:pt x="7329" y="5024"/>
                  </a:moveTo>
                  <a:cubicBezTo>
                    <a:pt x="7020" y="5162"/>
                    <a:pt x="6753" y="5290"/>
                    <a:pt x="6444" y="5429"/>
                  </a:cubicBezTo>
                  <a:cubicBezTo>
                    <a:pt x="5548" y="5824"/>
                    <a:pt x="4620" y="6048"/>
                    <a:pt x="3639" y="6186"/>
                  </a:cubicBezTo>
                  <a:cubicBezTo>
                    <a:pt x="3201" y="6272"/>
                    <a:pt x="2710" y="6272"/>
                    <a:pt x="2220" y="6272"/>
                  </a:cubicBezTo>
                  <a:cubicBezTo>
                    <a:pt x="1772" y="6272"/>
                    <a:pt x="1238" y="6272"/>
                    <a:pt x="801" y="6144"/>
                  </a:cubicBezTo>
                  <a:cubicBezTo>
                    <a:pt x="844" y="6090"/>
                    <a:pt x="886" y="6090"/>
                    <a:pt x="929" y="6048"/>
                  </a:cubicBezTo>
                  <a:cubicBezTo>
                    <a:pt x="1377" y="6048"/>
                    <a:pt x="1772" y="6005"/>
                    <a:pt x="2220" y="5962"/>
                  </a:cubicBezTo>
                  <a:cubicBezTo>
                    <a:pt x="3105" y="5781"/>
                    <a:pt x="3948" y="5557"/>
                    <a:pt x="4801" y="5344"/>
                  </a:cubicBezTo>
                  <a:cubicBezTo>
                    <a:pt x="5239" y="5248"/>
                    <a:pt x="5687" y="5162"/>
                    <a:pt x="6135" y="5077"/>
                  </a:cubicBezTo>
                  <a:cubicBezTo>
                    <a:pt x="6305" y="5077"/>
                    <a:pt x="6529" y="5024"/>
                    <a:pt x="6753" y="5024"/>
                  </a:cubicBezTo>
                  <a:close/>
                  <a:moveTo>
                    <a:pt x="11778" y="1471"/>
                  </a:moveTo>
                  <a:cubicBezTo>
                    <a:pt x="11820" y="1471"/>
                    <a:pt x="11820" y="1514"/>
                    <a:pt x="11820" y="1557"/>
                  </a:cubicBezTo>
                  <a:lnTo>
                    <a:pt x="11820" y="1610"/>
                  </a:lnTo>
                  <a:cubicBezTo>
                    <a:pt x="11906" y="1919"/>
                    <a:pt x="12045" y="2229"/>
                    <a:pt x="12130" y="2495"/>
                  </a:cubicBezTo>
                  <a:cubicBezTo>
                    <a:pt x="12215" y="2805"/>
                    <a:pt x="12354" y="3114"/>
                    <a:pt x="12439" y="3423"/>
                  </a:cubicBezTo>
                  <a:cubicBezTo>
                    <a:pt x="12845" y="4490"/>
                    <a:pt x="13239" y="5557"/>
                    <a:pt x="13687" y="6624"/>
                  </a:cubicBezTo>
                  <a:cubicBezTo>
                    <a:pt x="13869" y="7114"/>
                    <a:pt x="14082" y="7605"/>
                    <a:pt x="14306" y="8096"/>
                  </a:cubicBezTo>
                  <a:cubicBezTo>
                    <a:pt x="14487" y="8544"/>
                    <a:pt x="14711" y="8981"/>
                    <a:pt x="15021" y="9344"/>
                  </a:cubicBezTo>
                  <a:cubicBezTo>
                    <a:pt x="14754" y="9205"/>
                    <a:pt x="14530" y="8939"/>
                    <a:pt x="14349" y="8672"/>
                  </a:cubicBezTo>
                  <a:cubicBezTo>
                    <a:pt x="13997" y="8277"/>
                    <a:pt x="13687" y="7786"/>
                    <a:pt x="13378" y="7296"/>
                  </a:cubicBezTo>
                  <a:cubicBezTo>
                    <a:pt x="12354" y="5557"/>
                    <a:pt x="11778" y="3519"/>
                    <a:pt x="11778" y="1471"/>
                  </a:cubicBezTo>
                  <a:close/>
                  <a:moveTo>
                    <a:pt x="11949" y="1781"/>
                  </a:moveTo>
                  <a:lnTo>
                    <a:pt x="11949" y="1781"/>
                  </a:lnTo>
                  <a:cubicBezTo>
                    <a:pt x="12215" y="2229"/>
                    <a:pt x="12535" y="2581"/>
                    <a:pt x="12802" y="2986"/>
                  </a:cubicBezTo>
                  <a:cubicBezTo>
                    <a:pt x="13197" y="3647"/>
                    <a:pt x="13602" y="4277"/>
                    <a:pt x="13954" y="4938"/>
                  </a:cubicBezTo>
                  <a:cubicBezTo>
                    <a:pt x="14530" y="6048"/>
                    <a:pt x="14978" y="7296"/>
                    <a:pt x="15063" y="8544"/>
                  </a:cubicBezTo>
                  <a:lnTo>
                    <a:pt x="15063" y="9024"/>
                  </a:lnTo>
                  <a:cubicBezTo>
                    <a:pt x="15106" y="9077"/>
                    <a:pt x="15063" y="9163"/>
                    <a:pt x="15063" y="9248"/>
                  </a:cubicBezTo>
                  <a:cubicBezTo>
                    <a:pt x="15063" y="9248"/>
                    <a:pt x="15106" y="9344"/>
                    <a:pt x="15063" y="9344"/>
                  </a:cubicBezTo>
                  <a:cubicBezTo>
                    <a:pt x="14754" y="8896"/>
                    <a:pt x="14487" y="8405"/>
                    <a:pt x="14263" y="7872"/>
                  </a:cubicBezTo>
                  <a:cubicBezTo>
                    <a:pt x="14039" y="7381"/>
                    <a:pt x="13815" y="6848"/>
                    <a:pt x="13645" y="6357"/>
                  </a:cubicBezTo>
                  <a:cubicBezTo>
                    <a:pt x="13421" y="5824"/>
                    <a:pt x="13197" y="5290"/>
                    <a:pt x="13015" y="4757"/>
                  </a:cubicBezTo>
                  <a:cubicBezTo>
                    <a:pt x="12845" y="4224"/>
                    <a:pt x="12621" y="3690"/>
                    <a:pt x="12439" y="3157"/>
                  </a:cubicBezTo>
                  <a:cubicBezTo>
                    <a:pt x="12311" y="2719"/>
                    <a:pt x="12130" y="2229"/>
                    <a:pt x="11949" y="1781"/>
                  </a:cubicBezTo>
                  <a:close/>
                  <a:moveTo>
                    <a:pt x="8930" y="5077"/>
                  </a:moveTo>
                  <a:lnTo>
                    <a:pt x="8930" y="5077"/>
                  </a:lnTo>
                  <a:cubicBezTo>
                    <a:pt x="9111" y="5290"/>
                    <a:pt x="9282" y="5514"/>
                    <a:pt x="9463" y="5738"/>
                  </a:cubicBezTo>
                  <a:cubicBezTo>
                    <a:pt x="9772" y="6144"/>
                    <a:pt x="10135" y="6538"/>
                    <a:pt x="10402" y="6986"/>
                  </a:cubicBezTo>
                  <a:cubicBezTo>
                    <a:pt x="10615" y="7381"/>
                    <a:pt x="10839" y="7829"/>
                    <a:pt x="10978" y="8277"/>
                  </a:cubicBezTo>
                  <a:cubicBezTo>
                    <a:pt x="11244" y="9024"/>
                    <a:pt x="11372" y="9877"/>
                    <a:pt x="11330" y="10720"/>
                  </a:cubicBezTo>
                  <a:cubicBezTo>
                    <a:pt x="11063" y="10315"/>
                    <a:pt x="10882" y="9963"/>
                    <a:pt x="10711" y="9557"/>
                  </a:cubicBezTo>
                  <a:cubicBezTo>
                    <a:pt x="10348" y="8715"/>
                    <a:pt x="10082" y="7872"/>
                    <a:pt x="9815" y="7029"/>
                  </a:cubicBezTo>
                  <a:cubicBezTo>
                    <a:pt x="9644" y="6624"/>
                    <a:pt x="9506" y="6229"/>
                    <a:pt x="9335" y="5824"/>
                  </a:cubicBezTo>
                  <a:cubicBezTo>
                    <a:pt x="9239" y="5610"/>
                    <a:pt x="9154" y="5429"/>
                    <a:pt x="9015" y="5248"/>
                  </a:cubicBezTo>
                  <a:cubicBezTo>
                    <a:pt x="8972" y="5205"/>
                    <a:pt x="8972" y="5162"/>
                    <a:pt x="8930" y="5077"/>
                  </a:cubicBezTo>
                  <a:close/>
                  <a:moveTo>
                    <a:pt x="8663" y="4853"/>
                  </a:moveTo>
                  <a:lnTo>
                    <a:pt x="8663" y="4853"/>
                  </a:lnTo>
                  <a:cubicBezTo>
                    <a:pt x="8802" y="5024"/>
                    <a:pt x="8887" y="5205"/>
                    <a:pt x="9015" y="5386"/>
                  </a:cubicBezTo>
                  <a:cubicBezTo>
                    <a:pt x="9154" y="5610"/>
                    <a:pt x="9239" y="5824"/>
                    <a:pt x="9335" y="6048"/>
                  </a:cubicBezTo>
                  <a:cubicBezTo>
                    <a:pt x="9730" y="6848"/>
                    <a:pt x="9954" y="7690"/>
                    <a:pt x="10263" y="8544"/>
                  </a:cubicBezTo>
                  <a:cubicBezTo>
                    <a:pt x="10530" y="9291"/>
                    <a:pt x="10839" y="10091"/>
                    <a:pt x="11287" y="10763"/>
                  </a:cubicBezTo>
                  <a:lnTo>
                    <a:pt x="11287" y="10891"/>
                  </a:lnTo>
                  <a:cubicBezTo>
                    <a:pt x="10882" y="10539"/>
                    <a:pt x="10572" y="10048"/>
                    <a:pt x="10263" y="9611"/>
                  </a:cubicBezTo>
                  <a:cubicBezTo>
                    <a:pt x="9378" y="8181"/>
                    <a:pt x="8844" y="6538"/>
                    <a:pt x="8663" y="4853"/>
                  </a:cubicBezTo>
                  <a:close/>
                  <a:moveTo>
                    <a:pt x="6177" y="7957"/>
                  </a:moveTo>
                  <a:cubicBezTo>
                    <a:pt x="6081" y="8053"/>
                    <a:pt x="5996" y="8096"/>
                    <a:pt x="5911" y="8181"/>
                  </a:cubicBezTo>
                  <a:cubicBezTo>
                    <a:pt x="5815" y="8224"/>
                    <a:pt x="5729" y="8320"/>
                    <a:pt x="5601" y="8362"/>
                  </a:cubicBezTo>
                  <a:cubicBezTo>
                    <a:pt x="5420" y="8491"/>
                    <a:pt x="5196" y="8587"/>
                    <a:pt x="4972" y="8715"/>
                  </a:cubicBezTo>
                  <a:cubicBezTo>
                    <a:pt x="4620" y="8896"/>
                    <a:pt x="4215" y="9077"/>
                    <a:pt x="3863" y="9291"/>
                  </a:cubicBezTo>
                  <a:cubicBezTo>
                    <a:pt x="3468" y="9557"/>
                    <a:pt x="3062" y="9877"/>
                    <a:pt x="2710" y="10144"/>
                  </a:cubicBezTo>
                  <a:cubicBezTo>
                    <a:pt x="2305" y="10411"/>
                    <a:pt x="1953" y="10624"/>
                    <a:pt x="1505" y="10805"/>
                  </a:cubicBezTo>
                  <a:cubicBezTo>
                    <a:pt x="1110" y="10987"/>
                    <a:pt x="705" y="11115"/>
                    <a:pt x="310" y="11157"/>
                  </a:cubicBezTo>
                  <a:cubicBezTo>
                    <a:pt x="310" y="11115"/>
                    <a:pt x="396" y="11029"/>
                    <a:pt x="396" y="11029"/>
                  </a:cubicBezTo>
                  <a:cubicBezTo>
                    <a:pt x="620" y="10624"/>
                    <a:pt x="929" y="10315"/>
                    <a:pt x="1238" y="10005"/>
                  </a:cubicBezTo>
                  <a:cubicBezTo>
                    <a:pt x="2614" y="8811"/>
                    <a:pt x="4439" y="8362"/>
                    <a:pt x="6177" y="7957"/>
                  </a:cubicBezTo>
                  <a:close/>
                  <a:moveTo>
                    <a:pt x="6081" y="8181"/>
                  </a:moveTo>
                  <a:lnTo>
                    <a:pt x="6081" y="8181"/>
                  </a:lnTo>
                  <a:cubicBezTo>
                    <a:pt x="5815" y="8587"/>
                    <a:pt x="5463" y="8896"/>
                    <a:pt x="5111" y="9163"/>
                  </a:cubicBezTo>
                  <a:cubicBezTo>
                    <a:pt x="4748" y="9515"/>
                    <a:pt x="4311" y="9781"/>
                    <a:pt x="3905" y="10048"/>
                  </a:cubicBezTo>
                  <a:cubicBezTo>
                    <a:pt x="3105" y="10539"/>
                    <a:pt x="2305" y="10891"/>
                    <a:pt x="1420" y="11115"/>
                  </a:cubicBezTo>
                  <a:cubicBezTo>
                    <a:pt x="1196" y="11157"/>
                    <a:pt x="972" y="11211"/>
                    <a:pt x="748" y="11253"/>
                  </a:cubicBezTo>
                  <a:lnTo>
                    <a:pt x="396" y="11253"/>
                  </a:lnTo>
                  <a:cubicBezTo>
                    <a:pt x="396" y="11232"/>
                    <a:pt x="385" y="11232"/>
                    <a:pt x="369" y="11232"/>
                  </a:cubicBezTo>
                  <a:cubicBezTo>
                    <a:pt x="353" y="11232"/>
                    <a:pt x="332" y="11232"/>
                    <a:pt x="310" y="11211"/>
                  </a:cubicBezTo>
                  <a:cubicBezTo>
                    <a:pt x="801" y="11157"/>
                    <a:pt x="1238" y="11029"/>
                    <a:pt x="1644" y="10805"/>
                  </a:cubicBezTo>
                  <a:cubicBezTo>
                    <a:pt x="2081" y="10624"/>
                    <a:pt x="2486" y="10411"/>
                    <a:pt x="2838" y="10091"/>
                  </a:cubicBezTo>
                  <a:cubicBezTo>
                    <a:pt x="3244" y="9824"/>
                    <a:pt x="3596" y="9515"/>
                    <a:pt x="4001" y="9291"/>
                  </a:cubicBezTo>
                  <a:cubicBezTo>
                    <a:pt x="4396" y="9077"/>
                    <a:pt x="4801" y="8896"/>
                    <a:pt x="5196" y="8715"/>
                  </a:cubicBezTo>
                  <a:cubicBezTo>
                    <a:pt x="5377" y="8629"/>
                    <a:pt x="5601" y="8544"/>
                    <a:pt x="5772" y="8405"/>
                  </a:cubicBezTo>
                  <a:cubicBezTo>
                    <a:pt x="5868" y="8320"/>
                    <a:pt x="5953" y="8277"/>
                    <a:pt x="6081" y="8181"/>
                  </a:cubicBezTo>
                  <a:close/>
                  <a:moveTo>
                    <a:pt x="6668" y="8405"/>
                  </a:moveTo>
                  <a:lnTo>
                    <a:pt x="6668" y="8405"/>
                  </a:lnTo>
                  <a:cubicBezTo>
                    <a:pt x="6711" y="8587"/>
                    <a:pt x="6796" y="8715"/>
                    <a:pt x="6839" y="8853"/>
                  </a:cubicBezTo>
                  <a:cubicBezTo>
                    <a:pt x="6977" y="9024"/>
                    <a:pt x="7105" y="9248"/>
                    <a:pt x="7244" y="9429"/>
                  </a:cubicBezTo>
                  <a:cubicBezTo>
                    <a:pt x="7511" y="9781"/>
                    <a:pt x="7778" y="10091"/>
                    <a:pt x="8002" y="10496"/>
                  </a:cubicBezTo>
                  <a:cubicBezTo>
                    <a:pt x="8215" y="10891"/>
                    <a:pt x="8354" y="11339"/>
                    <a:pt x="8578" y="11744"/>
                  </a:cubicBezTo>
                  <a:cubicBezTo>
                    <a:pt x="8930" y="12587"/>
                    <a:pt x="9463" y="13344"/>
                    <a:pt x="10178" y="13878"/>
                  </a:cubicBezTo>
                  <a:cubicBezTo>
                    <a:pt x="9954" y="13782"/>
                    <a:pt x="9687" y="13611"/>
                    <a:pt x="9506" y="13472"/>
                  </a:cubicBezTo>
                  <a:cubicBezTo>
                    <a:pt x="9335" y="13291"/>
                    <a:pt x="9154" y="13163"/>
                    <a:pt x="8972" y="12981"/>
                  </a:cubicBezTo>
                  <a:cubicBezTo>
                    <a:pt x="8354" y="12320"/>
                    <a:pt x="7863" y="11520"/>
                    <a:pt x="7415" y="10720"/>
                  </a:cubicBezTo>
                  <a:cubicBezTo>
                    <a:pt x="7201" y="10315"/>
                    <a:pt x="7020" y="9877"/>
                    <a:pt x="6881" y="9472"/>
                  </a:cubicBezTo>
                  <a:cubicBezTo>
                    <a:pt x="6753" y="9120"/>
                    <a:pt x="6668" y="8757"/>
                    <a:pt x="6668" y="8405"/>
                  </a:cubicBezTo>
                  <a:close/>
                  <a:moveTo>
                    <a:pt x="6668" y="8181"/>
                  </a:moveTo>
                  <a:cubicBezTo>
                    <a:pt x="7468" y="8896"/>
                    <a:pt x="8268" y="9611"/>
                    <a:pt x="8887" y="10453"/>
                  </a:cubicBezTo>
                  <a:cubicBezTo>
                    <a:pt x="9420" y="11115"/>
                    <a:pt x="9815" y="11872"/>
                    <a:pt x="10082" y="12672"/>
                  </a:cubicBezTo>
                  <a:cubicBezTo>
                    <a:pt x="10135" y="12896"/>
                    <a:pt x="10178" y="13120"/>
                    <a:pt x="10178" y="13344"/>
                  </a:cubicBezTo>
                  <a:cubicBezTo>
                    <a:pt x="10220" y="13430"/>
                    <a:pt x="10220" y="13515"/>
                    <a:pt x="10220" y="13654"/>
                  </a:cubicBezTo>
                  <a:lnTo>
                    <a:pt x="10220" y="13782"/>
                  </a:lnTo>
                  <a:lnTo>
                    <a:pt x="10220" y="13878"/>
                  </a:lnTo>
                  <a:cubicBezTo>
                    <a:pt x="9868" y="13515"/>
                    <a:pt x="9506" y="13163"/>
                    <a:pt x="9196" y="12757"/>
                  </a:cubicBezTo>
                  <a:cubicBezTo>
                    <a:pt x="8930" y="12363"/>
                    <a:pt x="8706" y="11957"/>
                    <a:pt x="8535" y="11520"/>
                  </a:cubicBezTo>
                  <a:cubicBezTo>
                    <a:pt x="8354" y="11115"/>
                    <a:pt x="8172" y="10677"/>
                    <a:pt x="7948" y="10272"/>
                  </a:cubicBezTo>
                  <a:cubicBezTo>
                    <a:pt x="7735" y="9920"/>
                    <a:pt x="7468" y="9611"/>
                    <a:pt x="7244" y="9248"/>
                  </a:cubicBezTo>
                  <a:cubicBezTo>
                    <a:pt x="7105" y="9077"/>
                    <a:pt x="7020" y="8896"/>
                    <a:pt x="6881" y="8715"/>
                  </a:cubicBezTo>
                  <a:cubicBezTo>
                    <a:pt x="6796" y="8544"/>
                    <a:pt x="6753" y="8362"/>
                    <a:pt x="6668" y="8181"/>
                  </a:cubicBezTo>
                  <a:close/>
                  <a:moveTo>
                    <a:pt x="4439" y="12363"/>
                  </a:moveTo>
                  <a:lnTo>
                    <a:pt x="4439" y="12363"/>
                  </a:lnTo>
                  <a:cubicBezTo>
                    <a:pt x="4311" y="12448"/>
                    <a:pt x="4215" y="12544"/>
                    <a:pt x="4129" y="12672"/>
                  </a:cubicBezTo>
                  <a:cubicBezTo>
                    <a:pt x="4001" y="12757"/>
                    <a:pt x="3863" y="12896"/>
                    <a:pt x="3735" y="13024"/>
                  </a:cubicBezTo>
                  <a:cubicBezTo>
                    <a:pt x="3553" y="13291"/>
                    <a:pt x="3329" y="13558"/>
                    <a:pt x="3105" y="13782"/>
                  </a:cubicBezTo>
                  <a:cubicBezTo>
                    <a:pt x="2881" y="14006"/>
                    <a:pt x="2668" y="14230"/>
                    <a:pt x="2401" y="14454"/>
                  </a:cubicBezTo>
                  <a:cubicBezTo>
                    <a:pt x="1910" y="14891"/>
                    <a:pt x="1377" y="15254"/>
                    <a:pt x="844" y="15563"/>
                  </a:cubicBezTo>
                  <a:cubicBezTo>
                    <a:pt x="801" y="15563"/>
                    <a:pt x="801" y="15520"/>
                    <a:pt x="844" y="15478"/>
                  </a:cubicBezTo>
                  <a:cubicBezTo>
                    <a:pt x="886" y="15382"/>
                    <a:pt x="929" y="15339"/>
                    <a:pt x="972" y="15254"/>
                  </a:cubicBezTo>
                  <a:cubicBezTo>
                    <a:pt x="1110" y="14944"/>
                    <a:pt x="1281" y="14678"/>
                    <a:pt x="1505" y="14411"/>
                  </a:cubicBezTo>
                  <a:cubicBezTo>
                    <a:pt x="2262" y="13430"/>
                    <a:pt x="3287" y="12715"/>
                    <a:pt x="4439" y="12363"/>
                  </a:cubicBezTo>
                  <a:close/>
                  <a:moveTo>
                    <a:pt x="4535" y="12405"/>
                  </a:moveTo>
                  <a:lnTo>
                    <a:pt x="4535" y="12405"/>
                  </a:lnTo>
                  <a:cubicBezTo>
                    <a:pt x="4129" y="13163"/>
                    <a:pt x="3681" y="13920"/>
                    <a:pt x="3105" y="14496"/>
                  </a:cubicBezTo>
                  <a:cubicBezTo>
                    <a:pt x="2668" y="14987"/>
                    <a:pt x="2081" y="15339"/>
                    <a:pt x="1462" y="15520"/>
                  </a:cubicBezTo>
                  <a:cubicBezTo>
                    <a:pt x="1281" y="15563"/>
                    <a:pt x="1110" y="15606"/>
                    <a:pt x="972" y="15606"/>
                  </a:cubicBezTo>
                  <a:lnTo>
                    <a:pt x="886" y="15606"/>
                  </a:lnTo>
                  <a:cubicBezTo>
                    <a:pt x="1196" y="15424"/>
                    <a:pt x="1462" y="15254"/>
                    <a:pt x="1772" y="15030"/>
                  </a:cubicBezTo>
                  <a:cubicBezTo>
                    <a:pt x="2305" y="14678"/>
                    <a:pt x="2796" y="14230"/>
                    <a:pt x="3201" y="13782"/>
                  </a:cubicBezTo>
                  <a:cubicBezTo>
                    <a:pt x="3415" y="13515"/>
                    <a:pt x="3639" y="13291"/>
                    <a:pt x="3863" y="13024"/>
                  </a:cubicBezTo>
                  <a:cubicBezTo>
                    <a:pt x="4001" y="12896"/>
                    <a:pt x="4087" y="12811"/>
                    <a:pt x="4215" y="12672"/>
                  </a:cubicBezTo>
                  <a:cubicBezTo>
                    <a:pt x="4311" y="12587"/>
                    <a:pt x="4396" y="12491"/>
                    <a:pt x="4535" y="12405"/>
                  </a:cubicBezTo>
                  <a:close/>
                  <a:moveTo>
                    <a:pt x="5239" y="12405"/>
                  </a:moveTo>
                  <a:lnTo>
                    <a:pt x="5239" y="12405"/>
                  </a:lnTo>
                  <a:cubicBezTo>
                    <a:pt x="5729" y="12811"/>
                    <a:pt x="6177" y="13248"/>
                    <a:pt x="6529" y="13739"/>
                  </a:cubicBezTo>
                  <a:cubicBezTo>
                    <a:pt x="6881" y="14272"/>
                    <a:pt x="7201" y="14848"/>
                    <a:pt x="7372" y="15478"/>
                  </a:cubicBezTo>
                  <a:cubicBezTo>
                    <a:pt x="7511" y="15787"/>
                    <a:pt x="7553" y="16139"/>
                    <a:pt x="7596" y="16448"/>
                  </a:cubicBezTo>
                  <a:cubicBezTo>
                    <a:pt x="7596" y="16544"/>
                    <a:pt x="7639" y="16630"/>
                    <a:pt x="7596" y="16630"/>
                  </a:cubicBezTo>
                  <a:cubicBezTo>
                    <a:pt x="7329" y="16363"/>
                    <a:pt x="7105" y="16096"/>
                    <a:pt x="6881" y="15787"/>
                  </a:cubicBezTo>
                  <a:cubicBezTo>
                    <a:pt x="6529" y="15254"/>
                    <a:pt x="6220" y="14678"/>
                    <a:pt x="5953" y="14048"/>
                  </a:cubicBezTo>
                  <a:cubicBezTo>
                    <a:pt x="5815" y="13739"/>
                    <a:pt x="5729" y="13472"/>
                    <a:pt x="5601" y="13163"/>
                  </a:cubicBezTo>
                  <a:cubicBezTo>
                    <a:pt x="5548" y="13024"/>
                    <a:pt x="5463" y="12896"/>
                    <a:pt x="5420" y="12757"/>
                  </a:cubicBezTo>
                  <a:cubicBezTo>
                    <a:pt x="5377" y="12629"/>
                    <a:pt x="5281" y="12544"/>
                    <a:pt x="5239" y="12405"/>
                  </a:cubicBezTo>
                  <a:close/>
                  <a:moveTo>
                    <a:pt x="5153" y="12448"/>
                  </a:moveTo>
                  <a:lnTo>
                    <a:pt x="5153" y="12448"/>
                  </a:lnTo>
                  <a:cubicBezTo>
                    <a:pt x="5239" y="12587"/>
                    <a:pt x="5281" y="12715"/>
                    <a:pt x="5377" y="12853"/>
                  </a:cubicBezTo>
                  <a:cubicBezTo>
                    <a:pt x="5463" y="13024"/>
                    <a:pt x="5505" y="13205"/>
                    <a:pt x="5601" y="13387"/>
                  </a:cubicBezTo>
                  <a:cubicBezTo>
                    <a:pt x="5729" y="13654"/>
                    <a:pt x="5815" y="13963"/>
                    <a:pt x="5953" y="14272"/>
                  </a:cubicBezTo>
                  <a:cubicBezTo>
                    <a:pt x="6081" y="14539"/>
                    <a:pt x="6263" y="14848"/>
                    <a:pt x="6401" y="15115"/>
                  </a:cubicBezTo>
                  <a:cubicBezTo>
                    <a:pt x="6753" y="15648"/>
                    <a:pt x="7105" y="16182"/>
                    <a:pt x="7553" y="16672"/>
                  </a:cubicBezTo>
                  <a:lnTo>
                    <a:pt x="7511" y="16672"/>
                  </a:lnTo>
                  <a:cubicBezTo>
                    <a:pt x="7415" y="16630"/>
                    <a:pt x="7372" y="16587"/>
                    <a:pt x="7287" y="16544"/>
                  </a:cubicBezTo>
                  <a:cubicBezTo>
                    <a:pt x="7148" y="16491"/>
                    <a:pt x="6977" y="16406"/>
                    <a:pt x="6839" y="16278"/>
                  </a:cubicBezTo>
                  <a:cubicBezTo>
                    <a:pt x="5687" y="15382"/>
                    <a:pt x="5377" y="13824"/>
                    <a:pt x="5153" y="12448"/>
                  </a:cubicBezTo>
                  <a:close/>
                  <a:moveTo>
                    <a:pt x="4087" y="17430"/>
                  </a:moveTo>
                  <a:cubicBezTo>
                    <a:pt x="4129" y="17782"/>
                    <a:pt x="4172" y="18187"/>
                    <a:pt x="4215" y="18582"/>
                  </a:cubicBezTo>
                  <a:cubicBezTo>
                    <a:pt x="4311" y="19478"/>
                    <a:pt x="4311" y="20406"/>
                    <a:pt x="4087" y="21291"/>
                  </a:cubicBezTo>
                  <a:cubicBezTo>
                    <a:pt x="3905" y="22049"/>
                    <a:pt x="3553" y="22763"/>
                    <a:pt x="3105" y="23382"/>
                  </a:cubicBezTo>
                  <a:cubicBezTo>
                    <a:pt x="3201" y="23030"/>
                    <a:pt x="3244" y="22625"/>
                    <a:pt x="3287" y="22230"/>
                  </a:cubicBezTo>
                  <a:cubicBezTo>
                    <a:pt x="3372" y="21430"/>
                    <a:pt x="3415" y="20587"/>
                    <a:pt x="3511" y="19745"/>
                  </a:cubicBezTo>
                  <a:cubicBezTo>
                    <a:pt x="3553" y="19339"/>
                    <a:pt x="3639" y="18945"/>
                    <a:pt x="3735" y="18539"/>
                  </a:cubicBezTo>
                  <a:cubicBezTo>
                    <a:pt x="3777" y="18358"/>
                    <a:pt x="3820" y="18145"/>
                    <a:pt x="3905" y="17963"/>
                  </a:cubicBezTo>
                  <a:cubicBezTo>
                    <a:pt x="3948" y="17782"/>
                    <a:pt x="4044" y="17611"/>
                    <a:pt x="4087" y="17430"/>
                  </a:cubicBezTo>
                  <a:close/>
                  <a:moveTo>
                    <a:pt x="3681" y="18230"/>
                  </a:moveTo>
                  <a:cubicBezTo>
                    <a:pt x="3639" y="18358"/>
                    <a:pt x="3639" y="18539"/>
                    <a:pt x="3596" y="18678"/>
                  </a:cubicBezTo>
                  <a:cubicBezTo>
                    <a:pt x="3415" y="19478"/>
                    <a:pt x="3372" y="20278"/>
                    <a:pt x="3329" y="21078"/>
                  </a:cubicBezTo>
                  <a:cubicBezTo>
                    <a:pt x="3287" y="21515"/>
                    <a:pt x="3287" y="21963"/>
                    <a:pt x="3244" y="22358"/>
                  </a:cubicBezTo>
                  <a:cubicBezTo>
                    <a:pt x="3201" y="22721"/>
                    <a:pt x="3148" y="23073"/>
                    <a:pt x="3062" y="23425"/>
                  </a:cubicBezTo>
                  <a:cubicBezTo>
                    <a:pt x="2934" y="22988"/>
                    <a:pt x="2796" y="22539"/>
                    <a:pt x="2710" y="22091"/>
                  </a:cubicBezTo>
                  <a:cubicBezTo>
                    <a:pt x="2614" y="21654"/>
                    <a:pt x="2710" y="21206"/>
                    <a:pt x="2796" y="20758"/>
                  </a:cubicBezTo>
                  <a:cubicBezTo>
                    <a:pt x="2934" y="20321"/>
                    <a:pt x="3020" y="19830"/>
                    <a:pt x="3201" y="19382"/>
                  </a:cubicBezTo>
                  <a:cubicBezTo>
                    <a:pt x="3329" y="18987"/>
                    <a:pt x="3511" y="18625"/>
                    <a:pt x="3681" y="18230"/>
                  </a:cubicBezTo>
                  <a:close/>
                  <a:moveTo>
                    <a:pt x="6451" y="1"/>
                  </a:moveTo>
                  <a:cubicBezTo>
                    <a:pt x="5305" y="1"/>
                    <a:pt x="4133" y="193"/>
                    <a:pt x="3062" y="629"/>
                  </a:cubicBezTo>
                  <a:cubicBezTo>
                    <a:pt x="2881" y="714"/>
                    <a:pt x="2753" y="757"/>
                    <a:pt x="2614" y="853"/>
                  </a:cubicBezTo>
                  <a:cubicBezTo>
                    <a:pt x="2529" y="895"/>
                    <a:pt x="2444" y="981"/>
                    <a:pt x="2444" y="1119"/>
                  </a:cubicBezTo>
                  <a:cubicBezTo>
                    <a:pt x="2486" y="1247"/>
                    <a:pt x="2668" y="1343"/>
                    <a:pt x="2796" y="1386"/>
                  </a:cubicBezTo>
                  <a:cubicBezTo>
                    <a:pt x="2934" y="1471"/>
                    <a:pt x="3062" y="1514"/>
                    <a:pt x="3244" y="1557"/>
                  </a:cubicBezTo>
                  <a:cubicBezTo>
                    <a:pt x="3820" y="1738"/>
                    <a:pt x="4396" y="1877"/>
                    <a:pt x="4972" y="1962"/>
                  </a:cubicBezTo>
                  <a:cubicBezTo>
                    <a:pt x="5478" y="2029"/>
                    <a:pt x="5987" y="2063"/>
                    <a:pt x="6494" y="2063"/>
                  </a:cubicBezTo>
                  <a:cubicBezTo>
                    <a:pt x="7996" y="2063"/>
                    <a:pt x="9486" y="1771"/>
                    <a:pt x="10882" y="1205"/>
                  </a:cubicBezTo>
                  <a:lnTo>
                    <a:pt x="10882" y="1205"/>
                  </a:lnTo>
                  <a:cubicBezTo>
                    <a:pt x="10178" y="1781"/>
                    <a:pt x="9506" y="2495"/>
                    <a:pt x="8930" y="3253"/>
                  </a:cubicBezTo>
                  <a:cubicBezTo>
                    <a:pt x="8578" y="3690"/>
                    <a:pt x="8268" y="4181"/>
                    <a:pt x="8002" y="4672"/>
                  </a:cubicBezTo>
                  <a:lnTo>
                    <a:pt x="7948" y="4672"/>
                  </a:lnTo>
                  <a:cubicBezTo>
                    <a:pt x="7906" y="4672"/>
                    <a:pt x="7906" y="4714"/>
                    <a:pt x="7863" y="4714"/>
                  </a:cubicBezTo>
                  <a:cubicBezTo>
                    <a:pt x="7745" y="4722"/>
                    <a:pt x="7626" y="4726"/>
                    <a:pt x="7507" y="4726"/>
                  </a:cubicBezTo>
                  <a:cubicBezTo>
                    <a:pt x="7004" y="4726"/>
                    <a:pt x="6497" y="4663"/>
                    <a:pt x="5996" y="4629"/>
                  </a:cubicBezTo>
                  <a:cubicBezTo>
                    <a:pt x="5641" y="4567"/>
                    <a:pt x="5264" y="4522"/>
                    <a:pt x="4881" y="4522"/>
                  </a:cubicBezTo>
                  <a:cubicBezTo>
                    <a:pt x="4734" y="4522"/>
                    <a:pt x="4586" y="4529"/>
                    <a:pt x="4439" y="4544"/>
                  </a:cubicBezTo>
                  <a:cubicBezTo>
                    <a:pt x="3948" y="4544"/>
                    <a:pt x="3511" y="4629"/>
                    <a:pt x="3020" y="4757"/>
                  </a:cubicBezTo>
                  <a:cubicBezTo>
                    <a:pt x="2081" y="5024"/>
                    <a:pt x="1238" y="5472"/>
                    <a:pt x="481" y="6090"/>
                  </a:cubicBezTo>
                  <a:cubicBezTo>
                    <a:pt x="438" y="6144"/>
                    <a:pt x="438" y="6229"/>
                    <a:pt x="534" y="6272"/>
                  </a:cubicBezTo>
                  <a:cubicBezTo>
                    <a:pt x="1068" y="6538"/>
                    <a:pt x="1729" y="6538"/>
                    <a:pt x="2305" y="6538"/>
                  </a:cubicBezTo>
                  <a:cubicBezTo>
                    <a:pt x="4215" y="6496"/>
                    <a:pt x="6081" y="6005"/>
                    <a:pt x="7735" y="5077"/>
                  </a:cubicBezTo>
                  <a:lnTo>
                    <a:pt x="7735" y="5077"/>
                  </a:lnTo>
                  <a:cubicBezTo>
                    <a:pt x="7468" y="5557"/>
                    <a:pt x="7201" y="6048"/>
                    <a:pt x="6977" y="6581"/>
                  </a:cubicBezTo>
                  <a:cubicBezTo>
                    <a:pt x="6796" y="6986"/>
                    <a:pt x="6615" y="7338"/>
                    <a:pt x="6444" y="7744"/>
                  </a:cubicBezTo>
                  <a:cubicBezTo>
                    <a:pt x="6401" y="7690"/>
                    <a:pt x="6348" y="7690"/>
                    <a:pt x="6305" y="7690"/>
                  </a:cubicBezTo>
                  <a:cubicBezTo>
                    <a:pt x="5153" y="7957"/>
                    <a:pt x="4001" y="8181"/>
                    <a:pt x="2934" y="8672"/>
                  </a:cubicBezTo>
                  <a:cubicBezTo>
                    <a:pt x="2038" y="9077"/>
                    <a:pt x="1196" y="9611"/>
                    <a:pt x="577" y="10357"/>
                  </a:cubicBezTo>
                  <a:cubicBezTo>
                    <a:pt x="396" y="10581"/>
                    <a:pt x="268" y="10763"/>
                    <a:pt x="129" y="10944"/>
                  </a:cubicBezTo>
                  <a:cubicBezTo>
                    <a:pt x="44" y="11115"/>
                    <a:pt x="1" y="11339"/>
                    <a:pt x="214" y="11424"/>
                  </a:cubicBezTo>
                  <a:cubicBezTo>
                    <a:pt x="310" y="11475"/>
                    <a:pt x="430" y="11487"/>
                    <a:pt x="549" y="11487"/>
                  </a:cubicBezTo>
                  <a:cubicBezTo>
                    <a:pt x="654" y="11487"/>
                    <a:pt x="758" y="11477"/>
                    <a:pt x="844" y="11477"/>
                  </a:cubicBezTo>
                  <a:cubicBezTo>
                    <a:pt x="1068" y="11424"/>
                    <a:pt x="1334" y="11381"/>
                    <a:pt x="1548" y="11339"/>
                  </a:cubicBezTo>
                  <a:cubicBezTo>
                    <a:pt x="2486" y="11072"/>
                    <a:pt x="3415" y="10677"/>
                    <a:pt x="4215" y="10144"/>
                  </a:cubicBezTo>
                  <a:cubicBezTo>
                    <a:pt x="4620" y="9877"/>
                    <a:pt x="5015" y="9557"/>
                    <a:pt x="5377" y="9248"/>
                  </a:cubicBezTo>
                  <a:cubicBezTo>
                    <a:pt x="5644" y="9077"/>
                    <a:pt x="5868" y="8853"/>
                    <a:pt x="6081" y="8587"/>
                  </a:cubicBezTo>
                  <a:lnTo>
                    <a:pt x="6081" y="8587"/>
                  </a:lnTo>
                  <a:cubicBezTo>
                    <a:pt x="5868" y="9077"/>
                    <a:pt x="5687" y="9557"/>
                    <a:pt x="5505" y="10048"/>
                  </a:cubicBezTo>
                  <a:cubicBezTo>
                    <a:pt x="5239" y="10720"/>
                    <a:pt x="5015" y="11381"/>
                    <a:pt x="4844" y="12053"/>
                  </a:cubicBezTo>
                  <a:cubicBezTo>
                    <a:pt x="4801" y="12011"/>
                    <a:pt x="4801" y="12011"/>
                    <a:pt x="4748" y="12011"/>
                  </a:cubicBezTo>
                  <a:cubicBezTo>
                    <a:pt x="3948" y="12224"/>
                    <a:pt x="3148" y="12587"/>
                    <a:pt x="2486" y="13120"/>
                  </a:cubicBezTo>
                  <a:cubicBezTo>
                    <a:pt x="1868" y="13558"/>
                    <a:pt x="1377" y="14091"/>
                    <a:pt x="972" y="14720"/>
                  </a:cubicBezTo>
                  <a:cubicBezTo>
                    <a:pt x="886" y="14891"/>
                    <a:pt x="748" y="15072"/>
                    <a:pt x="662" y="15254"/>
                  </a:cubicBezTo>
                  <a:cubicBezTo>
                    <a:pt x="620" y="15382"/>
                    <a:pt x="534" y="15520"/>
                    <a:pt x="577" y="15648"/>
                  </a:cubicBezTo>
                  <a:cubicBezTo>
                    <a:pt x="638" y="15797"/>
                    <a:pt x="803" y="15845"/>
                    <a:pt x="983" y="15845"/>
                  </a:cubicBezTo>
                  <a:cubicBezTo>
                    <a:pt x="1177" y="15845"/>
                    <a:pt x="1389" y="15789"/>
                    <a:pt x="1505" y="15744"/>
                  </a:cubicBezTo>
                  <a:cubicBezTo>
                    <a:pt x="3062" y="15339"/>
                    <a:pt x="3948" y="13963"/>
                    <a:pt x="4663" y="12629"/>
                  </a:cubicBezTo>
                  <a:lnTo>
                    <a:pt x="4663" y="12629"/>
                  </a:lnTo>
                  <a:cubicBezTo>
                    <a:pt x="4311" y="13963"/>
                    <a:pt x="4087" y="15296"/>
                    <a:pt x="4044" y="16672"/>
                  </a:cubicBezTo>
                  <a:cubicBezTo>
                    <a:pt x="4044" y="16672"/>
                    <a:pt x="4001" y="16672"/>
                    <a:pt x="4001" y="16715"/>
                  </a:cubicBezTo>
                  <a:cubicBezTo>
                    <a:pt x="3905" y="17248"/>
                    <a:pt x="3681" y="17782"/>
                    <a:pt x="3415" y="18273"/>
                  </a:cubicBezTo>
                  <a:cubicBezTo>
                    <a:pt x="3201" y="18678"/>
                    <a:pt x="3020" y="19115"/>
                    <a:pt x="2838" y="19606"/>
                  </a:cubicBezTo>
                  <a:cubicBezTo>
                    <a:pt x="2710" y="20054"/>
                    <a:pt x="2614" y="20545"/>
                    <a:pt x="2529" y="21025"/>
                  </a:cubicBezTo>
                  <a:cubicBezTo>
                    <a:pt x="2444" y="21473"/>
                    <a:pt x="2401" y="21921"/>
                    <a:pt x="2529" y="22358"/>
                  </a:cubicBezTo>
                  <a:cubicBezTo>
                    <a:pt x="2614" y="22806"/>
                    <a:pt x="2753" y="23297"/>
                    <a:pt x="2881" y="23745"/>
                  </a:cubicBezTo>
                  <a:cubicBezTo>
                    <a:pt x="2914" y="23798"/>
                    <a:pt x="2976" y="23834"/>
                    <a:pt x="3028" y="23834"/>
                  </a:cubicBezTo>
                  <a:cubicBezTo>
                    <a:pt x="3060" y="23834"/>
                    <a:pt x="3089" y="23820"/>
                    <a:pt x="3105" y="23788"/>
                  </a:cubicBezTo>
                  <a:cubicBezTo>
                    <a:pt x="3415" y="23382"/>
                    <a:pt x="3681" y="22945"/>
                    <a:pt x="3905" y="22497"/>
                  </a:cubicBezTo>
                  <a:cubicBezTo>
                    <a:pt x="4268" y="21697"/>
                    <a:pt x="4481" y="20811"/>
                    <a:pt x="4535" y="19873"/>
                  </a:cubicBezTo>
                  <a:cubicBezTo>
                    <a:pt x="4535" y="18891"/>
                    <a:pt x="4396" y="17920"/>
                    <a:pt x="4268" y="16939"/>
                  </a:cubicBezTo>
                  <a:cubicBezTo>
                    <a:pt x="4311" y="15648"/>
                    <a:pt x="4481" y="14358"/>
                    <a:pt x="4801" y="13120"/>
                  </a:cubicBezTo>
                  <a:cubicBezTo>
                    <a:pt x="4844" y="12939"/>
                    <a:pt x="4887" y="12757"/>
                    <a:pt x="4929" y="12587"/>
                  </a:cubicBezTo>
                  <a:cubicBezTo>
                    <a:pt x="5068" y="13430"/>
                    <a:pt x="5196" y="14230"/>
                    <a:pt x="5548" y="14987"/>
                  </a:cubicBezTo>
                  <a:cubicBezTo>
                    <a:pt x="5911" y="15744"/>
                    <a:pt x="6444" y="16406"/>
                    <a:pt x="7201" y="16758"/>
                  </a:cubicBezTo>
                  <a:cubicBezTo>
                    <a:pt x="7306" y="16836"/>
                    <a:pt x="7447" y="16908"/>
                    <a:pt x="7564" y="16908"/>
                  </a:cubicBezTo>
                  <a:cubicBezTo>
                    <a:pt x="7591" y="16908"/>
                    <a:pt x="7616" y="16904"/>
                    <a:pt x="7639" y="16896"/>
                  </a:cubicBezTo>
                  <a:cubicBezTo>
                    <a:pt x="7820" y="16854"/>
                    <a:pt x="7863" y="16715"/>
                    <a:pt x="7863" y="16544"/>
                  </a:cubicBezTo>
                  <a:cubicBezTo>
                    <a:pt x="7820" y="16182"/>
                    <a:pt x="7735" y="15830"/>
                    <a:pt x="7639" y="15478"/>
                  </a:cubicBezTo>
                  <a:cubicBezTo>
                    <a:pt x="7244" y="14091"/>
                    <a:pt x="6305" y="12853"/>
                    <a:pt x="5068" y="12053"/>
                  </a:cubicBezTo>
                  <a:cubicBezTo>
                    <a:pt x="5335" y="11253"/>
                    <a:pt x="5601" y="10496"/>
                    <a:pt x="5868" y="9696"/>
                  </a:cubicBezTo>
                  <a:cubicBezTo>
                    <a:pt x="6039" y="9248"/>
                    <a:pt x="6220" y="8811"/>
                    <a:pt x="6401" y="8405"/>
                  </a:cubicBezTo>
                  <a:cubicBezTo>
                    <a:pt x="6444" y="8853"/>
                    <a:pt x="6572" y="9291"/>
                    <a:pt x="6753" y="9739"/>
                  </a:cubicBezTo>
                  <a:cubicBezTo>
                    <a:pt x="6935" y="10272"/>
                    <a:pt x="7148" y="10763"/>
                    <a:pt x="7415" y="11253"/>
                  </a:cubicBezTo>
                  <a:cubicBezTo>
                    <a:pt x="7682" y="11691"/>
                    <a:pt x="7948" y="12096"/>
                    <a:pt x="8268" y="12491"/>
                  </a:cubicBezTo>
                  <a:cubicBezTo>
                    <a:pt x="8620" y="12896"/>
                    <a:pt x="8930" y="13291"/>
                    <a:pt x="9378" y="13654"/>
                  </a:cubicBezTo>
                  <a:cubicBezTo>
                    <a:pt x="9505" y="13749"/>
                    <a:pt x="9933" y="14122"/>
                    <a:pt x="10218" y="14122"/>
                  </a:cubicBezTo>
                  <a:cubicBezTo>
                    <a:pt x="10317" y="14122"/>
                    <a:pt x="10398" y="14078"/>
                    <a:pt x="10444" y="13963"/>
                  </a:cubicBezTo>
                  <a:cubicBezTo>
                    <a:pt x="10487" y="13878"/>
                    <a:pt x="10487" y="13739"/>
                    <a:pt x="10444" y="13654"/>
                  </a:cubicBezTo>
                  <a:lnTo>
                    <a:pt x="10444" y="13291"/>
                  </a:lnTo>
                  <a:cubicBezTo>
                    <a:pt x="10402" y="13077"/>
                    <a:pt x="10348" y="12853"/>
                    <a:pt x="10306" y="12629"/>
                  </a:cubicBezTo>
                  <a:cubicBezTo>
                    <a:pt x="9772" y="10624"/>
                    <a:pt x="8172" y="9205"/>
                    <a:pt x="6711" y="7872"/>
                  </a:cubicBezTo>
                  <a:cubicBezTo>
                    <a:pt x="6668" y="7872"/>
                    <a:pt x="6668" y="7872"/>
                    <a:pt x="6668" y="7829"/>
                  </a:cubicBezTo>
                  <a:cubicBezTo>
                    <a:pt x="6881" y="7296"/>
                    <a:pt x="7105" y="6805"/>
                    <a:pt x="7372" y="6272"/>
                  </a:cubicBezTo>
                  <a:cubicBezTo>
                    <a:pt x="7682" y="5653"/>
                    <a:pt x="8044" y="5024"/>
                    <a:pt x="8396" y="4405"/>
                  </a:cubicBezTo>
                  <a:cubicBezTo>
                    <a:pt x="8439" y="4896"/>
                    <a:pt x="8482" y="5344"/>
                    <a:pt x="8578" y="5824"/>
                  </a:cubicBezTo>
                  <a:cubicBezTo>
                    <a:pt x="8748" y="6805"/>
                    <a:pt x="9068" y="7786"/>
                    <a:pt x="9506" y="8672"/>
                  </a:cubicBezTo>
                  <a:cubicBezTo>
                    <a:pt x="9730" y="9163"/>
                    <a:pt x="9996" y="9611"/>
                    <a:pt x="10263" y="10005"/>
                  </a:cubicBezTo>
                  <a:cubicBezTo>
                    <a:pt x="10572" y="10453"/>
                    <a:pt x="10882" y="10891"/>
                    <a:pt x="11330" y="11211"/>
                  </a:cubicBezTo>
                  <a:cubicBezTo>
                    <a:pt x="11352" y="11222"/>
                    <a:pt x="11375" y="11227"/>
                    <a:pt x="11397" y="11227"/>
                  </a:cubicBezTo>
                  <a:cubicBezTo>
                    <a:pt x="11459" y="11227"/>
                    <a:pt x="11511" y="11185"/>
                    <a:pt x="11511" y="11115"/>
                  </a:cubicBezTo>
                  <a:cubicBezTo>
                    <a:pt x="11554" y="10581"/>
                    <a:pt x="11554" y="10005"/>
                    <a:pt x="11511" y="9472"/>
                  </a:cubicBezTo>
                  <a:cubicBezTo>
                    <a:pt x="11372" y="8544"/>
                    <a:pt x="11063" y="7605"/>
                    <a:pt x="10530" y="6805"/>
                  </a:cubicBezTo>
                  <a:cubicBezTo>
                    <a:pt x="9954" y="5877"/>
                    <a:pt x="9154" y="5120"/>
                    <a:pt x="8620" y="4181"/>
                  </a:cubicBezTo>
                  <a:lnTo>
                    <a:pt x="8620" y="4096"/>
                  </a:lnTo>
                  <a:cubicBezTo>
                    <a:pt x="9420" y="2890"/>
                    <a:pt x="10402" y="1823"/>
                    <a:pt x="11554" y="1023"/>
                  </a:cubicBezTo>
                  <a:lnTo>
                    <a:pt x="11554" y="1023"/>
                  </a:lnTo>
                  <a:cubicBezTo>
                    <a:pt x="11511" y="2314"/>
                    <a:pt x="11682" y="3562"/>
                    <a:pt x="12045" y="4810"/>
                  </a:cubicBezTo>
                  <a:cubicBezTo>
                    <a:pt x="12354" y="5920"/>
                    <a:pt x="12887" y="7029"/>
                    <a:pt x="13549" y="8010"/>
                  </a:cubicBezTo>
                  <a:cubicBezTo>
                    <a:pt x="13687" y="8224"/>
                    <a:pt x="13869" y="8491"/>
                    <a:pt x="14039" y="8715"/>
                  </a:cubicBezTo>
                  <a:cubicBezTo>
                    <a:pt x="14263" y="8939"/>
                    <a:pt x="14487" y="9248"/>
                    <a:pt x="14711" y="9429"/>
                  </a:cubicBezTo>
                  <a:cubicBezTo>
                    <a:pt x="14814" y="9506"/>
                    <a:pt x="15002" y="9618"/>
                    <a:pt x="15145" y="9618"/>
                  </a:cubicBezTo>
                  <a:cubicBezTo>
                    <a:pt x="15239" y="9618"/>
                    <a:pt x="15313" y="9569"/>
                    <a:pt x="15330" y="9429"/>
                  </a:cubicBezTo>
                  <a:cubicBezTo>
                    <a:pt x="15330" y="9120"/>
                    <a:pt x="15330" y="8757"/>
                    <a:pt x="15287" y="8448"/>
                  </a:cubicBezTo>
                  <a:cubicBezTo>
                    <a:pt x="15202" y="7114"/>
                    <a:pt x="14711" y="5877"/>
                    <a:pt x="14082" y="4714"/>
                  </a:cubicBezTo>
                  <a:cubicBezTo>
                    <a:pt x="13773" y="4096"/>
                    <a:pt x="13421" y="3477"/>
                    <a:pt x="13015" y="2890"/>
                  </a:cubicBezTo>
                  <a:cubicBezTo>
                    <a:pt x="12621" y="2271"/>
                    <a:pt x="12130" y="1695"/>
                    <a:pt x="11863" y="1023"/>
                  </a:cubicBezTo>
                  <a:lnTo>
                    <a:pt x="11820" y="981"/>
                  </a:lnTo>
                  <a:lnTo>
                    <a:pt x="11820" y="853"/>
                  </a:lnTo>
                  <a:cubicBezTo>
                    <a:pt x="11863" y="810"/>
                    <a:pt x="11949" y="757"/>
                    <a:pt x="12045" y="714"/>
                  </a:cubicBezTo>
                  <a:cubicBezTo>
                    <a:pt x="12130" y="671"/>
                    <a:pt x="12045" y="490"/>
                    <a:pt x="11949" y="490"/>
                  </a:cubicBezTo>
                  <a:cubicBezTo>
                    <a:pt x="11906" y="490"/>
                    <a:pt x="11863" y="490"/>
                    <a:pt x="11863" y="543"/>
                  </a:cubicBezTo>
                  <a:cubicBezTo>
                    <a:pt x="11820" y="543"/>
                    <a:pt x="11778" y="586"/>
                    <a:pt x="11735" y="586"/>
                  </a:cubicBezTo>
                  <a:lnTo>
                    <a:pt x="11639" y="586"/>
                  </a:lnTo>
                  <a:cubicBezTo>
                    <a:pt x="10839" y="586"/>
                    <a:pt x="10039" y="362"/>
                    <a:pt x="9282" y="223"/>
                  </a:cubicBezTo>
                  <a:cubicBezTo>
                    <a:pt x="8482" y="138"/>
                    <a:pt x="7682" y="10"/>
                    <a:pt x="6881" y="10"/>
                  </a:cubicBezTo>
                  <a:cubicBezTo>
                    <a:pt x="6739" y="4"/>
                    <a:pt x="6595" y="1"/>
                    <a:pt x="645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6"/>
            <p:cNvSpPr/>
            <p:nvPr/>
          </p:nvSpPr>
          <p:spPr>
            <a:xfrm rot="-2700000">
              <a:off x="-1863720" y="1184624"/>
              <a:ext cx="688819" cy="82694"/>
            </a:xfrm>
            <a:custGeom>
              <a:avLst/>
              <a:gdLst/>
              <a:ahLst/>
              <a:cxnLst/>
              <a:rect l="l" t="t" r="r" b="b"/>
              <a:pathLst>
                <a:path w="8588" h="1031" extrusionOk="0">
                  <a:moveTo>
                    <a:pt x="8492" y="1"/>
                  </a:moveTo>
                  <a:cubicBezTo>
                    <a:pt x="8492" y="43"/>
                    <a:pt x="8449" y="43"/>
                    <a:pt x="8449" y="43"/>
                  </a:cubicBezTo>
                  <a:cubicBezTo>
                    <a:pt x="7873" y="129"/>
                    <a:pt x="7297" y="182"/>
                    <a:pt x="6764" y="225"/>
                  </a:cubicBezTo>
                  <a:cubicBezTo>
                    <a:pt x="6188" y="267"/>
                    <a:pt x="5601" y="267"/>
                    <a:pt x="5068" y="310"/>
                  </a:cubicBezTo>
                  <a:cubicBezTo>
                    <a:pt x="3958" y="395"/>
                    <a:pt x="2806" y="449"/>
                    <a:pt x="1697" y="449"/>
                  </a:cubicBezTo>
                  <a:cubicBezTo>
                    <a:pt x="1565" y="459"/>
                    <a:pt x="1431" y="464"/>
                    <a:pt x="1295" y="464"/>
                  </a:cubicBezTo>
                  <a:cubicBezTo>
                    <a:pt x="879" y="464"/>
                    <a:pt x="443" y="415"/>
                    <a:pt x="0" y="310"/>
                  </a:cubicBezTo>
                  <a:lnTo>
                    <a:pt x="0" y="310"/>
                  </a:lnTo>
                  <a:cubicBezTo>
                    <a:pt x="139" y="395"/>
                    <a:pt x="406" y="491"/>
                    <a:pt x="491" y="534"/>
                  </a:cubicBezTo>
                  <a:cubicBezTo>
                    <a:pt x="630" y="577"/>
                    <a:pt x="758" y="619"/>
                    <a:pt x="939" y="662"/>
                  </a:cubicBezTo>
                  <a:cubicBezTo>
                    <a:pt x="1249" y="758"/>
                    <a:pt x="1515" y="801"/>
                    <a:pt x="1825" y="843"/>
                  </a:cubicBezTo>
                  <a:cubicBezTo>
                    <a:pt x="2401" y="982"/>
                    <a:pt x="3030" y="1025"/>
                    <a:pt x="3649" y="1025"/>
                  </a:cubicBezTo>
                  <a:cubicBezTo>
                    <a:pt x="3765" y="1029"/>
                    <a:pt x="3881" y="1031"/>
                    <a:pt x="3998" y="1031"/>
                  </a:cubicBezTo>
                  <a:cubicBezTo>
                    <a:pt x="5092" y="1031"/>
                    <a:pt x="6204" y="852"/>
                    <a:pt x="7254" y="534"/>
                  </a:cubicBezTo>
                  <a:cubicBezTo>
                    <a:pt x="7692" y="395"/>
                    <a:pt x="8140" y="225"/>
                    <a:pt x="858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6"/>
            <p:cNvSpPr/>
            <p:nvPr/>
          </p:nvSpPr>
          <p:spPr>
            <a:xfrm rot="-2700000">
              <a:off x="-1083907" y="1185888"/>
              <a:ext cx="210544" cy="485173"/>
            </a:xfrm>
            <a:custGeom>
              <a:avLst/>
              <a:gdLst/>
              <a:ahLst/>
              <a:cxnLst/>
              <a:rect l="l" t="t" r="r" b="b"/>
              <a:pathLst>
                <a:path w="2625" h="6049" extrusionOk="0">
                  <a:moveTo>
                    <a:pt x="1" y="1"/>
                  </a:moveTo>
                  <a:lnTo>
                    <a:pt x="1" y="1"/>
                  </a:lnTo>
                  <a:cubicBezTo>
                    <a:pt x="171" y="1686"/>
                    <a:pt x="705" y="3339"/>
                    <a:pt x="1601" y="4801"/>
                  </a:cubicBezTo>
                  <a:cubicBezTo>
                    <a:pt x="1910" y="5249"/>
                    <a:pt x="2177" y="5740"/>
                    <a:pt x="2625" y="6049"/>
                  </a:cubicBezTo>
                  <a:lnTo>
                    <a:pt x="2625" y="5953"/>
                  </a:lnTo>
                  <a:cubicBezTo>
                    <a:pt x="2177" y="5249"/>
                    <a:pt x="1867" y="4492"/>
                    <a:pt x="1601" y="3691"/>
                  </a:cubicBezTo>
                  <a:cubicBezTo>
                    <a:pt x="1291" y="2891"/>
                    <a:pt x="1025" y="2006"/>
                    <a:pt x="662" y="1206"/>
                  </a:cubicBezTo>
                  <a:cubicBezTo>
                    <a:pt x="577" y="982"/>
                    <a:pt x="438" y="758"/>
                    <a:pt x="353" y="534"/>
                  </a:cubicBezTo>
                  <a:cubicBezTo>
                    <a:pt x="225" y="353"/>
                    <a:pt x="129" y="182"/>
                    <a:pt x="1"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6"/>
            <p:cNvSpPr/>
            <p:nvPr/>
          </p:nvSpPr>
          <p:spPr>
            <a:xfrm rot="-2700000">
              <a:off x="-1191410" y="2065132"/>
              <a:ext cx="296125" cy="252492"/>
            </a:xfrm>
            <a:custGeom>
              <a:avLst/>
              <a:gdLst/>
              <a:ahLst/>
              <a:cxnLst/>
              <a:rect l="l" t="t" r="r" b="b"/>
              <a:pathLst>
                <a:path w="3692" h="3148" extrusionOk="0">
                  <a:moveTo>
                    <a:pt x="3692" y="0"/>
                  </a:moveTo>
                  <a:cubicBezTo>
                    <a:pt x="3564" y="86"/>
                    <a:pt x="3468" y="171"/>
                    <a:pt x="3340" y="267"/>
                  </a:cubicBezTo>
                  <a:cubicBezTo>
                    <a:pt x="3254" y="352"/>
                    <a:pt x="3116" y="480"/>
                    <a:pt x="3030" y="619"/>
                  </a:cubicBezTo>
                  <a:cubicBezTo>
                    <a:pt x="2806" y="843"/>
                    <a:pt x="2582" y="1110"/>
                    <a:pt x="2358" y="1334"/>
                  </a:cubicBezTo>
                  <a:cubicBezTo>
                    <a:pt x="1921" y="1814"/>
                    <a:pt x="1430" y="2219"/>
                    <a:pt x="939" y="2614"/>
                  </a:cubicBezTo>
                  <a:cubicBezTo>
                    <a:pt x="630" y="2795"/>
                    <a:pt x="321" y="2977"/>
                    <a:pt x="1" y="3147"/>
                  </a:cubicBezTo>
                  <a:lnTo>
                    <a:pt x="97" y="3147"/>
                  </a:lnTo>
                  <a:cubicBezTo>
                    <a:pt x="267" y="3147"/>
                    <a:pt x="449" y="3147"/>
                    <a:pt x="630" y="3105"/>
                  </a:cubicBezTo>
                  <a:cubicBezTo>
                    <a:pt x="1249" y="2934"/>
                    <a:pt x="1825" y="2529"/>
                    <a:pt x="2273" y="2081"/>
                  </a:cubicBezTo>
                  <a:cubicBezTo>
                    <a:pt x="2849" y="1462"/>
                    <a:pt x="3297" y="704"/>
                    <a:pt x="3692"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6"/>
            <p:cNvSpPr/>
            <p:nvPr/>
          </p:nvSpPr>
          <p:spPr>
            <a:xfrm rot="-2700000">
              <a:off x="-1063695" y="1197502"/>
              <a:ext cx="192577" cy="449240"/>
            </a:xfrm>
            <a:custGeom>
              <a:avLst/>
              <a:gdLst/>
              <a:ahLst/>
              <a:cxnLst/>
              <a:rect l="l" t="t" r="r" b="b"/>
              <a:pathLst>
                <a:path w="2401" h="5601" extrusionOk="0">
                  <a:moveTo>
                    <a:pt x="0" y="0"/>
                  </a:moveTo>
                  <a:lnTo>
                    <a:pt x="0" y="0"/>
                  </a:lnTo>
                  <a:cubicBezTo>
                    <a:pt x="10" y="13"/>
                    <a:pt x="20" y="26"/>
                    <a:pt x="29" y="39"/>
                  </a:cubicBezTo>
                  <a:lnTo>
                    <a:pt x="29" y="39"/>
                  </a:lnTo>
                  <a:cubicBezTo>
                    <a:pt x="22" y="26"/>
                    <a:pt x="13" y="13"/>
                    <a:pt x="0" y="0"/>
                  </a:cubicBezTo>
                  <a:close/>
                  <a:moveTo>
                    <a:pt x="29" y="39"/>
                  </a:moveTo>
                  <a:cubicBezTo>
                    <a:pt x="47" y="70"/>
                    <a:pt x="56" y="102"/>
                    <a:pt x="86" y="139"/>
                  </a:cubicBezTo>
                  <a:cubicBezTo>
                    <a:pt x="171" y="352"/>
                    <a:pt x="310" y="534"/>
                    <a:pt x="395" y="715"/>
                  </a:cubicBezTo>
                  <a:cubicBezTo>
                    <a:pt x="576" y="1110"/>
                    <a:pt x="704" y="1558"/>
                    <a:pt x="886" y="1952"/>
                  </a:cubicBezTo>
                  <a:cubicBezTo>
                    <a:pt x="1152" y="2806"/>
                    <a:pt x="1419" y="3649"/>
                    <a:pt x="1771" y="4449"/>
                  </a:cubicBezTo>
                  <a:cubicBezTo>
                    <a:pt x="1952" y="4843"/>
                    <a:pt x="2134" y="5249"/>
                    <a:pt x="2358" y="5601"/>
                  </a:cubicBezTo>
                  <a:cubicBezTo>
                    <a:pt x="2400" y="4801"/>
                    <a:pt x="2304" y="3958"/>
                    <a:pt x="2038" y="3158"/>
                  </a:cubicBezTo>
                  <a:cubicBezTo>
                    <a:pt x="1867" y="2710"/>
                    <a:pt x="1686" y="2315"/>
                    <a:pt x="1462" y="1910"/>
                  </a:cubicBezTo>
                  <a:cubicBezTo>
                    <a:pt x="1152" y="1472"/>
                    <a:pt x="843" y="1067"/>
                    <a:pt x="491" y="619"/>
                  </a:cubicBezTo>
                  <a:cubicBezTo>
                    <a:pt x="320" y="458"/>
                    <a:pt x="187" y="250"/>
                    <a:pt x="29" y="39"/>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6"/>
            <p:cNvSpPr/>
            <p:nvPr/>
          </p:nvSpPr>
          <p:spPr>
            <a:xfrm rot="-2700000">
              <a:off x="-670243" y="2255399"/>
              <a:ext cx="95928" cy="481804"/>
            </a:xfrm>
            <a:custGeom>
              <a:avLst/>
              <a:gdLst/>
              <a:ahLst/>
              <a:cxnLst/>
              <a:rect l="l" t="t" r="r" b="b"/>
              <a:pathLst>
                <a:path w="1196" h="6007" extrusionOk="0">
                  <a:moveTo>
                    <a:pt x="982" y="0"/>
                  </a:moveTo>
                  <a:cubicBezTo>
                    <a:pt x="886" y="182"/>
                    <a:pt x="844" y="363"/>
                    <a:pt x="758" y="576"/>
                  </a:cubicBezTo>
                  <a:cubicBezTo>
                    <a:pt x="716" y="758"/>
                    <a:pt x="662" y="939"/>
                    <a:pt x="620" y="1163"/>
                  </a:cubicBezTo>
                  <a:cubicBezTo>
                    <a:pt x="492" y="1558"/>
                    <a:pt x="449" y="1963"/>
                    <a:pt x="396" y="2358"/>
                  </a:cubicBezTo>
                  <a:cubicBezTo>
                    <a:pt x="310" y="3158"/>
                    <a:pt x="268" y="4001"/>
                    <a:pt x="182" y="4843"/>
                  </a:cubicBezTo>
                  <a:cubicBezTo>
                    <a:pt x="129" y="5206"/>
                    <a:pt x="86" y="5601"/>
                    <a:pt x="1" y="6006"/>
                  </a:cubicBezTo>
                  <a:cubicBezTo>
                    <a:pt x="449" y="5334"/>
                    <a:pt x="801" y="4630"/>
                    <a:pt x="982" y="3873"/>
                  </a:cubicBezTo>
                  <a:cubicBezTo>
                    <a:pt x="1196" y="2977"/>
                    <a:pt x="1196" y="2091"/>
                    <a:pt x="1110" y="1163"/>
                  </a:cubicBezTo>
                  <a:cubicBezTo>
                    <a:pt x="1068" y="800"/>
                    <a:pt x="1025" y="406"/>
                    <a:pt x="982"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6"/>
            <p:cNvSpPr/>
            <p:nvPr/>
          </p:nvSpPr>
          <p:spPr>
            <a:xfrm rot="-2700000">
              <a:off x="-1196077" y="2062190"/>
              <a:ext cx="292756" cy="260192"/>
            </a:xfrm>
            <a:custGeom>
              <a:avLst/>
              <a:gdLst/>
              <a:ahLst/>
              <a:cxnLst/>
              <a:rect l="l" t="t" r="r" b="b"/>
              <a:pathLst>
                <a:path w="3650" h="3244" extrusionOk="0">
                  <a:moveTo>
                    <a:pt x="3649" y="0"/>
                  </a:moveTo>
                  <a:lnTo>
                    <a:pt x="3649" y="0"/>
                  </a:lnTo>
                  <a:cubicBezTo>
                    <a:pt x="2497" y="406"/>
                    <a:pt x="1430" y="1110"/>
                    <a:pt x="716" y="2049"/>
                  </a:cubicBezTo>
                  <a:cubicBezTo>
                    <a:pt x="492" y="2315"/>
                    <a:pt x="310" y="2625"/>
                    <a:pt x="140" y="2891"/>
                  </a:cubicBezTo>
                  <a:cubicBezTo>
                    <a:pt x="97" y="2977"/>
                    <a:pt x="97" y="3073"/>
                    <a:pt x="44" y="3115"/>
                  </a:cubicBezTo>
                  <a:cubicBezTo>
                    <a:pt x="1" y="3201"/>
                    <a:pt x="1" y="3201"/>
                    <a:pt x="44" y="3243"/>
                  </a:cubicBezTo>
                  <a:cubicBezTo>
                    <a:pt x="577" y="2934"/>
                    <a:pt x="1110" y="2539"/>
                    <a:pt x="1601" y="2134"/>
                  </a:cubicBezTo>
                  <a:cubicBezTo>
                    <a:pt x="1868" y="1910"/>
                    <a:pt x="2092" y="1697"/>
                    <a:pt x="2316" y="1430"/>
                  </a:cubicBezTo>
                  <a:cubicBezTo>
                    <a:pt x="2540" y="1206"/>
                    <a:pt x="2711" y="939"/>
                    <a:pt x="2935" y="715"/>
                  </a:cubicBezTo>
                  <a:cubicBezTo>
                    <a:pt x="3073" y="576"/>
                    <a:pt x="3201" y="448"/>
                    <a:pt x="3297" y="310"/>
                  </a:cubicBezTo>
                  <a:cubicBezTo>
                    <a:pt x="3425" y="224"/>
                    <a:pt x="3511" y="96"/>
                    <a:pt x="3649"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6"/>
            <p:cNvSpPr/>
            <p:nvPr/>
          </p:nvSpPr>
          <p:spPr>
            <a:xfrm rot="-2700000">
              <a:off x="-1698240" y="1580420"/>
              <a:ext cx="480922" cy="100179"/>
            </a:xfrm>
            <a:custGeom>
              <a:avLst/>
              <a:gdLst/>
              <a:ahLst/>
              <a:cxnLst/>
              <a:rect l="l" t="t" r="r" b="b"/>
              <a:pathLst>
                <a:path w="5996" h="1249" extrusionOk="0">
                  <a:moveTo>
                    <a:pt x="3777" y="1"/>
                  </a:moveTo>
                  <a:cubicBezTo>
                    <a:pt x="2849" y="1"/>
                    <a:pt x="1910" y="182"/>
                    <a:pt x="1024" y="577"/>
                  </a:cubicBezTo>
                  <a:cubicBezTo>
                    <a:pt x="662" y="758"/>
                    <a:pt x="310" y="982"/>
                    <a:pt x="0" y="1249"/>
                  </a:cubicBezTo>
                  <a:cubicBezTo>
                    <a:pt x="800" y="1196"/>
                    <a:pt x="1600" y="1068"/>
                    <a:pt x="2401" y="886"/>
                  </a:cubicBezTo>
                  <a:cubicBezTo>
                    <a:pt x="3243" y="662"/>
                    <a:pt x="4086" y="396"/>
                    <a:pt x="4982" y="268"/>
                  </a:cubicBezTo>
                  <a:cubicBezTo>
                    <a:pt x="5195" y="225"/>
                    <a:pt x="5462" y="182"/>
                    <a:pt x="5686" y="182"/>
                  </a:cubicBezTo>
                  <a:lnTo>
                    <a:pt x="5995" y="182"/>
                  </a:lnTo>
                  <a:cubicBezTo>
                    <a:pt x="5249" y="86"/>
                    <a:pt x="4491" y="1"/>
                    <a:pt x="3777"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6"/>
            <p:cNvSpPr/>
            <p:nvPr/>
          </p:nvSpPr>
          <p:spPr>
            <a:xfrm rot="-2700000">
              <a:off x="-899779" y="1847123"/>
              <a:ext cx="192658" cy="334624"/>
            </a:xfrm>
            <a:custGeom>
              <a:avLst/>
              <a:gdLst/>
              <a:ahLst/>
              <a:cxnLst/>
              <a:rect l="l" t="t" r="r" b="b"/>
              <a:pathLst>
                <a:path w="2402" h="4172" extrusionOk="0">
                  <a:moveTo>
                    <a:pt x="1" y="0"/>
                  </a:moveTo>
                  <a:cubicBezTo>
                    <a:pt x="214" y="1376"/>
                    <a:pt x="481" y="2891"/>
                    <a:pt x="1686" y="3819"/>
                  </a:cubicBezTo>
                  <a:cubicBezTo>
                    <a:pt x="1814" y="3904"/>
                    <a:pt x="1953" y="4000"/>
                    <a:pt x="2134" y="4086"/>
                  </a:cubicBezTo>
                  <a:cubicBezTo>
                    <a:pt x="2220" y="4128"/>
                    <a:pt x="2262" y="4171"/>
                    <a:pt x="2348" y="4171"/>
                  </a:cubicBezTo>
                  <a:lnTo>
                    <a:pt x="2401" y="4171"/>
                  </a:lnTo>
                  <a:cubicBezTo>
                    <a:pt x="1953" y="3734"/>
                    <a:pt x="1601" y="3200"/>
                    <a:pt x="1238" y="2667"/>
                  </a:cubicBezTo>
                  <a:cubicBezTo>
                    <a:pt x="1110" y="2358"/>
                    <a:pt x="929" y="2091"/>
                    <a:pt x="801" y="1771"/>
                  </a:cubicBezTo>
                  <a:cubicBezTo>
                    <a:pt x="662" y="1504"/>
                    <a:pt x="577" y="1195"/>
                    <a:pt x="438" y="885"/>
                  </a:cubicBezTo>
                  <a:cubicBezTo>
                    <a:pt x="353" y="704"/>
                    <a:pt x="310" y="576"/>
                    <a:pt x="214" y="395"/>
                  </a:cubicBezTo>
                  <a:cubicBezTo>
                    <a:pt x="129" y="267"/>
                    <a:pt x="44" y="128"/>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6"/>
            <p:cNvSpPr/>
            <p:nvPr/>
          </p:nvSpPr>
          <p:spPr>
            <a:xfrm rot="-2700000">
              <a:off x="-671423" y="2344065"/>
              <a:ext cx="85581" cy="417558"/>
            </a:xfrm>
            <a:custGeom>
              <a:avLst/>
              <a:gdLst/>
              <a:ahLst/>
              <a:cxnLst/>
              <a:rect l="l" t="t" r="r" b="b"/>
              <a:pathLst>
                <a:path w="1067" h="5206" extrusionOk="0">
                  <a:moveTo>
                    <a:pt x="1067" y="0"/>
                  </a:moveTo>
                  <a:lnTo>
                    <a:pt x="1067" y="0"/>
                  </a:lnTo>
                  <a:cubicBezTo>
                    <a:pt x="886" y="363"/>
                    <a:pt x="715" y="758"/>
                    <a:pt x="576" y="1120"/>
                  </a:cubicBezTo>
                  <a:cubicBezTo>
                    <a:pt x="405" y="1558"/>
                    <a:pt x="267" y="2048"/>
                    <a:pt x="181" y="2539"/>
                  </a:cubicBezTo>
                  <a:cubicBezTo>
                    <a:pt x="85" y="2987"/>
                    <a:pt x="0" y="3424"/>
                    <a:pt x="85" y="3872"/>
                  </a:cubicBezTo>
                  <a:cubicBezTo>
                    <a:pt x="139" y="4320"/>
                    <a:pt x="267" y="4758"/>
                    <a:pt x="448" y="5206"/>
                  </a:cubicBezTo>
                  <a:cubicBezTo>
                    <a:pt x="491" y="4854"/>
                    <a:pt x="576" y="4491"/>
                    <a:pt x="576" y="4139"/>
                  </a:cubicBezTo>
                  <a:cubicBezTo>
                    <a:pt x="672" y="3691"/>
                    <a:pt x="672" y="3296"/>
                    <a:pt x="715" y="2848"/>
                  </a:cubicBezTo>
                  <a:cubicBezTo>
                    <a:pt x="758" y="2048"/>
                    <a:pt x="800" y="1206"/>
                    <a:pt x="982" y="406"/>
                  </a:cubicBezTo>
                  <a:cubicBezTo>
                    <a:pt x="1024" y="267"/>
                    <a:pt x="1024" y="139"/>
                    <a:pt x="1067"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6"/>
            <p:cNvSpPr/>
            <p:nvPr/>
          </p:nvSpPr>
          <p:spPr>
            <a:xfrm rot="-2700000">
              <a:off x="-1499174" y="1777828"/>
              <a:ext cx="470655" cy="260192"/>
            </a:xfrm>
            <a:custGeom>
              <a:avLst/>
              <a:gdLst/>
              <a:ahLst/>
              <a:cxnLst/>
              <a:rect l="l" t="t" r="r" b="b"/>
              <a:pathLst>
                <a:path w="5868" h="3244" extrusionOk="0">
                  <a:moveTo>
                    <a:pt x="5867" y="0"/>
                  </a:moveTo>
                  <a:lnTo>
                    <a:pt x="5867" y="0"/>
                  </a:lnTo>
                  <a:cubicBezTo>
                    <a:pt x="4139" y="395"/>
                    <a:pt x="2315" y="843"/>
                    <a:pt x="939" y="2038"/>
                  </a:cubicBezTo>
                  <a:cubicBezTo>
                    <a:pt x="630" y="2358"/>
                    <a:pt x="320" y="2710"/>
                    <a:pt x="96" y="3062"/>
                  </a:cubicBezTo>
                  <a:cubicBezTo>
                    <a:pt x="54" y="3105"/>
                    <a:pt x="0" y="3201"/>
                    <a:pt x="0" y="3201"/>
                  </a:cubicBezTo>
                  <a:lnTo>
                    <a:pt x="0" y="3243"/>
                  </a:lnTo>
                  <a:cubicBezTo>
                    <a:pt x="406" y="3158"/>
                    <a:pt x="800" y="3062"/>
                    <a:pt x="1206" y="2891"/>
                  </a:cubicBezTo>
                  <a:cubicBezTo>
                    <a:pt x="1600" y="2710"/>
                    <a:pt x="2006" y="2486"/>
                    <a:pt x="2400" y="2219"/>
                  </a:cubicBezTo>
                  <a:cubicBezTo>
                    <a:pt x="2763" y="1910"/>
                    <a:pt x="3115" y="1601"/>
                    <a:pt x="3521" y="1377"/>
                  </a:cubicBezTo>
                  <a:cubicBezTo>
                    <a:pt x="3915" y="1110"/>
                    <a:pt x="4321" y="971"/>
                    <a:pt x="4673" y="758"/>
                  </a:cubicBezTo>
                  <a:cubicBezTo>
                    <a:pt x="4897" y="662"/>
                    <a:pt x="5121" y="576"/>
                    <a:pt x="5291" y="438"/>
                  </a:cubicBezTo>
                  <a:cubicBezTo>
                    <a:pt x="5430" y="352"/>
                    <a:pt x="5515" y="310"/>
                    <a:pt x="5601" y="224"/>
                  </a:cubicBezTo>
                  <a:cubicBezTo>
                    <a:pt x="5697" y="171"/>
                    <a:pt x="5782" y="86"/>
                    <a:pt x="5867"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6"/>
            <p:cNvSpPr/>
            <p:nvPr/>
          </p:nvSpPr>
          <p:spPr>
            <a:xfrm rot="-2700000">
              <a:off x="-1699855" y="1590348"/>
              <a:ext cx="521186" cy="101703"/>
            </a:xfrm>
            <a:custGeom>
              <a:avLst/>
              <a:gdLst/>
              <a:ahLst/>
              <a:cxnLst/>
              <a:rect l="l" t="t" r="r" b="b"/>
              <a:pathLst>
                <a:path w="6498" h="1268" extrusionOk="0">
                  <a:moveTo>
                    <a:pt x="6138" y="1"/>
                  </a:moveTo>
                  <a:cubicBezTo>
                    <a:pt x="6079" y="1"/>
                    <a:pt x="6021" y="5"/>
                    <a:pt x="5964" y="20"/>
                  </a:cubicBezTo>
                  <a:cubicBezTo>
                    <a:pt x="5740" y="20"/>
                    <a:pt x="5516" y="20"/>
                    <a:pt x="5292" y="62"/>
                  </a:cubicBezTo>
                  <a:cubicBezTo>
                    <a:pt x="4844" y="105"/>
                    <a:pt x="4449" y="201"/>
                    <a:pt x="4001" y="329"/>
                  </a:cubicBezTo>
                  <a:cubicBezTo>
                    <a:pt x="3159" y="510"/>
                    <a:pt x="2273" y="777"/>
                    <a:pt x="1430" y="905"/>
                  </a:cubicBezTo>
                  <a:cubicBezTo>
                    <a:pt x="1100" y="976"/>
                    <a:pt x="770" y="1018"/>
                    <a:pt x="444" y="1018"/>
                  </a:cubicBezTo>
                  <a:cubicBezTo>
                    <a:pt x="328" y="1018"/>
                    <a:pt x="212" y="1012"/>
                    <a:pt x="97" y="1001"/>
                  </a:cubicBezTo>
                  <a:cubicBezTo>
                    <a:pt x="97" y="1044"/>
                    <a:pt x="44" y="1086"/>
                    <a:pt x="1" y="1086"/>
                  </a:cubicBezTo>
                  <a:cubicBezTo>
                    <a:pt x="449" y="1268"/>
                    <a:pt x="940" y="1268"/>
                    <a:pt x="1430" y="1268"/>
                  </a:cubicBezTo>
                  <a:cubicBezTo>
                    <a:pt x="1910" y="1268"/>
                    <a:pt x="2358" y="1214"/>
                    <a:pt x="2849" y="1172"/>
                  </a:cubicBezTo>
                  <a:cubicBezTo>
                    <a:pt x="3831" y="1044"/>
                    <a:pt x="4759" y="777"/>
                    <a:pt x="5644" y="414"/>
                  </a:cubicBezTo>
                  <a:cubicBezTo>
                    <a:pt x="5964" y="286"/>
                    <a:pt x="6231" y="148"/>
                    <a:pt x="6497" y="20"/>
                  </a:cubicBezTo>
                  <a:cubicBezTo>
                    <a:pt x="6377" y="20"/>
                    <a:pt x="6256" y="1"/>
                    <a:pt x="613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6"/>
            <p:cNvSpPr/>
            <p:nvPr/>
          </p:nvSpPr>
          <p:spPr>
            <a:xfrm rot="-2700000">
              <a:off x="-1488909" y="1799243"/>
              <a:ext cx="460389" cy="242145"/>
            </a:xfrm>
            <a:custGeom>
              <a:avLst/>
              <a:gdLst/>
              <a:ahLst/>
              <a:cxnLst/>
              <a:rect l="l" t="t" r="r" b="b"/>
              <a:pathLst>
                <a:path w="5740" h="3019" extrusionOk="0">
                  <a:moveTo>
                    <a:pt x="5739" y="0"/>
                  </a:moveTo>
                  <a:cubicBezTo>
                    <a:pt x="5654" y="43"/>
                    <a:pt x="5558" y="128"/>
                    <a:pt x="5473" y="171"/>
                  </a:cubicBezTo>
                  <a:cubicBezTo>
                    <a:pt x="5249" y="309"/>
                    <a:pt x="5067" y="395"/>
                    <a:pt x="4897" y="491"/>
                  </a:cubicBezTo>
                  <a:cubicBezTo>
                    <a:pt x="4491" y="662"/>
                    <a:pt x="4097" y="843"/>
                    <a:pt x="3691" y="1067"/>
                  </a:cubicBezTo>
                  <a:cubicBezTo>
                    <a:pt x="3297" y="1291"/>
                    <a:pt x="2934" y="1600"/>
                    <a:pt x="2539" y="1910"/>
                  </a:cubicBezTo>
                  <a:cubicBezTo>
                    <a:pt x="2187" y="2176"/>
                    <a:pt x="1782" y="2443"/>
                    <a:pt x="1334" y="2624"/>
                  </a:cubicBezTo>
                  <a:cubicBezTo>
                    <a:pt x="939" y="2795"/>
                    <a:pt x="491" y="2934"/>
                    <a:pt x="0" y="3019"/>
                  </a:cubicBezTo>
                  <a:lnTo>
                    <a:pt x="448" y="3019"/>
                  </a:lnTo>
                  <a:cubicBezTo>
                    <a:pt x="672" y="3019"/>
                    <a:pt x="896" y="2976"/>
                    <a:pt x="1120" y="2934"/>
                  </a:cubicBezTo>
                  <a:cubicBezTo>
                    <a:pt x="1963" y="2710"/>
                    <a:pt x="2806" y="2304"/>
                    <a:pt x="3563" y="1867"/>
                  </a:cubicBezTo>
                  <a:cubicBezTo>
                    <a:pt x="4001" y="1600"/>
                    <a:pt x="4406" y="1291"/>
                    <a:pt x="4801" y="971"/>
                  </a:cubicBezTo>
                  <a:cubicBezTo>
                    <a:pt x="5163" y="662"/>
                    <a:pt x="5515" y="352"/>
                    <a:pt x="5739"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6"/>
            <p:cNvSpPr/>
            <p:nvPr/>
          </p:nvSpPr>
          <p:spPr>
            <a:xfrm rot="-2700000">
              <a:off x="-1029547" y="1466588"/>
              <a:ext cx="285858" cy="456138"/>
            </a:xfrm>
            <a:custGeom>
              <a:avLst/>
              <a:gdLst/>
              <a:ahLst/>
              <a:cxnLst/>
              <a:rect l="l" t="t" r="r" b="b"/>
              <a:pathLst>
                <a:path w="3564" h="5687" extrusionOk="0">
                  <a:moveTo>
                    <a:pt x="0" y="0"/>
                  </a:moveTo>
                  <a:lnTo>
                    <a:pt x="0" y="0"/>
                  </a:lnTo>
                  <a:cubicBezTo>
                    <a:pt x="96" y="171"/>
                    <a:pt x="139" y="395"/>
                    <a:pt x="224" y="577"/>
                  </a:cubicBezTo>
                  <a:cubicBezTo>
                    <a:pt x="309" y="747"/>
                    <a:pt x="448" y="929"/>
                    <a:pt x="576" y="1067"/>
                  </a:cubicBezTo>
                  <a:cubicBezTo>
                    <a:pt x="800" y="1419"/>
                    <a:pt x="1067" y="1771"/>
                    <a:pt x="1291" y="2134"/>
                  </a:cubicBezTo>
                  <a:cubicBezTo>
                    <a:pt x="1515" y="2529"/>
                    <a:pt x="1696" y="2934"/>
                    <a:pt x="1867" y="3371"/>
                  </a:cubicBezTo>
                  <a:cubicBezTo>
                    <a:pt x="2048" y="3777"/>
                    <a:pt x="2272" y="4214"/>
                    <a:pt x="2539" y="4577"/>
                  </a:cubicBezTo>
                  <a:cubicBezTo>
                    <a:pt x="2806" y="4971"/>
                    <a:pt x="3158" y="5377"/>
                    <a:pt x="3563" y="5686"/>
                  </a:cubicBezTo>
                  <a:lnTo>
                    <a:pt x="3563" y="5644"/>
                  </a:lnTo>
                  <a:lnTo>
                    <a:pt x="3563" y="5462"/>
                  </a:lnTo>
                  <a:cubicBezTo>
                    <a:pt x="3563" y="5377"/>
                    <a:pt x="3563" y="5281"/>
                    <a:pt x="3510" y="5153"/>
                  </a:cubicBezTo>
                  <a:cubicBezTo>
                    <a:pt x="3510" y="4929"/>
                    <a:pt x="3467" y="4705"/>
                    <a:pt x="3382" y="4534"/>
                  </a:cubicBezTo>
                  <a:cubicBezTo>
                    <a:pt x="3158" y="3681"/>
                    <a:pt x="2763" y="2934"/>
                    <a:pt x="2230" y="2262"/>
                  </a:cubicBezTo>
                  <a:cubicBezTo>
                    <a:pt x="1558" y="1419"/>
                    <a:pt x="800" y="705"/>
                    <a:pt x="0"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6"/>
            <p:cNvSpPr/>
            <p:nvPr/>
          </p:nvSpPr>
          <p:spPr>
            <a:xfrm rot="-2700000">
              <a:off x="-1021342" y="1486398"/>
              <a:ext cx="281527" cy="434723"/>
            </a:xfrm>
            <a:custGeom>
              <a:avLst/>
              <a:gdLst/>
              <a:ahLst/>
              <a:cxnLst/>
              <a:rect l="l" t="t" r="r" b="b"/>
              <a:pathLst>
                <a:path w="3510" h="5420" extrusionOk="0">
                  <a:moveTo>
                    <a:pt x="0" y="0"/>
                  </a:moveTo>
                  <a:cubicBezTo>
                    <a:pt x="0" y="352"/>
                    <a:pt x="96" y="704"/>
                    <a:pt x="224" y="1014"/>
                  </a:cubicBezTo>
                  <a:cubicBezTo>
                    <a:pt x="363" y="1462"/>
                    <a:pt x="533" y="1867"/>
                    <a:pt x="757" y="2304"/>
                  </a:cubicBezTo>
                  <a:cubicBezTo>
                    <a:pt x="1163" y="3104"/>
                    <a:pt x="1696" y="3862"/>
                    <a:pt x="2315" y="4534"/>
                  </a:cubicBezTo>
                  <a:cubicBezTo>
                    <a:pt x="2496" y="4704"/>
                    <a:pt x="2667" y="4886"/>
                    <a:pt x="2848" y="5014"/>
                  </a:cubicBezTo>
                  <a:cubicBezTo>
                    <a:pt x="3030" y="5195"/>
                    <a:pt x="3243" y="5377"/>
                    <a:pt x="3510" y="5419"/>
                  </a:cubicBezTo>
                  <a:cubicBezTo>
                    <a:pt x="2806" y="4886"/>
                    <a:pt x="2272" y="4128"/>
                    <a:pt x="1910" y="3328"/>
                  </a:cubicBezTo>
                  <a:cubicBezTo>
                    <a:pt x="1696" y="2880"/>
                    <a:pt x="1515" y="2443"/>
                    <a:pt x="1291" y="2038"/>
                  </a:cubicBezTo>
                  <a:cubicBezTo>
                    <a:pt x="1110" y="1686"/>
                    <a:pt x="843" y="1334"/>
                    <a:pt x="576" y="971"/>
                  </a:cubicBezTo>
                  <a:cubicBezTo>
                    <a:pt x="448" y="800"/>
                    <a:pt x="309" y="619"/>
                    <a:pt x="181" y="395"/>
                  </a:cubicBezTo>
                  <a:cubicBezTo>
                    <a:pt x="139" y="267"/>
                    <a:pt x="43" y="128"/>
                    <a:pt x="0"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6"/>
            <p:cNvSpPr/>
            <p:nvPr/>
          </p:nvSpPr>
          <p:spPr>
            <a:xfrm rot="-2700000">
              <a:off x="-1892815" y="1165312"/>
              <a:ext cx="659784" cy="75154"/>
            </a:xfrm>
            <a:custGeom>
              <a:avLst/>
              <a:gdLst/>
              <a:ahLst/>
              <a:cxnLst/>
              <a:rect l="l" t="t" r="r" b="b"/>
              <a:pathLst>
                <a:path w="8226" h="937" extrusionOk="0">
                  <a:moveTo>
                    <a:pt x="3995" y="0"/>
                  </a:moveTo>
                  <a:cubicBezTo>
                    <a:pt x="3233" y="0"/>
                    <a:pt x="2475" y="62"/>
                    <a:pt x="1739" y="232"/>
                  </a:cubicBezTo>
                  <a:cubicBezTo>
                    <a:pt x="1430" y="275"/>
                    <a:pt x="1121" y="360"/>
                    <a:pt x="854" y="456"/>
                  </a:cubicBezTo>
                  <a:cubicBezTo>
                    <a:pt x="715" y="542"/>
                    <a:pt x="534" y="584"/>
                    <a:pt x="406" y="627"/>
                  </a:cubicBezTo>
                  <a:cubicBezTo>
                    <a:pt x="320" y="670"/>
                    <a:pt x="139" y="723"/>
                    <a:pt x="0" y="808"/>
                  </a:cubicBezTo>
                  <a:cubicBezTo>
                    <a:pt x="534" y="894"/>
                    <a:pt x="1025" y="936"/>
                    <a:pt x="1558" y="936"/>
                  </a:cubicBezTo>
                  <a:cubicBezTo>
                    <a:pt x="2091" y="936"/>
                    <a:pt x="2625" y="936"/>
                    <a:pt x="3158" y="894"/>
                  </a:cubicBezTo>
                  <a:cubicBezTo>
                    <a:pt x="4321" y="851"/>
                    <a:pt x="5430" y="766"/>
                    <a:pt x="6540" y="670"/>
                  </a:cubicBezTo>
                  <a:cubicBezTo>
                    <a:pt x="6849" y="627"/>
                    <a:pt x="7158" y="627"/>
                    <a:pt x="7521" y="584"/>
                  </a:cubicBezTo>
                  <a:cubicBezTo>
                    <a:pt x="7734" y="584"/>
                    <a:pt x="7958" y="542"/>
                    <a:pt x="8225" y="542"/>
                  </a:cubicBezTo>
                  <a:cubicBezTo>
                    <a:pt x="7873" y="499"/>
                    <a:pt x="7521" y="403"/>
                    <a:pt x="7158" y="360"/>
                  </a:cubicBezTo>
                  <a:cubicBezTo>
                    <a:pt x="6540" y="232"/>
                    <a:pt x="5921" y="136"/>
                    <a:pt x="5292" y="51"/>
                  </a:cubicBezTo>
                  <a:cubicBezTo>
                    <a:pt x="4860" y="20"/>
                    <a:pt x="4427" y="0"/>
                    <a:pt x="3995"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6"/>
            <p:cNvSpPr/>
            <p:nvPr/>
          </p:nvSpPr>
          <p:spPr>
            <a:xfrm rot="-2700000">
              <a:off x="-896109" y="1839330"/>
              <a:ext cx="192577" cy="338073"/>
            </a:xfrm>
            <a:custGeom>
              <a:avLst/>
              <a:gdLst/>
              <a:ahLst/>
              <a:cxnLst/>
              <a:rect l="l" t="t" r="r" b="b"/>
              <a:pathLst>
                <a:path w="2401" h="4215" extrusionOk="0">
                  <a:moveTo>
                    <a:pt x="0" y="0"/>
                  </a:moveTo>
                  <a:lnTo>
                    <a:pt x="0" y="0"/>
                  </a:lnTo>
                  <a:cubicBezTo>
                    <a:pt x="43" y="86"/>
                    <a:pt x="86" y="214"/>
                    <a:pt x="182" y="310"/>
                  </a:cubicBezTo>
                  <a:cubicBezTo>
                    <a:pt x="224" y="438"/>
                    <a:pt x="310" y="576"/>
                    <a:pt x="352" y="747"/>
                  </a:cubicBezTo>
                  <a:cubicBezTo>
                    <a:pt x="491" y="1014"/>
                    <a:pt x="576" y="1334"/>
                    <a:pt x="715" y="1643"/>
                  </a:cubicBezTo>
                  <a:cubicBezTo>
                    <a:pt x="982" y="2219"/>
                    <a:pt x="1291" y="2795"/>
                    <a:pt x="1643" y="3329"/>
                  </a:cubicBezTo>
                  <a:cubicBezTo>
                    <a:pt x="1867" y="3638"/>
                    <a:pt x="2091" y="3947"/>
                    <a:pt x="2358" y="4214"/>
                  </a:cubicBezTo>
                  <a:cubicBezTo>
                    <a:pt x="2400" y="4171"/>
                    <a:pt x="2358" y="4086"/>
                    <a:pt x="2358" y="4043"/>
                  </a:cubicBezTo>
                  <a:cubicBezTo>
                    <a:pt x="2315" y="3681"/>
                    <a:pt x="2219" y="3371"/>
                    <a:pt x="2134" y="3062"/>
                  </a:cubicBezTo>
                  <a:cubicBezTo>
                    <a:pt x="1952" y="2443"/>
                    <a:pt x="1643" y="1814"/>
                    <a:pt x="1291" y="1281"/>
                  </a:cubicBezTo>
                  <a:cubicBezTo>
                    <a:pt x="928" y="800"/>
                    <a:pt x="491" y="352"/>
                    <a:pt x="0"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6"/>
            <p:cNvSpPr/>
            <p:nvPr/>
          </p:nvSpPr>
          <p:spPr>
            <a:xfrm rot="-2700000">
              <a:off x="-1054073" y="778307"/>
              <a:ext cx="261074" cy="634920"/>
            </a:xfrm>
            <a:custGeom>
              <a:avLst/>
              <a:gdLst/>
              <a:ahLst/>
              <a:cxnLst/>
              <a:rect l="l" t="t" r="r" b="b"/>
              <a:pathLst>
                <a:path w="3255" h="7916" extrusionOk="0">
                  <a:moveTo>
                    <a:pt x="1" y="0"/>
                  </a:moveTo>
                  <a:lnTo>
                    <a:pt x="1" y="0"/>
                  </a:lnTo>
                  <a:cubicBezTo>
                    <a:pt x="1" y="2048"/>
                    <a:pt x="534" y="4096"/>
                    <a:pt x="1601" y="5867"/>
                  </a:cubicBezTo>
                  <a:cubicBezTo>
                    <a:pt x="1868" y="6358"/>
                    <a:pt x="2230" y="6806"/>
                    <a:pt x="2582" y="7254"/>
                  </a:cubicBezTo>
                  <a:cubicBezTo>
                    <a:pt x="2764" y="7467"/>
                    <a:pt x="2988" y="7787"/>
                    <a:pt x="3254" y="7915"/>
                  </a:cubicBezTo>
                  <a:cubicBezTo>
                    <a:pt x="2934" y="7521"/>
                    <a:pt x="2721" y="7115"/>
                    <a:pt x="2540" y="6667"/>
                  </a:cubicBezTo>
                  <a:cubicBezTo>
                    <a:pt x="2316" y="6187"/>
                    <a:pt x="2092" y="5654"/>
                    <a:pt x="1921" y="5163"/>
                  </a:cubicBezTo>
                  <a:cubicBezTo>
                    <a:pt x="1473" y="4096"/>
                    <a:pt x="1068" y="3030"/>
                    <a:pt x="673" y="1963"/>
                  </a:cubicBezTo>
                  <a:cubicBezTo>
                    <a:pt x="588" y="1653"/>
                    <a:pt x="449" y="1387"/>
                    <a:pt x="364" y="1067"/>
                  </a:cubicBezTo>
                  <a:cubicBezTo>
                    <a:pt x="225" y="757"/>
                    <a:pt x="139" y="448"/>
                    <a:pt x="54" y="139"/>
                  </a:cubicBezTo>
                  <a:lnTo>
                    <a:pt x="54" y="96"/>
                  </a:lnTo>
                  <a:cubicBezTo>
                    <a:pt x="54" y="53"/>
                    <a:pt x="1" y="53"/>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6"/>
            <p:cNvSpPr/>
            <p:nvPr/>
          </p:nvSpPr>
          <p:spPr>
            <a:xfrm rot="-2700000">
              <a:off x="-1031854" y="796709"/>
              <a:ext cx="249925" cy="605885"/>
            </a:xfrm>
            <a:custGeom>
              <a:avLst/>
              <a:gdLst/>
              <a:ahLst/>
              <a:cxnLst/>
              <a:rect l="l" t="t" r="r" b="b"/>
              <a:pathLst>
                <a:path w="3116" h="7554" extrusionOk="0">
                  <a:moveTo>
                    <a:pt x="0" y="1"/>
                  </a:moveTo>
                  <a:lnTo>
                    <a:pt x="0" y="1"/>
                  </a:lnTo>
                  <a:cubicBezTo>
                    <a:pt x="182" y="438"/>
                    <a:pt x="310" y="886"/>
                    <a:pt x="491" y="1377"/>
                  </a:cubicBezTo>
                  <a:cubicBezTo>
                    <a:pt x="672" y="1910"/>
                    <a:pt x="843" y="2444"/>
                    <a:pt x="1067" y="2977"/>
                  </a:cubicBezTo>
                  <a:cubicBezTo>
                    <a:pt x="1248" y="3510"/>
                    <a:pt x="1472" y="4001"/>
                    <a:pt x="1643" y="4534"/>
                  </a:cubicBezTo>
                  <a:cubicBezTo>
                    <a:pt x="1867" y="5068"/>
                    <a:pt x="2091" y="5558"/>
                    <a:pt x="2315" y="6092"/>
                  </a:cubicBezTo>
                  <a:cubicBezTo>
                    <a:pt x="2539" y="6572"/>
                    <a:pt x="2806" y="7063"/>
                    <a:pt x="3115" y="7553"/>
                  </a:cubicBezTo>
                  <a:lnTo>
                    <a:pt x="3115" y="7425"/>
                  </a:lnTo>
                  <a:lnTo>
                    <a:pt x="3115" y="7201"/>
                  </a:lnTo>
                  <a:lnTo>
                    <a:pt x="3115" y="6753"/>
                  </a:lnTo>
                  <a:cubicBezTo>
                    <a:pt x="3019" y="5462"/>
                    <a:pt x="2582" y="4268"/>
                    <a:pt x="2006" y="3158"/>
                  </a:cubicBezTo>
                  <a:cubicBezTo>
                    <a:pt x="1643" y="2486"/>
                    <a:pt x="1248" y="1825"/>
                    <a:pt x="843" y="1195"/>
                  </a:cubicBezTo>
                  <a:cubicBezTo>
                    <a:pt x="576" y="801"/>
                    <a:pt x="267" y="395"/>
                    <a:pt x="0"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6"/>
            <p:cNvSpPr/>
            <p:nvPr/>
          </p:nvSpPr>
          <p:spPr>
            <a:xfrm rot="-2700000">
              <a:off x="-1494363" y="833145"/>
              <a:ext cx="1230457" cy="1914785"/>
            </a:xfrm>
            <a:custGeom>
              <a:avLst/>
              <a:gdLst/>
              <a:ahLst/>
              <a:cxnLst/>
              <a:rect l="l" t="t" r="r" b="b"/>
              <a:pathLst>
                <a:path w="15341" h="23873" extrusionOk="0">
                  <a:moveTo>
                    <a:pt x="6705" y="259"/>
                  </a:moveTo>
                  <a:cubicBezTo>
                    <a:pt x="7137" y="259"/>
                    <a:pt x="7570" y="279"/>
                    <a:pt x="8002" y="310"/>
                  </a:cubicBezTo>
                  <a:cubicBezTo>
                    <a:pt x="8631" y="395"/>
                    <a:pt x="9250" y="491"/>
                    <a:pt x="9868" y="619"/>
                  </a:cubicBezTo>
                  <a:cubicBezTo>
                    <a:pt x="10231" y="662"/>
                    <a:pt x="10583" y="758"/>
                    <a:pt x="10935" y="801"/>
                  </a:cubicBezTo>
                  <a:cubicBezTo>
                    <a:pt x="10668" y="801"/>
                    <a:pt x="10444" y="843"/>
                    <a:pt x="10231" y="843"/>
                  </a:cubicBezTo>
                  <a:cubicBezTo>
                    <a:pt x="9868" y="886"/>
                    <a:pt x="9559" y="886"/>
                    <a:pt x="9250" y="929"/>
                  </a:cubicBezTo>
                  <a:cubicBezTo>
                    <a:pt x="8140" y="1025"/>
                    <a:pt x="7031" y="1110"/>
                    <a:pt x="5868" y="1153"/>
                  </a:cubicBezTo>
                  <a:cubicBezTo>
                    <a:pt x="5335" y="1195"/>
                    <a:pt x="4801" y="1195"/>
                    <a:pt x="4268" y="1195"/>
                  </a:cubicBezTo>
                  <a:cubicBezTo>
                    <a:pt x="3735" y="1195"/>
                    <a:pt x="3244" y="1153"/>
                    <a:pt x="2710" y="1067"/>
                  </a:cubicBezTo>
                  <a:cubicBezTo>
                    <a:pt x="2849" y="982"/>
                    <a:pt x="3030" y="929"/>
                    <a:pt x="3116" y="886"/>
                  </a:cubicBezTo>
                  <a:cubicBezTo>
                    <a:pt x="3244" y="843"/>
                    <a:pt x="3425" y="801"/>
                    <a:pt x="3564" y="715"/>
                  </a:cubicBezTo>
                  <a:cubicBezTo>
                    <a:pt x="3831" y="619"/>
                    <a:pt x="4140" y="534"/>
                    <a:pt x="4449" y="491"/>
                  </a:cubicBezTo>
                  <a:cubicBezTo>
                    <a:pt x="5185" y="321"/>
                    <a:pt x="5943" y="259"/>
                    <a:pt x="6705" y="259"/>
                  </a:cubicBezTo>
                  <a:close/>
                  <a:moveTo>
                    <a:pt x="11298" y="801"/>
                  </a:moveTo>
                  <a:cubicBezTo>
                    <a:pt x="10850" y="1025"/>
                    <a:pt x="10402" y="1195"/>
                    <a:pt x="9964" y="1334"/>
                  </a:cubicBezTo>
                  <a:cubicBezTo>
                    <a:pt x="8914" y="1652"/>
                    <a:pt x="7802" y="1831"/>
                    <a:pt x="6708" y="1831"/>
                  </a:cubicBezTo>
                  <a:cubicBezTo>
                    <a:pt x="6591" y="1831"/>
                    <a:pt x="6475" y="1829"/>
                    <a:pt x="6359" y="1825"/>
                  </a:cubicBezTo>
                  <a:cubicBezTo>
                    <a:pt x="5740" y="1825"/>
                    <a:pt x="5111" y="1782"/>
                    <a:pt x="4535" y="1643"/>
                  </a:cubicBezTo>
                  <a:cubicBezTo>
                    <a:pt x="4225" y="1601"/>
                    <a:pt x="3959" y="1558"/>
                    <a:pt x="3649" y="1462"/>
                  </a:cubicBezTo>
                  <a:cubicBezTo>
                    <a:pt x="3468" y="1419"/>
                    <a:pt x="3340" y="1377"/>
                    <a:pt x="3201" y="1334"/>
                  </a:cubicBezTo>
                  <a:cubicBezTo>
                    <a:pt x="3116" y="1291"/>
                    <a:pt x="2849" y="1195"/>
                    <a:pt x="2710" y="1110"/>
                  </a:cubicBezTo>
                  <a:lnTo>
                    <a:pt x="2710" y="1110"/>
                  </a:lnTo>
                  <a:cubicBezTo>
                    <a:pt x="3153" y="1215"/>
                    <a:pt x="3589" y="1264"/>
                    <a:pt x="4005" y="1264"/>
                  </a:cubicBezTo>
                  <a:cubicBezTo>
                    <a:pt x="4141" y="1264"/>
                    <a:pt x="4275" y="1259"/>
                    <a:pt x="4407" y="1249"/>
                  </a:cubicBezTo>
                  <a:cubicBezTo>
                    <a:pt x="5516" y="1249"/>
                    <a:pt x="6668" y="1195"/>
                    <a:pt x="7778" y="1110"/>
                  </a:cubicBezTo>
                  <a:cubicBezTo>
                    <a:pt x="8311" y="1067"/>
                    <a:pt x="8898" y="1067"/>
                    <a:pt x="9474" y="1025"/>
                  </a:cubicBezTo>
                  <a:cubicBezTo>
                    <a:pt x="10007" y="982"/>
                    <a:pt x="10583" y="929"/>
                    <a:pt x="11159" y="843"/>
                  </a:cubicBezTo>
                  <a:cubicBezTo>
                    <a:pt x="11159" y="843"/>
                    <a:pt x="11202" y="843"/>
                    <a:pt x="11202" y="801"/>
                  </a:cubicBezTo>
                  <a:close/>
                  <a:moveTo>
                    <a:pt x="4759" y="4801"/>
                  </a:moveTo>
                  <a:cubicBezTo>
                    <a:pt x="5473" y="4801"/>
                    <a:pt x="6231" y="4886"/>
                    <a:pt x="6977" y="4982"/>
                  </a:cubicBezTo>
                  <a:lnTo>
                    <a:pt x="6668" y="4982"/>
                  </a:lnTo>
                  <a:cubicBezTo>
                    <a:pt x="6444" y="4982"/>
                    <a:pt x="6177" y="5025"/>
                    <a:pt x="5964" y="5068"/>
                  </a:cubicBezTo>
                  <a:cubicBezTo>
                    <a:pt x="5068" y="5196"/>
                    <a:pt x="4225" y="5462"/>
                    <a:pt x="3383" y="5686"/>
                  </a:cubicBezTo>
                  <a:cubicBezTo>
                    <a:pt x="2582" y="5868"/>
                    <a:pt x="1782" y="5996"/>
                    <a:pt x="982" y="6049"/>
                  </a:cubicBezTo>
                  <a:cubicBezTo>
                    <a:pt x="1292" y="5782"/>
                    <a:pt x="1644" y="5558"/>
                    <a:pt x="2006" y="5377"/>
                  </a:cubicBezTo>
                  <a:cubicBezTo>
                    <a:pt x="2892" y="4982"/>
                    <a:pt x="3831" y="4801"/>
                    <a:pt x="4759" y="4801"/>
                  </a:cubicBezTo>
                  <a:close/>
                  <a:moveTo>
                    <a:pt x="6938" y="5049"/>
                  </a:moveTo>
                  <a:cubicBezTo>
                    <a:pt x="7056" y="5049"/>
                    <a:pt x="7177" y="5068"/>
                    <a:pt x="7297" y="5068"/>
                  </a:cubicBezTo>
                  <a:cubicBezTo>
                    <a:pt x="7031" y="5196"/>
                    <a:pt x="6764" y="5334"/>
                    <a:pt x="6444" y="5462"/>
                  </a:cubicBezTo>
                  <a:cubicBezTo>
                    <a:pt x="5559" y="5825"/>
                    <a:pt x="4631" y="6092"/>
                    <a:pt x="3649" y="6220"/>
                  </a:cubicBezTo>
                  <a:cubicBezTo>
                    <a:pt x="3158" y="6262"/>
                    <a:pt x="2710" y="6316"/>
                    <a:pt x="2230" y="6316"/>
                  </a:cubicBezTo>
                  <a:cubicBezTo>
                    <a:pt x="1740" y="6316"/>
                    <a:pt x="1249" y="6316"/>
                    <a:pt x="801" y="6134"/>
                  </a:cubicBezTo>
                  <a:cubicBezTo>
                    <a:pt x="844" y="6134"/>
                    <a:pt x="897" y="6092"/>
                    <a:pt x="897" y="6049"/>
                  </a:cubicBezTo>
                  <a:cubicBezTo>
                    <a:pt x="1012" y="6060"/>
                    <a:pt x="1128" y="6066"/>
                    <a:pt x="1244" y="6066"/>
                  </a:cubicBezTo>
                  <a:cubicBezTo>
                    <a:pt x="1570" y="6066"/>
                    <a:pt x="1900" y="6024"/>
                    <a:pt x="2230" y="5953"/>
                  </a:cubicBezTo>
                  <a:cubicBezTo>
                    <a:pt x="3073" y="5825"/>
                    <a:pt x="3959" y="5558"/>
                    <a:pt x="4801" y="5377"/>
                  </a:cubicBezTo>
                  <a:cubicBezTo>
                    <a:pt x="5249" y="5249"/>
                    <a:pt x="5644" y="5153"/>
                    <a:pt x="6092" y="5110"/>
                  </a:cubicBezTo>
                  <a:cubicBezTo>
                    <a:pt x="6316" y="5068"/>
                    <a:pt x="6540" y="5068"/>
                    <a:pt x="6764" y="5068"/>
                  </a:cubicBezTo>
                  <a:cubicBezTo>
                    <a:pt x="6821" y="5053"/>
                    <a:pt x="6879" y="5049"/>
                    <a:pt x="6938" y="5049"/>
                  </a:cubicBezTo>
                  <a:close/>
                  <a:moveTo>
                    <a:pt x="11778" y="1462"/>
                  </a:moveTo>
                  <a:lnTo>
                    <a:pt x="11778" y="1462"/>
                  </a:lnTo>
                  <a:cubicBezTo>
                    <a:pt x="11778" y="1515"/>
                    <a:pt x="11831" y="1515"/>
                    <a:pt x="11831" y="1558"/>
                  </a:cubicBezTo>
                  <a:lnTo>
                    <a:pt x="11831" y="1601"/>
                  </a:lnTo>
                  <a:cubicBezTo>
                    <a:pt x="11916" y="1910"/>
                    <a:pt x="12002" y="2219"/>
                    <a:pt x="12141" y="2529"/>
                  </a:cubicBezTo>
                  <a:cubicBezTo>
                    <a:pt x="12226" y="2849"/>
                    <a:pt x="12365" y="3115"/>
                    <a:pt x="12450" y="3425"/>
                  </a:cubicBezTo>
                  <a:cubicBezTo>
                    <a:pt x="12845" y="4492"/>
                    <a:pt x="13250" y="5558"/>
                    <a:pt x="13698" y="6625"/>
                  </a:cubicBezTo>
                  <a:cubicBezTo>
                    <a:pt x="13869" y="7116"/>
                    <a:pt x="14093" y="7649"/>
                    <a:pt x="14317" y="8129"/>
                  </a:cubicBezTo>
                  <a:cubicBezTo>
                    <a:pt x="14498" y="8577"/>
                    <a:pt x="14711" y="8983"/>
                    <a:pt x="15031" y="9377"/>
                  </a:cubicBezTo>
                  <a:cubicBezTo>
                    <a:pt x="14765" y="9249"/>
                    <a:pt x="14541" y="8929"/>
                    <a:pt x="14359" y="8716"/>
                  </a:cubicBezTo>
                  <a:cubicBezTo>
                    <a:pt x="14007" y="8268"/>
                    <a:pt x="13645" y="7820"/>
                    <a:pt x="13378" y="7329"/>
                  </a:cubicBezTo>
                  <a:cubicBezTo>
                    <a:pt x="12311" y="5558"/>
                    <a:pt x="11778" y="3510"/>
                    <a:pt x="11778" y="1462"/>
                  </a:cubicBezTo>
                  <a:close/>
                  <a:moveTo>
                    <a:pt x="11959" y="1825"/>
                  </a:moveTo>
                  <a:cubicBezTo>
                    <a:pt x="12226" y="2219"/>
                    <a:pt x="12535" y="2625"/>
                    <a:pt x="12802" y="3019"/>
                  </a:cubicBezTo>
                  <a:cubicBezTo>
                    <a:pt x="13207" y="3649"/>
                    <a:pt x="13602" y="4310"/>
                    <a:pt x="13965" y="4982"/>
                  </a:cubicBezTo>
                  <a:cubicBezTo>
                    <a:pt x="14541" y="6092"/>
                    <a:pt x="14978" y="7286"/>
                    <a:pt x="15074" y="8577"/>
                  </a:cubicBezTo>
                  <a:lnTo>
                    <a:pt x="15074" y="9025"/>
                  </a:lnTo>
                  <a:lnTo>
                    <a:pt x="15074" y="9249"/>
                  </a:lnTo>
                  <a:lnTo>
                    <a:pt x="15074" y="9377"/>
                  </a:lnTo>
                  <a:cubicBezTo>
                    <a:pt x="14765" y="8887"/>
                    <a:pt x="14498" y="8396"/>
                    <a:pt x="14274" y="7916"/>
                  </a:cubicBezTo>
                  <a:cubicBezTo>
                    <a:pt x="14050" y="7382"/>
                    <a:pt x="13826" y="6892"/>
                    <a:pt x="13602" y="6358"/>
                  </a:cubicBezTo>
                  <a:cubicBezTo>
                    <a:pt x="13431" y="5825"/>
                    <a:pt x="13207" y="5334"/>
                    <a:pt x="13026" y="4801"/>
                  </a:cubicBezTo>
                  <a:cubicBezTo>
                    <a:pt x="12802" y="4268"/>
                    <a:pt x="12631" y="3734"/>
                    <a:pt x="12450" y="3201"/>
                  </a:cubicBezTo>
                  <a:cubicBezTo>
                    <a:pt x="12269" y="2710"/>
                    <a:pt x="12141" y="2262"/>
                    <a:pt x="11959" y="1825"/>
                  </a:cubicBezTo>
                  <a:close/>
                  <a:moveTo>
                    <a:pt x="8969" y="5149"/>
                  </a:moveTo>
                  <a:lnTo>
                    <a:pt x="8969" y="5149"/>
                  </a:lnTo>
                  <a:cubicBezTo>
                    <a:pt x="9127" y="5360"/>
                    <a:pt x="9260" y="5568"/>
                    <a:pt x="9431" y="5729"/>
                  </a:cubicBezTo>
                  <a:cubicBezTo>
                    <a:pt x="9783" y="6177"/>
                    <a:pt x="10092" y="6582"/>
                    <a:pt x="10402" y="7020"/>
                  </a:cubicBezTo>
                  <a:cubicBezTo>
                    <a:pt x="10626" y="7425"/>
                    <a:pt x="10807" y="7820"/>
                    <a:pt x="10978" y="8268"/>
                  </a:cubicBezTo>
                  <a:cubicBezTo>
                    <a:pt x="11244" y="9068"/>
                    <a:pt x="11340" y="9911"/>
                    <a:pt x="11298" y="10711"/>
                  </a:cubicBezTo>
                  <a:cubicBezTo>
                    <a:pt x="11074" y="10359"/>
                    <a:pt x="10892" y="9953"/>
                    <a:pt x="10711" y="9559"/>
                  </a:cubicBezTo>
                  <a:cubicBezTo>
                    <a:pt x="10359" y="8759"/>
                    <a:pt x="10092" y="7916"/>
                    <a:pt x="9826" y="7062"/>
                  </a:cubicBezTo>
                  <a:cubicBezTo>
                    <a:pt x="9644" y="6668"/>
                    <a:pt x="9516" y="6220"/>
                    <a:pt x="9335" y="5825"/>
                  </a:cubicBezTo>
                  <a:cubicBezTo>
                    <a:pt x="9250" y="5644"/>
                    <a:pt x="9111" y="5462"/>
                    <a:pt x="9026" y="5249"/>
                  </a:cubicBezTo>
                  <a:cubicBezTo>
                    <a:pt x="8996" y="5212"/>
                    <a:pt x="8987" y="5180"/>
                    <a:pt x="8969" y="5149"/>
                  </a:cubicBezTo>
                  <a:close/>
                  <a:moveTo>
                    <a:pt x="8674" y="4844"/>
                  </a:moveTo>
                  <a:cubicBezTo>
                    <a:pt x="8802" y="5025"/>
                    <a:pt x="8898" y="5196"/>
                    <a:pt x="9026" y="5377"/>
                  </a:cubicBezTo>
                  <a:cubicBezTo>
                    <a:pt x="9111" y="5601"/>
                    <a:pt x="9250" y="5825"/>
                    <a:pt x="9335" y="6049"/>
                  </a:cubicBezTo>
                  <a:cubicBezTo>
                    <a:pt x="9698" y="6849"/>
                    <a:pt x="9964" y="7734"/>
                    <a:pt x="10274" y="8534"/>
                  </a:cubicBezTo>
                  <a:cubicBezTo>
                    <a:pt x="10540" y="9335"/>
                    <a:pt x="10850" y="10092"/>
                    <a:pt x="11298" y="10796"/>
                  </a:cubicBezTo>
                  <a:lnTo>
                    <a:pt x="11298" y="10892"/>
                  </a:lnTo>
                  <a:cubicBezTo>
                    <a:pt x="10850" y="10583"/>
                    <a:pt x="10583" y="10092"/>
                    <a:pt x="10274" y="9644"/>
                  </a:cubicBezTo>
                  <a:cubicBezTo>
                    <a:pt x="9378" y="8182"/>
                    <a:pt x="8844" y="6529"/>
                    <a:pt x="8674" y="4844"/>
                  </a:cubicBezTo>
                  <a:close/>
                  <a:moveTo>
                    <a:pt x="6177" y="7958"/>
                  </a:moveTo>
                  <a:lnTo>
                    <a:pt x="6177" y="7958"/>
                  </a:lnTo>
                  <a:cubicBezTo>
                    <a:pt x="6092" y="8044"/>
                    <a:pt x="6007" y="8129"/>
                    <a:pt x="5911" y="8182"/>
                  </a:cubicBezTo>
                  <a:cubicBezTo>
                    <a:pt x="5825" y="8268"/>
                    <a:pt x="5740" y="8310"/>
                    <a:pt x="5601" y="8396"/>
                  </a:cubicBezTo>
                  <a:cubicBezTo>
                    <a:pt x="5431" y="8534"/>
                    <a:pt x="5207" y="8620"/>
                    <a:pt x="4983" y="8716"/>
                  </a:cubicBezTo>
                  <a:cubicBezTo>
                    <a:pt x="4631" y="8929"/>
                    <a:pt x="4225" y="9068"/>
                    <a:pt x="3831" y="9335"/>
                  </a:cubicBezTo>
                  <a:cubicBezTo>
                    <a:pt x="3425" y="9559"/>
                    <a:pt x="3073" y="9868"/>
                    <a:pt x="2710" y="10177"/>
                  </a:cubicBezTo>
                  <a:cubicBezTo>
                    <a:pt x="2316" y="10444"/>
                    <a:pt x="1910" y="10668"/>
                    <a:pt x="1516" y="10849"/>
                  </a:cubicBezTo>
                  <a:cubicBezTo>
                    <a:pt x="1110" y="11020"/>
                    <a:pt x="716" y="11116"/>
                    <a:pt x="310" y="11201"/>
                  </a:cubicBezTo>
                  <a:lnTo>
                    <a:pt x="310" y="11159"/>
                  </a:lnTo>
                  <a:cubicBezTo>
                    <a:pt x="310" y="11159"/>
                    <a:pt x="364" y="11063"/>
                    <a:pt x="406" y="11020"/>
                  </a:cubicBezTo>
                  <a:cubicBezTo>
                    <a:pt x="630" y="10668"/>
                    <a:pt x="940" y="10316"/>
                    <a:pt x="1249" y="9996"/>
                  </a:cubicBezTo>
                  <a:cubicBezTo>
                    <a:pt x="2625" y="8801"/>
                    <a:pt x="4449" y="8353"/>
                    <a:pt x="6177" y="7958"/>
                  </a:cubicBezTo>
                  <a:close/>
                  <a:moveTo>
                    <a:pt x="6049" y="8225"/>
                  </a:moveTo>
                  <a:lnTo>
                    <a:pt x="6049" y="8225"/>
                  </a:lnTo>
                  <a:cubicBezTo>
                    <a:pt x="5825" y="8577"/>
                    <a:pt x="5473" y="8887"/>
                    <a:pt x="5111" y="9196"/>
                  </a:cubicBezTo>
                  <a:cubicBezTo>
                    <a:pt x="4716" y="9516"/>
                    <a:pt x="4311" y="9825"/>
                    <a:pt x="3873" y="10092"/>
                  </a:cubicBezTo>
                  <a:cubicBezTo>
                    <a:pt x="3116" y="10529"/>
                    <a:pt x="2273" y="10935"/>
                    <a:pt x="1430" y="11159"/>
                  </a:cubicBezTo>
                  <a:cubicBezTo>
                    <a:pt x="1206" y="11201"/>
                    <a:pt x="982" y="11244"/>
                    <a:pt x="758" y="11244"/>
                  </a:cubicBezTo>
                  <a:lnTo>
                    <a:pt x="310" y="11244"/>
                  </a:lnTo>
                  <a:cubicBezTo>
                    <a:pt x="801" y="11159"/>
                    <a:pt x="1249" y="11020"/>
                    <a:pt x="1644" y="10849"/>
                  </a:cubicBezTo>
                  <a:cubicBezTo>
                    <a:pt x="2092" y="10668"/>
                    <a:pt x="2497" y="10401"/>
                    <a:pt x="2849" y="10135"/>
                  </a:cubicBezTo>
                  <a:cubicBezTo>
                    <a:pt x="3244" y="9825"/>
                    <a:pt x="3607" y="9516"/>
                    <a:pt x="4001" y="9292"/>
                  </a:cubicBezTo>
                  <a:cubicBezTo>
                    <a:pt x="4407" y="9068"/>
                    <a:pt x="4801" y="8887"/>
                    <a:pt x="5207" y="8716"/>
                  </a:cubicBezTo>
                  <a:cubicBezTo>
                    <a:pt x="5377" y="8620"/>
                    <a:pt x="5559" y="8534"/>
                    <a:pt x="5783" y="8396"/>
                  </a:cubicBezTo>
                  <a:cubicBezTo>
                    <a:pt x="5868" y="8353"/>
                    <a:pt x="5964" y="8268"/>
                    <a:pt x="6049" y="8225"/>
                  </a:cubicBezTo>
                  <a:close/>
                  <a:moveTo>
                    <a:pt x="6668" y="8449"/>
                  </a:moveTo>
                  <a:lnTo>
                    <a:pt x="6668" y="8449"/>
                  </a:lnTo>
                  <a:cubicBezTo>
                    <a:pt x="6711" y="8577"/>
                    <a:pt x="6807" y="8716"/>
                    <a:pt x="6849" y="8844"/>
                  </a:cubicBezTo>
                  <a:cubicBezTo>
                    <a:pt x="6977" y="9068"/>
                    <a:pt x="7116" y="9249"/>
                    <a:pt x="7244" y="9420"/>
                  </a:cubicBezTo>
                  <a:cubicBezTo>
                    <a:pt x="7511" y="9783"/>
                    <a:pt x="7778" y="10135"/>
                    <a:pt x="7959" y="10487"/>
                  </a:cubicBezTo>
                  <a:cubicBezTo>
                    <a:pt x="8183" y="10892"/>
                    <a:pt x="8364" y="11329"/>
                    <a:pt x="8578" y="11777"/>
                  </a:cubicBezTo>
                  <a:cubicBezTo>
                    <a:pt x="8940" y="12577"/>
                    <a:pt x="9474" y="13335"/>
                    <a:pt x="10178" y="13868"/>
                  </a:cubicBezTo>
                  <a:cubicBezTo>
                    <a:pt x="9911" y="13826"/>
                    <a:pt x="9698" y="13644"/>
                    <a:pt x="9516" y="13463"/>
                  </a:cubicBezTo>
                  <a:cubicBezTo>
                    <a:pt x="9335" y="13335"/>
                    <a:pt x="9164" y="13153"/>
                    <a:pt x="8983" y="12983"/>
                  </a:cubicBezTo>
                  <a:cubicBezTo>
                    <a:pt x="8364" y="12311"/>
                    <a:pt x="7831" y="11553"/>
                    <a:pt x="7425" y="10753"/>
                  </a:cubicBezTo>
                  <a:cubicBezTo>
                    <a:pt x="7201" y="10316"/>
                    <a:pt x="7031" y="9911"/>
                    <a:pt x="6892" y="9463"/>
                  </a:cubicBezTo>
                  <a:cubicBezTo>
                    <a:pt x="6764" y="9153"/>
                    <a:pt x="6668" y="8801"/>
                    <a:pt x="6668" y="8449"/>
                  </a:cubicBezTo>
                  <a:close/>
                  <a:moveTo>
                    <a:pt x="6668" y="8182"/>
                  </a:moveTo>
                  <a:lnTo>
                    <a:pt x="6668" y="8182"/>
                  </a:lnTo>
                  <a:cubicBezTo>
                    <a:pt x="7468" y="8887"/>
                    <a:pt x="8226" y="9601"/>
                    <a:pt x="8898" y="10444"/>
                  </a:cubicBezTo>
                  <a:cubicBezTo>
                    <a:pt x="9431" y="11116"/>
                    <a:pt x="9826" y="11863"/>
                    <a:pt x="10050" y="12716"/>
                  </a:cubicBezTo>
                  <a:cubicBezTo>
                    <a:pt x="10135" y="12887"/>
                    <a:pt x="10178" y="13111"/>
                    <a:pt x="10178" y="13335"/>
                  </a:cubicBezTo>
                  <a:cubicBezTo>
                    <a:pt x="10231" y="13463"/>
                    <a:pt x="10231" y="13559"/>
                    <a:pt x="10231" y="13644"/>
                  </a:cubicBezTo>
                  <a:lnTo>
                    <a:pt x="10231" y="13826"/>
                  </a:lnTo>
                  <a:lnTo>
                    <a:pt x="10231" y="13868"/>
                  </a:lnTo>
                  <a:cubicBezTo>
                    <a:pt x="9826" y="13559"/>
                    <a:pt x="9474" y="13153"/>
                    <a:pt x="9207" y="12759"/>
                  </a:cubicBezTo>
                  <a:cubicBezTo>
                    <a:pt x="8940" y="12396"/>
                    <a:pt x="8716" y="11959"/>
                    <a:pt x="8535" y="11553"/>
                  </a:cubicBezTo>
                  <a:cubicBezTo>
                    <a:pt x="8364" y="11116"/>
                    <a:pt x="8183" y="10711"/>
                    <a:pt x="7959" y="10316"/>
                  </a:cubicBezTo>
                  <a:cubicBezTo>
                    <a:pt x="7735" y="9953"/>
                    <a:pt x="7468" y="9601"/>
                    <a:pt x="7244" y="9249"/>
                  </a:cubicBezTo>
                  <a:cubicBezTo>
                    <a:pt x="7116" y="9111"/>
                    <a:pt x="6977" y="8929"/>
                    <a:pt x="6892" y="8759"/>
                  </a:cubicBezTo>
                  <a:cubicBezTo>
                    <a:pt x="6807" y="8577"/>
                    <a:pt x="6764" y="8353"/>
                    <a:pt x="6668" y="8182"/>
                  </a:cubicBezTo>
                  <a:close/>
                  <a:moveTo>
                    <a:pt x="4449" y="12353"/>
                  </a:moveTo>
                  <a:lnTo>
                    <a:pt x="4449" y="12353"/>
                  </a:lnTo>
                  <a:cubicBezTo>
                    <a:pt x="4311" y="12449"/>
                    <a:pt x="4225" y="12577"/>
                    <a:pt x="4097" y="12663"/>
                  </a:cubicBezTo>
                  <a:cubicBezTo>
                    <a:pt x="4001" y="12801"/>
                    <a:pt x="3873" y="12929"/>
                    <a:pt x="3735" y="13068"/>
                  </a:cubicBezTo>
                  <a:cubicBezTo>
                    <a:pt x="3511" y="13292"/>
                    <a:pt x="3340" y="13559"/>
                    <a:pt x="3116" y="13783"/>
                  </a:cubicBezTo>
                  <a:cubicBezTo>
                    <a:pt x="2892" y="14050"/>
                    <a:pt x="2668" y="14263"/>
                    <a:pt x="2401" y="14487"/>
                  </a:cubicBezTo>
                  <a:cubicBezTo>
                    <a:pt x="1910" y="14892"/>
                    <a:pt x="1377" y="15287"/>
                    <a:pt x="844" y="15596"/>
                  </a:cubicBezTo>
                  <a:cubicBezTo>
                    <a:pt x="801" y="15554"/>
                    <a:pt x="801" y="15554"/>
                    <a:pt x="844" y="15468"/>
                  </a:cubicBezTo>
                  <a:cubicBezTo>
                    <a:pt x="897" y="15426"/>
                    <a:pt x="897" y="15330"/>
                    <a:pt x="940" y="15244"/>
                  </a:cubicBezTo>
                  <a:cubicBezTo>
                    <a:pt x="1110" y="14978"/>
                    <a:pt x="1292" y="14668"/>
                    <a:pt x="1516" y="14402"/>
                  </a:cubicBezTo>
                  <a:cubicBezTo>
                    <a:pt x="2230" y="13463"/>
                    <a:pt x="3297" y="12759"/>
                    <a:pt x="4449" y="12353"/>
                  </a:cubicBezTo>
                  <a:close/>
                  <a:moveTo>
                    <a:pt x="4535" y="12449"/>
                  </a:moveTo>
                  <a:lnTo>
                    <a:pt x="4535" y="12449"/>
                  </a:lnTo>
                  <a:cubicBezTo>
                    <a:pt x="4140" y="13153"/>
                    <a:pt x="3692" y="13911"/>
                    <a:pt x="3116" y="14530"/>
                  </a:cubicBezTo>
                  <a:cubicBezTo>
                    <a:pt x="2668" y="14978"/>
                    <a:pt x="2092" y="15383"/>
                    <a:pt x="1473" y="15554"/>
                  </a:cubicBezTo>
                  <a:cubicBezTo>
                    <a:pt x="1292" y="15596"/>
                    <a:pt x="1110" y="15596"/>
                    <a:pt x="940" y="15596"/>
                  </a:cubicBezTo>
                  <a:lnTo>
                    <a:pt x="844" y="15596"/>
                  </a:lnTo>
                  <a:cubicBezTo>
                    <a:pt x="1164" y="15426"/>
                    <a:pt x="1473" y="15244"/>
                    <a:pt x="1782" y="15063"/>
                  </a:cubicBezTo>
                  <a:cubicBezTo>
                    <a:pt x="2273" y="14668"/>
                    <a:pt x="2764" y="14263"/>
                    <a:pt x="3201" y="13783"/>
                  </a:cubicBezTo>
                  <a:cubicBezTo>
                    <a:pt x="3425" y="13559"/>
                    <a:pt x="3649" y="13292"/>
                    <a:pt x="3873" y="13068"/>
                  </a:cubicBezTo>
                  <a:cubicBezTo>
                    <a:pt x="3959" y="12929"/>
                    <a:pt x="4097" y="12801"/>
                    <a:pt x="4183" y="12716"/>
                  </a:cubicBezTo>
                  <a:cubicBezTo>
                    <a:pt x="4311" y="12620"/>
                    <a:pt x="4407" y="12535"/>
                    <a:pt x="4535" y="12449"/>
                  </a:cubicBezTo>
                  <a:close/>
                  <a:moveTo>
                    <a:pt x="5164" y="12492"/>
                  </a:moveTo>
                  <a:cubicBezTo>
                    <a:pt x="5207" y="12620"/>
                    <a:pt x="5292" y="12759"/>
                    <a:pt x="5377" y="12887"/>
                  </a:cubicBezTo>
                  <a:cubicBezTo>
                    <a:pt x="5473" y="13068"/>
                    <a:pt x="5516" y="13196"/>
                    <a:pt x="5601" y="13377"/>
                  </a:cubicBezTo>
                  <a:cubicBezTo>
                    <a:pt x="5740" y="13687"/>
                    <a:pt x="5825" y="13996"/>
                    <a:pt x="5964" y="14263"/>
                  </a:cubicBezTo>
                  <a:cubicBezTo>
                    <a:pt x="6092" y="14583"/>
                    <a:pt x="6273" y="14850"/>
                    <a:pt x="6401" y="15159"/>
                  </a:cubicBezTo>
                  <a:cubicBezTo>
                    <a:pt x="6764" y="15692"/>
                    <a:pt x="7116" y="16226"/>
                    <a:pt x="7564" y="16663"/>
                  </a:cubicBezTo>
                  <a:lnTo>
                    <a:pt x="7511" y="16663"/>
                  </a:lnTo>
                  <a:cubicBezTo>
                    <a:pt x="7425" y="16663"/>
                    <a:pt x="7383" y="16620"/>
                    <a:pt x="7297" y="16578"/>
                  </a:cubicBezTo>
                  <a:cubicBezTo>
                    <a:pt x="7116" y="16492"/>
                    <a:pt x="6977" y="16396"/>
                    <a:pt x="6849" y="16311"/>
                  </a:cubicBezTo>
                  <a:cubicBezTo>
                    <a:pt x="5644" y="15383"/>
                    <a:pt x="5377" y="13868"/>
                    <a:pt x="5164" y="12492"/>
                  </a:cubicBezTo>
                  <a:close/>
                  <a:moveTo>
                    <a:pt x="5249" y="12449"/>
                  </a:moveTo>
                  <a:cubicBezTo>
                    <a:pt x="5740" y="12801"/>
                    <a:pt x="6177" y="13249"/>
                    <a:pt x="6540" y="13730"/>
                  </a:cubicBezTo>
                  <a:cubicBezTo>
                    <a:pt x="6892" y="14263"/>
                    <a:pt x="7201" y="14892"/>
                    <a:pt x="7383" y="15511"/>
                  </a:cubicBezTo>
                  <a:cubicBezTo>
                    <a:pt x="7468" y="15820"/>
                    <a:pt x="7564" y="16130"/>
                    <a:pt x="7607" y="16492"/>
                  </a:cubicBezTo>
                  <a:cubicBezTo>
                    <a:pt x="7607" y="16535"/>
                    <a:pt x="7649" y="16620"/>
                    <a:pt x="7607" y="16663"/>
                  </a:cubicBezTo>
                  <a:cubicBezTo>
                    <a:pt x="7340" y="16396"/>
                    <a:pt x="7116" y="16087"/>
                    <a:pt x="6892" y="15778"/>
                  </a:cubicBezTo>
                  <a:cubicBezTo>
                    <a:pt x="6540" y="15244"/>
                    <a:pt x="6231" y="14668"/>
                    <a:pt x="5964" y="14092"/>
                  </a:cubicBezTo>
                  <a:cubicBezTo>
                    <a:pt x="5825" y="13783"/>
                    <a:pt x="5740" y="13463"/>
                    <a:pt x="5601" y="13196"/>
                  </a:cubicBezTo>
                  <a:cubicBezTo>
                    <a:pt x="5559" y="13025"/>
                    <a:pt x="5473" y="12887"/>
                    <a:pt x="5431" y="12759"/>
                  </a:cubicBezTo>
                  <a:cubicBezTo>
                    <a:pt x="5335" y="12663"/>
                    <a:pt x="5292" y="12535"/>
                    <a:pt x="5249" y="12449"/>
                  </a:cubicBezTo>
                  <a:close/>
                  <a:moveTo>
                    <a:pt x="4097" y="17420"/>
                  </a:moveTo>
                  <a:cubicBezTo>
                    <a:pt x="4140" y="17826"/>
                    <a:pt x="4183" y="18220"/>
                    <a:pt x="4225" y="18583"/>
                  </a:cubicBezTo>
                  <a:cubicBezTo>
                    <a:pt x="4311" y="19511"/>
                    <a:pt x="4311" y="20397"/>
                    <a:pt x="4097" y="21293"/>
                  </a:cubicBezTo>
                  <a:cubicBezTo>
                    <a:pt x="3916" y="22050"/>
                    <a:pt x="3564" y="22754"/>
                    <a:pt x="3116" y="23426"/>
                  </a:cubicBezTo>
                  <a:cubicBezTo>
                    <a:pt x="3201" y="23021"/>
                    <a:pt x="3244" y="22626"/>
                    <a:pt x="3297" y="22263"/>
                  </a:cubicBezTo>
                  <a:cubicBezTo>
                    <a:pt x="3383" y="21421"/>
                    <a:pt x="3425" y="20578"/>
                    <a:pt x="3511" y="19778"/>
                  </a:cubicBezTo>
                  <a:cubicBezTo>
                    <a:pt x="3564" y="19383"/>
                    <a:pt x="3607" y="18978"/>
                    <a:pt x="3735" y="18583"/>
                  </a:cubicBezTo>
                  <a:cubicBezTo>
                    <a:pt x="3777" y="18359"/>
                    <a:pt x="3831" y="18178"/>
                    <a:pt x="3873" y="17996"/>
                  </a:cubicBezTo>
                  <a:cubicBezTo>
                    <a:pt x="3959" y="17783"/>
                    <a:pt x="4001" y="17602"/>
                    <a:pt x="4097" y="17420"/>
                  </a:cubicBezTo>
                  <a:close/>
                  <a:moveTo>
                    <a:pt x="3692" y="18263"/>
                  </a:moveTo>
                  <a:lnTo>
                    <a:pt x="3692" y="18263"/>
                  </a:lnTo>
                  <a:cubicBezTo>
                    <a:pt x="3649" y="18402"/>
                    <a:pt x="3649" y="18530"/>
                    <a:pt x="3607" y="18669"/>
                  </a:cubicBezTo>
                  <a:cubicBezTo>
                    <a:pt x="3425" y="19469"/>
                    <a:pt x="3383" y="20311"/>
                    <a:pt x="3340" y="21111"/>
                  </a:cubicBezTo>
                  <a:cubicBezTo>
                    <a:pt x="3297" y="21559"/>
                    <a:pt x="3297" y="21954"/>
                    <a:pt x="3201" y="22402"/>
                  </a:cubicBezTo>
                  <a:cubicBezTo>
                    <a:pt x="3201" y="22754"/>
                    <a:pt x="3116" y="23117"/>
                    <a:pt x="3073" y="23469"/>
                  </a:cubicBezTo>
                  <a:cubicBezTo>
                    <a:pt x="2892" y="23021"/>
                    <a:pt x="2764" y="22583"/>
                    <a:pt x="2710" y="22135"/>
                  </a:cubicBezTo>
                  <a:cubicBezTo>
                    <a:pt x="2625" y="21687"/>
                    <a:pt x="2710" y="21250"/>
                    <a:pt x="2806" y="20802"/>
                  </a:cubicBezTo>
                  <a:cubicBezTo>
                    <a:pt x="2892" y="20311"/>
                    <a:pt x="3030" y="19821"/>
                    <a:pt x="3201" y="19383"/>
                  </a:cubicBezTo>
                  <a:cubicBezTo>
                    <a:pt x="3340" y="19021"/>
                    <a:pt x="3511" y="18626"/>
                    <a:pt x="3692" y="18263"/>
                  </a:cubicBezTo>
                  <a:close/>
                  <a:moveTo>
                    <a:pt x="6892" y="1"/>
                  </a:moveTo>
                  <a:cubicBezTo>
                    <a:pt x="5559" y="1"/>
                    <a:pt x="4268" y="129"/>
                    <a:pt x="3073" y="662"/>
                  </a:cubicBezTo>
                  <a:cubicBezTo>
                    <a:pt x="2892" y="715"/>
                    <a:pt x="2764" y="801"/>
                    <a:pt x="2625" y="843"/>
                  </a:cubicBezTo>
                  <a:cubicBezTo>
                    <a:pt x="2540" y="929"/>
                    <a:pt x="2444" y="982"/>
                    <a:pt x="2444" y="1110"/>
                  </a:cubicBezTo>
                  <a:cubicBezTo>
                    <a:pt x="2497" y="1249"/>
                    <a:pt x="2668" y="1334"/>
                    <a:pt x="2764" y="1419"/>
                  </a:cubicBezTo>
                  <a:cubicBezTo>
                    <a:pt x="2934" y="1462"/>
                    <a:pt x="3073" y="1558"/>
                    <a:pt x="3244" y="1601"/>
                  </a:cubicBezTo>
                  <a:cubicBezTo>
                    <a:pt x="3831" y="1782"/>
                    <a:pt x="4407" y="1910"/>
                    <a:pt x="4983" y="1953"/>
                  </a:cubicBezTo>
                  <a:cubicBezTo>
                    <a:pt x="5531" y="2038"/>
                    <a:pt x="6083" y="2079"/>
                    <a:pt x="6634" y="2079"/>
                  </a:cubicBezTo>
                  <a:cubicBezTo>
                    <a:pt x="8089" y="2079"/>
                    <a:pt x="9539" y="1790"/>
                    <a:pt x="10892" y="1249"/>
                  </a:cubicBezTo>
                  <a:lnTo>
                    <a:pt x="10892" y="1249"/>
                  </a:lnTo>
                  <a:cubicBezTo>
                    <a:pt x="10135" y="1825"/>
                    <a:pt x="9516" y="2486"/>
                    <a:pt x="8940" y="3243"/>
                  </a:cubicBezTo>
                  <a:cubicBezTo>
                    <a:pt x="8578" y="3734"/>
                    <a:pt x="8268" y="4182"/>
                    <a:pt x="7959" y="4662"/>
                  </a:cubicBezTo>
                  <a:cubicBezTo>
                    <a:pt x="7916" y="4716"/>
                    <a:pt x="7916" y="4716"/>
                    <a:pt x="7874" y="4716"/>
                  </a:cubicBezTo>
                  <a:cubicBezTo>
                    <a:pt x="7708" y="4727"/>
                    <a:pt x="7543" y="4732"/>
                    <a:pt x="7379" y="4732"/>
                  </a:cubicBezTo>
                  <a:cubicBezTo>
                    <a:pt x="6919" y="4732"/>
                    <a:pt x="6463" y="4690"/>
                    <a:pt x="6007" y="4620"/>
                  </a:cubicBezTo>
                  <a:cubicBezTo>
                    <a:pt x="5516" y="4577"/>
                    <a:pt x="4983" y="4534"/>
                    <a:pt x="4449" y="4534"/>
                  </a:cubicBezTo>
                  <a:cubicBezTo>
                    <a:pt x="3959" y="4577"/>
                    <a:pt x="3468" y="4662"/>
                    <a:pt x="3030" y="4758"/>
                  </a:cubicBezTo>
                  <a:cubicBezTo>
                    <a:pt x="2092" y="5025"/>
                    <a:pt x="1249" y="5462"/>
                    <a:pt x="492" y="6092"/>
                  </a:cubicBezTo>
                  <a:cubicBezTo>
                    <a:pt x="449" y="6134"/>
                    <a:pt x="449" y="6262"/>
                    <a:pt x="534" y="6262"/>
                  </a:cubicBezTo>
                  <a:cubicBezTo>
                    <a:pt x="1068" y="6529"/>
                    <a:pt x="1740" y="6529"/>
                    <a:pt x="2316" y="6529"/>
                  </a:cubicBezTo>
                  <a:cubicBezTo>
                    <a:pt x="4225" y="6529"/>
                    <a:pt x="6092" y="5996"/>
                    <a:pt x="7735" y="5068"/>
                  </a:cubicBezTo>
                  <a:lnTo>
                    <a:pt x="7735" y="5068"/>
                  </a:lnTo>
                  <a:cubicBezTo>
                    <a:pt x="7468" y="5601"/>
                    <a:pt x="7201" y="6092"/>
                    <a:pt x="6935" y="6625"/>
                  </a:cubicBezTo>
                  <a:cubicBezTo>
                    <a:pt x="6764" y="6977"/>
                    <a:pt x="6583" y="7382"/>
                    <a:pt x="6444" y="7777"/>
                  </a:cubicBezTo>
                  <a:cubicBezTo>
                    <a:pt x="6401" y="7734"/>
                    <a:pt x="6359" y="7692"/>
                    <a:pt x="6316" y="7692"/>
                  </a:cubicBezTo>
                  <a:cubicBezTo>
                    <a:pt x="5164" y="7958"/>
                    <a:pt x="4001" y="8225"/>
                    <a:pt x="2934" y="8716"/>
                  </a:cubicBezTo>
                  <a:cubicBezTo>
                    <a:pt x="2049" y="9068"/>
                    <a:pt x="1206" y="9644"/>
                    <a:pt x="577" y="10401"/>
                  </a:cubicBezTo>
                  <a:cubicBezTo>
                    <a:pt x="406" y="10583"/>
                    <a:pt x="268" y="10753"/>
                    <a:pt x="140" y="10977"/>
                  </a:cubicBezTo>
                  <a:cubicBezTo>
                    <a:pt x="44" y="11159"/>
                    <a:pt x="1" y="11329"/>
                    <a:pt x="182" y="11425"/>
                  </a:cubicBezTo>
                  <a:cubicBezTo>
                    <a:pt x="313" y="11475"/>
                    <a:pt x="459" y="11496"/>
                    <a:pt x="592" y="11496"/>
                  </a:cubicBezTo>
                  <a:cubicBezTo>
                    <a:pt x="686" y="11496"/>
                    <a:pt x="773" y="11486"/>
                    <a:pt x="844" y="11468"/>
                  </a:cubicBezTo>
                  <a:cubicBezTo>
                    <a:pt x="1068" y="11468"/>
                    <a:pt x="1292" y="11425"/>
                    <a:pt x="1558" y="11329"/>
                  </a:cubicBezTo>
                  <a:cubicBezTo>
                    <a:pt x="2497" y="11116"/>
                    <a:pt x="3383" y="10668"/>
                    <a:pt x="4225" y="10135"/>
                  </a:cubicBezTo>
                  <a:cubicBezTo>
                    <a:pt x="4631" y="9868"/>
                    <a:pt x="5025" y="9601"/>
                    <a:pt x="5377" y="9292"/>
                  </a:cubicBezTo>
                  <a:cubicBezTo>
                    <a:pt x="5644" y="9068"/>
                    <a:pt x="5868" y="8844"/>
                    <a:pt x="6092" y="8577"/>
                  </a:cubicBezTo>
                  <a:lnTo>
                    <a:pt x="6092" y="8577"/>
                  </a:lnTo>
                  <a:cubicBezTo>
                    <a:pt x="5868" y="9068"/>
                    <a:pt x="5697" y="9559"/>
                    <a:pt x="5516" y="10092"/>
                  </a:cubicBezTo>
                  <a:cubicBezTo>
                    <a:pt x="5249" y="10711"/>
                    <a:pt x="5025" y="11383"/>
                    <a:pt x="4844" y="12044"/>
                  </a:cubicBezTo>
                  <a:lnTo>
                    <a:pt x="4759" y="12044"/>
                  </a:lnTo>
                  <a:cubicBezTo>
                    <a:pt x="3959" y="12225"/>
                    <a:pt x="3158" y="12620"/>
                    <a:pt x="2497" y="13111"/>
                  </a:cubicBezTo>
                  <a:cubicBezTo>
                    <a:pt x="1868" y="13559"/>
                    <a:pt x="1377" y="14135"/>
                    <a:pt x="982" y="14754"/>
                  </a:cubicBezTo>
                  <a:cubicBezTo>
                    <a:pt x="897" y="14935"/>
                    <a:pt x="758" y="15063"/>
                    <a:pt x="673" y="15287"/>
                  </a:cubicBezTo>
                  <a:cubicBezTo>
                    <a:pt x="630" y="15383"/>
                    <a:pt x="534" y="15554"/>
                    <a:pt x="577" y="15692"/>
                  </a:cubicBezTo>
                  <a:cubicBezTo>
                    <a:pt x="638" y="15828"/>
                    <a:pt x="783" y="15869"/>
                    <a:pt x="945" y="15869"/>
                  </a:cubicBezTo>
                  <a:cubicBezTo>
                    <a:pt x="1153" y="15869"/>
                    <a:pt x="1390" y="15802"/>
                    <a:pt x="1516" y="15778"/>
                  </a:cubicBezTo>
                  <a:cubicBezTo>
                    <a:pt x="3073" y="15383"/>
                    <a:pt x="3959" y="13954"/>
                    <a:pt x="4673" y="12620"/>
                  </a:cubicBezTo>
                  <a:lnTo>
                    <a:pt x="4673" y="12620"/>
                  </a:lnTo>
                  <a:cubicBezTo>
                    <a:pt x="4311" y="13954"/>
                    <a:pt x="4097" y="15287"/>
                    <a:pt x="4044" y="16663"/>
                  </a:cubicBezTo>
                  <a:cubicBezTo>
                    <a:pt x="4044" y="16716"/>
                    <a:pt x="4001" y="16716"/>
                    <a:pt x="4001" y="16759"/>
                  </a:cubicBezTo>
                  <a:cubicBezTo>
                    <a:pt x="3916" y="17292"/>
                    <a:pt x="3692" y="17783"/>
                    <a:pt x="3425" y="18263"/>
                  </a:cubicBezTo>
                  <a:cubicBezTo>
                    <a:pt x="3201" y="18711"/>
                    <a:pt x="3030" y="19159"/>
                    <a:pt x="2849" y="19597"/>
                  </a:cubicBezTo>
                  <a:cubicBezTo>
                    <a:pt x="2710" y="20087"/>
                    <a:pt x="2625" y="20535"/>
                    <a:pt x="2497" y="21026"/>
                  </a:cubicBezTo>
                  <a:cubicBezTo>
                    <a:pt x="2401" y="21463"/>
                    <a:pt x="2401" y="21911"/>
                    <a:pt x="2497" y="22359"/>
                  </a:cubicBezTo>
                  <a:cubicBezTo>
                    <a:pt x="2625" y="22850"/>
                    <a:pt x="2764" y="23288"/>
                    <a:pt x="2892" y="23778"/>
                  </a:cubicBezTo>
                  <a:cubicBezTo>
                    <a:pt x="2918" y="23831"/>
                    <a:pt x="2966" y="23872"/>
                    <a:pt x="3018" y="23872"/>
                  </a:cubicBezTo>
                  <a:cubicBezTo>
                    <a:pt x="3050" y="23872"/>
                    <a:pt x="3084" y="23857"/>
                    <a:pt x="3116" y="23821"/>
                  </a:cubicBezTo>
                  <a:cubicBezTo>
                    <a:pt x="3425" y="23426"/>
                    <a:pt x="3692" y="22978"/>
                    <a:pt x="3916" y="22487"/>
                  </a:cubicBezTo>
                  <a:cubicBezTo>
                    <a:pt x="4268" y="21687"/>
                    <a:pt x="4492" y="20802"/>
                    <a:pt x="4492" y="19917"/>
                  </a:cubicBezTo>
                  <a:cubicBezTo>
                    <a:pt x="4535" y="18935"/>
                    <a:pt x="4364" y="17954"/>
                    <a:pt x="4268" y="16983"/>
                  </a:cubicBezTo>
                  <a:lnTo>
                    <a:pt x="4268" y="16930"/>
                  </a:lnTo>
                  <a:cubicBezTo>
                    <a:pt x="4311" y="15650"/>
                    <a:pt x="4492" y="14359"/>
                    <a:pt x="4801" y="13111"/>
                  </a:cubicBezTo>
                  <a:cubicBezTo>
                    <a:pt x="4844" y="12929"/>
                    <a:pt x="4897" y="12759"/>
                    <a:pt x="4940" y="12620"/>
                  </a:cubicBezTo>
                  <a:cubicBezTo>
                    <a:pt x="5068" y="13420"/>
                    <a:pt x="5207" y="14263"/>
                    <a:pt x="5559" y="15020"/>
                  </a:cubicBezTo>
                  <a:cubicBezTo>
                    <a:pt x="5911" y="15735"/>
                    <a:pt x="6444" y="16396"/>
                    <a:pt x="7159" y="16802"/>
                  </a:cubicBezTo>
                  <a:cubicBezTo>
                    <a:pt x="7306" y="16836"/>
                    <a:pt x="7445" y="16899"/>
                    <a:pt x="7567" y="16899"/>
                  </a:cubicBezTo>
                  <a:cubicBezTo>
                    <a:pt x="7595" y="16899"/>
                    <a:pt x="7623" y="16895"/>
                    <a:pt x="7649" y="16887"/>
                  </a:cubicBezTo>
                  <a:cubicBezTo>
                    <a:pt x="7831" y="16844"/>
                    <a:pt x="7874" y="16716"/>
                    <a:pt x="7874" y="16578"/>
                  </a:cubicBezTo>
                  <a:cubicBezTo>
                    <a:pt x="7831" y="16226"/>
                    <a:pt x="7735" y="15863"/>
                    <a:pt x="7649" y="15511"/>
                  </a:cubicBezTo>
                  <a:cubicBezTo>
                    <a:pt x="7244" y="14092"/>
                    <a:pt x="6316" y="12844"/>
                    <a:pt x="5068" y="12044"/>
                  </a:cubicBezTo>
                  <a:cubicBezTo>
                    <a:pt x="5292" y="11287"/>
                    <a:pt x="5601" y="10487"/>
                    <a:pt x="5868" y="9729"/>
                  </a:cubicBezTo>
                  <a:cubicBezTo>
                    <a:pt x="6049" y="9292"/>
                    <a:pt x="6231" y="8844"/>
                    <a:pt x="6401" y="8396"/>
                  </a:cubicBezTo>
                  <a:cubicBezTo>
                    <a:pt x="6444" y="8887"/>
                    <a:pt x="6583" y="9335"/>
                    <a:pt x="6764" y="9783"/>
                  </a:cubicBezTo>
                  <a:cubicBezTo>
                    <a:pt x="6935" y="10263"/>
                    <a:pt x="7159" y="10796"/>
                    <a:pt x="7425" y="11244"/>
                  </a:cubicBezTo>
                  <a:cubicBezTo>
                    <a:pt x="7692" y="11692"/>
                    <a:pt x="7959" y="12129"/>
                    <a:pt x="8268" y="12492"/>
                  </a:cubicBezTo>
                  <a:cubicBezTo>
                    <a:pt x="8578" y="12929"/>
                    <a:pt x="8940" y="13335"/>
                    <a:pt x="9335" y="13644"/>
                  </a:cubicBezTo>
                  <a:cubicBezTo>
                    <a:pt x="9471" y="13780"/>
                    <a:pt x="9930" y="14138"/>
                    <a:pt x="10224" y="14138"/>
                  </a:cubicBezTo>
                  <a:cubicBezTo>
                    <a:pt x="10322" y="14138"/>
                    <a:pt x="10402" y="14098"/>
                    <a:pt x="10444" y="13996"/>
                  </a:cubicBezTo>
                  <a:cubicBezTo>
                    <a:pt x="10498" y="13911"/>
                    <a:pt x="10444" y="13783"/>
                    <a:pt x="10444" y="13644"/>
                  </a:cubicBezTo>
                  <a:lnTo>
                    <a:pt x="10444" y="13335"/>
                  </a:lnTo>
                  <a:cubicBezTo>
                    <a:pt x="10402" y="13111"/>
                    <a:pt x="10359" y="12887"/>
                    <a:pt x="10316" y="12663"/>
                  </a:cubicBezTo>
                  <a:cubicBezTo>
                    <a:pt x="9783" y="10668"/>
                    <a:pt x="8183" y="9196"/>
                    <a:pt x="6668" y="7862"/>
                  </a:cubicBezTo>
                  <a:lnTo>
                    <a:pt x="6625" y="7862"/>
                  </a:lnTo>
                  <a:cubicBezTo>
                    <a:pt x="6892" y="7329"/>
                    <a:pt x="7116" y="6796"/>
                    <a:pt x="7383" y="6316"/>
                  </a:cubicBezTo>
                  <a:cubicBezTo>
                    <a:pt x="7692" y="5644"/>
                    <a:pt x="8002" y="5025"/>
                    <a:pt x="8407" y="4449"/>
                  </a:cubicBezTo>
                  <a:cubicBezTo>
                    <a:pt x="8450" y="4929"/>
                    <a:pt x="8492" y="5377"/>
                    <a:pt x="8578" y="5825"/>
                  </a:cubicBezTo>
                  <a:cubicBezTo>
                    <a:pt x="8759" y="6849"/>
                    <a:pt x="9068" y="7777"/>
                    <a:pt x="9516" y="8716"/>
                  </a:cubicBezTo>
                  <a:cubicBezTo>
                    <a:pt x="9740" y="9153"/>
                    <a:pt x="9964" y="9601"/>
                    <a:pt x="10274" y="10049"/>
                  </a:cubicBezTo>
                  <a:cubicBezTo>
                    <a:pt x="10540" y="10487"/>
                    <a:pt x="10892" y="10935"/>
                    <a:pt x="11340" y="11201"/>
                  </a:cubicBezTo>
                  <a:cubicBezTo>
                    <a:pt x="11353" y="11214"/>
                    <a:pt x="11373" y="11219"/>
                    <a:pt x="11395" y="11219"/>
                  </a:cubicBezTo>
                  <a:cubicBezTo>
                    <a:pt x="11447" y="11219"/>
                    <a:pt x="11511" y="11189"/>
                    <a:pt x="11511" y="11159"/>
                  </a:cubicBezTo>
                  <a:cubicBezTo>
                    <a:pt x="11564" y="10583"/>
                    <a:pt x="11564" y="10049"/>
                    <a:pt x="11511" y="9516"/>
                  </a:cubicBezTo>
                  <a:cubicBezTo>
                    <a:pt x="11383" y="8534"/>
                    <a:pt x="11074" y="7649"/>
                    <a:pt x="10540" y="6796"/>
                  </a:cubicBezTo>
                  <a:cubicBezTo>
                    <a:pt x="9964" y="5910"/>
                    <a:pt x="9164" y="5153"/>
                    <a:pt x="8631" y="4225"/>
                  </a:cubicBezTo>
                  <a:lnTo>
                    <a:pt x="8631" y="4129"/>
                  </a:lnTo>
                  <a:lnTo>
                    <a:pt x="8631" y="4086"/>
                  </a:lnTo>
                  <a:cubicBezTo>
                    <a:pt x="9431" y="2934"/>
                    <a:pt x="10359" y="1867"/>
                    <a:pt x="11564" y="1025"/>
                  </a:cubicBezTo>
                  <a:lnTo>
                    <a:pt x="11564" y="1025"/>
                  </a:lnTo>
                  <a:cubicBezTo>
                    <a:pt x="11511" y="2315"/>
                    <a:pt x="11650" y="3595"/>
                    <a:pt x="12045" y="4801"/>
                  </a:cubicBezTo>
                  <a:cubicBezTo>
                    <a:pt x="12365" y="5953"/>
                    <a:pt x="12898" y="7020"/>
                    <a:pt x="13559" y="8001"/>
                  </a:cubicBezTo>
                  <a:cubicBezTo>
                    <a:pt x="13698" y="8268"/>
                    <a:pt x="13869" y="8492"/>
                    <a:pt x="14050" y="8716"/>
                  </a:cubicBezTo>
                  <a:cubicBezTo>
                    <a:pt x="14274" y="8983"/>
                    <a:pt x="14498" y="9249"/>
                    <a:pt x="14711" y="9463"/>
                  </a:cubicBezTo>
                  <a:cubicBezTo>
                    <a:pt x="14819" y="9520"/>
                    <a:pt x="15007" y="9638"/>
                    <a:pt x="15141" y="9638"/>
                  </a:cubicBezTo>
                  <a:cubicBezTo>
                    <a:pt x="15232" y="9638"/>
                    <a:pt x="15298" y="9584"/>
                    <a:pt x="15298" y="9420"/>
                  </a:cubicBezTo>
                  <a:cubicBezTo>
                    <a:pt x="15341" y="9111"/>
                    <a:pt x="15341" y="8801"/>
                    <a:pt x="15298" y="8492"/>
                  </a:cubicBezTo>
                  <a:cubicBezTo>
                    <a:pt x="15202" y="7158"/>
                    <a:pt x="14711" y="5868"/>
                    <a:pt x="14093" y="4716"/>
                  </a:cubicBezTo>
                  <a:cubicBezTo>
                    <a:pt x="13783" y="4086"/>
                    <a:pt x="13378" y="3467"/>
                    <a:pt x="12983" y="2891"/>
                  </a:cubicBezTo>
                  <a:cubicBezTo>
                    <a:pt x="12631" y="2315"/>
                    <a:pt x="12141" y="1729"/>
                    <a:pt x="11874" y="1067"/>
                  </a:cubicBezTo>
                  <a:cubicBezTo>
                    <a:pt x="11831" y="1025"/>
                    <a:pt x="11831" y="1025"/>
                    <a:pt x="11778" y="1025"/>
                  </a:cubicBezTo>
                  <a:cubicBezTo>
                    <a:pt x="11778" y="982"/>
                    <a:pt x="11831" y="929"/>
                    <a:pt x="11831" y="886"/>
                  </a:cubicBezTo>
                  <a:cubicBezTo>
                    <a:pt x="11874" y="843"/>
                    <a:pt x="11959" y="801"/>
                    <a:pt x="12045" y="758"/>
                  </a:cubicBezTo>
                  <a:cubicBezTo>
                    <a:pt x="12130" y="672"/>
                    <a:pt x="12063" y="527"/>
                    <a:pt x="11987" y="527"/>
                  </a:cubicBezTo>
                  <a:cubicBezTo>
                    <a:pt x="11978" y="527"/>
                    <a:pt x="11968" y="529"/>
                    <a:pt x="11959" y="534"/>
                  </a:cubicBezTo>
                  <a:lnTo>
                    <a:pt x="11874" y="534"/>
                  </a:lnTo>
                  <a:cubicBezTo>
                    <a:pt x="11831" y="577"/>
                    <a:pt x="11735" y="577"/>
                    <a:pt x="11692" y="619"/>
                  </a:cubicBezTo>
                  <a:cubicBezTo>
                    <a:pt x="11692" y="577"/>
                    <a:pt x="11692" y="577"/>
                    <a:pt x="11650" y="577"/>
                  </a:cubicBezTo>
                  <a:cubicBezTo>
                    <a:pt x="11582" y="580"/>
                    <a:pt x="11514" y="582"/>
                    <a:pt x="11446" y="582"/>
                  </a:cubicBezTo>
                  <a:cubicBezTo>
                    <a:pt x="10714" y="582"/>
                    <a:pt x="9985" y="384"/>
                    <a:pt x="9292" y="267"/>
                  </a:cubicBezTo>
                  <a:cubicBezTo>
                    <a:pt x="8492" y="129"/>
                    <a:pt x="7692" y="43"/>
                    <a:pt x="6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9" name="Google Shape;1579;p36"/>
          <p:cNvGrpSpPr/>
          <p:nvPr/>
        </p:nvGrpSpPr>
        <p:grpSpPr>
          <a:xfrm rot="4018643" flipH="1">
            <a:off x="6712516" y="4213216"/>
            <a:ext cx="1683519" cy="1352875"/>
            <a:chOff x="3014694" y="2662088"/>
            <a:chExt cx="1047264" cy="841581"/>
          </a:xfrm>
        </p:grpSpPr>
        <p:sp>
          <p:nvSpPr>
            <p:cNvPr id="1580" name="Google Shape;1580;p36"/>
            <p:cNvSpPr/>
            <p:nvPr/>
          </p:nvSpPr>
          <p:spPr>
            <a:xfrm>
              <a:off x="3014694" y="2662088"/>
              <a:ext cx="1047264" cy="841581"/>
            </a:xfrm>
            <a:custGeom>
              <a:avLst/>
              <a:gdLst/>
              <a:ahLst/>
              <a:cxnLst/>
              <a:rect l="l" t="t" r="r" b="b"/>
              <a:pathLst>
                <a:path w="26670" h="21432" extrusionOk="0">
                  <a:moveTo>
                    <a:pt x="11692" y="0"/>
                  </a:moveTo>
                  <a:lnTo>
                    <a:pt x="10188" y="363"/>
                  </a:lnTo>
                  <a:lnTo>
                    <a:pt x="8268" y="3296"/>
                  </a:lnTo>
                  <a:lnTo>
                    <a:pt x="8055" y="7073"/>
                  </a:lnTo>
                  <a:lnTo>
                    <a:pt x="6540" y="5515"/>
                  </a:lnTo>
                  <a:lnTo>
                    <a:pt x="6049" y="3115"/>
                  </a:lnTo>
                  <a:lnTo>
                    <a:pt x="5430" y="896"/>
                  </a:lnTo>
                  <a:lnTo>
                    <a:pt x="3958" y="2134"/>
                  </a:lnTo>
                  <a:lnTo>
                    <a:pt x="4182" y="4630"/>
                  </a:lnTo>
                  <a:cubicBezTo>
                    <a:pt x="4182" y="4630"/>
                    <a:pt x="5782" y="6763"/>
                    <a:pt x="5825" y="6806"/>
                  </a:cubicBezTo>
                  <a:cubicBezTo>
                    <a:pt x="5921" y="6849"/>
                    <a:pt x="7692" y="9121"/>
                    <a:pt x="7734" y="9164"/>
                  </a:cubicBezTo>
                  <a:lnTo>
                    <a:pt x="6497" y="8801"/>
                  </a:lnTo>
                  <a:lnTo>
                    <a:pt x="4449" y="9473"/>
                  </a:lnTo>
                  <a:cubicBezTo>
                    <a:pt x="4449" y="9473"/>
                    <a:pt x="2273" y="11916"/>
                    <a:pt x="2315" y="11958"/>
                  </a:cubicBezTo>
                  <a:cubicBezTo>
                    <a:pt x="2358" y="11958"/>
                    <a:pt x="1" y="14497"/>
                    <a:pt x="54" y="14540"/>
                  </a:cubicBezTo>
                  <a:cubicBezTo>
                    <a:pt x="139" y="14540"/>
                    <a:pt x="1387" y="15073"/>
                    <a:pt x="1387" y="15073"/>
                  </a:cubicBezTo>
                  <a:cubicBezTo>
                    <a:pt x="1387" y="15073"/>
                    <a:pt x="2999" y="15386"/>
                    <a:pt x="3228" y="15386"/>
                  </a:cubicBezTo>
                  <a:cubicBezTo>
                    <a:pt x="3242" y="15386"/>
                    <a:pt x="3251" y="15385"/>
                    <a:pt x="3254" y="15383"/>
                  </a:cubicBezTo>
                  <a:cubicBezTo>
                    <a:pt x="3254" y="15297"/>
                    <a:pt x="5121" y="14764"/>
                    <a:pt x="5206" y="14764"/>
                  </a:cubicBezTo>
                  <a:cubicBezTo>
                    <a:pt x="5292" y="14721"/>
                    <a:pt x="6988" y="13964"/>
                    <a:pt x="6988" y="13964"/>
                  </a:cubicBezTo>
                  <a:lnTo>
                    <a:pt x="8759" y="11649"/>
                  </a:lnTo>
                  <a:lnTo>
                    <a:pt x="7873" y="13206"/>
                  </a:lnTo>
                  <a:cubicBezTo>
                    <a:pt x="7873" y="13206"/>
                    <a:pt x="8183" y="15340"/>
                    <a:pt x="8183" y="15425"/>
                  </a:cubicBezTo>
                  <a:cubicBezTo>
                    <a:pt x="8183" y="15468"/>
                    <a:pt x="9431" y="18455"/>
                    <a:pt x="9516" y="18498"/>
                  </a:cubicBezTo>
                  <a:cubicBezTo>
                    <a:pt x="9559" y="18498"/>
                    <a:pt x="10892" y="20226"/>
                    <a:pt x="11031" y="20268"/>
                  </a:cubicBezTo>
                  <a:cubicBezTo>
                    <a:pt x="11049" y="20280"/>
                    <a:pt x="11106" y="20284"/>
                    <a:pt x="11183" y="20284"/>
                  </a:cubicBezTo>
                  <a:cubicBezTo>
                    <a:pt x="11459" y="20284"/>
                    <a:pt x="12001" y="20226"/>
                    <a:pt x="12001" y="20226"/>
                  </a:cubicBezTo>
                  <a:lnTo>
                    <a:pt x="13122" y="18668"/>
                  </a:lnTo>
                  <a:lnTo>
                    <a:pt x="13164" y="16321"/>
                  </a:lnTo>
                  <a:cubicBezTo>
                    <a:pt x="13164" y="16321"/>
                    <a:pt x="13602" y="17601"/>
                    <a:pt x="13602" y="17655"/>
                  </a:cubicBezTo>
                  <a:cubicBezTo>
                    <a:pt x="13655" y="17697"/>
                    <a:pt x="15202" y="20492"/>
                    <a:pt x="15255" y="20535"/>
                  </a:cubicBezTo>
                  <a:cubicBezTo>
                    <a:pt x="15340" y="20631"/>
                    <a:pt x="16941" y="21431"/>
                    <a:pt x="16941" y="21431"/>
                  </a:cubicBezTo>
                  <a:lnTo>
                    <a:pt x="18093" y="20002"/>
                  </a:lnTo>
                  <a:lnTo>
                    <a:pt x="18231" y="17825"/>
                  </a:lnTo>
                  <a:lnTo>
                    <a:pt x="17517" y="16140"/>
                  </a:lnTo>
                  <a:lnTo>
                    <a:pt x="17517" y="16140"/>
                  </a:lnTo>
                  <a:cubicBezTo>
                    <a:pt x="17517" y="16140"/>
                    <a:pt x="17922" y="16364"/>
                    <a:pt x="18007" y="16407"/>
                  </a:cubicBezTo>
                  <a:cubicBezTo>
                    <a:pt x="18093" y="16492"/>
                    <a:pt x="19693" y="18988"/>
                    <a:pt x="19789" y="19031"/>
                  </a:cubicBezTo>
                  <a:cubicBezTo>
                    <a:pt x="19831" y="19074"/>
                    <a:pt x="21698" y="20140"/>
                    <a:pt x="21698" y="20140"/>
                  </a:cubicBezTo>
                  <a:lnTo>
                    <a:pt x="24098" y="20492"/>
                  </a:lnTo>
                  <a:lnTo>
                    <a:pt x="26669" y="20226"/>
                  </a:lnTo>
                  <a:lnTo>
                    <a:pt x="25656" y="17431"/>
                  </a:lnTo>
                  <a:lnTo>
                    <a:pt x="24493" y="16225"/>
                  </a:lnTo>
                  <a:lnTo>
                    <a:pt x="22317" y="14935"/>
                  </a:lnTo>
                  <a:lnTo>
                    <a:pt x="20759" y="14188"/>
                  </a:lnTo>
                  <a:lnTo>
                    <a:pt x="19693" y="14231"/>
                  </a:lnTo>
                  <a:cubicBezTo>
                    <a:pt x="19693" y="14231"/>
                    <a:pt x="18541" y="14231"/>
                    <a:pt x="18626" y="14135"/>
                  </a:cubicBezTo>
                  <a:cubicBezTo>
                    <a:pt x="18669" y="14092"/>
                    <a:pt x="20589" y="13783"/>
                    <a:pt x="20631" y="13697"/>
                  </a:cubicBezTo>
                  <a:cubicBezTo>
                    <a:pt x="20674" y="13655"/>
                    <a:pt x="22669" y="12406"/>
                    <a:pt x="22765" y="12321"/>
                  </a:cubicBezTo>
                  <a:cubicBezTo>
                    <a:pt x="22850" y="12225"/>
                    <a:pt x="24408" y="10540"/>
                    <a:pt x="24408" y="10540"/>
                  </a:cubicBezTo>
                  <a:lnTo>
                    <a:pt x="22669" y="9964"/>
                  </a:lnTo>
                  <a:lnTo>
                    <a:pt x="20269" y="8801"/>
                  </a:lnTo>
                  <a:lnTo>
                    <a:pt x="16589" y="10764"/>
                  </a:lnTo>
                  <a:cubicBezTo>
                    <a:pt x="16589" y="10764"/>
                    <a:pt x="14192" y="12003"/>
                    <a:pt x="13935" y="12003"/>
                  </a:cubicBezTo>
                  <a:cubicBezTo>
                    <a:pt x="13929" y="12003"/>
                    <a:pt x="13925" y="12002"/>
                    <a:pt x="13922" y="12001"/>
                  </a:cubicBezTo>
                  <a:cubicBezTo>
                    <a:pt x="13783" y="12001"/>
                    <a:pt x="12674" y="11521"/>
                    <a:pt x="12535" y="11382"/>
                  </a:cubicBezTo>
                  <a:cubicBezTo>
                    <a:pt x="12407" y="11254"/>
                    <a:pt x="14850" y="11073"/>
                    <a:pt x="14892" y="11030"/>
                  </a:cubicBezTo>
                  <a:cubicBezTo>
                    <a:pt x="14935" y="10988"/>
                    <a:pt x="17965" y="9654"/>
                    <a:pt x="18007" y="9558"/>
                  </a:cubicBezTo>
                  <a:cubicBezTo>
                    <a:pt x="18050" y="9516"/>
                    <a:pt x="20407" y="7606"/>
                    <a:pt x="20493" y="7467"/>
                  </a:cubicBezTo>
                  <a:cubicBezTo>
                    <a:pt x="20589" y="7382"/>
                    <a:pt x="20098" y="5963"/>
                    <a:pt x="20098" y="5963"/>
                  </a:cubicBezTo>
                  <a:lnTo>
                    <a:pt x="17826" y="5867"/>
                  </a:lnTo>
                  <a:lnTo>
                    <a:pt x="15116" y="5515"/>
                  </a:lnTo>
                  <a:lnTo>
                    <a:pt x="11468" y="7691"/>
                  </a:lnTo>
                  <a:lnTo>
                    <a:pt x="12535" y="5963"/>
                  </a:lnTo>
                  <a:lnTo>
                    <a:pt x="12364" y="2358"/>
                  </a:lnTo>
                  <a:lnTo>
                    <a:pt x="1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p:nvPr/>
          </p:nvSpPr>
          <p:spPr>
            <a:xfrm>
              <a:off x="3069157" y="2709993"/>
              <a:ext cx="952983" cy="756371"/>
            </a:xfrm>
            <a:custGeom>
              <a:avLst/>
              <a:gdLst/>
              <a:ahLst/>
              <a:cxnLst/>
              <a:rect l="l" t="t" r="r" b="b"/>
              <a:pathLst>
                <a:path w="24269" h="19262" extrusionOk="0">
                  <a:moveTo>
                    <a:pt x="7501" y="8594"/>
                  </a:moveTo>
                  <a:cubicBezTo>
                    <a:pt x="7504" y="8598"/>
                    <a:pt x="7507" y="8601"/>
                    <a:pt x="7510" y="8605"/>
                  </a:cubicBezTo>
                  <a:cubicBezTo>
                    <a:pt x="7507" y="8601"/>
                    <a:pt x="7504" y="8598"/>
                    <a:pt x="7501" y="8594"/>
                  </a:cubicBezTo>
                  <a:close/>
                  <a:moveTo>
                    <a:pt x="9436" y="0"/>
                  </a:moveTo>
                  <a:cubicBezTo>
                    <a:pt x="9399" y="0"/>
                    <a:pt x="9359" y="21"/>
                    <a:pt x="9334" y="71"/>
                  </a:cubicBezTo>
                  <a:cubicBezTo>
                    <a:pt x="9110" y="647"/>
                    <a:pt x="8662" y="1095"/>
                    <a:pt x="8268" y="1543"/>
                  </a:cubicBezTo>
                  <a:cubicBezTo>
                    <a:pt x="7905" y="1980"/>
                    <a:pt x="7596" y="2471"/>
                    <a:pt x="7372" y="3005"/>
                  </a:cubicBezTo>
                  <a:cubicBezTo>
                    <a:pt x="7148" y="3538"/>
                    <a:pt x="6977" y="4114"/>
                    <a:pt x="6934" y="4701"/>
                  </a:cubicBezTo>
                  <a:cubicBezTo>
                    <a:pt x="6881" y="5234"/>
                    <a:pt x="7020" y="5810"/>
                    <a:pt x="7148" y="6343"/>
                  </a:cubicBezTo>
                  <a:cubicBezTo>
                    <a:pt x="7244" y="7005"/>
                    <a:pt x="7372" y="7677"/>
                    <a:pt x="7468" y="8296"/>
                  </a:cubicBezTo>
                  <a:cubicBezTo>
                    <a:pt x="6401" y="7186"/>
                    <a:pt x="5462" y="5981"/>
                    <a:pt x="4705" y="4647"/>
                  </a:cubicBezTo>
                  <a:cubicBezTo>
                    <a:pt x="4086" y="3495"/>
                    <a:pt x="3595" y="2247"/>
                    <a:pt x="3286" y="967"/>
                  </a:cubicBezTo>
                  <a:cubicBezTo>
                    <a:pt x="3286" y="908"/>
                    <a:pt x="3253" y="882"/>
                    <a:pt x="3216" y="882"/>
                  </a:cubicBezTo>
                  <a:cubicBezTo>
                    <a:pt x="3165" y="882"/>
                    <a:pt x="3105" y="930"/>
                    <a:pt x="3105" y="1010"/>
                  </a:cubicBezTo>
                  <a:cubicBezTo>
                    <a:pt x="3595" y="3314"/>
                    <a:pt x="4801" y="5447"/>
                    <a:pt x="6305" y="7271"/>
                  </a:cubicBezTo>
                  <a:cubicBezTo>
                    <a:pt x="6651" y="7699"/>
                    <a:pt x="7065" y="8127"/>
                    <a:pt x="7455" y="8545"/>
                  </a:cubicBezTo>
                  <a:lnTo>
                    <a:pt x="7455" y="8545"/>
                  </a:lnTo>
                  <a:cubicBezTo>
                    <a:pt x="7453" y="8545"/>
                    <a:pt x="7452" y="8545"/>
                    <a:pt x="7450" y="8545"/>
                  </a:cubicBezTo>
                  <a:cubicBezTo>
                    <a:pt x="7441" y="8545"/>
                    <a:pt x="7430" y="8550"/>
                    <a:pt x="7414" y="8562"/>
                  </a:cubicBezTo>
                  <a:cubicBezTo>
                    <a:pt x="6796" y="8648"/>
                    <a:pt x="6134" y="8744"/>
                    <a:pt x="5505" y="8829"/>
                  </a:cubicBezTo>
                  <a:cubicBezTo>
                    <a:pt x="4971" y="8914"/>
                    <a:pt x="4395" y="8968"/>
                    <a:pt x="3862" y="9138"/>
                  </a:cubicBezTo>
                  <a:cubicBezTo>
                    <a:pt x="3329" y="9320"/>
                    <a:pt x="2795" y="9672"/>
                    <a:pt x="2401" y="10077"/>
                  </a:cubicBezTo>
                  <a:cubicBezTo>
                    <a:pt x="1952" y="10429"/>
                    <a:pt x="1547" y="10877"/>
                    <a:pt x="1238" y="11314"/>
                  </a:cubicBezTo>
                  <a:cubicBezTo>
                    <a:pt x="886" y="11901"/>
                    <a:pt x="576" y="12520"/>
                    <a:pt x="86" y="13011"/>
                  </a:cubicBezTo>
                  <a:cubicBezTo>
                    <a:pt x="0" y="13053"/>
                    <a:pt x="43" y="13139"/>
                    <a:pt x="86" y="13139"/>
                  </a:cubicBezTo>
                  <a:cubicBezTo>
                    <a:pt x="501" y="13246"/>
                    <a:pt x="928" y="13296"/>
                    <a:pt x="1355" y="13296"/>
                  </a:cubicBezTo>
                  <a:cubicBezTo>
                    <a:pt x="2156" y="13296"/>
                    <a:pt x="2957" y="13121"/>
                    <a:pt x="3681" y="12829"/>
                  </a:cubicBezTo>
                  <a:cubicBezTo>
                    <a:pt x="4843" y="12339"/>
                    <a:pt x="5867" y="11581"/>
                    <a:pt x="6614" y="10610"/>
                  </a:cubicBezTo>
                  <a:cubicBezTo>
                    <a:pt x="7062" y="10077"/>
                    <a:pt x="7414" y="9405"/>
                    <a:pt x="7638" y="8744"/>
                  </a:cubicBezTo>
                  <a:cubicBezTo>
                    <a:pt x="7820" y="8914"/>
                    <a:pt x="8001" y="9053"/>
                    <a:pt x="8172" y="9234"/>
                  </a:cubicBezTo>
                  <a:cubicBezTo>
                    <a:pt x="8129" y="9234"/>
                    <a:pt x="8129" y="9234"/>
                    <a:pt x="8129" y="9277"/>
                  </a:cubicBezTo>
                  <a:cubicBezTo>
                    <a:pt x="8001" y="9981"/>
                    <a:pt x="7734" y="10653"/>
                    <a:pt x="7596" y="11314"/>
                  </a:cubicBezTo>
                  <a:cubicBezTo>
                    <a:pt x="7414" y="11986"/>
                    <a:pt x="7329" y="12648"/>
                    <a:pt x="7329" y="13363"/>
                  </a:cubicBezTo>
                  <a:cubicBezTo>
                    <a:pt x="7372" y="13981"/>
                    <a:pt x="7468" y="14611"/>
                    <a:pt x="7681" y="15187"/>
                  </a:cubicBezTo>
                  <a:cubicBezTo>
                    <a:pt x="7948" y="15805"/>
                    <a:pt x="8310" y="16339"/>
                    <a:pt x="8748" y="16829"/>
                  </a:cubicBezTo>
                  <a:cubicBezTo>
                    <a:pt x="9014" y="17096"/>
                    <a:pt x="9281" y="17363"/>
                    <a:pt x="9548" y="17587"/>
                  </a:cubicBezTo>
                  <a:cubicBezTo>
                    <a:pt x="9814" y="17854"/>
                    <a:pt x="10177" y="18078"/>
                    <a:pt x="10348" y="18430"/>
                  </a:cubicBezTo>
                  <a:cubicBezTo>
                    <a:pt x="10370" y="18447"/>
                    <a:pt x="10397" y="18458"/>
                    <a:pt x="10425" y="18458"/>
                  </a:cubicBezTo>
                  <a:cubicBezTo>
                    <a:pt x="10465" y="18458"/>
                    <a:pt x="10504" y="18437"/>
                    <a:pt x="10529" y="18387"/>
                  </a:cubicBezTo>
                  <a:cubicBezTo>
                    <a:pt x="10753" y="17811"/>
                    <a:pt x="10881" y="17139"/>
                    <a:pt x="10935" y="16520"/>
                  </a:cubicBezTo>
                  <a:cubicBezTo>
                    <a:pt x="11020" y="15901"/>
                    <a:pt x="11063" y="15272"/>
                    <a:pt x="10977" y="14653"/>
                  </a:cubicBezTo>
                  <a:cubicBezTo>
                    <a:pt x="10935" y="13981"/>
                    <a:pt x="10710" y="13363"/>
                    <a:pt x="10486" y="12787"/>
                  </a:cubicBezTo>
                  <a:cubicBezTo>
                    <a:pt x="10220" y="12168"/>
                    <a:pt x="9953" y="11581"/>
                    <a:pt x="9644" y="11005"/>
                  </a:cubicBezTo>
                  <a:cubicBezTo>
                    <a:pt x="9334" y="10568"/>
                    <a:pt x="9014" y="10120"/>
                    <a:pt x="8705" y="9672"/>
                  </a:cubicBezTo>
                  <a:lnTo>
                    <a:pt x="8705" y="9672"/>
                  </a:lnTo>
                  <a:cubicBezTo>
                    <a:pt x="9601" y="10472"/>
                    <a:pt x="10572" y="11186"/>
                    <a:pt x="11553" y="11805"/>
                  </a:cubicBezTo>
                  <a:lnTo>
                    <a:pt x="11553" y="11848"/>
                  </a:lnTo>
                  <a:lnTo>
                    <a:pt x="11553" y="11901"/>
                  </a:lnTo>
                  <a:cubicBezTo>
                    <a:pt x="11863" y="12968"/>
                    <a:pt x="12001" y="14035"/>
                    <a:pt x="12311" y="15101"/>
                  </a:cubicBezTo>
                  <a:cubicBezTo>
                    <a:pt x="12481" y="15581"/>
                    <a:pt x="12705" y="16115"/>
                    <a:pt x="12972" y="16605"/>
                  </a:cubicBezTo>
                  <a:cubicBezTo>
                    <a:pt x="13281" y="17096"/>
                    <a:pt x="13644" y="17544"/>
                    <a:pt x="14081" y="17939"/>
                  </a:cubicBezTo>
                  <a:cubicBezTo>
                    <a:pt x="14529" y="18387"/>
                    <a:pt x="15063" y="18835"/>
                    <a:pt x="15596" y="19230"/>
                  </a:cubicBezTo>
                  <a:cubicBezTo>
                    <a:pt x="15596" y="19251"/>
                    <a:pt x="15618" y="19262"/>
                    <a:pt x="15646" y="19262"/>
                  </a:cubicBezTo>
                  <a:cubicBezTo>
                    <a:pt x="15674" y="19262"/>
                    <a:pt x="15708" y="19251"/>
                    <a:pt x="15735" y="19230"/>
                  </a:cubicBezTo>
                  <a:cubicBezTo>
                    <a:pt x="15863" y="19006"/>
                    <a:pt x="15863" y="18696"/>
                    <a:pt x="15863" y="18430"/>
                  </a:cubicBezTo>
                  <a:lnTo>
                    <a:pt x="15863" y="17630"/>
                  </a:lnTo>
                  <a:cubicBezTo>
                    <a:pt x="15820" y="17096"/>
                    <a:pt x="15735" y="16563"/>
                    <a:pt x="15554" y="16072"/>
                  </a:cubicBezTo>
                  <a:cubicBezTo>
                    <a:pt x="15330" y="15496"/>
                    <a:pt x="15020" y="15005"/>
                    <a:pt x="14668" y="14515"/>
                  </a:cubicBezTo>
                  <a:cubicBezTo>
                    <a:pt x="14305" y="14035"/>
                    <a:pt x="13868" y="13544"/>
                    <a:pt x="13420" y="13096"/>
                  </a:cubicBezTo>
                  <a:cubicBezTo>
                    <a:pt x="13239" y="12968"/>
                    <a:pt x="13111" y="12829"/>
                    <a:pt x="12929" y="12701"/>
                  </a:cubicBezTo>
                  <a:lnTo>
                    <a:pt x="12929" y="12701"/>
                  </a:lnTo>
                  <a:cubicBezTo>
                    <a:pt x="14081" y="13320"/>
                    <a:pt x="15287" y="13896"/>
                    <a:pt x="16535" y="14301"/>
                  </a:cubicBezTo>
                  <a:lnTo>
                    <a:pt x="16578" y="14301"/>
                  </a:lnTo>
                  <a:cubicBezTo>
                    <a:pt x="16972" y="14781"/>
                    <a:pt x="17239" y="15368"/>
                    <a:pt x="17602" y="15901"/>
                  </a:cubicBezTo>
                  <a:cubicBezTo>
                    <a:pt x="17954" y="16435"/>
                    <a:pt x="18348" y="16915"/>
                    <a:pt x="18839" y="17320"/>
                  </a:cubicBezTo>
                  <a:cubicBezTo>
                    <a:pt x="19821" y="18120"/>
                    <a:pt x="20973" y="18568"/>
                    <a:pt x="22221" y="18654"/>
                  </a:cubicBezTo>
                  <a:cubicBezTo>
                    <a:pt x="22373" y="18664"/>
                    <a:pt x="22529" y="18669"/>
                    <a:pt x="22686" y="18669"/>
                  </a:cubicBezTo>
                  <a:cubicBezTo>
                    <a:pt x="23170" y="18669"/>
                    <a:pt x="23674" y="18619"/>
                    <a:pt x="24173" y="18515"/>
                  </a:cubicBezTo>
                  <a:cubicBezTo>
                    <a:pt x="24216" y="18472"/>
                    <a:pt x="24269" y="18430"/>
                    <a:pt x="24216" y="18344"/>
                  </a:cubicBezTo>
                  <a:cubicBezTo>
                    <a:pt x="23864" y="17896"/>
                    <a:pt x="23682" y="17320"/>
                    <a:pt x="23373" y="16787"/>
                  </a:cubicBezTo>
                  <a:cubicBezTo>
                    <a:pt x="23106" y="16253"/>
                    <a:pt x="22711" y="15848"/>
                    <a:pt x="22178" y="15496"/>
                  </a:cubicBezTo>
                  <a:cubicBezTo>
                    <a:pt x="21154" y="14781"/>
                    <a:pt x="20002" y="14301"/>
                    <a:pt x="18754" y="14205"/>
                  </a:cubicBezTo>
                  <a:cubicBezTo>
                    <a:pt x="18418" y="14184"/>
                    <a:pt x="18084" y="14184"/>
                    <a:pt x="17751" y="14184"/>
                  </a:cubicBezTo>
                  <a:cubicBezTo>
                    <a:pt x="17418" y="14184"/>
                    <a:pt x="17084" y="14184"/>
                    <a:pt x="16748" y="14163"/>
                  </a:cubicBezTo>
                  <a:cubicBezTo>
                    <a:pt x="15415" y="13715"/>
                    <a:pt x="14135" y="13139"/>
                    <a:pt x="12929" y="12477"/>
                  </a:cubicBezTo>
                  <a:lnTo>
                    <a:pt x="12929" y="12477"/>
                  </a:lnTo>
                  <a:cubicBezTo>
                    <a:pt x="13600" y="12701"/>
                    <a:pt x="14301" y="12797"/>
                    <a:pt x="15007" y="12797"/>
                  </a:cubicBezTo>
                  <a:cubicBezTo>
                    <a:pt x="15143" y="12797"/>
                    <a:pt x="15279" y="12793"/>
                    <a:pt x="15415" y="12787"/>
                  </a:cubicBezTo>
                  <a:cubicBezTo>
                    <a:pt x="16172" y="12744"/>
                    <a:pt x="16887" y="12563"/>
                    <a:pt x="17602" y="12339"/>
                  </a:cubicBezTo>
                  <a:cubicBezTo>
                    <a:pt x="18263" y="12168"/>
                    <a:pt x="18935" y="11901"/>
                    <a:pt x="19597" y="11581"/>
                  </a:cubicBezTo>
                  <a:cubicBezTo>
                    <a:pt x="19906" y="11410"/>
                    <a:pt x="20269" y="11186"/>
                    <a:pt x="20535" y="10920"/>
                  </a:cubicBezTo>
                  <a:cubicBezTo>
                    <a:pt x="20845" y="10696"/>
                    <a:pt x="21197" y="10386"/>
                    <a:pt x="21282" y="9981"/>
                  </a:cubicBezTo>
                  <a:cubicBezTo>
                    <a:pt x="21325" y="9946"/>
                    <a:pt x="21298" y="9884"/>
                    <a:pt x="21242" y="9884"/>
                  </a:cubicBezTo>
                  <a:cubicBezTo>
                    <a:pt x="21228" y="9884"/>
                    <a:pt x="21213" y="9888"/>
                    <a:pt x="21197" y="9896"/>
                  </a:cubicBezTo>
                  <a:cubicBezTo>
                    <a:pt x="21142" y="9903"/>
                    <a:pt x="21087" y="9907"/>
                    <a:pt x="21030" y="9907"/>
                  </a:cubicBezTo>
                  <a:cubicBezTo>
                    <a:pt x="20765" y="9907"/>
                    <a:pt x="20479" y="9829"/>
                    <a:pt x="20215" y="9714"/>
                  </a:cubicBezTo>
                  <a:cubicBezTo>
                    <a:pt x="19906" y="9629"/>
                    <a:pt x="19554" y="9544"/>
                    <a:pt x="19244" y="9501"/>
                  </a:cubicBezTo>
                  <a:cubicBezTo>
                    <a:pt x="18939" y="9457"/>
                    <a:pt x="18627" y="9434"/>
                    <a:pt x="18315" y="9434"/>
                  </a:cubicBezTo>
                  <a:cubicBezTo>
                    <a:pt x="17940" y="9434"/>
                    <a:pt x="17563" y="9468"/>
                    <a:pt x="17196" y="9544"/>
                  </a:cubicBezTo>
                  <a:cubicBezTo>
                    <a:pt x="15906" y="9810"/>
                    <a:pt x="14796" y="10514"/>
                    <a:pt x="13644" y="11186"/>
                  </a:cubicBezTo>
                  <a:cubicBezTo>
                    <a:pt x="13134" y="11460"/>
                    <a:pt x="12549" y="11734"/>
                    <a:pt x="11925" y="11734"/>
                  </a:cubicBezTo>
                  <a:cubicBezTo>
                    <a:pt x="11845" y="11734"/>
                    <a:pt x="11763" y="11730"/>
                    <a:pt x="11681" y="11720"/>
                  </a:cubicBezTo>
                  <a:lnTo>
                    <a:pt x="11681" y="11677"/>
                  </a:lnTo>
                  <a:cubicBezTo>
                    <a:pt x="11020" y="11272"/>
                    <a:pt x="10348" y="10781"/>
                    <a:pt x="9729" y="10301"/>
                  </a:cubicBezTo>
                  <a:cubicBezTo>
                    <a:pt x="9377" y="10034"/>
                    <a:pt x="9068" y="9768"/>
                    <a:pt x="8748" y="9448"/>
                  </a:cubicBezTo>
                  <a:lnTo>
                    <a:pt x="8748" y="9448"/>
                  </a:lnTo>
                  <a:cubicBezTo>
                    <a:pt x="8929" y="9544"/>
                    <a:pt x="9110" y="9586"/>
                    <a:pt x="9281" y="9672"/>
                  </a:cubicBezTo>
                  <a:cubicBezTo>
                    <a:pt x="9644" y="9768"/>
                    <a:pt x="9953" y="9853"/>
                    <a:pt x="10305" y="9896"/>
                  </a:cubicBezTo>
                  <a:cubicBezTo>
                    <a:pt x="10461" y="9914"/>
                    <a:pt x="10618" y="9923"/>
                    <a:pt x="10777" y="9923"/>
                  </a:cubicBezTo>
                  <a:cubicBezTo>
                    <a:pt x="11345" y="9923"/>
                    <a:pt x="11921" y="9814"/>
                    <a:pt x="12439" y="9672"/>
                  </a:cubicBezTo>
                  <a:cubicBezTo>
                    <a:pt x="13815" y="9362"/>
                    <a:pt x="15244" y="8829"/>
                    <a:pt x="16354" y="7944"/>
                  </a:cubicBezTo>
                  <a:cubicBezTo>
                    <a:pt x="17015" y="7453"/>
                    <a:pt x="17602" y="6781"/>
                    <a:pt x="17911" y="6034"/>
                  </a:cubicBezTo>
                  <a:cubicBezTo>
                    <a:pt x="17954" y="5938"/>
                    <a:pt x="17868" y="5895"/>
                    <a:pt x="17815" y="5895"/>
                  </a:cubicBezTo>
                  <a:cubicBezTo>
                    <a:pt x="17684" y="5931"/>
                    <a:pt x="17546" y="5945"/>
                    <a:pt x="17406" y="5945"/>
                  </a:cubicBezTo>
                  <a:cubicBezTo>
                    <a:pt x="17216" y="5945"/>
                    <a:pt x="17023" y="5920"/>
                    <a:pt x="16844" y="5895"/>
                  </a:cubicBezTo>
                  <a:cubicBezTo>
                    <a:pt x="16535" y="5810"/>
                    <a:pt x="16215" y="5767"/>
                    <a:pt x="15863" y="5714"/>
                  </a:cubicBezTo>
                  <a:cubicBezTo>
                    <a:pt x="15627" y="5699"/>
                    <a:pt x="15390" y="5689"/>
                    <a:pt x="15154" y="5689"/>
                  </a:cubicBezTo>
                  <a:cubicBezTo>
                    <a:pt x="14729" y="5689"/>
                    <a:pt x="14309" y="5721"/>
                    <a:pt x="13911" y="5810"/>
                  </a:cubicBezTo>
                  <a:cubicBezTo>
                    <a:pt x="12535" y="5981"/>
                    <a:pt x="11244" y="6567"/>
                    <a:pt x="10134" y="7367"/>
                  </a:cubicBezTo>
                  <a:cubicBezTo>
                    <a:pt x="9814" y="7634"/>
                    <a:pt x="9505" y="7901"/>
                    <a:pt x="9196" y="8168"/>
                  </a:cubicBezTo>
                  <a:cubicBezTo>
                    <a:pt x="8886" y="8434"/>
                    <a:pt x="8620" y="8744"/>
                    <a:pt x="8268" y="9010"/>
                  </a:cubicBezTo>
                  <a:lnTo>
                    <a:pt x="8268" y="9053"/>
                  </a:lnTo>
                  <a:cubicBezTo>
                    <a:pt x="8086" y="8914"/>
                    <a:pt x="7948" y="8744"/>
                    <a:pt x="7820" y="8605"/>
                  </a:cubicBezTo>
                  <a:cubicBezTo>
                    <a:pt x="8801" y="7805"/>
                    <a:pt x="9548" y="6695"/>
                    <a:pt x="9996" y="5447"/>
                  </a:cubicBezTo>
                  <a:cubicBezTo>
                    <a:pt x="10348" y="4338"/>
                    <a:pt x="10444" y="3143"/>
                    <a:pt x="10262" y="1980"/>
                  </a:cubicBezTo>
                  <a:cubicBezTo>
                    <a:pt x="10134" y="1319"/>
                    <a:pt x="9910" y="647"/>
                    <a:pt x="9505" y="28"/>
                  </a:cubicBezTo>
                  <a:cubicBezTo>
                    <a:pt x="9487" y="11"/>
                    <a:pt x="9462" y="0"/>
                    <a:pt x="9436" y="0"/>
                  </a:cubicBezTo>
                  <a:close/>
                </a:path>
              </a:pathLst>
            </a:custGeom>
            <a:solidFill>
              <a:srgbClr val="E02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6"/>
            <p:cNvSpPr/>
            <p:nvPr/>
          </p:nvSpPr>
          <p:spPr>
            <a:xfrm>
              <a:off x="3081291" y="2695150"/>
              <a:ext cx="951334" cy="756842"/>
            </a:xfrm>
            <a:custGeom>
              <a:avLst/>
              <a:gdLst/>
              <a:ahLst/>
              <a:cxnLst/>
              <a:rect l="l" t="t" r="r" b="b"/>
              <a:pathLst>
                <a:path w="24227" h="19274" extrusionOk="0">
                  <a:moveTo>
                    <a:pt x="9394" y="0"/>
                  </a:moveTo>
                  <a:cubicBezTo>
                    <a:pt x="9357" y="0"/>
                    <a:pt x="9317" y="29"/>
                    <a:pt x="9292" y="54"/>
                  </a:cubicBezTo>
                  <a:cubicBezTo>
                    <a:pt x="9068" y="630"/>
                    <a:pt x="8620" y="1078"/>
                    <a:pt x="8225" y="1558"/>
                  </a:cubicBezTo>
                  <a:cubicBezTo>
                    <a:pt x="7863" y="2006"/>
                    <a:pt x="7596" y="2497"/>
                    <a:pt x="7329" y="2988"/>
                  </a:cubicBezTo>
                  <a:cubicBezTo>
                    <a:pt x="7105" y="3521"/>
                    <a:pt x="6935" y="4097"/>
                    <a:pt x="6892" y="4673"/>
                  </a:cubicBezTo>
                  <a:cubicBezTo>
                    <a:pt x="6839" y="5249"/>
                    <a:pt x="6977" y="5783"/>
                    <a:pt x="7105" y="6359"/>
                  </a:cubicBezTo>
                  <a:cubicBezTo>
                    <a:pt x="7201" y="6988"/>
                    <a:pt x="7329" y="7649"/>
                    <a:pt x="7468" y="8322"/>
                  </a:cubicBezTo>
                  <a:cubicBezTo>
                    <a:pt x="6359" y="7212"/>
                    <a:pt x="5420" y="6007"/>
                    <a:pt x="4662" y="4631"/>
                  </a:cubicBezTo>
                  <a:cubicBezTo>
                    <a:pt x="4044" y="3479"/>
                    <a:pt x="3553" y="2230"/>
                    <a:pt x="3244" y="940"/>
                  </a:cubicBezTo>
                  <a:cubicBezTo>
                    <a:pt x="3244" y="901"/>
                    <a:pt x="3207" y="880"/>
                    <a:pt x="3167" y="880"/>
                  </a:cubicBezTo>
                  <a:cubicBezTo>
                    <a:pt x="3117" y="880"/>
                    <a:pt x="3062" y="912"/>
                    <a:pt x="3062" y="982"/>
                  </a:cubicBezTo>
                  <a:cubicBezTo>
                    <a:pt x="3596" y="3297"/>
                    <a:pt x="4758" y="5473"/>
                    <a:pt x="6263" y="7297"/>
                  </a:cubicBezTo>
                  <a:cubicBezTo>
                    <a:pt x="6668" y="7745"/>
                    <a:pt x="7063" y="8183"/>
                    <a:pt x="7468" y="8588"/>
                  </a:cubicBezTo>
                  <a:cubicBezTo>
                    <a:pt x="7468" y="8588"/>
                    <a:pt x="7425" y="8546"/>
                    <a:pt x="7372" y="8546"/>
                  </a:cubicBezTo>
                  <a:cubicBezTo>
                    <a:pt x="6753" y="8631"/>
                    <a:pt x="6134" y="8716"/>
                    <a:pt x="5505" y="8812"/>
                  </a:cubicBezTo>
                  <a:cubicBezTo>
                    <a:pt x="4929" y="8898"/>
                    <a:pt x="4353" y="8940"/>
                    <a:pt x="3820" y="9164"/>
                  </a:cubicBezTo>
                  <a:cubicBezTo>
                    <a:pt x="3286" y="9346"/>
                    <a:pt x="2753" y="9698"/>
                    <a:pt x="2358" y="10050"/>
                  </a:cubicBezTo>
                  <a:cubicBezTo>
                    <a:pt x="1910" y="10412"/>
                    <a:pt x="1505" y="10850"/>
                    <a:pt x="1195" y="11340"/>
                  </a:cubicBezTo>
                  <a:cubicBezTo>
                    <a:pt x="843" y="11874"/>
                    <a:pt x="534" y="12546"/>
                    <a:pt x="43" y="12983"/>
                  </a:cubicBezTo>
                  <a:cubicBezTo>
                    <a:pt x="1" y="13026"/>
                    <a:pt x="1" y="13122"/>
                    <a:pt x="43" y="13165"/>
                  </a:cubicBezTo>
                  <a:cubicBezTo>
                    <a:pt x="427" y="13264"/>
                    <a:pt x="820" y="13308"/>
                    <a:pt x="1214" y="13308"/>
                  </a:cubicBezTo>
                  <a:cubicBezTo>
                    <a:pt x="2048" y="13308"/>
                    <a:pt x="2885" y="13110"/>
                    <a:pt x="3638" y="12813"/>
                  </a:cubicBezTo>
                  <a:cubicBezTo>
                    <a:pt x="4801" y="12364"/>
                    <a:pt x="5825" y="11607"/>
                    <a:pt x="6572" y="10626"/>
                  </a:cubicBezTo>
                  <a:cubicBezTo>
                    <a:pt x="7020" y="10050"/>
                    <a:pt x="7372" y="9431"/>
                    <a:pt x="7639" y="8759"/>
                  </a:cubicBezTo>
                  <a:cubicBezTo>
                    <a:pt x="7777" y="8898"/>
                    <a:pt x="7959" y="9079"/>
                    <a:pt x="8129" y="9207"/>
                  </a:cubicBezTo>
                  <a:lnTo>
                    <a:pt x="8087" y="9250"/>
                  </a:lnTo>
                  <a:cubicBezTo>
                    <a:pt x="7959" y="9964"/>
                    <a:pt x="7692" y="10626"/>
                    <a:pt x="7553" y="11340"/>
                  </a:cubicBezTo>
                  <a:cubicBezTo>
                    <a:pt x="7372" y="12012"/>
                    <a:pt x="7287" y="12674"/>
                    <a:pt x="7329" y="13346"/>
                  </a:cubicBezTo>
                  <a:cubicBezTo>
                    <a:pt x="7329" y="13965"/>
                    <a:pt x="7425" y="14583"/>
                    <a:pt x="7639" y="15159"/>
                  </a:cubicBezTo>
                  <a:cubicBezTo>
                    <a:pt x="7905" y="15789"/>
                    <a:pt x="8268" y="16322"/>
                    <a:pt x="8705" y="16813"/>
                  </a:cubicBezTo>
                  <a:lnTo>
                    <a:pt x="9505" y="17613"/>
                  </a:lnTo>
                  <a:cubicBezTo>
                    <a:pt x="9772" y="17826"/>
                    <a:pt x="10135" y="18050"/>
                    <a:pt x="10305" y="18413"/>
                  </a:cubicBezTo>
                  <a:cubicBezTo>
                    <a:pt x="10332" y="18456"/>
                    <a:pt x="10367" y="18477"/>
                    <a:pt x="10400" y="18477"/>
                  </a:cubicBezTo>
                  <a:cubicBezTo>
                    <a:pt x="10433" y="18477"/>
                    <a:pt x="10465" y="18456"/>
                    <a:pt x="10487" y="18413"/>
                  </a:cubicBezTo>
                  <a:cubicBezTo>
                    <a:pt x="10711" y="17784"/>
                    <a:pt x="10839" y="17165"/>
                    <a:pt x="10892" y="16493"/>
                  </a:cubicBezTo>
                  <a:cubicBezTo>
                    <a:pt x="10978" y="15874"/>
                    <a:pt x="11020" y="15255"/>
                    <a:pt x="10935" y="14626"/>
                  </a:cubicBezTo>
                  <a:cubicBezTo>
                    <a:pt x="10892" y="14007"/>
                    <a:pt x="10668" y="13389"/>
                    <a:pt x="10444" y="12759"/>
                  </a:cubicBezTo>
                  <a:cubicBezTo>
                    <a:pt x="10177" y="12183"/>
                    <a:pt x="9911" y="11564"/>
                    <a:pt x="9601" y="10988"/>
                  </a:cubicBezTo>
                  <a:cubicBezTo>
                    <a:pt x="9292" y="10540"/>
                    <a:pt x="8972" y="10092"/>
                    <a:pt x="8663" y="9698"/>
                  </a:cubicBezTo>
                  <a:lnTo>
                    <a:pt x="8663" y="9698"/>
                  </a:lnTo>
                  <a:cubicBezTo>
                    <a:pt x="9559" y="10455"/>
                    <a:pt x="10530" y="11159"/>
                    <a:pt x="11511" y="11831"/>
                  </a:cubicBezTo>
                  <a:lnTo>
                    <a:pt x="11511" y="11916"/>
                  </a:lnTo>
                  <a:cubicBezTo>
                    <a:pt x="11820" y="12941"/>
                    <a:pt x="11959" y="14007"/>
                    <a:pt x="12311" y="15074"/>
                  </a:cubicBezTo>
                  <a:cubicBezTo>
                    <a:pt x="12439" y="15607"/>
                    <a:pt x="12663" y="16098"/>
                    <a:pt x="12930" y="16589"/>
                  </a:cubicBezTo>
                  <a:cubicBezTo>
                    <a:pt x="13239" y="17079"/>
                    <a:pt x="13602" y="17517"/>
                    <a:pt x="14039" y="17922"/>
                  </a:cubicBezTo>
                  <a:cubicBezTo>
                    <a:pt x="14487" y="18413"/>
                    <a:pt x="15021" y="18808"/>
                    <a:pt x="15554" y="19256"/>
                  </a:cubicBezTo>
                  <a:cubicBezTo>
                    <a:pt x="15566" y="19268"/>
                    <a:pt x="15579" y="19273"/>
                    <a:pt x="15592" y="19273"/>
                  </a:cubicBezTo>
                  <a:cubicBezTo>
                    <a:pt x="15622" y="19273"/>
                    <a:pt x="15655" y="19243"/>
                    <a:pt x="15693" y="19213"/>
                  </a:cubicBezTo>
                  <a:cubicBezTo>
                    <a:pt x="15821" y="18989"/>
                    <a:pt x="15821" y="18722"/>
                    <a:pt x="15821" y="18456"/>
                  </a:cubicBezTo>
                  <a:lnTo>
                    <a:pt x="15821" y="17656"/>
                  </a:lnTo>
                  <a:cubicBezTo>
                    <a:pt x="15778" y="17122"/>
                    <a:pt x="15693" y="16589"/>
                    <a:pt x="15511" y="16055"/>
                  </a:cubicBezTo>
                  <a:cubicBezTo>
                    <a:pt x="15330" y="15522"/>
                    <a:pt x="14978" y="14989"/>
                    <a:pt x="14626" y="14541"/>
                  </a:cubicBezTo>
                  <a:cubicBezTo>
                    <a:pt x="14263" y="14007"/>
                    <a:pt x="13826" y="13517"/>
                    <a:pt x="13378" y="13122"/>
                  </a:cubicBezTo>
                  <a:cubicBezTo>
                    <a:pt x="13196" y="12941"/>
                    <a:pt x="13068" y="12813"/>
                    <a:pt x="12887" y="12674"/>
                  </a:cubicBezTo>
                  <a:lnTo>
                    <a:pt x="12887" y="12674"/>
                  </a:lnTo>
                  <a:cubicBezTo>
                    <a:pt x="14039" y="13346"/>
                    <a:pt x="15245" y="13879"/>
                    <a:pt x="16535" y="14274"/>
                  </a:cubicBezTo>
                  <a:cubicBezTo>
                    <a:pt x="16930" y="14765"/>
                    <a:pt x="17197" y="15341"/>
                    <a:pt x="17559" y="15874"/>
                  </a:cubicBezTo>
                  <a:cubicBezTo>
                    <a:pt x="17911" y="16407"/>
                    <a:pt x="18306" y="16898"/>
                    <a:pt x="18797" y="17293"/>
                  </a:cubicBezTo>
                  <a:cubicBezTo>
                    <a:pt x="19778" y="18093"/>
                    <a:pt x="20930" y="18541"/>
                    <a:pt x="22178" y="18626"/>
                  </a:cubicBezTo>
                  <a:cubicBezTo>
                    <a:pt x="22354" y="18653"/>
                    <a:pt x="22533" y="18665"/>
                    <a:pt x="22716" y="18665"/>
                  </a:cubicBezTo>
                  <a:cubicBezTo>
                    <a:pt x="23177" y="18665"/>
                    <a:pt x="23657" y="18590"/>
                    <a:pt x="24131" y="18498"/>
                  </a:cubicBezTo>
                  <a:cubicBezTo>
                    <a:pt x="24227" y="18498"/>
                    <a:pt x="24227" y="18413"/>
                    <a:pt x="24173" y="18360"/>
                  </a:cubicBezTo>
                  <a:cubicBezTo>
                    <a:pt x="23821" y="17880"/>
                    <a:pt x="23640" y="17293"/>
                    <a:pt x="23373" y="16813"/>
                  </a:cubicBezTo>
                  <a:cubicBezTo>
                    <a:pt x="23064" y="16279"/>
                    <a:pt x="22669" y="15831"/>
                    <a:pt x="22136" y="15479"/>
                  </a:cubicBezTo>
                  <a:cubicBezTo>
                    <a:pt x="21112" y="14765"/>
                    <a:pt x="19960" y="14274"/>
                    <a:pt x="18711" y="14189"/>
                  </a:cubicBezTo>
                  <a:cubicBezTo>
                    <a:pt x="18559" y="14179"/>
                    <a:pt x="18408" y="14176"/>
                    <a:pt x="18256" y="14176"/>
                  </a:cubicBezTo>
                  <a:cubicBezTo>
                    <a:pt x="17986" y="14176"/>
                    <a:pt x="17717" y="14186"/>
                    <a:pt x="17447" y="14186"/>
                  </a:cubicBezTo>
                  <a:cubicBezTo>
                    <a:pt x="17201" y="14186"/>
                    <a:pt x="16954" y="14177"/>
                    <a:pt x="16706" y="14146"/>
                  </a:cubicBezTo>
                  <a:cubicBezTo>
                    <a:pt x="15373" y="13741"/>
                    <a:pt x="14092" y="13165"/>
                    <a:pt x="12887" y="12450"/>
                  </a:cubicBezTo>
                  <a:lnTo>
                    <a:pt x="12887" y="12450"/>
                  </a:lnTo>
                  <a:cubicBezTo>
                    <a:pt x="13591" y="12685"/>
                    <a:pt x="14329" y="12820"/>
                    <a:pt x="15106" y="12820"/>
                  </a:cubicBezTo>
                  <a:cubicBezTo>
                    <a:pt x="15212" y="12820"/>
                    <a:pt x="15319" y="12818"/>
                    <a:pt x="15426" y="12813"/>
                  </a:cubicBezTo>
                  <a:cubicBezTo>
                    <a:pt x="16130" y="12759"/>
                    <a:pt x="16845" y="12589"/>
                    <a:pt x="17559" y="12364"/>
                  </a:cubicBezTo>
                  <a:cubicBezTo>
                    <a:pt x="18221" y="12140"/>
                    <a:pt x="18935" y="11916"/>
                    <a:pt x="19554" y="11564"/>
                  </a:cubicBezTo>
                  <a:cubicBezTo>
                    <a:pt x="19864" y="11383"/>
                    <a:pt x="20226" y="11159"/>
                    <a:pt x="20536" y="10946"/>
                  </a:cubicBezTo>
                  <a:cubicBezTo>
                    <a:pt x="20802" y="10679"/>
                    <a:pt x="21154" y="10412"/>
                    <a:pt x="21293" y="10007"/>
                  </a:cubicBezTo>
                  <a:cubicBezTo>
                    <a:pt x="21293" y="9922"/>
                    <a:pt x="21240" y="9879"/>
                    <a:pt x="21154" y="9879"/>
                  </a:cubicBezTo>
                  <a:cubicBezTo>
                    <a:pt x="21102" y="9886"/>
                    <a:pt x="21048" y="9889"/>
                    <a:pt x="20994" y="9889"/>
                  </a:cubicBezTo>
                  <a:cubicBezTo>
                    <a:pt x="20727" y="9889"/>
                    <a:pt x="20439" y="9811"/>
                    <a:pt x="20173" y="9740"/>
                  </a:cubicBezTo>
                  <a:cubicBezTo>
                    <a:pt x="19864" y="9655"/>
                    <a:pt x="19512" y="9559"/>
                    <a:pt x="19202" y="9516"/>
                  </a:cubicBezTo>
                  <a:cubicBezTo>
                    <a:pt x="18866" y="9452"/>
                    <a:pt x="18522" y="9420"/>
                    <a:pt x="18178" y="9420"/>
                  </a:cubicBezTo>
                  <a:cubicBezTo>
                    <a:pt x="17834" y="9420"/>
                    <a:pt x="17490" y="9452"/>
                    <a:pt x="17154" y="9516"/>
                  </a:cubicBezTo>
                  <a:cubicBezTo>
                    <a:pt x="15863" y="9826"/>
                    <a:pt x="14754" y="10540"/>
                    <a:pt x="13602" y="11159"/>
                  </a:cubicBezTo>
                  <a:cubicBezTo>
                    <a:pt x="13114" y="11430"/>
                    <a:pt x="12558" y="11724"/>
                    <a:pt x="11966" y="11724"/>
                  </a:cubicBezTo>
                  <a:cubicBezTo>
                    <a:pt x="11858" y="11724"/>
                    <a:pt x="11749" y="11714"/>
                    <a:pt x="11639" y="11692"/>
                  </a:cubicBezTo>
                  <a:cubicBezTo>
                    <a:pt x="10978" y="11255"/>
                    <a:pt x="10305" y="10764"/>
                    <a:pt x="9687" y="10274"/>
                  </a:cubicBezTo>
                  <a:cubicBezTo>
                    <a:pt x="9377" y="10007"/>
                    <a:pt x="9025" y="9740"/>
                    <a:pt x="8705" y="9474"/>
                  </a:cubicBezTo>
                  <a:lnTo>
                    <a:pt x="8705" y="9474"/>
                  </a:lnTo>
                  <a:cubicBezTo>
                    <a:pt x="8887" y="9559"/>
                    <a:pt x="9068" y="9612"/>
                    <a:pt x="9239" y="9655"/>
                  </a:cubicBezTo>
                  <a:cubicBezTo>
                    <a:pt x="9601" y="9783"/>
                    <a:pt x="9953" y="9879"/>
                    <a:pt x="10263" y="9922"/>
                  </a:cubicBezTo>
                  <a:cubicBezTo>
                    <a:pt x="10351" y="9927"/>
                    <a:pt x="10441" y="9929"/>
                    <a:pt x="10530" y="9929"/>
                  </a:cubicBezTo>
                  <a:cubicBezTo>
                    <a:pt x="11164" y="9929"/>
                    <a:pt x="11817" y="9804"/>
                    <a:pt x="12396" y="9655"/>
                  </a:cubicBezTo>
                  <a:cubicBezTo>
                    <a:pt x="13826" y="9346"/>
                    <a:pt x="15202" y="8855"/>
                    <a:pt x="16354" y="7959"/>
                  </a:cubicBezTo>
                  <a:cubicBezTo>
                    <a:pt x="16973" y="7425"/>
                    <a:pt x="17559" y="6764"/>
                    <a:pt x="17869" y="6007"/>
                  </a:cubicBezTo>
                  <a:cubicBezTo>
                    <a:pt x="17911" y="5964"/>
                    <a:pt x="17869" y="5879"/>
                    <a:pt x="17773" y="5879"/>
                  </a:cubicBezTo>
                  <a:cubicBezTo>
                    <a:pt x="17642" y="5915"/>
                    <a:pt x="17511" y="5928"/>
                    <a:pt x="17377" y="5928"/>
                  </a:cubicBezTo>
                  <a:cubicBezTo>
                    <a:pt x="17194" y="5928"/>
                    <a:pt x="17005" y="5903"/>
                    <a:pt x="16802" y="5879"/>
                  </a:cubicBezTo>
                  <a:cubicBezTo>
                    <a:pt x="16493" y="5825"/>
                    <a:pt x="16173" y="5740"/>
                    <a:pt x="15821" y="5740"/>
                  </a:cubicBezTo>
                  <a:cubicBezTo>
                    <a:pt x="15568" y="5707"/>
                    <a:pt x="15314" y="5694"/>
                    <a:pt x="15062" y="5694"/>
                  </a:cubicBezTo>
                  <a:cubicBezTo>
                    <a:pt x="14654" y="5694"/>
                    <a:pt x="14251" y="5730"/>
                    <a:pt x="13868" y="5783"/>
                  </a:cubicBezTo>
                  <a:cubicBezTo>
                    <a:pt x="12492" y="6007"/>
                    <a:pt x="11202" y="6583"/>
                    <a:pt x="10092" y="7383"/>
                  </a:cubicBezTo>
                  <a:cubicBezTo>
                    <a:pt x="9772" y="7607"/>
                    <a:pt x="9463" y="7874"/>
                    <a:pt x="9153" y="8140"/>
                  </a:cubicBezTo>
                  <a:cubicBezTo>
                    <a:pt x="8844" y="8450"/>
                    <a:pt x="8577" y="8759"/>
                    <a:pt x="8225" y="9026"/>
                  </a:cubicBezTo>
                  <a:cubicBezTo>
                    <a:pt x="8044" y="8898"/>
                    <a:pt x="7905" y="8759"/>
                    <a:pt x="7777" y="8631"/>
                  </a:cubicBezTo>
                  <a:cubicBezTo>
                    <a:pt x="8759" y="7788"/>
                    <a:pt x="9505" y="6679"/>
                    <a:pt x="9953" y="5431"/>
                  </a:cubicBezTo>
                  <a:cubicBezTo>
                    <a:pt x="10305" y="4364"/>
                    <a:pt x="10401" y="3159"/>
                    <a:pt x="10220" y="2006"/>
                  </a:cubicBezTo>
                  <a:cubicBezTo>
                    <a:pt x="10092" y="1292"/>
                    <a:pt x="9868" y="630"/>
                    <a:pt x="9463" y="54"/>
                  </a:cubicBezTo>
                  <a:cubicBezTo>
                    <a:pt x="9445" y="15"/>
                    <a:pt x="9420" y="0"/>
                    <a:pt x="9394" y="0"/>
                  </a:cubicBezTo>
                  <a:close/>
                </a:path>
              </a:pathLst>
            </a:custGeom>
            <a:solidFill>
              <a:srgbClr val="FDD7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6"/>
            <p:cNvSpPr/>
            <p:nvPr/>
          </p:nvSpPr>
          <p:spPr>
            <a:xfrm>
              <a:off x="3381212" y="2712742"/>
              <a:ext cx="94281" cy="317988"/>
            </a:xfrm>
            <a:custGeom>
              <a:avLst/>
              <a:gdLst/>
              <a:ahLst/>
              <a:cxnLst/>
              <a:rect l="l" t="t" r="r" b="b"/>
              <a:pathLst>
                <a:path w="2401" h="8098" extrusionOk="0">
                  <a:moveTo>
                    <a:pt x="1654" y="1"/>
                  </a:moveTo>
                  <a:lnTo>
                    <a:pt x="1601" y="44"/>
                  </a:lnTo>
                  <a:cubicBezTo>
                    <a:pt x="1654" y="364"/>
                    <a:pt x="1697" y="673"/>
                    <a:pt x="1739" y="940"/>
                  </a:cubicBezTo>
                  <a:cubicBezTo>
                    <a:pt x="1782" y="1292"/>
                    <a:pt x="1825" y="1601"/>
                    <a:pt x="1782" y="1964"/>
                  </a:cubicBezTo>
                  <a:cubicBezTo>
                    <a:pt x="1697" y="3073"/>
                    <a:pt x="982" y="4044"/>
                    <a:pt x="491" y="5025"/>
                  </a:cubicBezTo>
                  <a:cubicBezTo>
                    <a:pt x="267" y="5516"/>
                    <a:pt x="97" y="6049"/>
                    <a:pt x="54" y="6625"/>
                  </a:cubicBezTo>
                  <a:cubicBezTo>
                    <a:pt x="1" y="6892"/>
                    <a:pt x="54" y="7201"/>
                    <a:pt x="54" y="7468"/>
                  </a:cubicBezTo>
                  <a:cubicBezTo>
                    <a:pt x="54" y="7650"/>
                    <a:pt x="54" y="7778"/>
                    <a:pt x="1" y="7916"/>
                  </a:cubicBezTo>
                  <a:lnTo>
                    <a:pt x="1" y="8098"/>
                  </a:lnTo>
                  <a:cubicBezTo>
                    <a:pt x="491" y="7692"/>
                    <a:pt x="897" y="7201"/>
                    <a:pt x="1249" y="6625"/>
                  </a:cubicBezTo>
                  <a:cubicBezTo>
                    <a:pt x="1921" y="5644"/>
                    <a:pt x="2315" y="4492"/>
                    <a:pt x="2358" y="3297"/>
                  </a:cubicBezTo>
                  <a:cubicBezTo>
                    <a:pt x="2401" y="2177"/>
                    <a:pt x="2230" y="940"/>
                    <a:pt x="1654"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6"/>
            <p:cNvSpPr/>
            <p:nvPr/>
          </p:nvSpPr>
          <p:spPr>
            <a:xfrm>
              <a:off x="3540400" y="3178958"/>
              <a:ext cx="130722" cy="254728"/>
            </a:xfrm>
            <a:custGeom>
              <a:avLst/>
              <a:gdLst/>
              <a:ahLst/>
              <a:cxnLst/>
              <a:rect l="l" t="t" r="r" b="b"/>
              <a:pathLst>
                <a:path w="3329" h="6487" extrusionOk="0">
                  <a:moveTo>
                    <a:pt x="0" y="1"/>
                  </a:moveTo>
                  <a:cubicBezTo>
                    <a:pt x="128" y="492"/>
                    <a:pt x="214" y="972"/>
                    <a:pt x="310" y="1462"/>
                  </a:cubicBezTo>
                  <a:cubicBezTo>
                    <a:pt x="534" y="2486"/>
                    <a:pt x="800" y="3553"/>
                    <a:pt x="1376" y="4438"/>
                  </a:cubicBezTo>
                  <a:cubicBezTo>
                    <a:pt x="1910" y="5239"/>
                    <a:pt x="2614" y="5911"/>
                    <a:pt x="3329" y="6487"/>
                  </a:cubicBezTo>
                  <a:cubicBezTo>
                    <a:pt x="3062" y="6220"/>
                    <a:pt x="2880" y="5868"/>
                    <a:pt x="2752" y="5505"/>
                  </a:cubicBezTo>
                  <a:cubicBezTo>
                    <a:pt x="2571" y="4972"/>
                    <a:pt x="2486" y="4396"/>
                    <a:pt x="2347" y="3862"/>
                  </a:cubicBezTo>
                  <a:cubicBezTo>
                    <a:pt x="2262" y="3596"/>
                    <a:pt x="2176" y="3329"/>
                    <a:pt x="2038" y="3062"/>
                  </a:cubicBezTo>
                  <a:cubicBezTo>
                    <a:pt x="1952" y="2838"/>
                    <a:pt x="1814" y="2572"/>
                    <a:pt x="1686" y="2358"/>
                  </a:cubicBezTo>
                  <a:cubicBezTo>
                    <a:pt x="1376" y="1910"/>
                    <a:pt x="1014" y="1505"/>
                    <a:pt x="704" y="1068"/>
                  </a:cubicBezTo>
                  <a:cubicBezTo>
                    <a:pt x="534" y="844"/>
                    <a:pt x="395" y="662"/>
                    <a:pt x="267" y="438"/>
                  </a:cubicBezTo>
                  <a:cubicBezTo>
                    <a:pt x="171" y="268"/>
                    <a:pt x="86" y="129"/>
                    <a:pt x="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3747730" y="3264403"/>
              <a:ext cx="268982" cy="153772"/>
            </a:xfrm>
            <a:custGeom>
              <a:avLst/>
              <a:gdLst/>
              <a:ahLst/>
              <a:cxnLst/>
              <a:rect l="l" t="t" r="r" b="b"/>
              <a:pathLst>
                <a:path w="6850" h="3916" extrusionOk="0">
                  <a:moveTo>
                    <a:pt x="1" y="1"/>
                  </a:moveTo>
                  <a:lnTo>
                    <a:pt x="1" y="1"/>
                  </a:lnTo>
                  <a:cubicBezTo>
                    <a:pt x="225" y="86"/>
                    <a:pt x="449" y="129"/>
                    <a:pt x="673" y="182"/>
                  </a:cubicBezTo>
                  <a:cubicBezTo>
                    <a:pt x="982" y="268"/>
                    <a:pt x="1291" y="449"/>
                    <a:pt x="1558" y="620"/>
                  </a:cubicBezTo>
                  <a:cubicBezTo>
                    <a:pt x="2049" y="1025"/>
                    <a:pt x="2401" y="1516"/>
                    <a:pt x="2806" y="1953"/>
                  </a:cubicBezTo>
                  <a:cubicBezTo>
                    <a:pt x="3030" y="2177"/>
                    <a:pt x="3201" y="2444"/>
                    <a:pt x="3425" y="2668"/>
                  </a:cubicBezTo>
                  <a:cubicBezTo>
                    <a:pt x="3649" y="2849"/>
                    <a:pt x="3873" y="3020"/>
                    <a:pt x="4140" y="3201"/>
                  </a:cubicBezTo>
                  <a:cubicBezTo>
                    <a:pt x="4630" y="3511"/>
                    <a:pt x="5206" y="3692"/>
                    <a:pt x="5782" y="3777"/>
                  </a:cubicBezTo>
                  <a:cubicBezTo>
                    <a:pt x="6049" y="3863"/>
                    <a:pt x="6358" y="3916"/>
                    <a:pt x="6625" y="3916"/>
                  </a:cubicBezTo>
                  <a:lnTo>
                    <a:pt x="6849" y="3916"/>
                  </a:lnTo>
                  <a:cubicBezTo>
                    <a:pt x="6540" y="3468"/>
                    <a:pt x="6316" y="2935"/>
                    <a:pt x="6049" y="2444"/>
                  </a:cubicBezTo>
                  <a:cubicBezTo>
                    <a:pt x="5740" y="1910"/>
                    <a:pt x="5292" y="1516"/>
                    <a:pt x="4758" y="1153"/>
                  </a:cubicBezTo>
                  <a:cubicBezTo>
                    <a:pt x="4225" y="844"/>
                    <a:pt x="3692" y="534"/>
                    <a:pt x="3073" y="353"/>
                  </a:cubicBezTo>
                  <a:cubicBezTo>
                    <a:pt x="2497" y="129"/>
                    <a:pt x="1921" y="44"/>
                    <a:pt x="1291" y="44"/>
                  </a:cubicBezTo>
                  <a:cubicBezTo>
                    <a:pt x="1073" y="22"/>
                    <a:pt x="862" y="22"/>
                    <a:pt x="650" y="22"/>
                  </a:cubicBezTo>
                  <a:cubicBezTo>
                    <a:pt x="438" y="22"/>
                    <a:pt x="225" y="22"/>
                    <a:pt x="1"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3737246" y="3264403"/>
              <a:ext cx="281116" cy="162528"/>
            </a:xfrm>
            <a:custGeom>
              <a:avLst/>
              <a:gdLst/>
              <a:ahLst/>
              <a:cxnLst/>
              <a:rect l="l" t="t" r="r" b="b"/>
              <a:pathLst>
                <a:path w="7159" h="4139" extrusionOk="0">
                  <a:moveTo>
                    <a:pt x="1" y="1"/>
                  </a:moveTo>
                  <a:lnTo>
                    <a:pt x="1" y="1"/>
                  </a:lnTo>
                  <a:cubicBezTo>
                    <a:pt x="364" y="492"/>
                    <a:pt x="630" y="1068"/>
                    <a:pt x="982" y="1558"/>
                  </a:cubicBezTo>
                  <a:cubicBezTo>
                    <a:pt x="1654" y="2625"/>
                    <a:pt x="2721" y="3425"/>
                    <a:pt x="3873" y="3820"/>
                  </a:cubicBezTo>
                  <a:cubicBezTo>
                    <a:pt x="4509" y="4036"/>
                    <a:pt x="5161" y="4139"/>
                    <a:pt x="5818" y="4139"/>
                  </a:cubicBezTo>
                  <a:cubicBezTo>
                    <a:pt x="6263" y="4139"/>
                    <a:pt x="6711" y="4092"/>
                    <a:pt x="7159" y="4001"/>
                  </a:cubicBezTo>
                  <a:lnTo>
                    <a:pt x="7074" y="4001"/>
                  </a:lnTo>
                  <a:cubicBezTo>
                    <a:pt x="7031" y="4001"/>
                    <a:pt x="6988" y="3959"/>
                    <a:pt x="6988" y="3959"/>
                  </a:cubicBezTo>
                  <a:lnTo>
                    <a:pt x="6721" y="3959"/>
                  </a:lnTo>
                  <a:cubicBezTo>
                    <a:pt x="6583" y="3959"/>
                    <a:pt x="6455" y="3916"/>
                    <a:pt x="6273" y="3916"/>
                  </a:cubicBezTo>
                  <a:cubicBezTo>
                    <a:pt x="5964" y="3863"/>
                    <a:pt x="5697" y="3777"/>
                    <a:pt x="5388" y="3692"/>
                  </a:cubicBezTo>
                  <a:cubicBezTo>
                    <a:pt x="4855" y="3553"/>
                    <a:pt x="4364" y="3287"/>
                    <a:pt x="3959" y="2977"/>
                  </a:cubicBezTo>
                  <a:cubicBezTo>
                    <a:pt x="3521" y="2625"/>
                    <a:pt x="3159" y="2134"/>
                    <a:pt x="2764" y="1686"/>
                  </a:cubicBezTo>
                  <a:cubicBezTo>
                    <a:pt x="2401" y="1249"/>
                    <a:pt x="2006" y="801"/>
                    <a:pt x="1516" y="534"/>
                  </a:cubicBezTo>
                  <a:cubicBezTo>
                    <a:pt x="1249" y="396"/>
                    <a:pt x="982" y="310"/>
                    <a:pt x="716" y="225"/>
                  </a:cubicBezTo>
                  <a:cubicBezTo>
                    <a:pt x="492" y="182"/>
                    <a:pt x="225" y="129"/>
                    <a:pt x="1"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6"/>
            <p:cNvSpPr/>
            <p:nvPr/>
          </p:nvSpPr>
          <p:spPr>
            <a:xfrm>
              <a:off x="3367390" y="3089744"/>
              <a:ext cx="111873" cy="319637"/>
            </a:xfrm>
            <a:custGeom>
              <a:avLst/>
              <a:gdLst/>
              <a:ahLst/>
              <a:cxnLst/>
              <a:rect l="l" t="t" r="r" b="b"/>
              <a:pathLst>
                <a:path w="2849" h="8140" extrusionOk="0">
                  <a:moveTo>
                    <a:pt x="758" y="1"/>
                  </a:moveTo>
                  <a:lnTo>
                    <a:pt x="758" y="1"/>
                  </a:lnTo>
                  <a:cubicBezTo>
                    <a:pt x="619" y="534"/>
                    <a:pt x="406" y="1067"/>
                    <a:pt x="310" y="1643"/>
                  </a:cubicBezTo>
                  <a:cubicBezTo>
                    <a:pt x="43" y="2892"/>
                    <a:pt x="1" y="4268"/>
                    <a:pt x="534" y="5473"/>
                  </a:cubicBezTo>
                  <a:cubicBezTo>
                    <a:pt x="801" y="6049"/>
                    <a:pt x="1249" y="6582"/>
                    <a:pt x="1739" y="7073"/>
                  </a:cubicBezTo>
                  <a:cubicBezTo>
                    <a:pt x="1953" y="7297"/>
                    <a:pt x="2219" y="7511"/>
                    <a:pt x="2443" y="7735"/>
                  </a:cubicBezTo>
                  <a:cubicBezTo>
                    <a:pt x="2582" y="7873"/>
                    <a:pt x="2753" y="8001"/>
                    <a:pt x="2849" y="8140"/>
                  </a:cubicBezTo>
                  <a:cubicBezTo>
                    <a:pt x="2806" y="7916"/>
                    <a:pt x="2753" y="7649"/>
                    <a:pt x="2753" y="7425"/>
                  </a:cubicBezTo>
                  <a:cubicBezTo>
                    <a:pt x="2753" y="7073"/>
                    <a:pt x="2753" y="6764"/>
                    <a:pt x="2710" y="6401"/>
                  </a:cubicBezTo>
                  <a:cubicBezTo>
                    <a:pt x="2625" y="5782"/>
                    <a:pt x="2486" y="5206"/>
                    <a:pt x="2273" y="4630"/>
                  </a:cubicBezTo>
                  <a:cubicBezTo>
                    <a:pt x="2177" y="4364"/>
                    <a:pt x="2049" y="4097"/>
                    <a:pt x="1867" y="3830"/>
                  </a:cubicBezTo>
                  <a:cubicBezTo>
                    <a:pt x="1739" y="3510"/>
                    <a:pt x="1515" y="3244"/>
                    <a:pt x="1334" y="2977"/>
                  </a:cubicBezTo>
                  <a:cubicBezTo>
                    <a:pt x="1153" y="2710"/>
                    <a:pt x="1025" y="2401"/>
                    <a:pt x="939" y="2091"/>
                  </a:cubicBezTo>
                  <a:cubicBezTo>
                    <a:pt x="843" y="1782"/>
                    <a:pt x="801" y="1473"/>
                    <a:pt x="758" y="1110"/>
                  </a:cubicBezTo>
                  <a:cubicBezTo>
                    <a:pt x="715" y="758"/>
                    <a:pt x="715" y="363"/>
                    <a:pt x="758"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6"/>
            <p:cNvSpPr/>
            <p:nvPr/>
          </p:nvSpPr>
          <p:spPr>
            <a:xfrm>
              <a:off x="3093463" y="3042820"/>
              <a:ext cx="275658" cy="173287"/>
            </a:xfrm>
            <a:custGeom>
              <a:avLst/>
              <a:gdLst/>
              <a:ahLst/>
              <a:cxnLst/>
              <a:rect l="l" t="t" r="r" b="b"/>
              <a:pathLst>
                <a:path w="7020" h="4413" extrusionOk="0">
                  <a:moveTo>
                    <a:pt x="7019" y="1"/>
                  </a:moveTo>
                  <a:lnTo>
                    <a:pt x="7019" y="1"/>
                  </a:lnTo>
                  <a:cubicBezTo>
                    <a:pt x="6667" y="492"/>
                    <a:pt x="6262" y="929"/>
                    <a:pt x="5782" y="1292"/>
                  </a:cubicBezTo>
                  <a:cubicBezTo>
                    <a:pt x="5291" y="1601"/>
                    <a:pt x="4800" y="1729"/>
                    <a:pt x="4267" y="1868"/>
                  </a:cubicBezTo>
                  <a:cubicBezTo>
                    <a:pt x="3734" y="2038"/>
                    <a:pt x="3200" y="2134"/>
                    <a:pt x="2710" y="2401"/>
                  </a:cubicBezTo>
                  <a:cubicBezTo>
                    <a:pt x="1728" y="2934"/>
                    <a:pt x="1109" y="4044"/>
                    <a:pt x="0" y="4353"/>
                  </a:cubicBezTo>
                  <a:cubicBezTo>
                    <a:pt x="259" y="4392"/>
                    <a:pt x="527" y="4413"/>
                    <a:pt x="796" y="4413"/>
                  </a:cubicBezTo>
                  <a:cubicBezTo>
                    <a:pt x="1126" y="4413"/>
                    <a:pt x="1459" y="4381"/>
                    <a:pt x="1782" y="4311"/>
                  </a:cubicBezTo>
                  <a:cubicBezTo>
                    <a:pt x="2891" y="4129"/>
                    <a:pt x="3958" y="3692"/>
                    <a:pt x="4843" y="2977"/>
                  </a:cubicBezTo>
                  <a:cubicBezTo>
                    <a:pt x="5824" y="2220"/>
                    <a:pt x="6582" y="1196"/>
                    <a:pt x="7019"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6"/>
            <p:cNvSpPr/>
            <p:nvPr/>
          </p:nvSpPr>
          <p:spPr>
            <a:xfrm>
              <a:off x="3416395" y="2950268"/>
              <a:ext cx="347321" cy="133078"/>
            </a:xfrm>
            <a:custGeom>
              <a:avLst/>
              <a:gdLst/>
              <a:ahLst/>
              <a:cxnLst/>
              <a:rect l="l" t="t" r="r" b="b"/>
              <a:pathLst>
                <a:path w="8845" h="3389" extrusionOk="0">
                  <a:moveTo>
                    <a:pt x="8844" y="0"/>
                  </a:moveTo>
                  <a:lnTo>
                    <a:pt x="8844" y="0"/>
                  </a:lnTo>
                  <a:cubicBezTo>
                    <a:pt x="8396" y="448"/>
                    <a:pt x="7863" y="800"/>
                    <a:pt x="7287" y="1024"/>
                  </a:cubicBezTo>
                  <a:cubicBezTo>
                    <a:pt x="6711" y="1291"/>
                    <a:pt x="6038" y="1377"/>
                    <a:pt x="5420" y="1419"/>
                  </a:cubicBezTo>
                  <a:cubicBezTo>
                    <a:pt x="4801" y="1462"/>
                    <a:pt x="4129" y="1515"/>
                    <a:pt x="3510" y="1558"/>
                  </a:cubicBezTo>
                  <a:cubicBezTo>
                    <a:pt x="2838" y="1643"/>
                    <a:pt x="2177" y="1782"/>
                    <a:pt x="1558" y="2091"/>
                  </a:cubicBezTo>
                  <a:cubicBezTo>
                    <a:pt x="1238" y="2219"/>
                    <a:pt x="929" y="2358"/>
                    <a:pt x="662" y="2582"/>
                  </a:cubicBezTo>
                  <a:cubicBezTo>
                    <a:pt x="534" y="2625"/>
                    <a:pt x="395" y="2710"/>
                    <a:pt x="267" y="2795"/>
                  </a:cubicBezTo>
                  <a:cubicBezTo>
                    <a:pt x="171" y="2849"/>
                    <a:pt x="129" y="2849"/>
                    <a:pt x="43" y="2891"/>
                  </a:cubicBezTo>
                  <a:lnTo>
                    <a:pt x="1" y="2891"/>
                  </a:lnTo>
                  <a:cubicBezTo>
                    <a:pt x="267" y="3019"/>
                    <a:pt x="577" y="3115"/>
                    <a:pt x="843" y="3201"/>
                  </a:cubicBezTo>
                  <a:cubicBezTo>
                    <a:pt x="1195" y="3286"/>
                    <a:pt x="1601" y="3382"/>
                    <a:pt x="1953" y="3382"/>
                  </a:cubicBezTo>
                  <a:cubicBezTo>
                    <a:pt x="2024" y="3386"/>
                    <a:pt x="2096" y="3388"/>
                    <a:pt x="2166" y="3388"/>
                  </a:cubicBezTo>
                  <a:cubicBezTo>
                    <a:pt x="2800" y="3388"/>
                    <a:pt x="3396" y="3225"/>
                    <a:pt x="4001" y="3062"/>
                  </a:cubicBezTo>
                  <a:cubicBezTo>
                    <a:pt x="4662" y="2891"/>
                    <a:pt x="5334" y="2667"/>
                    <a:pt x="5996" y="2401"/>
                  </a:cubicBezTo>
                  <a:cubicBezTo>
                    <a:pt x="7159" y="1867"/>
                    <a:pt x="8225" y="1110"/>
                    <a:pt x="8844" y="0"/>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3407599" y="2932048"/>
              <a:ext cx="361143" cy="128012"/>
            </a:xfrm>
            <a:custGeom>
              <a:avLst/>
              <a:gdLst/>
              <a:ahLst/>
              <a:cxnLst/>
              <a:rect l="l" t="t" r="r" b="b"/>
              <a:pathLst>
                <a:path w="9197" h="3260" extrusionOk="0">
                  <a:moveTo>
                    <a:pt x="6750" y="1"/>
                  </a:moveTo>
                  <a:cubicBezTo>
                    <a:pt x="5574" y="1"/>
                    <a:pt x="4386" y="263"/>
                    <a:pt x="3329" y="731"/>
                  </a:cubicBezTo>
                  <a:cubicBezTo>
                    <a:pt x="2710" y="1040"/>
                    <a:pt x="2091" y="1392"/>
                    <a:pt x="1558" y="1841"/>
                  </a:cubicBezTo>
                  <a:cubicBezTo>
                    <a:pt x="1291" y="2065"/>
                    <a:pt x="1025" y="2289"/>
                    <a:pt x="758" y="2513"/>
                  </a:cubicBezTo>
                  <a:cubicBezTo>
                    <a:pt x="491" y="2779"/>
                    <a:pt x="267" y="3046"/>
                    <a:pt x="1" y="3217"/>
                  </a:cubicBezTo>
                  <a:lnTo>
                    <a:pt x="1" y="3259"/>
                  </a:lnTo>
                  <a:cubicBezTo>
                    <a:pt x="43" y="3259"/>
                    <a:pt x="43" y="3217"/>
                    <a:pt x="43" y="3217"/>
                  </a:cubicBezTo>
                  <a:cubicBezTo>
                    <a:pt x="129" y="3217"/>
                    <a:pt x="225" y="3217"/>
                    <a:pt x="310" y="3174"/>
                  </a:cubicBezTo>
                  <a:cubicBezTo>
                    <a:pt x="449" y="3131"/>
                    <a:pt x="577" y="3046"/>
                    <a:pt x="715" y="2950"/>
                  </a:cubicBezTo>
                  <a:cubicBezTo>
                    <a:pt x="1025" y="2779"/>
                    <a:pt x="1334" y="2598"/>
                    <a:pt x="1643" y="2459"/>
                  </a:cubicBezTo>
                  <a:cubicBezTo>
                    <a:pt x="2262" y="2150"/>
                    <a:pt x="2934" y="2022"/>
                    <a:pt x="3649" y="1926"/>
                  </a:cubicBezTo>
                  <a:cubicBezTo>
                    <a:pt x="4310" y="1841"/>
                    <a:pt x="4982" y="1841"/>
                    <a:pt x="5644" y="1798"/>
                  </a:cubicBezTo>
                  <a:cubicBezTo>
                    <a:pt x="6316" y="1755"/>
                    <a:pt x="6977" y="1616"/>
                    <a:pt x="7596" y="1392"/>
                  </a:cubicBezTo>
                  <a:cubicBezTo>
                    <a:pt x="8183" y="1126"/>
                    <a:pt x="8716" y="731"/>
                    <a:pt x="9196" y="283"/>
                  </a:cubicBezTo>
                  <a:lnTo>
                    <a:pt x="9196" y="240"/>
                  </a:lnTo>
                  <a:cubicBezTo>
                    <a:pt x="9118" y="253"/>
                    <a:pt x="9036" y="258"/>
                    <a:pt x="8953" y="258"/>
                  </a:cubicBezTo>
                  <a:cubicBezTo>
                    <a:pt x="8752" y="258"/>
                    <a:pt x="8542" y="228"/>
                    <a:pt x="8353" y="198"/>
                  </a:cubicBezTo>
                  <a:cubicBezTo>
                    <a:pt x="7959" y="112"/>
                    <a:pt x="7596" y="59"/>
                    <a:pt x="7244" y="16"/>
                  </a:cubicBezTo>
                  <a:cubicBezTo>
                    <a:pt x="7080" y="6"/>
                    <a:pt x="6915" y="1"/>
                    <a:pt x="6750" y="1"/>
                  </a:cubicBezTo>
                  <a:close/>
                </a:path>
              </a:pathLst>
            </a:custGeom>
            <a:solidFill>
              <a:srgbClr val="FB0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3588974" y="3101917"/>
              <a:ext cx="310842" cy="94517"/>
            </a:xfrm>
            <a:custGeom>
              <a:avLst/>
              <a:gdLst/>
              <a:ahLst/>
              <a:cxnLst/>
              <a:rect l="l" t="t" r="r" b="b"/>
              <a:pathLst>
                <a:path w="7916" h="2407" extrusionOk="0">
                  <a:moveTo>
                    <a:pt x="7916" y="0"/>
                  </a:moveTo>
                  <a:cubicBezTo>
                    <a:pt x="7692" y="139"/>
                    <a:pt x="7425" y="320"/>
                    <a:pt x="7159" y="405"/>
                  </a:cubicBezTo>
                  <a:cubicBezTo>
                    <a:pt x="6849" y="587"/>
                    <a:pt x="6497" y="672"/>
                    <a:pt x="6134" y="715"/>
                  </a:cubicBezTo>
                  <a:cubicBezTo>
                    <a:pt x="5782" y="757"/>
                    <a:pt x="5473" y="800"/>
                    <a:pt x="5110" y="800"/>
                  </a:cubicBezTo>
                  <a:cubicBezTo>
                    <a:pt x="4801" y="853"/>
                    <a:pt x="4492" y="896"/>
                    <a:pt x="4182" y="939"/>
                  </a:cubicBezTo>
                  <a:cubicBezTo>
                    <a:pt x="3510" y="1024"/>
                    <a:pt x="2892" y="1120"/>
                    <a:pt x="2316" y="1333"/>
                  </a:cubicBezTo>
                  <a:cubicBezTo>
                    <a:pt x="2006" y="1472"/>
                    <a:pt x="1697" y="1557"/>
                    <a:pt x="1430" y="1739"/>
                  </a:cubicBezTo>
                  <a:cubicBezTo>
                    <a:pt x="1163" y="1867"/>
                    <a:pt x="843" y="2048"/>
                    <a:pt x="534" y="2091"/>
                  </a:cubicBezTo>
                  <a:cubicBezTo>
                    <a:pt x="449" y="2112"/>
                    <a:pt x="361" y="2123"/>
                    <a:pt x="271" y="2123"/>
                  </a:cubicBezTo>
                  <a:cubicBezTo>
                    <a:pt x="182" y="2123"/>
                    <a:pt x="91" y="2112"/>
                    <a:pt x="1" y="2091"/>
                  </a:cubicBezTo>
                  <a:lnTo>
                    <a:pt x="1" y="2091"/>
                  </a:lnTo>
                  <a:cubicBezTo>
                    <a:pt x="225" y="2187"/>
                    <a:pt x="449" y="2230"/>
                    <a:pt x="673" y="2272"/>
                  </a:cubicBezTo>
                  <a:cubicBezTo>
                    <a:pt x="1073" y="2355"/>
                    <a:pt x="1496" y="2407"/>
                    <a:pt x="1924" y="2407"/>
                  </a:cubicBezTo>
                  <a:cubicBezTo>
                    <a:pt x="2157" y="2407"/>
                    <a:pt x="2392" y="2391"/>
                    <a:pt x="2625" y="2358"/>
                  </a:cubicBezTo>
                  <a:cubicBezTo>
                    <a:pt x="3297" y="2315"/>
                    <a:pt x="4001" y="2133"/>
                    <a:pt x="4673" y="1920"/>
                  </a:cubicBezTo>
                  <a:cubicBezTo>
                    <a:pt x="5292" y="1696"/>
                    <a:pt x="5964" y="1472"/>
                    <a:pt x="6540" y="1120"/>
                  </a:cubicBezTo>
                  <a:cubicBezTo>
                    <a:pt x="6849" y="981"/>
                    <a:pt x="7116" y="757"/>
                    <a:pt x="7383" y="533"/>
                  </a:cubicBezTo>
                  <a:cubicBezTo>
                    <a:pt x="7607" y="405"/>
                    <a:pt x="7777" y="224"/>
                    <a:pt x="7916" y="0"/>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6"/>
            <p:cNvSpPr/>
            <p:nvPr/>
          </p:nvSpPr>
          <p:spPr>
            <a:xfrm>
              <a:off x="3090086" y="3044508"/>
              <a:ext cx="275658" cy="164256"/>
            </a:xfrm>
            <a:custGeom>
              <a:avLst/>
              <a:gdLst/>
              <a:ahLst/>
              <a:cxnLst/>
              <a:rect l="l" t="t" r="r" b="b"/>
              <a:pathLst>
                <a:path w="7020" h="4183" extrusionOk="0">
                  <a:moveTo>
                    <a:pt x="7020" y="1"/>
                  </a:moveTo>
                  <a:lnTo>
                    <a:pt x="7020" y="1"/>
                  </a:lnTo>
                  <a:cubicBezTo>
                    <a:pt x="6348" y="86"/>
                    <a:pt x="5686" y="182"/>
                    <a:pt x="5014" y="310"/>
                  </a:cubicBezTo>
                  <a:cubicBezTo>
                    <a:pt x="4438" y="395"/>
                    <a:pt x="3862" y="449"/>
                    <a:pt x="3329" y="662"/>
                  </a:cubicBezTo>
                  <a:cubicBezTo>
                    <a:pt x="2796" y="886"/>
                    <a:pt x="2348" y="1249"/>
                    <a:pt x="1953" y="1643"/>
                  </a:cubicBezTo>
                  <a:cubicBezTo>
                    <a:pt x="1505" y="2049"/>
                    <a:pt x="1153" y="2486"/>
                    <a:pt x="843" y="2977"/>
                  </a:cubicBezTo>
                  <a:cubicBezTo>
                    <a:pt x="577" y="3425"/>
                    <a:pt x="353" y="3820"/>
                    <a:pt x="1" y="4182"/>
                  </a:cubicBezTo>
                  <a:cubicBezTo>
                    <a:pt x="619" y="4044"/>
                    <a:pt x="1067" y="3649"/>
                    <a:pt x="1505" y="3243"/>
                  </a:cubicBezTo>
                  <a:cubicBezTo>
                    <a:pt x="1953" y="2849"/>
                    <a:pt x="2401" y="2443"/>
                    <a:pt x="2934" y="2177"/>
                  </a:cubicBezTo>
                  <a:cubicBezTo>
                    <a:pt x="3414" y="1953"/>
                    <a:pt x="3948" y="1867"/>
                    <a:pt x="4438" y="1729"/>
                  </a:cubicBezTo>
                  <a:cubicBezTo>
                    <a:pt x="4972" y="1558"/>
                    <a:pt x="5505" y="1377"/>
                    <a:pt x="5953" y="1025"/>
                  </a:cubicBezTo>
                  <a:cubicBezTo>
                    <a:pt x="6348" y="758"/>
                    <a:pt x="6668" y="353"/>
                    <a:pt x="702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6"/>
            <p:cNvSpPr/>
            <p:nvPr/>
          </p:nvSpPr>
          <p:spPr>
            <a:xfrm>
              <a:off x="3355257" y="2718200"/>
              <a:ext cx="94281" cy="305423"/>
            </a:xfrm>
            <a:custGeom>
              <a:avLst/>
              <a:gdLst/>
              <a:ahLst/>
              <a:cxnLst/>
              <a:rect l="l" t="t" r="r" b="b"/>
              <a:pathLst>
                <a:path w="2401" h="7778" extrusionOk="0">
                  <a:moveTo>
                    <a:pt x="2219" y="1"/>
                  </a:moveTo>
                  <a:cubicBezTo>
                    <a:pt x="1952" y="491"/>
                    <a:pt x="1600" y="843"/>
                    <a:pt x="1248" y="1291"/>
                  </a:cubicBezTo>
                  <a:cubicBezTo>
                    <a:pt x="886" y="1729"/>
                    <a:pt x="576" y="2262"/>
                    <a:pt x="352" y="2796"/>
                  </a:cubicBezTo>
                  <a:cubicBezTo>
                    <a:pt x="182" y="3286"/>
                    <a:pt x="0" y="3862"/>
                    <a:pt x="0" y="4438"/>
                  </a:cubicBezTo>
                  <a:cubicBezTo>
                    <a:pt x="0" y="5025"/>
                    <a:pt x="128" y="5601"/>
                    <a:pt x="224" y="6177"/>
                  </a:cubicBezTo>
                  <a:cubicBezTo>
                    <a:pt x="352" y="6710"/>
                    <a:pt x="448" y="7244"/>
                    <a:pt x="534" y="7777"/>
                  </a:cubicBezTo>
                  <a:lnTo>
                    <a:pt x="534" y="7692"/>
                  </a:lnTo>
                  <a:cubicBezTo>
                    <a:pt x="576" y="7511"/>
                    <a:pt x="576" y="7372"/>
                    <a:pt x="576" y="7201"/>
                  </a:cubicBezTo>
                  <a:cubicBezTo>
                    <a:pt x="534" y="6892"/>
                    <a:pt x="534" y="6572"/>
                    <a:pt x="576" y="6262"/>
                  </a:cubicBezTo>
                  <a:cubicBezTo>
                    <a:pt x="758" y="5110"/>
                    <a:pt x="1462" y="4225"/>
                    <a:pt x="1952" y="3201"/>
                  </a:cubicBezTo>
                  <a:cubicBezTo>
                    <a:pt x="2176" y="2710"/>
                    <a:pt x="2358" y="2177"/>
                    <a:pt x="2400" y="1601"/>
                  </a:cubicBezTo>
                  <a:cubicBezTo>
                    <a:pt x="2400" y="1291"/>
                    <a:pt x="2358" y="971"/>
                    <a:pt x="2315" y="662"/>
                  </a:cubicBezTo>
                  <a:cubicBezTo>
                    <a:pt x="2262" y="438"/>
                    <a:pt x="2219" y="225"/>
                    <a:pt x="2219"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6"/>
            <p:cNvSpPr/>
            <p:nvPr/>
          </p:nvSpPr>
          <p:spPr>
            <a:xfrm>
              <a:off x="3550845" y="3078788"/>
              <a:ext cx="352347" cy="101310"/>
            </a:xfrm>
            <a:custGeom>
              <a:avLst/>
              <a:gdLst/>
              <a:ahLst/>
              <a:cxnLst/>
              <a:rect l="l" t="t" r="r" b="b"/>
              <a:pathLst>
                <a:path w="8973" h="2580" extrusionOk="0">
                  <a:moveTo>
                    <a:pt x="6070" y="0"/>
                  </a:moveTo>
                  <a:cubicBezTo>
                    <a:pt x="5675" y="0"/>
                    <a:pt x="5279" y="44"/>
                    <a:pt x="4887" y="152"/>
                  </a:cubicBezTo>
                  <a:cubicBezTo>
                    <a:pt x="4215" y="322"/>
                    <a:pt x="3596" y="642"/>
                    <a:pt x="3020" y="952"/>
                  </a:cubicBezTo>
                  <a:cubicBezTo>
                    <a:pt x="2444" y="1261"/>
                    <a:pt x="1868" y="1570"/>
                    <a:pt x="1281" y="1880"/>
                  </a:cubicBezTo>
                  <a:cubicBezTo>
                    <a:pt x="929" y="2104"/>
                    <a:pt x="438" y="2285"/>
                    <a:pt x="1" y="2285"/>
                  </a:cubicBezTo>
                  <a:cubicBezTo>
                    <a:pt x="129" y="2328"/>
                    <a:pt x="214" y="2370"/>
                    <a:pt x="353" y="2413"/>
                  </a:cubicBezTo>
                  <a:cubicBezTo>
                    <a:pt x="534" y="2456"/>
                    <a:pt x="662" y="2509"/>
                    <a:pt x="844" y="2552"/>
                  </a:cubicBezTo>
                  <a:cubicBezTo>
                    <a:pt x="972" y="2569"/>
                    <a:pt x="1100" y="2580"/>
                    <a:pt x="1228" y="2580"/>
                  </a:cubicBezTo>
                  <a:cubicBezTo>
                    <a:pt x="1409" y="2580"/>
                    <a:pt x="1591" y="2559"/>
                    <a:pt x="1772" y="2509"/>
                  </a:cubicBezTo>
                  <a:cubicBezTo>
                    <a:pt x="1910" y="2413"/>
                    <a:pt x="2038" y="2370"/>
                    <a:pt x="2220" y="2285"/>
                  </a:cubicBezTo>
                  <a:cubicBezTo>
                    <a:pt x="2348" y="2189"/>
                    <a:pt x="2486" y="2146"/>
                    <a:pt x="2614" y="2061"/>
                  </a:cubicBezTo>
                  <a:cubicBezTo>
                    <a:pt x="2935" y="1976"/>
                    <a:pt x="3201" y="1837"/>
                    <a:pt x="3511" y="1752"/>
                  </a:cubicBezTo>
                  <a:cubicBezTo>
                    <a:pt x="4129" y="1570"/>
                    <a:pt x="4748" y="1485"/>
                    <a:pt x="5377" y="1389"/>
                  </a:cubicBezTo>
                  <a:cubicBezTo>
                    <a:pt x="5996" y="1346"/>
                    <a:pt x="6668" y="1304"/>
                    <a:pt x="7287" y="1218"/>
                  </a:cubicBezTo>
                  <a:cubicBezTo>
                    <a:pt x="7596" y="1122"/>
                    <a:pt x="7906" y="1037"/>
                    <a:pt x="8215" y="909"/>
                  </a:cubicBezTo>
                  <a:cubicBezTo>
                    <a:pt x="8482" y="770"/>
                    <a:pt x="8706" y="642"/>
                    <a:pt x="8930" y="504"/>
                  </a:cubicBezTo>
                  <a:cubicBezTo>
                    <a:pt x="8972" y="504"/>
                    <a:pt x="8972" y="461"/>
                    <a:pt x="8972" y="461"/>
                  </a:cubicBezTo>
                  <a:cubicBezTo>
                    <a:pt x="8663" y="461"/>
                    <a:pt x="8354" y="376"/>
                    <a:pt x="8044" y="280"/>
                  </a:cubicBezTo>
                  <a:cubicBezTo>
                    <a:pt x="7682" y="194"/>
                    <a:pt x="7287" y="109"/>
                    <a:pt x="6881" y="56"/>
                  </a:cubicBezTo>
                  <a:cubicBezTo>
                    <a:pt x="6612" y="21"/>
                    <a:pt x="6342" y="0"/>
                    <a:pt x="6070" y="0"/>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6"/>
            <p:cNvSpPr/>
            <p:nvPr/>
          </p:nvSpPr>
          <p:spPr>
            <a:xfrm>
              <a:off x="3398804" y="3074233"/>
              <a:ext cx="103077" cy="336837"/>
            </a:xfrm>
            <a:custGeom>
              <a:avLst/>
              <a:gdLst/>
              <a:ahLst/>
              <a:cxnLst/>
              <a:rect l="l" t="t" r="r" b="b"/>
              <a:pathLst>
                <a:path w="2625" h="8578" extrusionOk="0">
                  <a:moveTo>
                    <a:pt x="43" y="1"/>
                  </a:moveTo>
                  <a:cubicBezTo>
                    <a:pt x="43" y="225"/>
                    <a:pt x="1" y="438"/>
                    <a:pt x="1" y="705"/>
                  </a:cubicBezTo>
                  <a:cubicBezTo>
                    <a:pt x="1" y="1068"/>
                    <a:pt x="1" y="1420"/>
                    <a:pt x="43" y="1772"/>
                  </a:cubicBezTo>
                  <a:cubicBezTo>
                    <a:pt x="86" y="2092"/>
                    <a:pt x="182" y="2444"/>
                    <a:pt x="267" y="2753"/>
                  </a:cubicBezTo>
                  <a:cubicBezTo>
                    <a:pt x="406" y="3063"/>
                    <a:pt x="577" y="3329"/>
                    <a:pt x="801" y="3596"/>
                  </a:cubicBezTo>
                  <a:cubicBezTo>
                    <a:pt x="982" y="3863"/>
                    <a:pt x="1153" y="4129"/>
                    <a:pt x="1291" y="4396"/>
                  </a:cubicBezTo>
                  <a:cubicBezTo>
                    <a:pt x="1419" y="4663"/>
                    <a:pt x="1558" y="4929"/>
                    <a:pt x="1643" y="5196"/>
                  </a:cubicBezTo>
                  <a:cubicBezTo>
                    <a:pt x="1867" y="5772"/>
                    <a:pt x="2006" y="6359"/>
                    <a:pt x="2049" y="6935"/>
                  </a:cubicBezTo>
                  <a:cubicBezTo>
                    <a:pt x="2091" y="7244"/>
                    <a:pt x="2091" y="7553"/>
                    <a:pt x="2091" y="7863"/>
                  </a:cubicBezTo>
                  <a:cubicBezTo>
                    <a:pt x="2091" y="8002"/>
                    <a:pt x="2091" y="8130"/>
                    <a:pt x="2134" y="8268"/>
                  </a:cubicBezTo>
                  <a:cubicBezTo>
                    <a:pt x="2134" y="8396"/>
                    <a:pt x="2177" y="8492"/>
                    <a:pt x="2219" y="8578"/>
                  </a:cubicBezTo>
                  <a:cubicBezTo>
                    <a:pt x="2401" y="8002"/>
                    <a:pt x="2486" y="7329"/>
                    <a:pt x="2540" y="6711"/>
                  </a:cubicBezTo>
                  <a:cubicBezTo>
                    <a:pt x="2582" y="6135"/>
                    <a:pt x="2625" y="5505"/>
                    <a:pt x="2540" y="4887"/>
                  </a:cubicBezTo>
                  <a:cubicBezTo>
                    <a:pt x="2401" y="4268"/>
                    <a:pt x="2177" y="3639"/>
                    <a:pt x="1953" y="3063"/>
                  </a:cubicBezTo>
                  <a:cubicBezTo>
                    <a:pt x="1739" y="2486"/>
                    <a:pt x="1419" y="1910"/>
                    <a:pt x="1067" y="1377"/>
                  </a:cubicBezTo>
                  <a:cubicBezTo>
                    <a:pt x="758" y="886"/>
                    <a:pt x="406" y="438"/>
                    <a:pt x="43"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6"/>
            <p:cNvSpPr/>
            <p:nvPr/>
          </p:nvSpPr>
          <p:spPr>
            <a:xfrm>
              <a:off x="3543738" y="3177309"/>
              <a:ext cx="148313" cy="268511"/>
            </a:xfrm>
            <a:custGeom>
              <a:avLst/>
              <a:gdLst/>
              <a:ahLst/>
              <a:cxnLst/>
              <a:rect l="l" t="t" r="r" b="b"/>
              <a:pathLst>
                <a:path w="3777" h="6838" extrusionOk="0">
                  <a:moveTo>
                    <a:pt x="1" y="0"/>
                  </a:moveTo>
                  <a:cubicBezTo>
                    <a:pt x="1" y="43"/>
                    <a:pt x="43" y="85"/>
                    <a:pt x="43" y="128"/>
                  </a:cubicBezTo>
                  <a:cubicBezTo>
                    <a:pt x="129" y="267"/>
                    <a:pt x="225" y="395"/>
                    <a:pt x="310" y="534"/>
                  </a:cubicBezTo>
                  <a:cubicBezTo>
                    <a:pt x="449" y="747"/>
                    <a:pt x="619" y="1014"/>
                    <a:pt x="801" y="1238"/>
                  </a:cubicBezTo>
                  <a:cubicBezTo>
                    <a:pt x="1153" y="1643"/>
                    <a:pt x="1462" y="2080"/>
                    <a:pt x="1729" y="2528"/>
                  </a:cubicBezTo>
                  <a:cubicBezTo>
                    <a:pt x="1867" y="2752"/>
                    <a:pt x="1995" y="2976"/>
                    <a:pt x="2091" y="3200"/>
                  </a:cubicBezTo>
                  <a:cubicBezTo>
                    <a:pt x="2219" y="3467"/>
                    <a:pt x="2315" y="3734"/>
                    <a:pt x="2358" y="4000"/>
                  </a:cubicBezTo>
                  <a:cubicBezTo>
                    <a:pt x="2486" y="4534"/>
                    <a:pt x="2582" y="5110"/>
                    <a:pt x="2795" y="5643"/>
                  </a:cubicBezTo>
                  <a:cubicBezTo>
                    <a:pt x="2977" y="6081"/>
                    <a:pt x="3286" y="6529"/>
                    <a:pt x="3692" y="6838"/>
                  </a:cubicBezTo>
                  <a:cubicBezTo>
                    <a:pt x="3734" y="6753"/>
                    <a:pt x="3734" y="6614"/>
                    <a:pt x="3734" y="6529"/>
                  </a:cubicBezTo>
                  <a:cubicBezTo>
                    <a:pt x="3734" y="6401"/>
                    <a:pt x="3777" y="6219"/>
                    <a:pt x="3777" y="6081"/>
                  </a:cubicBezTo>
                  <a:cubicBezTo>
                    <a:pt x="3777" y="5771"/>
                    <a:pt x="3777" y="5505"/>
                    <a:pt x="3734" y="5195"/>
                  </a:cubicBezTo>
                  <a:cubicBezTo>
                    <a:pt x="3692" y="4704"/>
                    <a:pt x="3553" y="4214"/>
                    <a:pt x="3329" y="3734"/>
                  </a:cubicBezTo>
                  <a:cubicBezTo>
                    <a:pt x="3116" y="3200"/>
                    <a:pt x="2753" y="2710"/>
                    <a:pt x="2401" y="2262"/>
                  </a:cubicBezTo>
                  <a:cubicBezTo>
                    <a:pt x="1686" y="1376"/>
                    <a:pt x="886" y="619"/>
                    <a:pt x="1" y="0"/>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6"/>
            <p:cNvSpPr/>
            <p:nvPr/>
          </p:nvSpPr>
          <p:spPr>
            <a:xfrm>
              <a:off x="3075872" y="2701197"/>
              <a:ext cx="952983" cy="756371"/>
            </a:xfrm>
            <a:custGeom>
              <a:avLst/>
              <a:gdLst/>
              <a:ahLst/>
              <a:cxnLst/>
              <a:rect l="l" t="t" r="r" b="b"/>
              <a:pathLst>
                <a:path w="24269" h="19262" extrusionOk="0">
                  <a:moveTo>
                    <a:pt x="9334" y="434"/>
                  </a:moveTo>
                  <a:cubicBezTo>
                    <a:pt x="9334" y="658"/>
                    <a:pt x="9377" y="871"/>
                    <a:pt x="9430" y="1095"/>
                  </a:cubicBezTo>
                  <a:cubicBezTo>
                    <a:pt x="9473" y="1404"/>
                    <a:pt x="9515" y="1724"/>
                    <a:pt x="9515" y="2034"/>
                  </a:cubicBezTo>
                  <a:cubicBezTo>
                    <a:pt x="9473" y="2610"/>
                    <a:pt x="9291" y="3143"/>
                    <a:pt x="9067" y="3634"/>
                  </a:cubicBezTo>
                  <a:cubicBezTo>
                    <a:pt x="8577" y="4658"/>
                    <a:pt x="7873" y="5543"/>
                    <a:pt x="7691" y="6695"/>
                  </a:cubicBezTo>
                  <a:cubicBezTo>
                    <a:pt x="7649" y="7005"/>
                    <a:pt x="7649" y="7325"/>
                    <a:pt x="7691" y="7634"/>
                  </a:cubicBezTo>
                  <a:cubicBezTo>
                    <a:pt x="7691" y="7805"/>
                    <a:pt x="7691" y="7944"/>
                    <a:pt x="7649" y="8125"/>
                  </a:cubicBezTo>
                  <a:lnTo>
                    <a:pt x="7649" y="8210"/>
                  </a:lnTo>
                  <a:cubicBezTo>
                    <a:pt x="7563" y="7677"/>
                    <a:pt x="7467" y="7143"/>
                    <a:pt x="7339" y="6610"/>
                  </a:cubicBezTo>
                  <a:cubicBezTo>
                    <a:pt x="7243" y="6034"/>
                    <a:pt x="7115" y="5458"/>
                    <a:pt x="7115" y="4871"/>
                  </a:cubicBezTo>
                  <a:cubicBezTo>
                    <a:pt x="7115" y="4295"/>
                    <a:pt x="7297" y="3719"/>
                    <a:pt x="7467" y="3229"/>
                  </a:cubicBezTo>
                  <a:cubicBezTo>
                    <a:pt x="7691" y="2695"/>
                    <a:pt x="8001" y="2162"/>
                    <a:pt x="8363" y="1724"/>
                  </a:cubicBezTo>
                  <a:cubicBezTo>
                    <a:pt x="8715" y="1276"/>
                    <a:pt x="9067" y="924"/>
                    <a:pt x="9334" y="434"/>
                  </a:cubicBezTo>
                  <a:close/>
                  <a:moveTo>
                    <a:pt x="9430" y="295"/>
                  </a:moveTo>
                  <a:cubicBezTo>
                    <a:pt x="10006" y="1234"/>
                    <a:pt x="10177" y="2471"/>
                    <a:pt x="10134" y="3591"/>
                  </a:cubicBezTo>
                  <a:cubicBezTo>
                    <a:pt x="10091" y="4786"/>
                    <a:pt x="9697" y="5938"/>
                    <a:pt x="9025" y="6919"/>
                  </a:cubicBezTo>
                  <a:cubicBezTo>
                    <a:pt x="8673" y="7495"/>
                    <a:pt x="8267" y="7986"/>
                    <a:pt x="7777" y="8392"/>
                  </a:cubicBezTo>
                  <a:lnTo>
                    <a:pt x="7777" y="8210"/>
                  </a:lnTo>
                  <a:cubicBezTo>
                    <a:pt x="7830" y="8072"/>
                    <a:pt x="7830" y="7944"/>
                    <a:pt x="7830" y="7762"/>
                  </a:cubicBezTo>
                  <a:cubicBezTo>
                    <a:pt x="7830" y="7495"/>
                    <a:pt x="7777" y="7186"/>
                    <a:pt x="7830" y="6919"/>
                  </a:cubicBezTo>
                  <a:cubicBezTo>
                    <a:pt x="7873" y="6343"/>
                    <a:pt x="8043" y="5810"/>
                    <a:pt x="8267" y="5319"/>
                  </a:cubicBezTo>
                  <a:cubicBezTo>
                    <a:pt x="8758" y="4338"/>
                    <a:pt x="9473" y="3367"/>
                    <a:pt x="9558" y="2258"/>
                  </a:cubicBezTo>
                  <a:cubicBezTo>
                    <a:pt x="9601" y="1895"/>
                    <a:pt x="9558" y="1586"/>
                    <a:pt x="9515" y="1234"/>
                  </a:cubicBezTo>
                  <a:cubicBezTo>
                    <a:pt x="9473" y="967"/>
                    <a:pt x="9430" y="658"/>
                    <a:pt x="9377" y="338"/>
                  </a:cubicBezTo>
                  <a:lnTo>
                    <a:pt x="9430" y="295"/>
                  </a:lnTo>
                  <a:close/>
                  <a:moveTo>
                    <a:pt x="15198" y="5880"/>
                  </a:moveTo>
                  <a:cubicBezTo>
                    <a:pt x="15363" y="5880"/>
                    <a:pt x="15528" y="5885"/>
                    <a:pt x="15692" y="5895"/>
                  </a:cubicBezTo>
                  <a:cubicBezTo>
                    <a:pt x="16044" y="5938"/>
                    <a:pt x="16407" y="5991"/>
                    <a:pt x="16801" y="6077"/>
                  </a:cubicBezTo>
                  <a:cubicBezTo>
                    <a:pt x="16990" y="6107"/>
                    <a:pt x="17200" y="6137"/>
                    <a:pt x="17401" y="6137"/>
                  </a:cubicBezTo>
                  <a:cubicBezTo>
                    <a:pt x="17484" y="6137"/>
                    <a:pt x="17566" y="6132"/>
                    <a:pt x="17644" y="6119"/>
                  </a:cubicBezTo>
                  <a:lnTo>
                    <a:pt x="17644" y="6162"/>
                  </a:lnTo>
                  <a:cubicBezTo>
                    <a:pt x="17164" y="6610"/>
                    <a:pt x="16631" y="7005"/>
                    <a:pt x="16044" y="7271"/>
                  </a:cubicBezTo>
                  <a:cubicBezTo>
                    <a:pt x="15425" y="7495"/>
                    <a:pt x="14764" y="7634"/>
                    <a:pt x="14092" y="7677"/>
                  </a:cubicBezTo>
                  <a:cubicBezTo>
                    <a:pt x="13430" y="7720"/>
                    <a:pt x="12758" y="7720"/>
                    <a:pt x="12097" y="7805"/>
                  </a:cubicBezTo>
                  <a:cubicBezTo>
                    <a:pt x="11382" y="7901"/>
                    <a:pt x="10710" y="8029"/>
                    <a:pt x="10091" y="8338"/>
                  </a:cubicBezTo>
                  <a:cubicBezTo>
                    <a:pt x="9782" y="8477"/>
                    <a:pt x="9473" y="8658"/>
                    <a:pt x="9163" y="8829"/>
                  </a:cubicBezTo>
                  <a:cubicBezTo>
                    <a:pt x="9025" y="8925"/>
                    <a:pt x="8897" y="9010"/>
                    <a:pt x="8758" y="9053"/>
                  </a:cubicBezTo>
                  <a:cubicBezTo>
                    <a:pt x="8673" y="9096"/>
                    <a:pt x="8577" y="9096"/>
                    <a:pt x="8491" y="9096"/>
                  </a:cubicBezTo>
                  <a:cubicBezTo>
                    <a:pt x="8491" y="9096"/>
                    <a:pt x="8491" y="9138"/>
                    <a:pt x="8449" y="9138"/>
                  </a:cubicBezTo>
                  <a:lnTo>
                    <a:pt x="8449" y="9096"/>
                  </a:lnTo>
                  <a:cubicBezTo>
                    <a:pt x="8715" y="8925"/>
                    <a:pt x="8939" y="8658"/>
                    <a:pt x="9206" y="8392"/>
                  </a:cubicBezTo>
                  <a:cubicBezTo>
                    <a:pt x="9473" y="8168"/>
                    <a:pt x="9739" y="7944"/>
                    <a:pt x="10006" y="7720"/>
                  </a:cubicBezTo>
                  <a:cubicBezTo>
                    <a:pt x="10539" y="7271"/>
                    <a:pt x="11158" y="6919"/>
                    <a:pt x="11777" y="6610"/>
                  </a:cubicBezTo>
                  <a:cubicBezTo>
                    <a:pt x="12834" y="6142"/>
                    <a:pt x="14022" y="5880"/>
                    <a:pt x="15198" y="5880"/>
                  </a:cubicBezTo>
                  <a:close/>
                  <a:moveTo>
                    <a:pt x="17516" y="6343"/>
                  </a:moveTo>
                  <a:cubicBezTo>
                    <a:pt x="16897" y="7453"/>
                    <a:pt x="15831" y="8210"/>
                    <a:pt x="14668" y="8744"/>
                  </a:cubicBezTo>
                  <a:cubicBezTo>
                    <a:pt x="14006" y="9010"/>
                    <a:pt x="13334" y="9234"/>
                    <a:pt x="12673" y="9405"/>
                  </a:cubicBezTo>
                  <a:cubicBezTo>
                    <a:pt x="12068" y="9568"/>
                    <a:pt x="11472" y="9731"/>
                    <a:pt x="10838" y="9731"/>
                  </a:cubicBezTo>
                  <a:cubicBezTo>
                    <a:pt x="10768" y="9731"/>
                    <a:pt x="10696" y="9729"/>
                    <a:pt x="10625" y="9725"/>
                  </a:cubicBezTo>
                  <a:cubicBezTo>
                    <a:pt x="10273" y="9725"/>
                    <a:pt x="9867" y="9629"/>
                    <a:pt x="9515" y="9544"/>
                  </a:cubicBezTo>
                  <a:cubicBezTo>
                    <a:pt x="9249" y="9458"/>
                    <a:pt x="8939" y="9362"/>
                    <a:pt x="8673" y="9234"/>
                  </a:cubicBezTo>
                  <a:lnTo>
                    <a:pt x="8715" y="9234"/>
                  </a:lnTo>
                  <a:cubicBezTo>
                    <a:pt x="8801" y="9192"/>
                    <a:pt x="8843" y="9192"/>
                    <a:pt x="8939" y="9138"/>
                  </a:cubicBezTo>
                  <a:cubicBezTo>
                    <a:pt x="9067" y="9053"/>
                    <a:pt x="9206" y="8968"/>
                    <a:pt x="9334" y="8925"/>
                  </a:cubicBezTo>
                  <a:cubicBezTo>
                    <a:pt x="9601" y="8701"/>
                    <a:pt x="9910" y="8562"/>
                    <a:pt x="10230" y="8434"/>
                  </a:cubicBezTo>
                  <a:cubicBezTo>
                    <a:pt x="10849" y="8125"/>
                    <a:pt x="11510" y="7986"/>
                    <a:pt x="12182" y="7901"/>
                  </a:cubicBezTo>
                  <a:cubicBezTo>
                    <a:pt x="12801" y="7858"/>
                    <a:pt x="13473" y="7805"/>
                    <a:pt x="14092" y="7762"/>
                  </a:cubicBezTo>
                  <a:cubicBezTo>
                    <a:pt x="14710" y="7720"/>
                    <a:pt x="15383" y="7634"/>
                    <a:pt x="15959" y="7367"/>
                  </a:cubicBezTo>
                  <a:cubicBezTo>
                    <a:pt x="16535" y="7143"/>
                    <a:pt x="17068" y="6791"/>
                    <a:pt x="17516" y="6343"/>
                  </a:cubicBezTo>
                  <a:close/>
                  <a:moveTo>
                    <a:pt x="18166" y="9616"/>
                  </a:moveTo>
                  <a:cubicBezTo>
                    <a:pt x="18438" y="9616"/>
                    <a:pt x="18708" y="9637"/>
                    <a:pt x="18977" y="9672"/>
                  </a:cubicBezTo>
                  <a:cubicBezTo>
                    <a:pt x="19383" y="9725"/>
                    <a:pt x="19778" y="9810"/>
                    <a:pt x="20140" y="9896"/>
                  </a:cubicBezTo>
                  <a:cubicBezTo>
                    <a:pt x="20450" y="9992"/>
                    <a:pt x="20759" y="10077"/>
                    <a:pt x="21068" y="10077"/>
                  </a:cubicBezTo>
                  <a:cubicBezTo>
                    <a:pt x="21068" y="10077"/>
                    <a:pt x="21068" y="10120"/>
                    <a:pt x="21026" y="10120"/>
                  </a:cubicBezTo>
                  <a:cubicBezTo>
                    <a:pt x="20802" y="10258"/>
                    <a:pt x="20578" y="10386"/>
                    <a:pt x="20311" y="10525"/>
                  </a:cubicBezTo>
                  <a:cubicBezTo>
                    <a:pt x="20002" y="10653"/>
                    <a:pt x="19692" y="10738"/>
                    <a:pt x="19383" y="10834"/>
                  </a:cubicBezTo>
                  <a:cubicBezTo>
                    <a:pt x="18764" y="10920"/>
                    <a:pt x="18092" y="10962"/>
                    <a:pt x="17473" y="11005"/>
                  </a:cubicBezTo>
                  <a:cubicBezTo>
                    <a:pt x="16844" y="11101"/>
                    <a:pt x="16225" y="11186"/>
                    <a:pt x="15607" y="11368"/>
                  </a:cubicBezTo>
                  <a:cubicBezTo>
                    <a:pt x="15297" y="11453"/>
                    <a:pt x="15031" y="11592"/>
                    <a:pt x="14710" y="11677"/>
                  </a:cubicBezTo>
                  <a:cubicBezTo>
                    <a:pt x="14582" y="11762"/>
                    <a:pt x="14444" y="11805"/>
                    <a:pt x="14316" y="11901"/>
                  </a:cubicBezTo>
                  <a:cubicBezTo>
                    <a:pt x="14134" y="11986"/>
                    <a:pt x="14006" y="12029"/>
                    <a:pt x="13868" y="12125"/>
                  </a:cubicBezTo>
                  <a:cubicBezTo>
                    <a:pt x="13687" y="12175"/>
                    <a:pt x="13505" y="12196"/>
                    <a:pt x="13324" y="12196"/>
                  </a:cubicBezTo>
                  <a:cubicBezTo>
                    <a:pt x="13196" y="12196"/>
                    <a:pt x="13068" y="12185"/>
                    <a:pt x="12940" y="12168"/>
                  </a:cubicBezTo>
                  <a:cubicBezTo>
                    <a:pt x="12758" y="12125"/>
                    <a:pt x="12630" y="12072"/>
                    <a:pt x="12449" y="12029"/>
                  </a:cubicBezTo>
                  <a:cubicBezTo>
                    <a:pt x="12310" y="11986"/>
                    <a:pt x="12225" y="11944"/>
                    <a:pt x="12097" y="11901"/>
                  </a:cubicBezTo>
                  <a:cubicBezTo>
                    <a:pt x="12534" y="11901"/>
                    <a:pt x="13025" y="11720"/>
                    <a:pt x="13377" y="11496"/>
                  </a:cubicBezTo>
                  <a:cubicBezTo>
                    <a:pt x="13964" y="11186"/>
                    <a:pt x="14540" y="10877"/>
                    <a:pt x="15116" y="10568"/>
                  </a:cubicBezTo>
                  <a:cubicBezTo>
                    <a:pt x="15692" y="10258"/>
                    <a:pt x="16311" y="9938"/>
                    <a:pt x="16983" y="9768"/>
                  </a:cubicBezTo>
                  <a:cubicBezTo>
                    <a:pt x="17375" y="9660"/>
                    <a:pt x="17771" y="9616"/>
                    <a:pt x="18166" y="9616"/>
                  </a:cubicBezTo>
                  <a:close/>
                  <a:moveTo>
                    <a:pt x="20983" y="10205"/>
                  </a:moveTo>
                  <a:cubicBezTo>
                    <a:pt x="20844" y="10429"/>
                    <a:pt x="20674" y="10610"/>
                    <a:pt x="20450" y="10738"/>
                  </a:cubicBezTo>
                  <a:cubicBezTo>
                    <a:pt x="20183" y="10962"/>
                    <a:pt x="19916" y="11186"/>
                    <a:pt x="19607" y="11325"/>
                  </a:cubicBezTo>
                  <a:cubicBezTo>
                    <a:pt x="19031" y="11677"/>
                    <a:pt x="18359" y="11901"/>
                    <a:pt x="17740" y="12125"/>
                  </a:cubicBezTo>
                  <a:cubicBezTo>
                    <a:pt x="17068" y="12338"/>
                    <a:pt x="16364" y="12520"/>
                    <a:pt x="15692" y="12563"/>
                  </a:cubicBezTo>
                  <a:cubicBezTo>
                    <a:pt x="15459" y="12596"/>
                    <a:pt x="15224" y="12612"/>
                    <a:pt x="14991" y="12612"/>
                  </a:cubicBezTo>
                  <a:cubicBezTo>
                    <a:pt x="14563" y="12612"/>
                    <a:pt x="14140" y="12560"/>
                    <a:pt x="13740" y="12477"/>
                  </a:cubicBezTo>
                  <a:cubicBezTo>
                    <a:pt x="13516" y="12435"/>
                    <a:pt x="13292" y="12392"/>
                    <a:pt x="13068" y="12296"/>
                  </a:cubicBezTo>
                  <a:lnTo>
                    <a:pt x="13068" y="12296"/>
                  </a:lnTo>
                  <a:cubicBezTo>
                    <a:pt x="13158" y="12317"/>
                    <a:pt x="13249" y="12328"/>
                    <a:pt x="13338" y="12328"/>
                  </a:cubicBezTo>
                  <a:cubicBezTo>
                    <a:pt x="13428" y="12328"/>
                    <a:pt x="13516" y="12317"/>
                    <a:pt x="13601" y="12296"/>
                  </a:cubicBezTo>
                  <a:cubicBezTo>
                    <a:pt x="13910" y="12253"/>
                    <a:pt x="14230" y="12072"/>
                    <a:pt x="14497" y="11944"/>
                  </a:cubicBezTo>
                  <a:cubicBezTo>
                    <a:pt x="14764" y="11762"/>
                    <a:pt x="15073" y="11677"/>
                    <a:pt x="15383" y="11538"/>
                  </a:cubicBezTo>
                  <a:cubicBezTo>
                    <a:pt x="15959" y="11325"/>
                    <a:pt x="16577" y="11229"/>
                    <a:pt x="17249" y="11144"/>
                  </a:cubicBezTo>
                  <a:cubicBezTo>
                    <a:pt x="17559" y="11101"/>
                    <a:pt x="17868" y="11058"/>
                    <a:pt x="18177" y="11005"/>
                  </a:cubicBezTo>
                  <a:cubicBezTo>
                    <a:pt x="18540" y="11005"/>
                    <a:pt x="18849" y="10962"/>
                    <a:pt x="19201" y="10920"/>
                  </a:cubicBezTo>
                  <a:cubicBezTo>
                    <a:pt x="19564" y="10877"/>
                    <a:pt x="19916" y="10792"/>
                    <a:pt x="20226" y="10610"/>
                  </a:cubicBezTo>
                  <a:cubicBezTo>
                    <a:pt x="20492" y="10525"/>
                    <a:pt x="20759" y="10344"/>
                    <a:pt x="20983" y="10205"/>
                  </a:cubicBezTo>
                  <a:close/>
                  <a:moveTo>
                    <a:pt x="7382" y="8744"/>
                  </a:moveTo>
                  <a:cubicBezTo>
                    <a:pt x="7030" y="9096"/>
                    <a:pt x="6710" y="9501"/>
                    <a:pt x="6315" y="9768"/>
                  </a:cubicBezTo>
                  <a:cubicBezTo>
                    <a:pt x="5867" y="10120"/>
                    <a:pt x="5334" y="10301"/>
                    <a:pt x="4800" y="10472"/>
                  </a:cubicBezTo>
                  <a:cubicBezTo>
                    <a:pt x="4310" y="10610"/>
                    <a:pt x="3776" y="10696"/>
                    <a:pt x="3296" y="10920"/>
                  </a:cubicBezTo>
                  <a:cubicBezTo>
                    <a:pt x="2763" y="11186"/>
                    <a:pt x="2315" y="11592"/>
                    <a:pt x="1867" y="11986"/>
                  </a:cubicBezTo>
                  <a:cubicBezTo>
                    <a:pt x="1429" y="12392"/>
                    <a:pt x="981" y="12787"/>
                    <a:pt x="363" y="12925"/>
                  </a:cubicBezTo>
                  <a:cubicBezTo>
                    <a:pt x="715" y="12563"/>
                    <a:pt x="939" y="12168"/>
                    <a:pt x="1205" y="11720"/>
                  </a:cubicBezTo>
                  <a:cubicBezTo>
                    <a:pt x="1515" y="11229"/>
                    <a:pt x="1867" y="10792"/>
                    <a:pt x="2315" y="10386"/>
                  </a:cubicBezTo>
                  <a:cubicBezTo>
                    <a:pt x="2710" y="9992"/>
                    <a:pt x="3158" y="9629"/>
                    <a:pt x="3691" y="9405"/>
                  </a:cubicBezTo>
                  <a:cubicBezTo>
                    <a:pt x="4224" y="9192"/>
                    <a:pt x="4800" y="9138"/>
                    <a:pt x="5376" y="9053"/>
                  </a:cubicBezTo>
                  <a:cubicBezTo>
                    <a:pt x="6048" y="8925"/>
                    <a:pt x="6710" y="8829"/>
                    <a:pt x="7382" y="8744"/>
                  </a:cubicBezTo>
                  <a:close/>
                  <a:moveTo>
                    <a:pt x="7467" y="8701"/>
                  </a:moveTo>
                  <a:lnTo>
                    <a:pt x="7467" y="8701"/>
                  </a:lnTo>
                  <a:cubicBezTo>
                    <a:pt x="7030" y="9896"/>
                    <a:pt x="6272" y="10920"/>
                    <a:pt x="5291" y="11677"/>
                  </a:cubicBezTo>
                  <a:cubicBezTo>
                    <a:pt x="4406" y="12392"/>
                    <a:pt x="3339" y="12829"/>
                    <a:pt x="2230" y="13011"/>
                  </a:cubicBezTo>
                  <a:cubicBezTo>
                    <a:pt x="1907" y="13081"/>
                    <a:pt x="1574" y="13113"/>
                    <a:pt x="1244" y="13113"/>
                  </a:cubicBezTo>
                  <a:cubicBezTo>
                    <a:pt x="975" y="13113"/>
                    <a:pt x="707" y="13092"/>
                    <a:pt x="448" y="13053"/>
                  </a:cubicBezTo>
                  <a:cubicBezTo>
                    <a:pt x="1557" y="12744"/>
                    <a:pt x="2176" y="11634"/>
                    <a:pt x="3158" y="11101"/>
                  </a:cubicBezTo>
                  <a:cubicBezTo>
                    <a:pt x="3648" y="10834"/>
                    <a:pt x="4182" y="10738"/>
                    <a:pt x="4715" y="10568"/>
                  </a:cubicBezTo>
                  <a:cubicBezTo>
                    <a:pt x="5248" y="10429"/>
                    <a:pt x="5739" y="10301"/>
                    <a:pt x="6230" y="9992"/>
                  </a:cubicBezTo>
                  <a:cubicBezTo>
                    <a:pt x="6710" y="9629"/>
                    <a:pt x="7115" y="9192"/>
                    <a:pt x="7467" y="8701"/>
                  </a:cubicBezTo>
                  <a:close/>
                  <a:moveTo>
                    <a:pt x="8182" y="9896"/>
                  </a:moveTo>
                  <a:lnTo>
                    <a:pt x="8182" y="9896"/>
                  </a:lnTo>
                  <a:cubicBezTo>
                    <a:pt x="8139" y="10258"/>
                    <a:pt x="8139" y="10653"/>
                    <a:pt x="8182" y="11005"/>
                  </a:cubicBezTo>
                  <a:cubicBezTo>
                    <a:pt x="8225" y="11368"/>
                    <a:pt x="8267" y="11677"/>
                    <a:pt x="8363" y="11986"/>
                  </a:cubicBezTo>
                  <a:cubicBezTo>
                    <a:pt x="8449" y="12296"/>
                    <a:pt x="8577" y="12605"/>
                    <a:pt x="8758" y="12872"/>
                  </a:cubicBezTo>
                  <a:cubicBezTo>
                    <a:pt x="8939" y="13139"/>
                    <a:pt x="9163" y="13405"/>
                    <a:pt x="9291" y="13725"/>
                  </a:cubicBezTo>
                  <a:cubicBezTo>
                    <a:pt x="9473" y="13992"/>
                    <a:pt x="9601" y="14259"/>
                    <a:pt x="9697" y="14525"/>
                  </a:cubicBezTo>
                  <a:cubicBezTo>
                    <a:pt x="9910" y="15101"/>
                    <a:pt x="10049" y="15677"/>
                    <a:pt x="10134" y="16296"/>
                  </a:cubicBezTo>
                  <a:cubicBezTo>
                    <a:pt x="10177" y="16659"/>
                    <a:pt x="10177" y="16968"/>
                    <a:pt x="10177" y="17320"/>
                  </a:cubicBezTo>
                  <a:cubicBezTo>
                    <a:pt x="10177" y="17544"/>
                    <a:pt x="10230" y="17811"/>
                    <a:pt x="10273" y="18035"/>
                  </a:cubicBezTo>
                  <a:cubicBezTo>
                    <a:pt x="10177" y="17896"/>
                    <a:pt x="10006" y="17768"/>
                    <a:pt x="9867" y="17630"/>
                  </a:cubicBezTo>
                  <a:cubicBezTo>
                    <a:pt x="9643" y="17406"/>
                    <a:pt x="9377" y="17192"/>
                    <a:pt x="9163" y="16968"/>
                  </a:cubicBezTo>
                  <a:cubicBezTo>
                    <a:pt x="8673" y="16477"/>
                    <a:pt x="8225" y="15944"/>
                    <a:pt x="7958" y="15368"/>
                  </a:cubicBezTo>
                  <a:cubicBezTo>
                    <a:pt x="7425" y="14163"/>
                    <a:pt x="7467" y="12787"/>
                    <a:pt x="7734" y="11538"/>
                  </a:cubicBezTo>
                  <a:cubicBezTo>
                    <a:pt x="7830" y="10962"/>
                    <a:pt x="8043" y="10429"/>
                    <a:pt x="8182" y="9896"/>
                  </a:cubicBezTo>
                  <a:close/>
                  <a:moveTo>
                    <a:pt x="8267" y="9501"/>
                  </a:moveTo>
                  <a:cubicBezTo>
                    <a:pt x="8630" y="9938"/>
                    <a:pt x="8982" y="10386"/>
                    <a:pt x="9291" y="10877"/>
                  </a:cubicBezTo>
                  <a:cubicBezTo>
                    <a:pt x="9643" y="11410"/>
                    <a:pt x="9963" y="11986"/>
                    <a:pt x="10177" y="12563"/>
                  </a:cubicBezTo>
                  <a:cubicBezTo>
                    <a:pt x="10401" y="13139"/>
                    <a:pt x="10625" y="13768"/>
                    <a:pt x="10764" y="14387"/>
                  </a:cubicBezTo>
                  <a:cubicBezTo>
                    <a:pt x="10849" y="15005"/>
                    <a:pt x="10806" y="15635"/>
                    <a:pt x="10764" y="16211"/>
                  </a:cubicBezTo>
                  <a:cubicBezTo>
                    <a:pt x="10710" y="16829"/>
                    <a:pt x="10625" y="17502"/>
                    <a:pt x="10443" y="18078"/>
                  </a:cubicBezTo>
                  <a:cubicBezTo>
                    <a:pt x="10401" y="17992"/>
                    <a:pt x="10358" y="17896"/>
                    <a:pt x="10358" y="17768"/>
                  </a:cubicBezTo>
                  <a:cubicBezTo>
                    <a:pt x="10315" y="17630"/>
                    <a:pt x="10315" y="17502"/>
                    <a:pt x="10315" y="17363"/>
                  </a:cubicBezTo>
                  <a:cubicBezTo>
                    <a:pt x="10315" y="17053"/>
                    <a:pt x="10315" y="16744"/>
                    <a:pt x="10273" y="16435"/>
                  </a:cubicBezTo>
                  <a:cubicBezTo>
                    <a:pt x="10230" y="15859"/>
                    <a:pt x="10091" y="15272"/>
                    <a:pt x="9867" y="14696"/>
                  </a:cubicBezTo>
                  <a:cubicBezTo>
                    <a:pt x="9782" y="14429"/>
                    <a:pt x="9643" y="14163"/>
                    <a:pt x="9515" y="13896"/>
                  </a:cubicBezTo>
                  <a:cubicBezTo>
                    <a:pt x="9377" y="13629"/>
                    <a:pt x="9206" y="13363"/>
                    <a:pt x="9025" y="13096"/>
                  </a:cubicBezTo>
                  <a:cubicBezTo>
                    <a:pt x="8801" y="12829"/>
                    <a:pt x="8630" y="12563"/>
                    <a:pt x="8491" y="12253"/>
                  </a:cubicBezTo>
                  <a:cubicBezTo>
                    <a:pt x="8406" y="11944"/>
                    <a:pt x="8310" y="11592"/>
                    <a:pt x="8267" y="11272"/>
                  </a:cubicBezTo>
                  <a:cubicBezTo>
                    <a:pt x="8225" y="10920"/>
                    <a:pt x="8225" y="10568"/>
                    <a:pt x="8225" y="10205"/>
                  </a:cubicBezTo>
                  <a:cubicBezTo>
                    <a:pt x="8225" y="9938"/>
                    <a:pt x="8267" y="9725"/>
                    <a:pt x="8267" y="9501"/>
                  </a:cubicBezTo>
                  <a:close/>
                  <a:moveTo>
                    <a:pt x="17111" y="14344"/>
                  </a:moveTo>
                  <a:cubicBezTo>
                    <a:pt x="17335" y="14365"/>
                    <a:pt x="17548" y="14365"/>
                    <a:pt x="17760" y="14365"/>
                  </a:cubicBezTo>
                  <a:cubicBezTo>
                    <a:pt x="17972" y="14365"/>
                    <a:pt x="18183" y="14365"/>
                    <a:pt x="18401" y="14387"/>
                  </a:cubicBezTo>
                  <a:cubicBezTo>
                    <a:pt x="19031" y="14387"/>
                    <a:pt x="19607" y="14472"/>
                    <a:pt x="20183" y="14696"/>
                  </a:cubicBezTo>
                  <a:cubicBezTo>
                    <a:pt x="20802" y="14877"/>
                    <a:pt x="21335" y="15187"/>
                    <a:pt x="21868" y="15496"/>
                  </a:cubicBezTo>
                  <a:cubicBezTo>
                    <a:pt x="22402" y="15859"/>
                    <a:pt x="22850" y="16253"/>
                    <a:pt x="23159" y="16787"/>
                  </a:cubicBezTo>
                  <a:cubicBezTo>
                    <a:pt x="23426" y="17278"/>
                    <a:pt x="23650" y="17811"/>
                    <a:pt x="23959" y="18259"/>
                  </a:cubicBezTo>
                  <a:lnTo>
                    <a:pt x="23735" y="18259"/>
                  </a:lnTo>
                  <a:cubicBezTo>
                    <a:pt x="23468" y="18259"/>
                    <a:pt x="23159" y="18206"/>
                    <a:pt x="22892" y="18120"/>
                  </a:cubicBezTo>
                  <a:cubicBezTo>
                    <a:pt x="22316" y="18035"/>
                    <a:pt x="21740" y="17854"/>
                    <a:pt x="21250" y="17544"/>
                  </a:cubicBezTo>
                  <a:cubicBezTo>
                    <a:pt x="20983" y="17363"/>
                    <a:pt x="20759" y="17192"/>
                    <a:pt x="20535" y="17011"/>
                  </a:cubicBezTo>
                  <a:cubicBezTo>
                    <a:pt x="20311" y="16787"/>
                    <a:pt x="20140" y="16520"/>
                    <a:pt x="19916" y="16296"/>
                  </a:cubicBezTo>
                  <a:cubicBezTo>
                    <a:pt x="19511" y="15859"/>
                    <a:pt x="19159" y="15368"/>
                    <a:pt x="18668" y="14963"/>
                  </a:cubicBezTo>
                  <a:cubicBezTo>
                    <a:pt x="18401" y="14792"/>
                    <a:pt x="18092" y="14611"/>
                    <a:pt x="17783" y="14525"/>
                  </a:cubicBezTo>
                  <a:cubicBezTo>
                    <a:pt x="17559" y="14472"/>
                    <a:pt x="17335" y="14429"/>
                    <a:pt x="17111" y="14344"/>
                  </a:cubicBezTo>
                  <a:close/>
                  <a:moveTo>
                    <a:pt x="16844" y="14344"/>
                  </a:moveTo>
                  <a:cubicBezTo>
                    <a:pt x="17068" y="14472"/>
                    <a:pt x="17335" y="14525"/>
                    <a:pt x="17559" y="14568"/>
                  </a:cubicBezTo>
                  <a:cubicBezTo>
                    <a:pt x="17825" y="14653"/>
                    <a:pt x="18092" y="14739"/>
                    <a:pt x="18359" y="14877"/>
                  </a:cubicBezTo>
                  <a:cubicBezTo>
                    <a:pt x="18849" y="15144"/>
                    <a:pt x="19244" y="15592"/>
                    <a:pt x="19607" y="16029"/>
                  </a:cubicBezTo>
                  <a:cubicBezTo>
                    <a:pt x="20002" y="16477"/>
                    <a:pt x="20364" y="16968"/>
                    <a:pt x="20802" y="17320"/>
                  </a:cubicBezTo>
                  <a:cubicBezTo>
                    <a:pt x="21207" y="17630"/>
                    <a:pt x="21698" y="17896"/>
                    <a:pt x="22231" y="18035"/>
                  </a:cubicBezTo>
                  <a:cubicBezTo>
                    <a:pt x="22540" y="18120"/>
                    <a:pt x="22807" y="18206"/>
                    <a:pt x="23116" y="18259"/>
                  </a:cubicBezTo>
                  <a:cubicBezTo>
                    <a:pt x="23298" y="18259"/>
                    <a:pt x="23426" y="18302"/>
                    <a:pt x="23564" y="18302"/>
                  </a:cubicBezTo>
                  <a:lnTo>
                    <a:pt x="23831" y="18302"/>
                  </a:lnTo>
                  <a:cubicBezTo>
                    <a:pt x="23831" y="18302"/>
                    <a:pt x="23874" y="18344"/>
                    <a:pt x="23917" y="18344"/>
                  </a:cubicBezTo>
                  <a:lnTo>
                    <a:pt x="24002" y="18344"/>
                  </a:lnTo>
                  <a:cubicBezTo>
                    <a:pt x="23554" y="18435"/>
                    <a:pt x="23106" y="18482"/>
                    <a:pt x="22661" y="18482"/>
                  </a:cubicBezTo>
                  <a:cubicBezTo>
                    <a:pt x="22004" y="18482"/>
                    <a:pt x="21352" y="18379"/>
                    <a:pt x="20716" y="18163"/>
                  </a:cubicBezTo>
                  <a:cubicBezTo>
                    <a:pt x="19564" y="17768"/>
                    <a:pt x="18497" y="16968"/>
                    <a:pt x="17825" y="15901"/>
                  </a:cubicBezTo>
                  <a:cubicBezTo>
                    <a:pt x="17473" y="15411"/>
                    <a:pt x="17207" y="14835"/>
                    <a:pt x="16844" y="14344"/>
                  </a:cubicBezTo>
                  <a:close/>
                  <a:moveTo>
                    <a:pt x="11830" y="12168"/>
                  </a:moveTo>
                  <a:cubicBezTo>
                    <a:pt x="11916" y="12296"/>
                    <a:pt x="12001" y="12435"/>
                    <a:pt x="12097" y="12605"/>
                  </a:cubicBezTo>
                  <a:cubicBezTo>
                    <a:pt x="12225" y="12829"/>
                    <a:pt x="12364" y="13011"/>
                    <a:pt x="12534" y="13235"/>
                  </a:cubicBezTo>
                  <a:cubicBezTo>
                    <a:pt x="12844" y="13672"/>
                    <a:pt x="13206" y="14077"/>
                    <a:pt x="13516" y="14525"/>
                  </a:cubicBezTo>
                  <a:cubicBezTo>
                    <a:pt x="13644" y="14739"/>
                    <a:pt x="13782" y="15005"/>
                    <a:pt x="13868" y="15229"/>
                  </a:cubicBezTo>
                  <a:cubicBezTo>
                    <a:pt x="14006" y="15496"/>
                    <a:pt x="14092" y="15763"/>
                    <a:pt x="14177" y="16029"/>
                  </a:cubicBezTo>
                  <a:cubicBezTo>
                    <a:pt x="14316" y="16563"/>
                    <a:pt x="14401" y="17139"/>
                    <a:pt x="14582" y="17672"/>
                  </a:cubicBezTo>
                  <a:cubicBezTo>
                    <a:pt x="14710" y="18035"/>
                    <a:pt x="14892" y="18387"/>
                    <a:pt x="15159" y="18654"/>
                  </a:cubicBezTo>
                  <a:cubicBezTo>
                    <a:pt x="14444" y="18078"/>
                    <a:pt x="13740" y="17406"/>
                    <a:pt x="13206" y="16605"/>
                  </a:cubicBezTo>
                  <a:cubicBezTo>
                    <a:pt x="12630" y="15720"/>
                    <a:pt x="12364" y="14653"/>
                    <a:pt x="12140" y="13629"/>
                  </a:cubicBezTo>
                  <a:cubicBezTo>
                    <a:pt x="12044" y="13139"/>
                    <a:pt x="11958" y="12659"/>
                    <a:pt x="11830" y="12168"/>
                  </a:cubicBezTo>
                  <a:close/>
                  <a:moveTo>
                    <a:pt x="11916" y="12125"/>
                  </a:moveTo>
                  <a:lnTo>
                    <a:pt x="11916" y="12125"/>
                  </a:lnTo>
                  <a:cubicBezTo>
                    <a:pt x="12801" y="12744"/>
                    <a:pt x="13601" y="13501"/>
                    <a:pt x="14316" y="14387"/>
                  </a:cubicBezTo>
                  <a:cubicBezTo>
                    <a:pt x="14668" y="14835"/>
                    <a:pt x="15031" y="15325"/>
                    <a:pt x="15244" y="15859"/>
                  </a:cubicBezTo>
                  <a:cubicBezTo>
                    <a:pt x="15468" y="16339"/>
                    <a:pt x="15607" y="16829"/>
                    <a:pt x="15649" y="17320"/>
                  </a:cubicBezTo>
                  <a:cubicBezTo>
                    <a:pt x="15692" y="17630"/>
                    <a:pt x="15692" y="17896"/>
                    <a:pt x="15692" y="18206"/>
                  </a:cubicBezTo>
                  <a:cubicBezTo>
                    <a:pt x="15692" y="18344"/>
                    <a:pt x="15649" y="18526"/>
                    <a:pt x="15649" y="18654"/>
                  </a:cubicBezTo>
                  <a:cubicBezTo>
                    <a:pt x="15649" y="18739"/>
                    <a:pt x="15649" y="18878"/>
                    <a:pt x="15607" y="18963"/>
                  </a:cubicBezTo>
                  <a:cubicBezTo>
                    <a:pt x="15201" y="18654"/>
                    <a:pt x="14892" y="18206"/>
                    <a:pt x="14710" y="17768"/>
                  </a:cubicBezTo>
                  <a:cubicBezTo>
                    <a:pt x="14497" y="17235"/>
                    <a:pt x="14401" y="16659"/>
                    <a:pt x="14273" y="16125"/>
                  </a:cubicBezTo>
                  <a:cubicBezTo>
                    <a:pt x="14230" y="15859"/>
                    <a:pt x="14134" y="15592"/>
                    <a:pt x="14006" y="15325"/>
                  </a:cubicBezTo>
                  <a:cubicBezTo>
                    <a:pt x="13910" y="15101"/>
                    <a:pt x="13782" y="14877"/>
                    <a:pt x="13644" y="14653"/>
                  </a:cubicBezTo>
                  <a:cubicBezTo>
                    <a:pt x="13377" y="14205"/>
                    <a:pt x="13068" y="13768"/>
                    <a:pt x="12716" y="13363"/>
                  </a:cubicBezTo>
                  <a:cubicBezTo>
                    <a:pt x="12534" y="13139"/>
                    <a:pt x="12364" y="12872"/>
                    <a:pt x="12225" y="12659"/>
                  </a:cubicBezTo>
                  <a:cubicBezTo>
                    <a:pt x="12140" y="12520"/>
                    <a:pt x="12044" y="12392"/>
                    <a:pt x="11958" y="12253"/>
                  </a:cubicBezTo>
                  <a:cubicBezTo>
                    <a:pt x="11958" y="12210"/>
                    <a:pt x="11916" y="12168"/>
                    <a:pt x="11916" y="12125"/>
                  </a:cubicBezTo>
                  <a:close/>
                  <a:moveTo>
                    <a:pt x="9403" y="0"/>
                  </a:moveTo>
                  <a:cubicBezTo>
                    <a:pt x="9367" y="0"/>
                    <a:pt x="9334" y="21"/>
                    <a:pt x="9334" y="71"/>
                  </a:cubicBezTo>
                  <a:cubicBezTo>
                    <a:pt x="9067" y="658"/>
                    <a:pt x="8673" y="1052"/>
                    <a:pt x="8267" y="1543"/>
                  </a:cubicBezTo>
                  <a:cubicBezTo>
                    <a:pt x="7915" y="1991"/>
                    <a:pt x="7606" y="2471"/>
                    <a:pt x="7382" y="3005"/>
                  </a:cubicBezTo>
                  <a:cubicBezTo>
                    <a:pt x="7158" y="3538"/>
                    <a:pt x="6977" y="4125"/>
                    <a:pt x="6934" y="4701"/>
                  </a:cubicBezTo>
                  <a:cubicBezTo>
                    <a:pt x="6891" y="5234"/>
                    <a:pt x="7030" y="5810"/>
                    <a:pt x="7115" y="6343"/>
                  </a:cubicBezTo>
                  <a:cubicBezTo>
                    <a:pt x="7243" y="7005"/>
                    <a:pt x="7382" y="7634"/>
                    <a:pt x="7467" y="8296"/>
                  </a:cubicBezTo>
                  <a:cubicBezTo>
                    <a:pt x="6401" y="7186"/>
                    <a:pt x="5472" y="5991"/>
                    <a:pt x="4715" y="4658"/>
                  </a:cubicBezTo>
                  <a:cubicBezTo>
                    <a:pt x="4043" y="3495"/>
                    <a:pt x="3563" y="2258"/>
                    <a:pt x="3296" y="967"/>
                  </a:cubicBezTo>
                  <a:cubicBezTo>
                    <a:pt x="3272" y="904"/>
                    <a:pt x="3223" y="878"/>
                    <a:pt x="3182" y="878"/>
                  </a:cubicBezTo>
                  <a:cubicBezTo>
                    <a:pt x="3132" y="878"/>
                    <a:pt x="3092" y="915"/>
                    <a:pt x="3115" y="967"/>
                  </a:cubicBezTo>
                  <a:cubicBezTo>
                    <a:pt x="3606" y="3325"/>
                    <a:pt x="4758" y="5458"/>
                    <a:pt x="6315" y="7271"/>
                  </a:cubicBezTo>
                  <a:cubicBezTo>
                    <a:pt x="6667" y="7720"/>
                    <a:pt x="7073" y="8168"/>
                    <a:pt x="7510" y="8605"/>
                  </a:cubicBezTo>
                  <a:lnTo>
                    <a:pt x="7467" y="8605"/>
                  </a:lnTo>
                  <a:cubicBezTo>
                    <a:pt x="7467" y="8562"/>
                    <a:pt x="7425" y="8520"/>
                    <a:pt x="7382" y="8520"/>
                  </a:cubicBezTo>
                  <a:cubicBezTo>
                    <a:pt x="6763" y="8658"/>
                    <a:pt x="6134" y="8744"/>
                    <a:pt x="5515" y="8829"/>
                  </a:cubicBezTo>
                  <a:cubicBezTo>
                    <a:pt x="4982" y="8925"/>
                    <a:pt x="4406" y="8968"/>
                    <a:pt x="3830" y="9138"/>
                  </a:cubicBezTo>
                  <a:cubicBezTo>
                    <a:pt x="3296" y="9320"/>
                    <a:pt x="2806" y="9672"/>
                    <a:pt x="2358" y="10034"/>
                  </a:cubicBezTo>
                  <a:cubicBezTo>
                    <a:pt x="1909" y="10429"/>
                    <a:pt x="1557" y="10834"/>
                    <a:pt x="1248" y="11325"/>
                  </a:cubicBezTo>
                  <a:cubicBezTo>
                    <a:pt x="843" y="11901"/>
                    <a:pt x="576" y="12520"/>
                    <a:pt x="43" y="12968"/>
                  </a:cubicBezTo>
                  <a:cubicBezTo>
                    <a:pt x="0" y="13011"/>
                    <a:pt x="0" y="13139"/>
                    <a:pt x="96" y="13139"/>
                  </a:cubicBezTo>
                  <a:cubicBezTo>
                    <a:pt x="471" y="13243"/>
                    <a:pt x="865" y="13289"/>
                    <a:pt x="1264" y="13289"/>
                  </a:cubicBezTo>
                  <a:cubicBezTo>
                    <a:pt x="2092" y="13289"/>
                    <a:pt x="2942" y="13089"/>
                    <a:pt x="3691" y="12787"/>
                  </a:cubicBezTo>
                  <a:cubicBezTo>
                    <a:pt x="4843" y="12338"/>
                    <a:pt x="5824" y="11592"/>
                    <a:pt x="6625" y="10610"/>
                  </a:cubicBezTo>
                  <a:cubicBezTo>
                    <a:pt x="7073" y="10034"/>
                    <a:pt x="7382" y="9405"/>
                    <a:pt x="7649" y="8744"/>
                  </a:cubicBezTo>
                  <a:cubicBezTo>
                    <a:pt x="7830" y="8925"/>
                    <a:pt x="8001" y="9053"/>
                    <a:pt x="8139" y="9234"/>
                  </a:cubicBezTo>
                  <a:lnTo>
                    <a:pt x="8139" y="9277"/>
                  </a:lnTo>
                  <a:cubicBezTo>
                    <a:pt x="8001" y="9938"/>
                    <a:pt x="7734" y="10653"/>
                    <a:pt x="7563" y="11325"/>
                  </a:cubicBezTo>
                  <a:cubicBezTo>
                    <a:pt x="7425" y="11986"/>
                    <a:pt x="7339" y="12659"/>
                    <a:pt x="7339" y="13363"/>
                  </a:cubicBezTo>
                  <a:cubicBezTo>
                    <a:pt x="7339" y="13992"/>
                    <a:pt x="7467" y="14611"/>
                    <a:pt x="7691" y="15187"/>
                  </a:cubicBezTo>
                  <a:cubicBezTo>
                    <a:pt x="7915" y="15805"/>
                    <a:pt x="8310" y="16339"/>
                    <a:pt x="8758" y="16829"/>
                  </a:cubicBezTo>
                  <a:cubicBezTo>
                    <a:pt x="8982" y="17096"/>
                    <a:pt x="9249" y="17363"/>
                    <a:pt x="9558" y="17587"/>
                  </a:cubicBezTo>
                  <a:cubicBezTo>
                    <a:pt x="9825" y="17854"/>
                    <a:pt x="10177" y="18078"/>
                    <a:pt x="10358" y="18387"/>
                  </a:cubicBezTo>
                  <a:cubicBezTo>
                    <a:pt x="10358" y="18430"/>
                    <a:pt x="10393" y="18451"/>
                    <a:pt x="10433" y="18451"/>
                  </a:cubicBezTo>
                  <a:cubicBezTo>
                    <a:pt x="10473" y="18451"/>
                    <a:pt x="10518" y="18430"/>
                    <a:pt x="10539" y="18387"/>
                  </a:cubicBezTo>
                  <a:cubicBezTo>
                    <a:pt x="10764" y="17811"/>
                    <a:pt x="10849" y="17139"/>
                    <a:pt x="10934" y="16520"/>
                  </a:cubicBezTo>
                  <a:cubicBezTo>
                    <a:pt x="10977" y="15901"/>
                    <a:pt x="11030" y="15229"/>
                    <a:pt x="10977" y="14611"/>
                  </a:cubicBezTo>
                  <a:cubicBezTo>
                    <a:pt x="10892" y="13992"/>
                    <a:pt x="10668" y="13363"/>
                    <a:pt x="10443" y="12787"/>
                  </a:cubicBezTo>
                  <a:cubicBezTo>
                    <a:pt x="10230" y="12168"/>
                    <a:pt x="9963" y="11538"/>
                    <a:pt x="9601" y="11005"/>
                  </a:cubicBezTo>
                  <a:cubicBezTo>
                    <a:pt x="9334" y="10525"/>
                    <a:pt x="9025" y="10120"/>
                    <a:pt x="8673" y="9672"/>
                  </a:cubicBezTo>
                  <a:lnTo>
                    <a:pt x="8673" y="9672"/>
                  </a:lnTo>
                  <a:cubicBezTo>
                    <a:pt x="9601" y="10472"/>
                    <a:pt x="10539" y="11186"/>
                    <a:pt x="11564" y="11805"/>
                  </a:cubicBezTo>
                  <a:lnTo>
                    <a:pt x="11564" y="11858"/>
                  </a:lnTo>
                  <a:lnTo>
                    <a:pt x="11564" y="11901"/>
                  </a:lnTo>
                  <a:cubicBezTo>
                    <a:pt x="11873" y="12968"/>
                    <a:pt x="12001" y="14035"/>
                    <a:pt x="12310" y="15059"/>
                  </a:cubicBezTo>
                  <a:cubicBezTo>
                    <a:pt x="12492" y="15592"/>
                    <a:pt x="12673" y="16125"/>
                    <a:pt x="12982" y="16563"/>
                  </a:cubicBezTo>
                  <a:cubicBezTo>
                    <a:pt x="13292" y="17096"/>
                    <a:pt x="13644" y="17544"/>
                    <a:pt x="14049" y="17939"/>
                  </a:cubicBezTo>
                  <a:cubicBezTo>
                    <a:pt x="14540" y="18387"/>
                    <a:pt x="15073" y="18835"/>
                    <a:pt x="15564" y="19230"/>
                  </a:cubicBezTo>
                  <a:cubicBezTo>
                    <a:pt x="15585" y="19251"/>
                    <a:pt x="15617" y="19262"/>
                    <a:pt x="15644" y="19262"/>
                  </a:cubicBezTo>
                  <a:cubicBezTo>
                    <a:pt x="15671" y="19262"/>
                    <a:pt x="15692" y="19251"/>
                    <a:pt x="15692" y="19230"/>
                  </a:cubicBezTo>
                  <a:cubicBezTo>
                    <a:pt x="15831" y="19006"/>
                    <a:pt x="15831" y="18696"/>
                    <a:pt x="15873" y="18430"/>
                  </a:cubicBezTo>
                  <a:lnTo>
                    <a:pt x="15873" y="17630"/>
                  </a:lnTo>
                  <a:cubicBezTo>
                    <a:pt x="15831" y="17096"/>
                    <a:pt x="15735" y="16563"/>
                    <a:pt x="15564" y="16072"/>
                  </a:cubicBezTo>
                  <a:cubicBezTo>
                    <a:pt x="15340" y="15496"/>
                    <a:pt x="15031" y="15005"/>
                    <a:pt x="14668" y="14525"/>
                  </a:cubicBezTo>
                  <a:cubicBezTo>
                    <a:pt x="14273" y="14035"/>
                    <a:pt x="13868" y="13544"/>
                    <a:pt x="13377" y="13096"/>
                  </a:cubicBezTo>
                  <a:cubicBezTo>
                    <a:pt x="13249" y="12968"/>
                    <a:pt x="13068" y="12829"/>
                    <a:pt x="12940" y="12659"/>
                  </a:cubicBezTo>
                  <a:lnTo>
                    <a:pt x="12940" y="12659"/>
                  </a:lnTo>
                  <a:cubicBezTo>
                    <a:pt x="14049" y="13320"/>
                    <a:pt x="15297" y="13853"/>
                    <a:pt x="16535" y="14259"/>
                  </a:cubicBezTo>
                  <a:lnTo>
                    <a:pt x="16535" y="14301"/>
                  </a:lnTo>
                  <a:cubicBezTo>
                    <a:pt x="16940" y="14792"/>
                    <a:pt x="17249" y="15368"/>
                    <a:pt x="17601" y="15901"/>
                  </a:cubicBezTo>
                  <a:cubicBezTo>
                    <a:pt x="17911" y="16435"/>
                    <a:pt x="18359" y="16925"/>
                    <a:pt x="18849" y="17320"/>
                  </a:cubicBezTo>
                  <a:cubicBezTo>
                    <a:pt x="19778" y="18078"/>
                    <a:pt x="20983" y="18568"/>
                    <a:pt x="22178" y="18654"/>
                  </a:cubicBezTo>
                  <a:cubicBezTo>
                    <a:pt x="22346" y="18664"/>
                    <a:pt x="22513" y="18670"/>
                    <a:pt x="22679" y="18670"/>
                  </a:cubicBezTo>
                  <a:cubicBezTo>
                    <a:pt x="23178" y="18670"/>
                    <a:pt x="23669" y="18622"/>
                    <a:pt x="24141" y="18526"/>
                  </a:cubicBezTo>
                  <a:cubicBezTo>
                    <a:pt x="24226" y="18472"/>
                    <a:pt x="24269" y="18387"/>
                    <a:pt x="24226" y="18344"/>
                  </a:cubicBezTo>
                  <a:cubicBezTo>
                    <a:pt x="23874" y="17854"/>
                    <a:pt x="23650" y="17320"/>
                    <a:pt x="23383" y="16787"/>
                  </a:cubicBezTo>
                  <a:cubicBezTo>
                    <a:pt x="23116" y="16253"/>
                    <a:pt x="22668" y="15805"/>
                    <a:pt x="22178" y="15453"/>
                  </a:cubicBezTo>
                  <a:cubicBezTo>
                    <a:pt x="21164" y="14792"/>
                    <a:pt x="19959" y="14301"/>
                    <a:pt x="18711" y="14205"/>
                  </a:cubicBezTo>
                  <a:cubicBezTo>
                    <a:pt x="18049" y="14163"/>
                    <a:pt x="17377" y="14205"/>
                    <a:pt x="16716" y="14120"/>
                  </a:cubicBezTo>
                  <a:cubicBezTo>
                    <a:pt x="15383" y="13725"/>
                    <a:pt x="14134" y="13139"/>
                    <a:pt x="12897" y="12435"/>
                  </a:cubicBezTo>
                  <a:lnTo>
                    <a:pt x="12897" y="12435"/>
                  </a:lnTo>
                  <a:cubicBezTo>
                    <a:pt x="13633" y="12667"/>
                    <a:pt x="14369" y="12795"/>
                    <a:pt x="15105" y="12795"/>
                  </a:cubicBezTo>
                  <a:cubicBezTo>
                    <a:pt x="15212" y="12795"/>
                    <a:pt x="15319" y="12792"/>
                    <a:pt x="15425" y="12787"/>
                  </a:cubicBezTo>
                  <a:cubicBezTo>
                    <a:pt x="16183" y="12744"/>
                    <a:pt x="16897" y="12563"/>
                    <a:pt x="17601" y="12338"/>
                  </a:cubicBezTo>
                  <a:cubicBezTo>
                    <a:pt x="18273" y="12168"/>
                    <a:pt x="18935" y="11901"/>
                    <a:pt x="19564" y="11592"/>
                  </a:cubicBezTo>
                  <a:cubicBezTo>
                    <a:pt x="19916" y="11410"/>
                    <a:pt x="20226" y="11186"/>
                    <a:pt x="20535" y="10920"/>
                  </a:cubicBezTo>
                  <a:cubicBezTo>
                    <a:pt x="20844" y="10696"/>
                    <a:pt x="21164" y="10386"/>
                    <a:pt x="21292" y="9992"/>
                  </a:cubicBezTo>
                  <a:cubicBezTo>
                    <a:pt x="21335" y="9938"/>
                    <a:pt x="21250" y="9853"/>
                    <a:pt x="21207" y="9853"/>
                  </a:cubicBezTo>
                  <a:cubicBezTo>
                    <a:pt x="21123" y="9873"/>
                    <a:pt x="21041" y="9881"/>
                    <a:pt x="20962" y="9881"/>
                  </a:cubicBezTo>
                  <a:cubicBezTo>
                    <a:pt x="20700" y="9881"/>
                    <a:pt x="20463" y="9790"/>
                    <a:pt x="20226" y="9725"/>
                  </a:cubicBezTo>
                  <a:cubicBezTo>
                    <a:pt x="19874" y="9629"/>
                    <a:pt x="19564" y="9544"/>
                    <a:pt x="19201" y="9501"/>
                  </a:cubicBezTo>
                  <a:cubicBezTo>
                    <a:pt x="18901" y="9457"/>
                    <a:pt x="18599" y="9434"/>
                    <a:pt x="18296" y="9434"/>
                  </a:cubicBezTo>
                  <a:cubicBezTo>
                    <a:pt x="17932" y="9434"/>
                    <a:pt x="17568" y="9468"/>
                    <a:pt x="17207" y="9544"/>
                  </a:cubicBezTo>
                  <a:cubicBezTo>
                    <a:pt x="15916" y="9810"/>
                    <a:pt x="14764" y="10525"/>
                    <a:pt x="13644" y="11144"/>
                  </a:cubicBezTo>
                  <a:cubicBezTo>
                    <a:pt x="13158" y="11440"/>
                    <a:pt x="12582" y="11707"/>
                    <a:pt x="12011" y="11707"/>
                  </a:cubicBezTo>
                  <a:cubicBezTo>
                    <a:pt x="11904" y="11707"/>
                    <a:pt x="11797" y="11697"/>
                    <a:pt x="11692" y="11677"/>
                  </a:cubicBezTo>
                  <a:cubicBezTo>
                    <a:pt x="11030" y="11229"/>
                    <a:pt x="10358" y="10792"/>
                    <a:pt x="9739" y="10301"/>
                  </a:cubicBezTo>
                  <a:cubicBezTo>
                    <a:pt x="9377" y="10034"/>
                    <a:pt x="9067" y="9768"/>
                    <a:pt x="8715" y="9458"/>
                  </a:cubicBezTo>
                  <a:lnTo>
                    <a:pt x="8715" y="9458"/>
                  </a:lnTo>
                  <a:cubicBezTo>
                    <a:pt x="8897" y="9544"/>
                    <a:pt x="9110" y="9586"/>
                    <a:pt x="9291" y="9672"/>
                  </a:cubicBezTo>
                  <a:cubicBezTo>
                    <a:pt x="9601" y="9768"/>
                    <a:pt x="9963" y="9853"/>
                    <a:pt x="10315" y="9896"/>
                  </a:cubicBezTo>
                  <a:cubicBezTo>
                    <a:pt x="10455" y="9914"/>
                    <a:pt x="10594" y="9923"/>
                    <a:pt x="10733" y="9923"/>
                  </a:cubicBezTo>
                  <a:cubicBezTo>
                    <a:pt x="11305" y="9923"/>
                    <a:pt x="11874" y="9783"/>
                    <a:pt x="12449" y="9672"/>
                  </a:cubicBezTo>
                  <a:cubicBezTo>
                    <a:pt x="13825" y="9362"/>
                    <a:pt x="15244" y="8829"/>
                    <a:pt x="16364" y="7944"/>
                  </a:cubicBezTo>
                  <a:cubicBezTo>
                    <a:pt x="17025" y="7453"/>
                    <a:pt x="17559" y="6791"/>
                    <a:pt x="17911" y="6034"/>
                  </a:cubicBezTo>
                  <a:cubicBezTo>
                    <a:pt x="17954" y="5956"/>
                    <a:pt x="17898" y="5884"/>
                    <a:pt x="17853" y="5884"/>
                  </a:cubicBezTo>
                  <a:cubicBezTo>
                    <a:pt x="17843" y="5884"/>
                    <a:pt x="17833" y="5888"/>
                    <a:pt x="17825" y="5895"/>
                  </a:cubicBezTo>
                  <a:cubicBezTo>
                    <a:pt x="17680" y="5935"/>
                    <a:pt x="17542" y="5949"/>
                    <a:pt x="17408" y="5949"/>
                  </a:cubicBezTo>
                  <a:cubicBezTo>
                    <a:pt x="17216" y="5949"/>
                    <a:pt x="17032" y="5920"/>
                    <a:pt x="16844" y="5895"/>
                  </a:cubicBezTo>
                  <a:cubicBezTo>
                    <a:pt x="16492" y="5810"/>
                    <a:pt x="16183" y="5767"/>
                    <a:pt x="15873" y="5725"/>
                  </a:cubicBezTo>
                  <a:cubicBezTo>
                    <a:pt x="15586" y="5702"/>
                    <a:pt x="15301" y="5689"/>
                    <a:pt x="15016" y="5689"/>
                  </a:cubicBezTo>
                  <a:cubicBezTo>
                    <a:pt x="14634" y="5689"/>
                    <a:pt x="14253" y="5712"/>
                    <a:pt x="13868" y="5767"/>
                  </a:cubicBezTo>
                  <a:cubicBezTo>
                    <a:pt x="12534" y="5991"/>
                    <a:pt x="11244" y="6567"/>
                    <a:pt x="10134" y="7367"/>
                  </a:cubicBezTo>
                  <a:cubicBezTo>
                    <a:pt x="9782" y="7634"/>
                    <a:pt x="9473" y="7858"/>
                    <a:pt x="9206" y="8168"/>
                  </a:cubicBezTo>
                  <a:cubicBezTo>
                    <a:pt x="8897" y="8434"/>
                    <a:pt x="8630" y="8744"/>
                    <a:pt x="8267" y="9010"/>
                  </a:cubicBezTo>
                  <a:cubicBezTo>
                    <a:pt x="8267" y="9010"/>
                    <a:pt x="8267" y="9053"/>
                    <a:pt x="8225" y="9053"/>
                  </a:cubicBezTo>
                  <a:cubicBezTo>
                    <a:pt x="8097" y="8925"/>
                    <a:pt x="7958" y="8744"/>
                    <a:pt x="7777" y="8605"/>
                  </a:cubicBezTo>
                  <a:cubicBezTo>
                    <a:pt x="8801" y="7762"/>
                    <a:pt x="9558" y="6695"/>
                    <a:pt x="9963" y="5458"/>
                  </a:cubicBezTo>
                  <a:cubicBezTo>
                    <a:pt x="10358" y="4338"/>
                    <a:pt x="10443" y="3143"/>
                    <a:pt x="10230" y="1991"/>
                  </a:cubicBezTo>
                  <a:cubicBezTo>
                    <a:pt x="10091" y="1319"/>
                    <a:pt x="9867" y="604"/>
                    <a:pt x="9473" y="28"/>
                  </a:cubicBezTo>
                  <a:cubicBezTo>
                    <a:pt x="9455" y="11"/>
                    <a:pt x="9428" y="0"/>
                    <a:pt x="9403"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6E06683F-F161-34F9-9A47-98F5727F0909}"/>
              </a:ext>
            </a:extLst>
          </p:cNvPr>
          <p:cNvSpPr txBox="1"/>
          <p:nvPr/>
        </p:nvSpPr>
        <p:spPr>
          <a:xfrm>
            <a:off x="2198398" y="2716951"/>
            <a:ext cx="4265257" cy="1077218"/>
          </a:xfrm>
          <a:prstGeom prst="rect">
            <a:avLst/>
          </a:prstGeom>
          <a:noFill/>
        </p:spPr>
        <p:txBody>
          <a:bodyPr wrap="square" rtlCol="0">
            <a:spAutoFit/>
          </a:bodyPr>
          <a:lstStyle/>
          <a:p>
            <a:pPr marL="342900" indent="-342900">
              <a:buAutoNum type="arabicPeriod"/>
            </a:pPr>
            <a:r>
              <a:rPr lang="en-US" sz="1600" dirty="0">
                <a:latin typeface="Cooper Black" panose="0208090404030B020404" pitchFamily="18" charset="0"/>
              </a:rPr>
              <a:t>Cindy Dian Lestari</a:t>
            </a:r>
          </a:p>
          <a:p>
            <a:pPr marL="342900" indent="-342900">
              <a:buAutoNum type="arabicPeriod"/>
            </a:pPr>
            <a:r>
              <a:rPr lang="en-US" sz="1600" dirty="0">
                <a:latin typeface="Cooper Black" panose="0208090404030B020404" pitchFamily="18" charset="0"/>
              </a:rPr>
              <a:t>Early </a:t>
            </a:r>
            <a:r>
              <a:rPr lang="en-US" sz="1600" dirty="0" err="1">
                <a:latin typeface="Cooper Black" panose="0208090404030B020404" pitchFamily="18" charset="0"/>
              </a:rPr>
              <a:t>Sevia</a:t>
            </a:r>
            <a:r>
              <a:rPr lang="en-US" sz="1600" dirty="0">
                <a:latin typeface="Cooper Black" panose="0208090404030B020404" pitchFamily="18" charset="0"/>
              </a:rPr>
              <a:t> Putri</a:t>
            </a:r>
          </a:p>
          <a:p>
            <a:pPr marL="342900" indent="-342900">
              <a:buAutoNum type="arabicPeriod"/>
            </a:pPr>
            <a:r>
              <a:rPr lang="en-US" sz="1600" dirty="0" err="1">
                <a:latin typeface="Cooper Black" panose="0208090404030B020404" pitchFamily="18" charset="0"/>
              </a:rPr>
              <a:t>Hudzaifah</a:t>
            </a:r>
            <a:endParaRPr lang="en-US" sz="1600" dirty="0">
              <a:latin typeface="Cooper Black" panose="0208090404030B020404" pitchFamily="18" charset="0"/>
            </a:endParaRPr>
          </a:p>
          <a:p>
            <a:pPr marL="342900" indent="-342900">
              <a:buAutoNum type="arabicPeriod"/>
            </a:pPr>
            <a:r>
              <a:rPr lang="en-US" sz="1600" dirty="0">
                <a:latin typeface="Cooper Black" panose="0208090404030B020404" pitchFamily="18" charset="0"/>
              </a:rPr>
              <a:t>Rania Zahra</a:t>
            </a:r>
            <a:endParaRPr lang="en-ID" sz="1600" dirty="0">
              <a:latin typeface="Cooper Black" panose="0208090404030B0204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1602" name="Google Shape;1602;p37"/>
          <p:cNvSpPr txBox="1">
            <a:spLocks noGrp="1"/>
          </p:cNvSpPr>
          <p:nvPr>
            <p:ph type="title"/>
          </p:nvPr>
        </p:nvSpPr>
        <p:spPr>
          <a:xfrm>
            <a:off x="720000" y="472113"/>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dirty="0">
                <a:solidFill>
                  <a:schemeClr val="lt1"/>
                </a:solidFill>
              </a:rPr>
              <a:t>Our Sock</a:t>
            </a:r>
          </a:p>
        </p:txBody>
      </p:sp>
      <p:sp>
        <p:nvSpPr>
          <p:cNvPr id="1604" name="Google Shape;1604;p37"/>
          <p:cNvSpPr txBox="1"/>
          <p:nvPr/>
        </p:nvSpPr>
        <p:spPr>
          <a:xfrm>
            <a:off x="720000" y="1100300"/>
            <a:ext cx="7704000" cy="4797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endParaRPr sz="1200" b="1" dirty="0">
              <a:solidFill>
                <a:schemeClr val="dk1"/>
              </a:solidFill>
              <a:latin typeface="Fira Sans"/>
              <a:ea typeface="Fira Sans"/>
              <a:cs typeface="Fira Sans"/>
              <a:sym typeface="Fira Sans"/>
            </a:endParaRPr>
          </a:p>
        </p:txBody>
      </p:sp>
      <p:grpSp>
        <p:nvGrpSpPr>
          <p:cNvPr id="1607" name="Google Shape;1607;p37"/>
          <p:cNvGrpSpPr/>
          <p:nvPr/>
        </p:nvGrpSpPr>
        <p:grpSpPr>
          <a:xfrm rot="9383884">
            <a:off x="7556449" y="1158486"/>
            <a:ext cx="360647" cy="334683"/>
            <a:chOff x="3727968" y="4824570"/>
            <a:chExt cx="232110" cy="215382"/>
          </a:xfrm>
        </p:grpSpPr>
        <p:sp>
          <p:nvSpPr>
            <p:cNvPr id="1608" name="Google Shape;1608;p37"/>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37"/>
          <p:cNvGrpSpPr/>
          <p:nvPr/>
        </p:nvGrpSpPr>
        <p:grpSpPr>
          <a:xfrm rot="9383884">
            <a:off x="913709" y="401449"/>
            <a:ext cx="360647" cy="334683"/>
            <a:chOff x="3727968" y="4824570"/>
            <a:chExt cx="232110" cy="215382"/>
          </a:xfrm>
        </p:grpSpPr>
        <p:sp>
          <p:nvSpPr>
            <p:cNvPr id="1612" name="Google Shape;1612;p37"/>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7"/>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37"/>
          <p:cNvGrpSpPr/>
          <p:nvPr/>
        </p:nvGrpSpPr>
        <p:grpSpPr>
          <a:xfrm rot="2700000">
            <a:off x="7542903" y="-527790"/>
            <a:ext cx="2031234" cy="2018609"/>
            <a:chOff x="-2159867" y="539970"/>
            <a:chExt cx="2550700" cy="2550700"/>
          </a:xfrm>
        </p:grpSpPr>
        <p:sp>
          <p:nvSpPr>
            <p:cNvPr id="1616" name="Google Shape;1616;p37"/>
            <p:cNvSpPr/>
            <p:nvPr/>
          </p:nvSpPr>
          <p:spPr>
            <a:xfrm rot="-2700000">
              <a:off x="-1620377" y="747563"/>
              <a:ext cx="1471720" cy="2135515"/>
            </a:xfrm>
            <a:custGeom>
              <a:avLst/>
              <a:gdLst/>
              <a:ahLst/>
              <a:cxnLst/>
              <a:rect l="l" t="t" r="r" b="b"/>
              <a:pathLst>
                <a:path w="18349" h="26625" extrusionOk="0">
                  <a:moveTo>
                    <a:pt x="9686" y="0"/>
                  </a:moveTo>
                  <a:lnTo>
                    <a:pt x="4619" y="139"/>
                  </a:lnTo>
                  <a:lnTo>
                    <a:pt x="2400" y="2006"/>
                  </a:lnTo>
                  <a:lnTo>
                    <a:pt x="3819" y="3787"/>
                  </a:lnTo>
                  <a:lnTo>
                    <a:pt x="9729" y="3958"/>
                  </a:lnTo>
                  <a:cubicBezTo>
                    <a:pt x="9729" y="3958"/>
                    <a:pt x="8824" y="5030"/>
                    <a:pt x="8563" y="5030"/>
                  </a:cubicBezTo>
                  <a:cubicBezTo>
                    <a:pt x="8552" y="5030"/>
                    <a:pt x="8543" y="5028"/>
                    <a:pt x="8534" y="5024"/>
                  </a:cubicBezTo>
                  <a:cubicBezTo>
                    <a:pt x="8310" y="4896"/>
                    <a:pt x="2614" y="4534"/>
                    <a:pt x="2614" y="4534"/>
                  </a:cubicBezTo>
                  <a:lnTo>
                    <a:pt x="971" y="7297"/>
                  </a:lnTo>
                  <a:cubicBezTo>
                    <a:pt x="971" y="7297"/>
                    <a:pt x="971" y="8673"/>
                    <a:pt x="1152" y="8673"/>
                  </a:cubicBezTo>
                  <a:cubicBezTo>
                    <a:pt x="1156" y="8674"/>
                    <a:pt x="1165" y="8675"/>
                    <a:pt x="1180" y="8675"/>
                  </a:cubicBezTo>
                  <a:cubicBezTo>
                    <a:pt x="1619" y="8675"/>
                    <a:pt x="6795" y="8054"/>
                    <a:pt x="6795" y="8054"/>
                  </a:cubicBezTo>
                  <a:lnTo>
                    <a:pt x="6795" y="8054"/>
                  </a:lnTo>
                  <a:cubicBezTo>
                    <a:pt x="6795" y="8054"/>
                    <a:pt x="2838" y="9291"/>
                    <a:pt x="2752" y="9473"/>
                  </a:cubicBezTo>
                  <a:cubicBezTo>
                    <a:pt x="2667" y="9601"/>
                    <a:pt x="0" y="12588"/>
                    <a:pt x="128" y="12673"/>
                  </a:cubicBezTo>
                  <a:cubicBezTo>
                    <a:pt x="267" y="12758"/>
                    <a:pt x="1110" y="13868"/>
                    <a:pt x="1110" y="13868"/>
                  </a:cubicBezTo>
                  <a:lnTo>
                    <a:pt x="5643" y="12534"/>
                  </a:lnTo>
                  <a:lnTo>
                    <a:pt x="1686" y="14849"/>
                  </a:lnTo>
                  <a:cubicBezTo>
                    <a:pt x="1686" y="14849"/>
                    <a:pt x="704" y="16801"/>
                    <a:pt x="886" y="16940"/>
                  </a:cubicBezTo>
                  <a:cubicBezTo>
                    <a:pt x="1062" y="17023"/>
                    <a:pt x="1573" y="18543"/>
                    <a:pt x="2003" y="18543"/>
                  </a:cubicBezTo>
                  <a:cubicBezTo>
                    <a:pt x="2015" y="18543"/>
                    <a:pt x="2026" y="18542"/>
                    <a:pt x="2038" y="18540"/>
                  </a:cubicBezTo>
                  <a:cubicBezTo>
                    <a:pt x="2486" y="18455"/>
                    <a:pt x="4352" y="17249"/>
                    <a:pt x="4352" y="17249"/>
                  </a:cubicBezTo>
                  <a:lnTo>
                    <a:pt x="4747" y="18316"/>
                  </a:lnTo>
                  <a:cubicBezTo>
                    <a:pt x="4747" y="18316"/>
                    <a:pt x="2976" y="21250"/>
                    <a:pt x="3019" y="21474"/>
                  </a:cubicBezTo>
                  <a:cubicBezTo>
                    <a:pt x="3062" y="21740"/>
                    <a:pt x="3371" y="24759"/>
                    <a:pt x="3552" y="24855"/>
                  </a:cubicBezTo>
                  <a:cubicBezTo>
                    <a:pt x="3719" y="24934"/>
                    <a:pt x="4778" y="26625"/>
                    <a:pt x="5122" y="26625"/>
                  </a:cubicBezTo>
                  <a:cubicBezTo>
                    <a:pt x="5152" y="26625"/>
                    <a:pt x="5177" y="26612"/>
                    <a:pt x="5195" y="26583"/>
                  </a:cubicBezTo>
                  <a:cubicBezTo>
                    <a:pt x="5419" y="26274"/>
                    <a:pt x="7062" y="22850"/>
                    <a:pt x="7105" y="22626"/>
                  </a:cubicBezTo>
                  <a:cubicBezTo>
                    <a:pt x="7147" y="22455"/>
                    <a:pt x="6614" y="18135"/>
                    <a:pt x="6710" y="17921"/>
                  </a:cubicBezTo>
                  <a:cubicBezTo>
                    <a:pt x="6753" y="17740"/>
                    <a:pt x="6795" y="16097"/>
                    <a:pt x="6795" y="16097"/>
                  </a:cubicBezTo>
                  <a:cubicBezTo>
                    <a:pt x="6795" y="16097"/>
                    <a:pt x="7804" y="18807"/>
                    <a:pt x="7996" y="18807"/>
                  </a:cubicBezTo>
                  <a:cubicBezTo>
                    <a:pt x="7998" y="18807"/>
                    <a:pt x="7999" y="18807"/>
                    <a:pt x="8001" y="18807"/>
                  </a:cubicBezTo>
                  <a:cubicBezTo>
                    <a:pt x="8148" y="18807"/>
                    <a:pt x="9665" y="19237"/>
                    <a:pt x="10130" y="19237"/>
                  </a:cubicBezTo>
                  <a:cubicBezTo>
                    <a:pt x="10204" y="19237"/>
                    <a:pt x="10251" y="19226"/>
                    <a:pt x="10262" y="19201"/>
                  </a:cubicBezTo>
                  <a:cubicBezTo>
                    <a:pt x="10348" y="19031"/>
                    <a:pt x="10262" y="16673"/>
                    <a:pt x="10262" y="16673"/>
                  </a:cubicBezTo>
                  <a:cubicBezTo>
                    <a:pt x="10262" y="16673"/>
                    <a:pt x="7777" y="12897"/>
                    <a:pt x="7819" y="12758"/>
                  </a:cubicBezTo>
                  <a:cubicBezTo>
                    <a:pt x="7819" y="12588"/>
                    <a:pt x="8171" y="11830"/>
                    <a:pt x="8171" y="11830"/>
                  </a:cubicBezTo>
                  <a:lnTo>
                    <a:pt x="10572" y="16055"/>
                  </a:lnTo>
                  <a:lnTo>
                    <a:pt x="12801" y="16588"/>
                  </a:lnTo>
                  <a:cubicBezTo>
                    <a:pt x="12801" y="16588"/>
                    <a:pt x="13462" y="14849"/>
                    <a:pt x="13420" y="14668"/>
                  </a:cubicBezTo>
                  <a:cubicBezTo>
                    <a:pt x="13334" y="14454"/>
                    <a:pt x="12534" y="12940"/>
                    <a:pt x="12534" y="12940"/>
                  </a:cubicBezTo>
                  <a:lnTo>
                    <a:pt x="12534" y="12940"/>
                  </a:lnTo>
                  <a:lnTo>
                    <a:pt x="14263" y="13334"/>
                  </a:lnTo>
                  <a:cubicBezTo>
                    <a:pt x="14263" y="13334"/>
                    <a:pt x="14529" y="11916"/>
                    <a:pt x="14529" y="11734"/>
                  </a:cubicBezTo>
                  <a:cubicBezTo>
                    <a:pt x="14529" y="11564"/>
                    <a:pt x="13953" y="9206"/>
                    <a:pt x="13868" y="9025"/>
                  </a:cubicBezTo>
                  <a:cubicBezTo>
                    <a:pt x="13772" y="8897"/>
                    <a:pt x="12214" y="6497"/>
                    <a:pt x="12214" y="6497"/>
                  </a:cubicBezTo>
                  <a:lnTo>
                    <a:pt x="12748" y="6401"/>
                  </a:lnTo>
                  <a:lnTo>
                    <a:pt x="15020" y="10230"/>
                  </a:lnTo>
                  <a:lnTo>
                    <a:pt x="17111" y="11873"/>
                  </a:lnTo>
                  <a:cubicBezTo>
                    <a:pt x="17111" y="11873"/>
                    <a:pt x="18263" y="11297"/>
                    <a:pt x="18306" y="10988"/>
                  </a:cubicBezTo>
                  <a:cubicBezTo>
                    <a:pt x="18348" y="10668"/>
                    <a:pt x="17153" y="6625"/>
                    <a:pt x="17153" y="6625"/>
                  </a:cubicBezTo>
                  <a:lnTo>
                    <a:pt x="15063" y="587"/>
                  </a:lnTo>
                  <a:lnTo>
                    <a:pt x="13686" y="854"/>
                  </a:lnTo>
                  <a:cubicBezTo>
                    <a:pt x="13505" y="758"/>
                    <a:pt x="9686" y="0"/>
                    <a:pt x="9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7"/>
            <p:cNvSpPr/>
            <p:nvPr/>
          </p:nvSpPr>
          <p:spPr>
            <a:xfrm rot="-2700000">
              <a:off x="-1848347" y="1189916"/>
              <a:ext cx="688017" cy="81410"/>
            </a:xfrm>
            <a:custGeom>
              <a:avLst/>
              <a:gdLst/>
              <a:ahLst/>
              <a:cxnLst/>
              <a:rect l="l" t="t" r="r" b="b"/>
              <a:pathLst>
                <a:path w="8578" h="1015" extrusionOk="0">
                  <a:moveTo>
                    <a:pt x="8492" y="1"/>
                  </a:moveTo>
                  <a:lnTo>
                    <a:pt x="8438" y="44"/>
                  </a:lnTo>
                  <a:cubicBezTo>
                    <a:pt x="7862" y="86"/>
                    <a:pt x="7329" y="129"/>
                    <a:pt x="6753" y="172"/>
                  </a:cubicBezTo>
                  <a:cubicBezTo>
                    <a:pt x="6177" y="214"/>
                    <a:pt x="5601" y="268"/>
                    <a:pt x="5068" y="310"/>
                  </a:cubicBezTo>
                  <a:cubicBezTo>
                    <a:pt x="3958" y="353"/>
                    <a:pt x="2838" y="438"/>
                    <a:pt x="1729" y="438"/>
                  </a:cubicBezTo>
                  <a:cubicBezTo>
                    <a:pt x="1153" y="438"/>
                    <a:pt x="577" y="438"/>
                    <a:pt x="0" y="268"/>
                  </a:cubicBezTo>
                  <a:lnTo>
                    <a:pt x="0" y="268"/>
                  </a:lnTo>
                  <a:cubicBezTo>
                    <a:pt x="128" y="396"/>
                    <a:pt x="395" y="481"/>
                    <a:pt x="491" y="481"/>
                  </a:cubicBezTo>
                  <a:cubicBezTo>
                    <a:pt x="619" y="534"/>
                    <a:pt x="801" y="577"/>
                    <a:pt x="929" y="620"/>
                  </a:cubicBezTo>
                  <a:cubicBezTo>
                    <a:pt x="1238" y="705"/>
                    <a:pt x="1505" y="801"/>
                    <a:pt x="1825" y="844"/>
                  </a:cubicBezTo>
                  <a:cubicBezTo>
                    <a:pt x="2401" y="929"/>
                    <a:pt x="3019" y="1014"/>
                    <a:pt x="3638" y="1014"/>
                  </a:cubicBezTo>
                  <a:cubicBezTo>
                    <a:pt x="4843" y="1014"/>
                    <a:pt x="6092" y="886"/>
                    <a:pt x="7244" y="481"/>
                  </a:cubicBezTo>
                  <a:cubicBezTo>
                    <a:pt x="7692" y="353"/>
                    <a:pt x="8129" y="172"/>
                    <a:pt x="85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p:cNvSpPr/>
            <p:nvPr/>
          </p:nvSpPr>
          <p:spPr>
            <a:xfrm rot="-2700000">
              <a:off x="-1069117" y="1191422"/>
              <a:ext cx="210624" cy="484371"/>
            </a:xfrm>
            <a:custGeom>
              <a:avLst/>
              <a:gdLst/>
              <a:ahLst/>
              <a:cxnLst/>
              <a:rect l="l" t="t" r="r" b="b"/>
              <a:pathLst>
                <a:path w="2626" h="6039" extrusionOk="0">
                  <a:moveTo>
                    <a:pt x="1" y="1"/>
                  </a:moveTo>
                  <a:cubicBezTo>
                    <a:pt x="182" y="1686"/>
                    <a:pt x="716" y="3329"/>
                    <a:pt x="1601" y="4759"/>
                  </a:cubicBezTo>
                  <a:cubicBezTo>
                    <a:pt x="1910" y="5196"/>
                    <a:pt x="2220" y="5687"/>
                    <a:pt x="2625" y="6039"/>
                  </a:cubicBezTo>
                  <a:lnTo>
                    <a:pt x="2625" y="5911"/>
                  </a:lnTo>
                  <a:cubicBezTo>
                    <a:pt x="2177" y="5239"/>
                    <a:pt x="1868" y="4439"/>
                    <a:pt x="1601" y="3692"/>
                  </a:cubicBezTo>
                  <a:cubicBezTo>
                    <a:pt x="1292" y="2838"/>
                    <a:pt x="1068" y="1996"/>
                    <a:pt x="673" y="1196"/>
                  </a:cubicBezTo>
                  <a:cubicBezTo>
                    <a:pt x="577" y="972"/>
                    <a:pt x="492" y="758"/>
                    <a:pt x="353" y="534"/>
                  </a:cubicBezTo>
                  <a:cubicBezTo>
                    <a:pt x="225" y="353"/>
                    <a:pt x="140" y="172"/>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7"/>
            <p:cNvSpPr/>
            <p:nvPr/>
          </p:nvSpPr>
          <p:spPr>
            <a:xfrm rot="-2700000">
              <a:off x="-1174259" y="2065105"/>
              <a:ext cx="292676" cy="256743"/>
            </a:xfrm>
            <a:custGeom>
              <a:avLst/>
              <a:gdLst/>
              <a:ahLst/>
              <a:cxnLst/>
              <a:rect l="l" t="t" r="r" b="b"/>
              <a:pathLst>
                <a:path w="3649" h="3201" extrusionOk="0">
                  <a:moveTo>
                    <a:pt x="3649" y="0"/>
                  </a:moveTo>
                  <a:cubicBezTo>
                    <a:pt x="3510" y="86"/>
                    <a:pt x="3425" y="182"/>
                    <a:pt x="3329" y="267"/>
                  </a:cubicBezTo>
                  <a:cubicBezTo>
                    <a:pt x="3201" y="406"/>
                    <a:pt x="3115" y="491"/>
                    <a:pt x="2977" y="619"/>
                  </a:cubicBezTo>
                  <a:cubicBezTo>
                    <a:pt x="2753" y="886"/>
                    <a:pt x="2529" y="1110"/>
                    <a:pt x="2315" y="1377"/>
                  </a:cubicBezTo>
                  <a:cubicBezTo>
                    <a:pt x="1910" y="1825"/>
                    <a:pt x="1419" y="2273"/>
                    <a:pt x="886" y="2625"/>
                  </a:cubicBezTo>
                  <a:cubicBezTo>
                    <a:pt x="576" y="2849"/>
                    <a:pt x="310" y="3019"/>
                    <a:pt x="0" y="3201"/>
                  </a:cubicBezTo>
                  <a:lnTo>
                    <a:pt x="86" y="3201"/>
                  </a:lnTo>
                  <a:cubicBezTo>
                    <a:pt x="224" y="3201"/>
                    <a:pt x="395" y="3158"/>
                    <a:pt x="576" y="3115"/>
                  </a:cubicBezTo>
                  <a:cubicBezTo>
                    <a:pt x="1195" y="2934"/>
                    <a:pt x="1782" y="2582"/>
                    <a:pt x="2219" y="2091"/>
                  </a:cubicBezTo>
                  <a:cubicBezTo>
                    <a:pt x="2795" y="1515"/>
                    <a:pt x="3243" y="758"/>
                    <a:pt x="3649"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7"/>
            <p:cNvSpPr/>
            <p:nvPr/>
          </p:nvSpPr>
          <p:spPr>
            <a:xfrm rot="-2700000">
              <a:off x="-1050334" y="1198784"/>
              <a:ext cx="196026" cy="452689"/>
            </a:xfrm>
            <a:custGeom>
              <a:avLst/>
              <a:gdLst/>
              <a:ahLst/>
              <a:cxnLst/>
              <a:rect l="l" t="t" r="r" b="b"/>
              <a:pathLst>
                <a:path w="2444" h="5644" extrusionOk="0">
                  <a:moveTo>
                    <a:pt x="1" y="1"/>
                  </a:moveTo>
                  <a:lnTo>
                    <a:pt x="1" y="1"/>
                  </a:lnTo>
                  <a:cubicBezTo>
                    <a:pt x="43" y="86"/>
                    <a:pt x="43" y="129"/>
                    <a:pt x="86" y="172"/>
                  </a:cubicBezTo>
                  <a:cubicBezTo>
                    <a:pt x="225" y="353"/>
                    <a:pt x="310" y="534"/>
                    <a:pt x="406" y="748"/>
                  </a:cubicBezTo>
                  <a:cubicBezTo>
                    <a:pt x="577" y="1153"/>
                    <a:pt x="715" y="1548"/>
                    <a:pt x="886" y="1953"/>
                  </a:cubicBezTo>
                  <a:cubicBezTo>
                    <a:pt x="1153" y="2796"/>
                    <a:pt x="1419" y="3639"/>
                    <a:pt x="1782" y="4481"/>
                  </a:cubicBezTo>
                  <a:cubicBezTo>
                    <a:pt x="1953" y="4887"/>
                    <a:pt x="2134" y="5239"/>
                    <a:pt x="2401" y="5644"/>
                  </a:cubicBezTo>
                  <a:cubicBezTo>
                    <a:pt x="2443" y="4801"/>
                    <a:pt x="2315" y="3948"/>
                    <a:pt x="2049" y="3201"/>
                  </a:cubicBezTo>
                  <a:cubicBezTo>
                    <a:pt x="1910" y="2753"/>
                    <a:pt x="1686" y="2305"/>
                    <a:pt x="1473" y="1910"/>
                  </a:cubicBezTo>
                  <a:cubicBezTo>
                    <a:pt x="1206" y="1462"/>
                    <a:pt x="843" y="1068"/>
                    <a:pt x="534" y="662"/>
                  </a:cubicBezTo>
                  <a:cubicBezTo>
                    <a:pt x="353" y="438"/>
                    <a:pt x="182" y="214"/>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p:nvPr/>
          </p:nvSpPr>
          <p:spPr>
            <a:xfrm rot="-2700000">
              <a:off x="-656721" y="2261126"/>
              <a:ext cx="96730" cy="477553"/>
            </a:xfrm>
            <a:custGeom>
              <a:avLst/>
              <a:gdLst/>
              <a:ahLst/>
              <a:cxnLst/>
              <a:rect l="l" t="t" r="r" b="b"/>
              <a:pathLst>
                <a:path w="1206" h="5954" extrusionOk="0">
                  <a:moveTo>
                    <a:pt x="982" y="1"/>
                  </a:moveTo>
                  <a:cubicBezTo>
                    <a:pt x="939" y="182"/>
                    <a:pt x="843" y="353"/>
                    <a:pt x="800" y="534"/>
                  </a:cubicBezTo>
                  <a:cubicBezTo>
                    <a:pt x="715" y="716"/>
                    <a:pt x="672" y="929"/>
                    <a:pt x="630" y="1110"/>
                  </a:cubicBezTo>
                  <a:cubicBezTo>
                    <a:pt x="534" y="1516"/>
                    <a:pt x="448" y="1910"/>
                    <a:pt x="406" y="2316"/>
                  </a:cubicBezTo>
                  <a:cubicBezTo>
                    <a:pt x="310" y="3158"/>
                    <a:pt x="267" y="4001"/>
                    <a:pt x="182" y="4801"/>
                  </a:cubicBezTo>
                  <a:cubicBezTo>
                    <a:pt x="139" y="5196"/>
                    <a:pt x="96" y="5601"/>
                    <a:pt x="0" y="5953"/>
                  </a:cubicBezTo>
                  <a:cubicBezTo>
                    <a:pt x="448" y="5334"/>
                    <a:pt x="800" y="4620"/>
                    <a:pt x="982" y="3862"/>
                  </a:cubicBezTo>
                  <a:cubicBezTo>
                    <a:pt x="1206" y="2977"/>
                    <a:pt x="1206" y="2049"/>
                    <a:pt x="1110" y="1153"/>
                  </a:cubicBezTo>
                  <a:cubicBezTo>
                    <a:pt x="1067" y="758"/>
                    <a:pt x="1024" y="353"/>
                    <a:pt x="982"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rot="-2700000">
              <a:off x="-1181458" y="2067827"/>
              <a:ext cx="291874" cy="256743"/>
            </a:xfrm>
            <a:custGeom>
              <a:avLst/>
              <a:gdLst/>
              <a:ahLst/>
              <a:cxnLst/>
              <a:rect l="l" t="t" r="r" b="b"/>
              <a:pathLst>
                <a:path w="3639" h="3201" extrusionOk="0">
                  <a:moveTo>
                    <a:pt x="3639" y="1"/>
                  </a:moveTo>
                  <a:lnTo>
                    <a:pt x="3639" y="1"/>
                  </a:lnTo>
                  <a:cubicBezTo>
                    <a:pt x="2487" y="353"/>
                    <a:pt x="1462" y="1068"/>
                    <a:pt x="705" y="2049"/>
                  </a:cubicBezTo>
                  <a:cubicBezTo>
                    <a:pt x="481" y="2316"/>
                    <a:pt x="310" y="2582"/>
                    <a:pt x="172" y="2892"/>
                  </a:cubicBezTo>
                  <a:cubicBezTo>
                    <a:pt x="129" y="2977"/>
                    <a:pt x="86" y="3020"/>
                    <a:pt x="44" y="3116"/>
                  </a:cubicBezTo>
                  <a:cubicBezTo>
                    <a:pt x="1" y="3158"/>
                    <a:pt x="1" y="3201"/>
                    <a:pt x="44" y="3201"/>
                  </a:cubicBezTo>
                  <a:cubicBezTo>
                    <a:pt x="577" y="2892"/>
                    <a:pt x="1110" y="2529"/>
                    <a:pt x="1601" y="2092"/>
                  </a:cubicBezTo>
                  <a:cubicBezTo>
                    <a:pt x="1868" y="1868"/>
                    <a:pt x="2081" y="1644"/>
                    <a:pt x="2305" y="1420"/>
                  </a:cubicBezTo>
                  <a:cubicBezTo>
                    <a:pt x="2529" y="1196"/>
                    <a:pt x="2753" y="929"/>
                    <a:pt x="2935" y="662"/>
                  </a:cubicBezTo>
                  <a:cubicBezTo>
                    <a:pt x="3063" y="534"/>
                    <a:pt x="3201" y="395"/>
                    <a:pt x="3329" y="310"/>
                  </a:cubicBezTo>
                  <a:cubicBezTo>
                    <a:pt x="3415" y="182"/>
                    <a:pt x="3511" y="86"/>
                    <a:pt x="363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rot="-2700000">
              <a:off x="-1686289" y="1582546"/>
              <a:ext cx="481804" cy="100179"/>
            </a:xfrm>
            <a:custGeom>
              <a:avLst/>
              <a:gdLst/>
              <a:ahLst/>
              <a:cxnLst/>
              <a:rect l="l" t="t" r="r" b="b"/>
              <a:pathLst>
                <a:path w="6007" h="1249" extrusionOk="0">
                  <a:moveTo>
                    <a:pt x="3777" y="1"/>
                  </a:moveTo>
                  <a:cubicBezTo>
                    <a:pt x="2849" y="1"/>
                    <a:pt x="1910" y="225"/>
                    <a:pt x="1067" y="630"/>
                  </a:cubicBezTo>
                  <a:cubicBezTo>
                    <a:pt x="673" y="801"/>
                    <a:pt x="310" y="1025"/>
                    <a:pt x="1" y="1249"/>
                  </a:cubicBezTo>
                  <a:cubicBezTo>
                    <a:pt x="801" y="1249"/>
                    <a:pt x="1601" y="1068"/>
                    <a:pt x="2401" y="897"/>
                  </a:cubicBezTo>
                  <a:cubicBezTo>
                    <a:pt x="3244" y="673"/>
                    <a:pt x="4140" y="449"/>
                    <a:pt x="4982" y="268"/>
                  </a:cubicBezTo>
                  <a:cubicBezTo>
                    <a:pt x="5249" y="225"/>
                    <a:pt x="5473" y="225"/>
                    <a:pt x="5740" y="182"/>
                  </a:cubicBezTo>
                  <a:lnTo>
                    <a:pt x="6006" y="182"/>
                  </a:lnTo>
                  <a:cubicBezTo>
                    <a:pt x="5249" y="140"/>
                    <a:pt x="4534" y="1"/>
                    <a:pt x="37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rot="-2700000">
              <a:off x="-886128" y="1848910"/>
              <a:ext cx="192577" cy="338875"/>
            </a:xfrm>
            <a:custGeom>
              <a:avLst/>
              <a:gdLst/>
              <a:ahLst/>
              <a:cxnLst/>
              <a:rect l="l" t="t" r="r" b="b"/>
              <a:pathLst>
                <a:path w="2401" h="4225" extrusionOk="0">
                  <a:moveTo>
                    <a:pt x="0" y="0"/>
                  </a:moveTo>
                  <a:cubicBezTo>
                    <a:pt x="224" y="1376"/>
                    <a:pt x="534" y="2934"/>
                    <a:pt x="1686" y="3830"/>
                  </a:cubicBezTo>
                  <a:cubicBezTo>
                    <a:pt x="1824" y="3958"/>
                    <a:pt x="1995" y="4043"/>
                    <a:pt x="2134" y="4096"/>
                  </a:cubicBezTo>
                  <a:cubicBezTo>
                    <a:pt x="2219" y="4139"/>
                    <a:pt x="2262" y="4182"/>
                    <a:pt x="2358" y="4224"/>
                  </a:cubicBezTo>
                  <a:lnTo>
                    <a:pt x="2400" y="4224"/>
                  </a:lnTo>
                  <a:cubicBezTo>
                    <a:pt x="1952" y="3734"/>
                    <a:pt x="1600" y="3200"/>
                    <a:pt x="1248" y="2667"/>
                  </a:cubicBezTo>
                  <a:cubicBezTo>
                    <a:pt x="1110" y="2400"/>
                    <a:pt x="928" y="2091"/>
                    <a:pt x="800" y="1824"/>
                  </a:cubicBezTo>
                  <a:cubicBezTo>
                    <a:pt x="662" y="1515"/>
                    <a:pt x="576" y="1206"/>
                    <a:pt x="448" y="939"/>
                  </a:cubicBezTo>
                  <a:cubicBezTo>
                    <a:pt x="352" y="757"/>
                    <a:pt x="310" y="576"/>
                    <a:pt x="224" y="405"/>
                  </a:cubicBezTo>
                  <a:cubicBezTo>
                    <a:pt x="128" y="267"/>
                    <a:pt x="86" y="139"/>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rot="-2700000">
              <a:off x="-659071" y="2347160"/>
              <a:ext cx="85661" cy="416756"/>
            </a:xfrm>
            <a:custGeom>
              <a:avLst/>
              <a:gdLst/>
              <a:ahLst/>
              <a:cxnLst/>
              <a:rect l="l" t="t" r="r" b="b"/>
              <a:pathLst>
                <a:path w="1068" h="5196" extrusionOk="0">
                  <a:moveTo>
                    <a:pt x="1067" y="1"/>
                  </a:moveTo>
                  <a:lnTo>
                    <a:pt x="1067" y="1"/>
                  </a:lnTo>
                  <a:cubicBezTo>
                    <a:pt x="897" y="396"/>
                    <a:pt x="715" y="758"/>
                    <a:pt x="587" y="1153"/>
                  </a:cubicBezTo>
                  <a:cubicBezTo>
                    <a:pt x="406" y="1601"/>
                    <a:pt x="320" y="2092"/>
                    <a:pt x="182" y="2529"/>
                  </a:cubicBezTo>
                  <a:cubicBezTo>
                    <a:pt x="96" y="2977"/>
                    <a:pt x="0" y="3425"/>
                    <a:pt x="96" y="3862"/>
                  </a:cubicBezTo>
                  <a:cubicBezTo>
                    <a:pt x="182" y="4310"/>
                    <a:pt x="320" y="4759"/>
                    <a:pt x="448" y="5196"/>
                  </a:cubicBezTo>
                  <a:cubicBezTo>
                    <a:pt x="534" y="4844"/>
                    <a:pt x="587" y="4492"/>
                    <a:pt x="630" y="4129"/>
                  </a:cubicBezTo>
                  <a:cubicBezTo>
                    <a:pt x="673" y="3734"/>
                    <a:pt x="673" y="3286"/>
                    <a:pt x="715" y="2849"/>
                  </a:cubicBezTo>
                  <a:cubicBezTo>
                    <a:pt x="758" y="2049"/>
                    <a:pt x="801" y="1249"/>
                    <a:pt x="982" y="449"/>
                  </a:cubicBezTo>
                  <a:cubicBezTo>
                    <a:pt x="1025" y="310"/>
                    <a:pt x="1025" y="129"/>
                    <a:pt x="106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7"/>
            <p:cNvSpPr/>
            <p:nvPr/>
          </p:nvSpPr>
          <p:spPr>
            <a:xfrm rot="-2700000">
              <a:off x="-1485251" y="1782586"/>
              <a:ext cx="470655" cy="256743"/>
            </a:xfrm>
            <a:custGeom>
              <a:avLst/>
              <a:gdLst/>
              <a:ahLst/>
              <a:cxnLst/>
              <a:rect l="l" t="t" r="r" b="b"/>
              <a:pathLst>
                <a:path w="5868" h="3201" extrusionOk="0">
                  <a:moveTo>
                    <a:pt x="5867" y="0"/>
                  </a:moveTo>
                  <a:cubicBezTo>
                    <a:pt x="4129" y="405"/>
                    <a:pt x="2304" y="854"/>
                    <a:pt x="928" y="2048"/>
                  </a:cubicBezTo>
                  <a:cubicBezTo>
                    <a:pt x="619" y="2358"/>
                    <a:pt x="310" y="2667"/>
                    <a:pt x="86" y="3072"/>
                  </a:cubicBezTo>
                  <a:cubicBezTo>
                    <a:pt x="86" y="3072"/>
                    <a:pt x="0" y="3158"/>
                    <a:pt x="0" y="3200"/>
                  </a:cubicBezTo>
                  <a:cubicBezTo>
                    <a:pt x="395" y="3158"/>
                    <a:pt x="800" y="3030"/>
                    <a:pt x="1195" y="2848"/>
                  </a:cubicBezTo>
                  <a:cubicBezTo>
                    <a:pt x="1643" y="2667"/>
                    <a:pt x="1995" y="2454"/>
                    <a:pt x="2400" y="2187"/>
                  </a:cubicBezTo>
                  <a:cubicBezTo>
                    <a:pt x="2752" y="1920"/>
                    <a:pt x="3158" y="1600"/>
                    <a:pt x="3553" y="1334"/>
                  </a:cubicBezTo>
                  <a:cubicBezTo>
                    <a:pt x="3905" y="1120"/>
                    <a:pt x="4310" y="939"/>
                    <a:pt x="4662" y="758"/>
                  </a:cubicBezTo>
                  <a:cubicBezTo>
                    <a:pt x="4886" y="630"/>
                    <a:pt x="5110" y="534"/>
                    <a:pt x="5291" y="405"/>
                  </a:cubicBezTo>
                  <a:cubicBezTo>
                    <a:pt x="5419" y="363"/>
                    <a:pt x="5505" y="267"/>
                    <a:pt x="5601" y="224"/>
                  </a:cubicBezTo>
                  <a:cubicBezTo>
                    <a:pt x="5686" y="139"/>
                    <a:pt x="5771" y="96"/>
                    <a:pt x="5867"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7"/>
            <p:cNvSpPr/>
            <p:nvPr/>
          </p:nvSpPr>
          <p:spPr>
            <a:xfrm rot="-2700000">
              <a:off x="-1686988" y="1592556"/>
              <a:ext cx="523753" cy="100179"/>
            </a:xfrm>
            <a:custGeom>
              <a:avLst/>
              <a:gdLst/>
              <a:ahLst/>
              <a:cxnLst/>
              <a:rect l="l" t="t" r="r" b="b"/>
              <a:pathLst>
                <a:path w="6530" h="1249" extrusionOk="0">
                  <a:moveTo>
                    <a:pt x="5953" y="1"/>
                  </a:moveTo>
                  <a:cubicBezTo>
                    <a:pt x="5729" y="1"/>
                    <a:pt x="5505" y="54"/>
                    <a:pt x="5335" y="54"/>
                  </a:cubicBezTo>
                  <a:cubicBezTo>
                    <a:pt x="4887" y="139"/>
                    <a:pt x="4439" y="225"/>
                    <a:pt x="4001" y="321"/>
                  </a:cubicBezTo>
                  <a:cubicBezTo>
                    <a:pt x="3148" y="534"/>
                    <a:pt x="2305" y="758"/>
                    <a:pt x="1420" y="939"/>
                  </a:cubicBezTo>
                  <a:cubicBezTo>
                    <a:pt x="972" y="982"/>
                    <a:pt x="577" y="1025"/>
                    <a:pt x="129" y="1025"/>
                  </a:cubicBezTo>
                  <a:cubicBezTo>
                    <a:pt x="86" y="1067"/>
                    <a:pt x="44" y="1067"/>
                    <a:pt x="1" y="1121"/>
                  </a:cubicBezTo>
                  <a:cubicBezTo>
                    <a:pt x="438" y="1249"/>
                    <a:pt x="972" y="1249"/>
                    <a:pt x="1420" y="1249"/>
                  </a:cubicBezTo>
                  <a:cubicBezTo>
                    <a:pt x="1910" y="1249"/>
                    <a:pt x="2401" y="1249"/>
                    <a:pt x="2839" y="1163"/>
                  </a:cubicBezTo>
                  <a:cubicBezTo>
                    <a:pt x="3820" y="1025"/>
                    <a:pt x="4748" y="801"/>
                    <a:pt x="5644" y="406"/>
                  </a:cubicBezTo>
                  <a:cubicBezTo>
                    <a:pt x="5953" y="267"/>
                    <a:pt x="6220" y="139"/>
                    <a:pt x="652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rot="-2700000">
              <a:off x="-1475049" y="1799516"/>
              <a:ext cx="462956" cy="246476"/>
            </a:xfrm>
            <a:custGeom>
              <a:avLst/>
              <a:gdLst/>
              <a:ahLst/>
              <a:cxnLst/>
              <a:rect l="l" t="t" r="r" b="b"/>
              <a:pathLst>
                <a:path w="5772" h="3073" extrusionOk="0">
                  <a:moveTo>
                    <a:pt x="5771" y="0"/>
                  </a:moveTo>
                  <a:cubicBezTo>
                    <a:pt x="5643" y="96"/>
                    <a:pt x="5558" y="139"/>
                    <a:pt x="5462" y="224"/>
                  </a:cubicBezTo>
                  <a:cubicBezTo>
                    <a:pt x="5291" y="363"/>
                    <a:pt x="5067" y="448"/>
                    <a:pt x="4886" y="534"/>
                  </a:cubicBezTo>
                  <a:cubicBezTo>
                    <a:pt x="4491" y="715"/>
                    <a:pt x="4086" y="896"/>
                    <a:pt x="3691" y="1110"/>
                  </a:cubicBezTo>
                  <a:cubicBezTo>
                    <a:pt x="3286" y="1334"/>
                    <a:pt x="2934" y="1643"/>
                    <a:pt x="2528" y="1910"/>
                  </a:cubicBezTo>
                  <a:cubicBezTo>
                    <a:pt x="2176" y="2230"/>
                    <a:pt x="1771" y="2443"/>
                    <a:pt x="1334" y="2624"/>
                  </a:cubicBezTo>
                  <a:cubicBezTo>
                    <a:pt x="928" y="2848"/>
                    <a:pt x="491" y="2976"/>
                    <a:pt x="0" y="3030"/>
                  </a:cubicBezTo>
                  <a:cubicBezTo>
                    <a:pt x="22" y="3051"/>
                    <a:pt x="43" y="3051"/>
                    <a:pt x="59" y="3051"/>
                  </a:cubicBezTo>
                  <a:cubicBezTo>
                    <a:pt x="75" y="3051"/>
                    <a:pt x="86" y="3051"/>
                    <a:pt x="86" y="3072"/>
                  </a:cubicBezTo>
                  <a:lnTo>
                    <a:pt x="438" y="3072"/>
                  </a:lnTo>
                  <a:cubicBezTo>
                    <a:pt x="662" y="3030"/>
                    <a:pt x="886" y="2976"/>
                    <a:pt x="1110" y="2934"/>
                  </a:cubicBezTo>
                  <a:cubicBezTo>
                    <a:pt x="1995" y="2710"/>
                    <a:pt x="2795" y="2358"/>
                    <a:pt x="3595" y="1867"/>
                  </a:cubicBezTo>
                  <a:cubicBezTo>
                    <a:pt x="4001" y="1600"/>
                    <a:pt x="4438" y="1334"/>
                    <a:pt x="4801" y="982"/>
                  </a:cubicBezTo>
                  <a:cubicBezTo>
                    <a:pt x="5153" y="715"/>
                    <a:pt x="5505" y="406"/>
                    <a:pt x="577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rot="-2700000">
              <a:off x="-1013992" y="1471036"/>
              <a:ext cx="284976" cy="456940"/>
            </a:xfrm>
            <a:custGeom>
              <a:avLst/>
              <a:gdLst/>
              <a:ahLst/>
              <a:cxnLst/>
              <a:rect l="l" t="t" r="r" b="b"/>
              <a:pathLst>
                <a:path w="3553" h="5697" extrusionOk="0">
                  <a:moveTo>
                    <a:pt x="0" y="0"/>
                  </a:moveTo>
                  <a:lnTo>
                    <a:pt x="0" y="0"/>
                  </a:lnTo>
                  <a:cubicBezTo>
                    <a:pt x="85" y="181"/>
                    <a:pt x="128" y="363"/>
                    <a:pt x="213" y="534"/>
                  </a:cubicBezTo>
                  <a:cubicBezTo>
                    <a:pt x="352" y="715"/>
                    <a:pt x="437" y="896"/>
                    <a:pt x="576" y="1067"/>
                  </a:cubicBezTo>
                  <a:cubicBezTo>
                    <a:pt x="800" y="1430"/>
                    <a:pt x="1067" y="1739"/>
                    <a:pt x="1280" y="2091"/>
                  </a:cubicBezTo>
                  <a:cubicBezTo>
                    <a:pt x="1504" y="2496"/>
                    <a:pt x="1686" y="2934"/>
                    <a:pt x="1867" y="3339"/>
                  </a:cubicBezTo>
                  <a:cubicBezTo>
                    <a:pt x="2038" y="3776"/>
                    <a:pt x="2262" y="4182"/>
                    <a:pt x="2528" y="4576"/>
                  </a:cubicBezTo>
                  <a:cubicBezTo>
                    <a:pt x="2838" y="4982"/>
                    <a:pt x="3200" y="5334"/>
                    <a:pt x="3552" y="5697"/>
                  </a:cubicBezTo>
                  <a:lnTo>
                    <a:pt x="3552" y="5601"/>
                  </a:lnTo>
                  <a:lnTo>
                    <a:pt x="3552" y="5473"/>
                  </a:lnTo>
                  <a:cubicBezTo>
                    <a:pt x="3552" y="5334"/>
                    <a:pt x="3552" y="5249"/>
                    <a:pt x="3510" y="5163"/>
                  </a:cubicBezTo>
                  <a:cubicBezTo>
                    <a:pt x="3510" y="4939"/>
                    <a:pt x="3467" y="4715"/>
                    <a:pt x="3414" y="4491"/>
                  </a:cubicBezTo>
                  <a:cubicBezTo>
                    <a:pt x="3147" y="3691"/>
                    <a:pt x="2752" y="2934"/>
                    <a:pt x="2219" y="2272"/>
                  </a:cubicBezTo>
                  <a:cubicBezTo>
                    <a:pt x="1600" y="1430"/>
                    <a:pt x="800" y="715"/>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rot="-2700000">
              <a:off x="-1007135" y="1487590"/>
              <a:ext cx="281527" cy="438974"/>
            </a:xfrm>
            <a:custGeom>
              <a:avLst/>
              <a:gdLst/>
              <a:ahLst/>
              <a:cxnLst/>
              <a:rect l="l" t="t" r="r" b="b"/>
              <a:pathLst>
                <a:path w="3510" h="5473" extrusionOk="0">
                  <a:moveTo>
                    <a:pt x="0" y="0"/>
                  </a:moveTo>
                  <a:cubicBezTo>
                    <a:pt x="0" y="352"/>
                    <a:pt x="85" y="715"/>
                    <a:pt x="213" y="1067"/>
                  </a:cubicBezTo>
                  <a:cubicBezTo>
                    <a:pt x="352" y="1472"/>
                    <a:pt x="533" y="1910"/>
                    <a:pt x="747" y="2315"/>
                  </a:cubicBezTo>
                  <a:cubicBezTo>
                    <a:pt x="1195" y="3115"/>
                    <a:pt x="1686" y="3915"/>
                    <a:pt x="2304" y="4576"/>
                  </a:cubicBezTo>
                  <a:cubicBezTo>
                    <a:pt x="2486" y="4758"/>
                    <a:pt x="2667" y="4886"/>
                    <a:pt x="2838" y="5067"/>
                  </a:cubicBezTo>
                  <a:cubicBezTo>
                    <a:pt x="3019" y="5206"/>
                    <a:pt x="3286" y="5377"/>
                    <a:pt x="3510" y="5473"/>
                  </a:cubicBezTo>
                  <a:cubicBezTo>
                    <a:pt x="2795" y="4939"/>
                    <a:pt x="2262" y="4182"/>
                    <a:pt x="1910" y="3339"/>
                  </a:cubicBezTo>
                  <a:cubicBezTo>
                    <a:pt x="1686" y="2934"/>
                    <a:pt x="1547" y="2486"/>
                    <a:pt x="1334" y="2091"/>
                  </a:cubicBezTo>
                  <a:cubicBezTo>
                    <a:pt x="1110" y="1686"/>
                    <a:pt x="843" y="1376"/>
                    <a:pt x="576" y="1024"/>
                  </a:cubicBezTo>
                  <a:cubicBezTo>
                    <a:pt x="437" y="843"/>
                    <a:pt x="309" y="619"/>
                    <a:pt x="171" y="448"/>
                  </a:cubicBezTo>
                  <a:cubicBezTo>
                    <a:pt x="128" y="310"/>
                    <a:pt x="43" y="182"/>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rot="-2700000">
              <a:off x="-1878268" y="1167325"/>
              <a:ext cx="659784" cy="78443"/>
            </a:xfrm>
            <a:custGeom>
              <a:avLst/>
              <a:gdLst/>
              <a:ahLst/>
              <a:cxnLst/>
              <a:rect l="l" t="t" r="r" b="b"/>
              <a:pathLst>
                <a:path w="8226" h="978" extrusionOk="0">
                  <a:moveTo>
                    <a:pt x="3802" y="0"/>
                  </a:moveTo>
                  <a:cubicBezTo>
                    <a:pt x="3105" y="0"/>
                    <a:pt x="2404" y="65"/>
                    <a:pt x="1729" y="220"/>
                  </a:cubicBezTo>
                  <a:cubicBezTo>
                    <a:pt x="1419" y="316"/>
                    <a:pt x="1153" y="402"/>
                    <a:pt x="843" y="487"/>
                  </a:cubicBezTo>
                  <a:cubicBezTo>
                    <a:pt x="705" y="530"/>
                    <a:pt x="534" y="583"/>
                    <a:pt x="395" y="668"/>
                  </a:cubicBezTo>
                  <a:cubicBezTo>
                    <a:pt x="310" y="711"/>
                    <a:pt x="128" y="754"/>
                    <a:pt x="0" y="850"/>
                  </a:cubicBezTo>
                  <a:cubicBezTo>
                    <a:pt x="534" y="935"/>
                    <a:pt x="1025" y="978"/>
                    <a:pt x="1558" y="978"/>
                  </a:cubicBezTo>
                  <a:cubicBezTo>
                    <a:pt x="2091" y="978"/>
                    <a:pt x="2625" y="935"/>
                    <a:pt x="3201" y="935"/>
                  </a:cubicBezTo>
                  <a:cubicBezTo>
                    <a:pt x="4310" y="892"/>
                    <a:pt x="5420" y="796"/>
                    <a:pt x="6529" y="711"/>
                  </a:cubicBezTo>
                  <a:cubicBezTo>
                    <a:pt x="6838" y="668"/>
                    <a:pt x="7201" y="626"/>
                    <a:pt x="7510" y="626"/>
                  </a:cubicBezTo>
                  <a:cubicBezTo>
                    <a:pt x="7734" y="583"/>
                    <a:pt x="8001" y="583"/>
                    <a:pt x="8225" y="530"/>
                  </a:cubicBezTo>
                  <a:cubicBezTo>
                    <a:pt x="7862" y="487"/>
                    <a:pt x="7510" y="402"/>
                    <a:pt x="7158" y="359"/>
                  </a:cubicBezTo>
                  <a:cubicBezTo>
                    <a:pt x="6529" y="263"/>
                    <a:pt x="5910" y="135"/>
                    <a:pt x="5292" y="92"/>
                  </a:cubicBezTo>
                  <a:cubicBezTo>
                    <a:pt x="4804" y="34"/>
                    <a:pt x="4304" y="0"/>
                    <a:pt x="3802"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7"/>
            <p:cNvSpPr/>
            <p:nvPr/>
          </p:nvSpPr>
          <p:spPr>
            <a:xfrm rot="-2700000">
              <a:off x="-883746" y="1841651"/>
              <a:ext cx="192577" cy="338875"/>
            </a:xfrm>
            <a:custGeom>
              <a:avLst/>
              <a:gdLst/>
              <a:ahLst/>
              <a:cxnLst/>
              <a:rect l="l" t="t" r="r" b="b"/>
              <a:pathLst>
                <a:path w="2401" h="4225" extrusionOk="0">
                  <a:moveTo>
                    <a:pt x="1" y="0"/>
                  </a:moveTo>
                  <a:cubicBezTo>
                    <a:pt x="43" y="139"/>
                    <a:pt x="139" y="224"/>
                    <a:pt x="182" y="352"/>
                  </a:cubicBezTo>
                  <a:cubicBezTo>
                    <a:pt x="225" y="491"/>
                    <a:pt x="310" y="619"/>
                    <a:pt x="363" y="758"/>
                  </a:cubicBezTo>
                  <a:cubicBezTo>
                    <a:pt x="491" y="1067"/>
                    <a:pt x="577" y="1334"/>
                    <a:pt x="715" y="1643"/>
                  </a:cubicBezTo>
                  <a:cubicBezTo>
                    <a:pt x="982" y="2273"/>
                    <a:pt x="1291" y="2849"/>
                    <a:pt x="1643" y="3382"/>
                  </a:cubicBezTo>
                  <a:cubicBezTo>
                    <a:pt x="1867" y="3691"/>
                    <a:pt x="2091" y="3958"/>
                    <a:pt x="2358" y="4225"/>
                  </a:cubicBezTo>
                  <a:cubicBezTo>
                    <a:pt x="2401" y="4225"/>
                    <a:pt x="2358" y="4139"/>
                    <a:pt x="2358" y="4043"/>
                  </a:cubicBezTo>
                  <a:cubicBezTo>
                    <a:pt x="2315" y="3734"/>
                    <a:pt x="2273" y="3382"/>
                    <a:pt x="2134" y="3073"/>
                  </a:cubicBezTo>
                  <a:cubicBezTo>
                    <a:pt x="1963" y="2443"/>
                    <a:pt x="1643" y="1867"/>
                    <a:pt x="1291" y="1334"/>
                  </a:cubicBezTo>
                  <a:cubicBezTo>
                    <a:pt x="939" y="843"/>
                    <a:pt x="491" y="406"/>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7"/>
            <p:cNvSpPr/>
            <p:nvPr/>
          </p:nvSpPr>
          <p:spPr>
            <a:xfrm rot="-2700000">
              <a:off x="-1039454" y="783945"/>
              <a:ext cx="260192" cy="631471"/>
            </a:xfrm>
            <a:custGeom>
              <a:avLst/>
              <a:gdLst/>
              <a:ahLst/>
              <a:cxnLst/>
              <a:rect l="l" t="t" r="r" b="b"/>
              <a:pathLst>
                <a:path w="3244" h="7873" extrusionOk="0">
                  <a:moveTo>
                    <a:pt x="1" y="0"/>
                  </a:moveTo>
                  <a:cubicBezTo>
                    <a:pt x="1" y="2048"/>
                    <a:pt x="577" y="4086"/>
                    <a:pt x="1601" y="5825"/>
                  </a:cubicBezTo>
                  <a:cubicBezTo>
                    <a:pt x="1910" y="6315"/>
                    <a:pt x="2220" y="6806"/>
                    <a:pt x="2572" y="7201"/>
                  </a:cubicBezTo>
                  <a:cubicBezTo>
                    <a:pt x="2753" y="7468"/>
                    <a:pt x="2977" y="7734"/>
                    <a:pt x="3244" y="7873"/>
                  </a:cubicBezTo>
                  <a:cubicBezTo>
                    <a:pt x="2934" y="7510"/>
                    <a:pt x="2710" y="7073"/>
                    <a:pt x="2529" y="6625"/>
                  </a:cubicBezTo>
                  <a:cubicBezTo>
                    <a:pt x="2305" y="6134"/>
                    <a:pt x="2092" y="5643"/>
                    <a:pt x="1910" y="5153"/>
                  </a:cubicBezTo>
                  <a:cubicBezTo>
                    <a:pt x="1462" y="4086"/>
                    <a:pt x="1068" y="3019"/>
                    <a:pt x="662" y="1952"/>
                  </a:cubicBezTo>
                  <a:cubicBezTo>
                    <a:pt x="577" y="1643"/>
                    <a:pt x="438" y="1334"/>
                    <a:pt x="353" y="1024"/>
                  </a:cubicBezTo>
                  <a:cubicBezTo>
                    <a:pt x="268" y="758"/>
                    <a:pt x="129" y="448"/>
                    <a:pt x="43" y="139"/>
                  </a:cubicBezTo>
                  <a:lnTo>
                    <a:pt x="43" y="86"/>
                  </a:lnTo>
                  <a:cubicBezTo>
                    <a:pt x="43" y="43"/>
                    <a:pt x="43" y="0"/>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7"/>
            <p:cNvSpPr/>
            <p:nvPr/>
          </p:nvSpPr>
          <p:spPr>
            <a:xfrm rot="-2700000">
              <a:off x="-1019995" y="797811"/>
              <a:ext cx="253374" cy="606687"/>
            </a:xfrm>
            <a:custGeom>
              <a:avLst/>
              <a:gdLst/>
              <a:ahLst/>
              <a:cxnLst/>
              <a:rect l="l" t="t" r="r" b="b"/>
              <a:pathLst>
                <a:path w="3159" h="7564" extrusionOk="0">
                  <a:moveTo>
                    <a:pt x="1" y="1"/>
                  </a:moveTo>
                  <a:lnTo>
                    <a:pt x="1" y="1"/>
                  </a:lnTo>
                  <a:cubicBezTo>
                    <a:pt x="182" y="449"/>
                    <a:pt x="363" y="939"/>
                    <a:pt x="491" y="1377"/>
                  </a:cubicBezTo>
                  <a:cubicBezTo>
                    <a:pt x="673" y="1910"/>
                    <a:pt x="897" y="2444"/>
                    <a:pt x="1067" y="2977"/>
                  </a:cubicBezTo>
                  <a:cubicBezTo>
                    <a:pt x="1249" y="3510"/>
                    <a:pt x="1473" y="4044"/>
                    <a:pt x="1697" y="4577"/>
                  </a:cubicBezTo>
                  <a:cubicBezTo>
                    <a:pt x="1867" y="5068"/>
                    <a:pt x="2091" y="5601"/>
                    <a:pt x="2315" y="6092"/>
                  </a:cubicBezTo>
                  <a:cubicBezTo>
                    <a:pt x="2539" y="6625"/>
                    <a:pt x="2806" y="7116"/>
                    <a:pt x="3115" y="7564"/>
                  </a:cubicBezTo>
                  <a:cubicBezTo>
                    <a:pt x="3158" y="7564"/>
                    <a:pt x="3115" y="7468"/>
                    <a:pt x="3115" y="7468"/>
                  </a:cubicBezTo>
                  <a:cubicBezTo>
                    <a:pt x="3115" y="7383"/>
                    <a:pt x="3158" y="7297"/>
                    <a:pt x="3115" y="7244"/>
                  </a:cubicBezTo>
                  <a:lnTo>
                    <a:pt x="3115" y="6764"/>
                  </a:lnTo>
                  <a:cubicBezTo>
                    <a:pt x="3030" y="5516"/>
                    <a:pt x="2582" y="4268"/>
                    <a:pt x="2006" y="3158"/>
                  </a:cubicBezTo>
                  <a:cubicBezTo>
                    <a:pt x="1654" y="2497"/>
                    <a:pt x="1249" y="1867"/>
                    <a:pt x="854" y="1206"/>
                  </a:cubicBezTo>
                  <a:cubicBezTo>
                    <a:pt x="587" y="801"/>
                    <a:pt x="267" y="449"/>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rot="-2700000">
              <a:off x="-1480124" y="838185"/>
              <a:ext cx="1229655" cy="1911737"/>
            </a:xfrm>
            <a:custGeom>
              <a:avLst/>
              <a:gdLst/>
              <a:ahLst/>
              <a:cxnLst/>
              <a:rect l="l" t="t" r="r" b="b"/>
              <a:pathLst>
                <a:path w="15331" h="23835" extrusionOk="0">
                  <a:moveTo>
                    <a:pt x="6512" y="227"/>
                  </a:moveTo>
                  <a:cubicBezTo>
                    <a:pt x="7014" y="227"/>
                    <a:pt x="7514" y="261"/>
                    <a:pt x="8002" y="319"/>
                  </a:cubicBezTo>
                  <a:cubicBezTo>
                    <a:pt x="8620" y="362"/>
                    <a:pt x="9239" y="490"/>
                    <a:pt x="9868" y="586"/>
                  </a:cubicBezTo>
                  <a:cubicBezTo>
                    <a:pt x="10220" y="629"/>
                    <a:pt x="10572" y="714"/>
                    <a:pt x="10935" y="757"/>
                  </a:cubicBezTo>
                  <a:cubicBezTo>
                    <a:pt x="10711" y="810"/>
                    <a:pt x="10444" y="810"/>
                    <a:pt x="10220" y="853"/>
                  </a:cubicBezTo>
                  <a:cubicBezTo>
                    <a:pt x="9911" y="853"/>
                    <a:pt x="9548" y="895"/>
                    <a:pt x="9239" y="938"/>
                  </a:cubicBezTo>
                  <a:cubicBezTo>
                    <a:pt x="8130" y="1023"/>
                    <a:pt x="7020" y="1119"/>
                    <a:pt x="5911" y="1162"/>
                  </a:cubicBezTo>
                  <a:cubicBezTo>
                    <a:pt x="5335" y="1162"/>
                    <a:pt x="4801" y="1205"/>
                    <a:pt x="4268" y="1205"/>
                  </a:cubicBezTo>
                  <a:cubicBezTo>
                    <a:pt x="3735" y="1205"/>
                    <a:pt x="3244" y="1162"/>
                    <a:pt x="2710" y="1077"/>
                  </a:cubicBezTo>
                  <a:lnTo>
                    <a:pt x="2710" y="1077"/>
                  </a:lnTo>
                  <a:cubicBezTo>
                    <a:pt x="2710" y="1077"/>
                    <a:pt x="2710" y="1077"/>
                    <a:pt x="2710" y="1077"/>
                  </a:cubicBezTo>
                  <a:cubicBezTo>
                    <a:pt x="2838" y="981"/>
                    <a:pt x="3020" y="938"/>
                    <a:pt x="3105" y="895"/>
                  </a:cubicBezTo>
                  <a:cubicBezTo>
                    <a:pt x="3244" y="810"/>
                    <a:pt x="3415" y="757"/>
                    <a:pt x="3553" y="714"/>
                  </a:cubicBezTo>
                  <a:cubicBezTo>
                    <a:pt x="3863" y="629"/>
                    <a:pt x="4129" y="543"/>
                    <a:pt x="4439" y="447"/>
                  </a:cubicBezTo>
                  <a:cubicBezTo>
                    <a:pt x="5114" y="292"/>
                    <a:pt x="5815" y="227"/>
                    <a:pt x="6512" y="227"/>
                  </a:cubicBezTo>
                  <a:close/>
                  <a:moveTo>
                    <a:pt x="11287" y="810"/>
                  </a:moveTo>
                  <a:cubicBezTo>
                    <a:pt x="10839" y="981"/>
                    <a:pt x="10402" y="1162"/>
                    <a:pt x="9954" y="1290"/>
                  </a:cubicBezTo>
                  <a:cubicBezTo>
                    <a:pt x="8802" y="1695"/>
                    <a:pt x="7553" y="1823"/>
                    <a:pt x="6348" y="1823"/>
                  </a:cubicBezTo>
                  <a:cubicBezTo>
                    <a:pt x="5729" y="1823"/>
                    <a:pt x="5111" y="1738"/>
                    <a:pt x="4535" y="1653"/>
                  </a:cubicBezTo>
                  <a:cubicBezTo>
                    <a:pt x="4215" y="1610"/>
                    <a:pt x="3948" y="1514"/>
                    <a:pt x="3639" y="1429"/>
                  </a:cubicBezTo>
                  <a:cubicBezTo>
                    <a:pt x="3511" y="1386"/>
                    <a:pt x="3329" y="1343"/>
                    <a:pt x="3201" y="1290"/>
                  </a:cubicBezTo>
                  <a:cubicBezTo>
                    <a:pt x="3105" y="1290"/>
                    <a:pt x="2838" y="1205"/>
                    <a:pt x="2710" y="1077"/>
                  </a:cubicBezTo>
                  <a:lnTo>
                    <a:pt x="2710" y="1077"/>
                  </a:lnTo>
                  <a:cubicBezTo>
                    <a:pt x="3287" y="1247"/>
                    <a:pt x="3863" y="1247"/>
                    <a:pt x="4439" y="1247"/>
                  </a:cubicBezTo>
                  <a:cubicBezTo>
                    <a:pt x="5548" y="1247"/>
                    <a:pt x="6668" y="1162"/>
                    <a:pt x="7778" y="1119"/>
                  </a:cubicBezTo>
                  <a:cubicBezTo>
                    <a:pt x="8311" y="1077"/>
                    <a:pt x="8887" y="1023"/>
                    <a:pt x="9463" y="981"/>
                  </a:cubicBezTo>
                  <a:cubicBezTo>
                    <a:pt x="10039" y="938"/>
                    <a:pt x="10572" y="895"/>
                    <a:pt x="11148" y="853"/>
                  </a:cubicBezTo>
                  <a:lnTo>
                    <a:pt x="11202" y="810"/>
                  </a:lnTo>
                  <a:close/>
                  <a:moveTo>
                    <a:pt x="4748" y="4757"/>
                  </a:moveTo>
                  <a:cubicBezTo>
                    <a:pt x="5505" y="4757"/>
                    <a:pt x="6220" y="4896"/>
                    <a:pt x="6977" y="4938"/>
                  </a:cubicBezTo>
                  <a:lnTo>
                    <a:pt x="6711" y="4938"/>
                  </a:lnTo>
                  <a:cubicBezTo>
                    <a:pt x="6444" y="4981"/>
                    <a:pt x="6220" y="4981"/>
                    <a:pt x="5953" y="5024"/>
                  </a:cubicBezTo>
                  <a:cubicBezTo>
                    <a:pt x="5111" y="5205"/>
                    <a:pt x="4215" y="5429"/>
                    <a:pt x="3372" y="5653"/>
                  </a:cubicBezTo>
                  <a:cubicBezTo>
                    <a:pt x="2572" y="5824"/>
                    <a:pt x="1772" y="6005"/>
                    <a:pt x="972" y="6005"/>
                  </a:cubicBezTo>
                  <a:cubicBezTo>
                    <a:pt x="1281" y="5781"/>
                    <a:pt x="1644" y="5557"/>
                    <a:pt x="2038" y="5386"/>
                  </a:cubicBezTo>
                  <a:cubicBezTo>
                    <a:pt x="2881" y="4981"/>
                    <a:pt x="3820" y="4757"/>
                    <a:pt x="4748" y="4757"/>
                  </a:cubicBezTo>
                  <a:close/>
                  <a:moveTo>
                    <a:pt x="7329" y="5024"/>
                  </a:moveTo>
                  <a:cubicBezTo>
                    <a:pt x="7020" y="5162"/>
                    <a:pt x="6753" y="5290"/>
                    <a:pt x="6444" y="5429"/>
                  </a:cubicBezTo>
                  <a:cubicBezTo>
                    <a:pt x="5548" y="5824"/>
                    <a:pt x="4620" y="6048"/>
                    <a:pt x="3639" y="6186"/>
                  </a:cubicBezTo>
                  <a:cubicBezTo>
                    <a:pt x="3201" y="6272"/>
                    <a:pt x="2710" y="6272"/>
                    <a:pt x="2220" y="6272"/>
                  </a:cubicBezTo>
                  <a:cubicBezTo>
                    <a:pt x="1772" y="6272"/>
                    <a:pt x="1238" y="6272"/>
                    <a:pt x="801" y="6144"/>
                  </a:cubicBezTo>
                  <a:cubicBezTo>
                    <a:pt x="844" y="6090"/>
                    <a:pt x="886" y="6090"/>
                    <a:pt x="929" y="6048"/>
                  </a:cubicBezTo>
                  <a:cubicBezTo>
                    <a:pt x="1377" y="6048"/>
                    <a:pt x="1772" y="6005"/>
                    <a:pt x="2220" y="5962"/>
                  </a:cubicBezTo>
                  <a:cubicBezTo>
                    <a:pt x="3105" y="5781"/>
                    <a:pt x="3948" y="5557"/>
                    <a:pt x="4801" y="5344"/>
                  </a:cubicBezTo>
                  <a:cubicBezTo>
                    <a:pt x="5239" y="5248"/>
                    <a:pt x="5687" y="5162"/>
                    <a:pt x="6135" y="5077"/>
                  </a:cubicBezTo>
                  <a:cubicBezTo>
                    <a:pt x="6305" y="5077"/>
                    <a:pt x="6529" y="5024"/>
                    <a:pt x="6753" y="5024"/>
                  </a:cubicBezTo>
                  <a:close/>
                  <a:moveTo>
                    <a:pt x="11778" y="1471"/>
                  </a:moveTo>
                  <a:cubicBezTo>
                    <a:pt x="11820" y="1471"/>
                    <a:pt x="11820" y="1514"/>
                    <a:pt x="11820" y="1557"/>
                  </a:cubicBezTo>
                  <a:lnTo>
                    <a:pt x="11820" y="1610"/>
                  </a:lnTo>
                  <a:cubicBezTo>
                    <a:pt x="11906" y="1919"/>
                    <a:pt x="12045" y="2229"/>
                    <a:pt x="12130" y="2495"/>
                  </a:cubicBezTo>
                  <a:cubicBezTo>
                    <a:pt x="12215" y="2805"/>
                    <a:pt x="12354" y="3114"/>
                    <a:pt x="12439" y="3423"/>
                  </a:cubicBezTo>
                  <a:cubicBezTo>
                    <a:pt x="12845" y="4490"/>
                    <a:pt x="13239" y="5557"/>
                    <a:pt x="13687" y="6624"/>
                  </a:cubicBezTo>
                  <a:cubicBezTo>
                    <a:pt x="13869" y="7114"/>
                    <a:pt x="14082" y="7605"/>
                    <a:pt x="14306" y="8096"/>
                  </a:cubicBezTo>
                  <a:cubicBezTo>
                    <a:pt x="14487" y="8544"/>
                    <a:pt x="14711" y="8981"/>
                    <a:pt x="15021" y="9344"/>
                  </a:cubicBezTo>
                  <a:cubicBezTo>
                    <a:pt x="14754" y="9205"/>
                    <a:pt x="14530" y="8939"/>
                    <a:pt x="14349" y="8672"/>
                  </a:cubicBezTo>
                  <a:cubicBezTo>
                    <a:pt x="13997" y="8277"/>
                    <a:pt x="13687" y="7786"/>
                    <a:pt x="13378" y="7296"/>
                  </a:cubicBezTo>
                  <a:cubicBezTo>
                    <a:pt x="12354" y="5557"/>
                    <a:pt x="11778" y="3519"/>
                    <a:pt x="11778" y="1471"/>
                  </a:cubicBezTo>
                  <a:close/>
                  <a:moveTo>
                    <a:pt x="11949" y="1781"/>
                  </a:moveTo>
                  <a:lnTo>
                    <a:pt x="11949" y="1781"/>
                  </a:lnTo>
                  <a:cubicBezTo>
                    <a:pt x="12215" y="2229"/>
                    <a:pt x="12535" y="2581"/>
                    <a:pt x="12802" y="2986"/>
                  </a:cubicBezTo>
                  <a:cubicBezTo>
                    <a:pt x="13197" y="3647"/>
                    <a:pt x="13602" y="4277"/>
                    <a:pt x="13954" y="4938"/>
                  </a:cubicBezTo>
                  <a:cubicBezTo>
                    <a:pt x="14530" y="6048"/>
                    <a:pt x="14978" y="7296"/>
                    <a:pt x="15063" y="8544"/>
                  </a:cubicBezTo>
                  <a:lnTo>
                    <a:pt x="15063" y="9024"/>
                  </a:lnTo>
                  <a:cubicBezTo>
                    <a:pt x="15106" y="9077"/>
                    <a:pt x="15063" y="9163"/>
                    <a:pt x="15063" y="9248"/>
                  </a:cubicBezTo>
                  <a:cubicBezTo>
                    <a:pt x="15063" y="9248"/>
                    <a:pt x="15106" y="9344"/>
                    <a:pt x="15063" y="9344"/>
                  </a:cubicBezTo>
                  <a:cubicBezTo>
                    <a:pt x="14754" y="8896"/>
                    <a:pt x="14487" y="8405"/>
                    <a:pt x="14263" y="7872"/>
                  </a:cubicBezTo>
                  <a:cubicBezTo>
                    <a:pt x="14039" y="7381"/>
                    <a:pt x="13815" y="6848"/>
                    <a:pt x="13645" y="6357"/>
                  </a:cubicBezTo>
                  <a:cubicBezTo>
                    <a:pt x="13421" y="5824"/>
                    <a:pt x="13197" y="5290"/>
                    <a:pt x="13015" y="4757"/>
                  </a:cubicBezTo>
                  <a:cubicBezTo>
                    <a:pt x="12845" y="4224"/>
                    <a:pt x="12621" y="3690"/>
                    <a:pt x="12439" y="3157"/>
                  </a:cubicBezTo>
                  <a:cubicBezTo>
                    <a:pt x="12311" y="2719"/>
                    <a:pt x="12130" y="2229"/>
                    <a:pt x="11949" y="1781"/>
                  </a:cubicBezTo>
                  <a:close/>
                  <a:moveTo>
                    <a:pt x="8930" y="5077"/>
                  </a:moveTo>
                  <a:lnTo>
                    <a:pt x="8930" y="5077"/>
                  </a:lnTo>
                  <a:cubicBezTo>
                    <a:pt x="9111" y="5290"/>
                    <a:pt x="9282" y="5514"/>
                    <a:pt x="9463" y="5738"/>
                  </a:cubicBezTo>
                  <a:cubicBezTo>
                    <a:pt x="9772" y="6144"/>
                    <a:pt x="10135" y="6538"/>
                    <a:pt x="10402" y="6986"/>
                  </a:cubicBezTo>
                  <a:cubicBezTo>
                    <a:pt x="10615" y="7381"/>
                    <a:pt x="10839" y="7829"/>
                    <a:pt x="10978" y="8277"/>
                  </a:cubicBezTo>
                  <a:cubicBezTo>
                    <a:pt x="11244" y="9024"/>
                    <a:pt x="11372" y="9877"/>
                    <a:pt x="11330" y="10720"/>
                  </a:cubicBezTo>
                  <a:cubicBezTo>
                    <a:pt x="11063" y="10315"/>
                    <a:pt x="10882" y="9963"/>
                    <a:pt x="10711" y="9557"/>
                  </a:cubicBezTo>
                  <a:cubicBezTo>
                    <a:pt x="10348" y="8715"/>
                    <a:pt x="10082" y="7872"/>
                    <a:pt x="9815" y="7029"/>
                  </a:cubicBezTo>
                  <a:cubicBezTo>
                    <a:pt x="9644" y="6624"/>
                    <a:pt x="9506" y="6229"/>
                    <a:pt x="9335" y="5824"/>
                  </a:cubicBezTo>
                  <a:cubicBezTo>
                    <a:pt x="9239" y="5610"/>
                    <a:pt x="9154" y="5429"/>
                    <a:pt x="9015" y="5248"/>
                  </a:cubicBezTo>
                  <a:cubicBezTo>
                    <a:pt x="8972" y="5205"/>
                    <a:pt x="8972" y="5162"/>
                    <a:pt x="8930" y="5077"/>
                  </a:cubicBezTo>
                  <a:close/>
                  <a:moveTo>
                    <a:pt x="8663" y="4853"/>
                  </a:moveTo>
                  <a:lnTo>
                    <a:pt x="8663" y="4853"/>
                  </a:lnTo>
                  <a:cubicBezTo>
                    <a:pt x="8802" y="5024"/>
                    <a:pt x="8887" y="5205"/>
                    <a:pt x="9015" y="5386"/>
                  </a:cubicBezTo>
                  <a:cubicBezTo>
                    <a:pt x="9154" y="5610"/>
                    <a:pt x="9239" y="5824"/>
                    <a:pt x="9335" y="6048"/>
                  </a:cubicBezTo>
                  <a:cubicBezTo>
                    <a:pt x="9730" y="6848"/>
                    <a:pt x="9954" y="7690"/>
                    <a:pt x="10263" y="8544"/>
                  </a:cubicBezTo>
                  <a:cubicBezTo>
                    <a:pt x="10530" y="9291"/>
                    <a:pt x="10839" y="10091"/>
                    <a:pt x="11287" y="10763"/>
                  </a:cubicBezTo>
                  <a:lnTo>
                    <a:pt x="11287" y="10891"/>
                  </a:lnTo>
                  <a:cubicBezTo>
                    <a:pt x="10882" y="10539"/>
                    <a:pt x="10572" y="10048"/>
                    <a:pt x="10263" y="9611"/>
                  </a:cubicBezTo>
                  <a:cubicBezTo>
                    <a:pt x="9378" y="8181"/>
                    <a:pt x="8844" y="6538"/>
                    <a:pt x="8663" y="4853"/>
                  </a:cubicBezTo>
                  <a:close/>
                  <a:moveTo>
                    <a:pt x="6177" y="7957"/>
                  </a:moveTo>
                  <a:cubicBezTo>
                    <a:pt x="6081" y="8053"/>
                    <a:pt x="5996" y="8096"/>
                    <a:pt x="5911" y="8181"/>
                  </a:cubicBezTo>
                  <a:cubicBezTo>
                    <a:pt x="5815" y="8224"/>
                    <a:pt x="5729" y="8320"/>
                    <a:pt x="5601" y="8362"/>
                  </a:cubicBezTo>
                  <a:cubicBezTo>
                    <a:pt x="5420" y="8491"/>
                    <a:pt x="5196" y="8587"/>
                    <a:pt x="4972" y="8715"/>
                  </a:cubicBezTo>
                  <a:cubicBezTo>
                    <a:pt x="4620" y="8896"/>
                    <a:pt x="4215" y="9077"/>
                    <a:pt x="3863" y="9291"/>
                  </a:cubicBezTo>
                  <a:cubicBezTo>
                    <a:pt x="3468" y="9557"/>
                    <a:pt x="3062" y="9877"/>
                    <a:pt x="2710" y="10144"/>
                  </a:cubicBezTo>
                  <a:cubicBezTo>
                    <a:pt x="2305" y="10411"/>
                    <a:pt x="1953" y="10624"/>
                    <a:pt x="1505" y="10805"/>
                  </a:cubicBezTo>
                  <a:cubicBezTo>
                    <a:pt x="1110" y="10987"/>
                    <a:pt x="705" y="11115"/>
                    <a:pt x="310" y="11157"/>
                  </a:cubicBezTo>
                  <a:cubicBezTo>
                    <a:pt x="310" y="11115"/>
                    <a:pt x="396" y="11029"/>
                    <a:pt x="396" y="11029"/>
                  </a:cubicBezTo>
                  <a:cubicBezTo>
                    <a:pt x="620" y="10624"/>
                    <a:pt x="929" y="10315"/>
                    <a:pt x="1238" y="10005"/>
                  </a:cubicBezTo>
                  <a:cubicBezTo>
                    <a:pt x="2614" y="8811"/>
                    <a:pt x="4439" y="8362"/>
                    <a:pt x="6177" y="7957"/>
                  </a:cubicBezTo>
                  <a:close/>
                  <a:moveTo>
                    <a:pt x="6081" y="8181"/>
                  </a:moveTo>
                  <a:lnTo>
                    <a:pt x="6081" y="8181"/>
                  </a:lnTo>
                  <a:cubicBezTo>
                    <a:pt x="5815" y="8587"/>
                    <a:pt x="5463" y="8896"/>
                    <a:pt x="5111" y="9163"/>
                  </a:cubicBezTo>
                  <a:cubicBezTo>
                    <a:pt x="4748" y="9515"/>
                    <a:pt x="4311" y="9781"/>
                    <a:pt x="3905" y="10048"/>
                  </a:cubicBezTo>
                  <a:cubicBezTo>
                    <a:pt x="3105" y="10539"/>
                    <a:pt x="2305" y="10891"/>
                    <a:pt x="1420" y="11115"/>
                  </a:cubicBezTo>
                  <a:cubicBezTo>
                    <a:pt x="1196" y="11157"/>
                    <a:pt x="972" y="11211"/>
                    <a:pt x="748" y="11253"/>
                  </a:cubicBezTo>
                  <a:lnTo>
                    <a:pt x="396" y="11253"/>
                  </a:lnTo>
                  <a:cubicBezTo>
                    <a:pt x="396" y="11232"/>
                    <a:pt x="385" y="11232"/>
                    <a:pt x="369" y="11232"/>
                  </a:cubicBezTo>
                  <a:cubicBezTo>
                    <a:pt x="353" y="11232"/>
                    <a:pt x="332" y="11232"/>
                    <a:pt x="310" y="11211"/>
                  </a:cubicBezTo>
                  <a:cubicBezTo>
                    <a:pt x="801" y="11157"/>
                    <a:pt x="1238" y="11029"/>
                    <a:pt x="1644" y="10805"/>
                  </a:cubicBezTo>
                  <a:cubicBezTo>
                    <a:pt x="2081" y="10624"/>
                    <a:pt x="2486" y="10411"/>
                    <a:pt x="2838" y="10091"/>
                  </a:cubicBezTo>
                  <a:cubicBezTo>
                    <a:pt x="3244" y="9824"/>
                    <a:pt x="3596" y="9515"/>
                    <a:pt x="4001" y="9291"/>
                  </a:cubicBezTo>
                  <a:cubicBezTo>
                    <a:pt x="4396" y="9077"/>
                    <a:pt x="4801" y="8896"/>
                    <a:pt x="5196" y="8715"/>
                  </a:cubicBezTo>
                  <a:cubicBezTo>
                    <a:pt x="5377" y="8629"/>
                    <a:pt x="5601" y="8544"/>
                    <a:pt x="5772" y="8405"/>
                  </a:cubicBezTo>
                  <a:cubicBezTo>
                    <a:pt x="5868" y="8320"/>
                    <a:pt x="5953" y="8277"/>
                    <a:pt x="6081" y="8181"/>
                  </a:cubicBezTo>
                  <a:close/>
                  <a:moveTo>
                    <a:pt x="6668" y="8405"/>
                  </a:moveTo>
                  <a:lnTo>
                    <a:pt x="6668" y="8405"/>
                  </a:lnTo>
                  <a:cubicBezTo>
                    <a:pt x="6711" y="8587"/>
                    <a:pt x="6796" y="8715"/>
                    <a:pt x="6839" y="8853"/>
                  </a:cubicBezTo>
                  <a:cubicBezTo>
                    <a:pt x="6977" y="9024"/>
                    <a:pt x="7105" y="9248"/>
                    <a:pt x="7244" y="9429"/>
                  </a:cubicBezTo>
                  <a:cubicBezTo>
                    <a:pt x="7511" y="9781"/>
                    <a:pt x="7778" y="10091"/>
                    <a:pt x="8002" y="10496"/>
                  </a:cubicBezTo>
                  <a:cubicBezTo>
                    <a:pt x="8215" y="10891"/>
                    <a:pt x="8354" y="11339"/>
                    <a:pt x="8578" y="11744"/>
                  </a:cubicBezTo>
                  <a:cubicBezTo>
                    <a:pt x="8930" y="12587"/>
                    <a:pt x="9463" y="13344"/>
                    <a:pt x="10178" y="13878"/>
                  </a:cubicBezTo>
                  <a:cubicBezTo>
                    <a:pt x="9954" y="13782"/>
                    <a:pt x="9687" y="13611"/>
                    <a:pt x="9506" y="13472"/>
                  </a:cubicBezTo>
                  <a:cubicBezTo>
                    <a:pt x="9335" y="13291"/>
                    <a:pt x="9154" y="13163"/>
                    <a:pt x="8972" y="12981"/>
                  </a:cubicBezTo>
                  <a:cubicBezTo>
                    <a:pt x="8354" y="12320"/>
                    <a:pt x="7863" y="11520"/>
                    <a:pt x="7415" y="10720"/>
                  </a:cubicBezTo>
                  <a:cubicBezTo>
                    <a:pt x="7201" y="10315"/>
                    <a:pt x="7020" y="9877"/>
                    <a:pt x="6881" y="9472"/>
                  </a:cubicBezTo>
                  <a:cubicBezTo>
                    <a:pt x="6753" y="9120"/>
                    <a:pt x="6668" y="8757"/>
                    <a:pt x="6668" y="8405"/>
                  </a:cubicBezTo>
                  <a:close/>
                  <a:moveTo>
                    <a:pt x="6668" y="8181"/>
                  </a:moveTo>
                  <a:cubicBezTo>
                    <a:pt x="7468" y="8896"/>
                    <a:pt x="8268" y="9611"/>
                    <a:pt x="8887" y="10453"/>
                  </a:cubicBezTo>
                  <a:cubicBezTo>
                    <a:pt x="9420" y="11115"/>
                    <a:pt x="9815" y="11872"/>
                    <a:pt x="10082" y="12672"/>
                  </a:cubicBezTo>
                  <a:cubicBezTo>
                    <a:pt x="10135" y="12896"/>
                    <a:pt x="10178" y="13120"/>
                    <a:pt x="10178" y="13344"/>
                  </a:cubicBezTo>
                  <a:cubicBezTo>
                    <a:pt x="10220" y="13430"/>
                    <a:pt x="10220" y="13515"/>
                    <a:pt x="10220" y="13654"/>
                  </a:cubicBezTo>
                  <a:lnTo>
                    <a:pt x="10220" y="13782"/>
                  </a:lnTo>
                  <a:lnTo>
                    <a:pt x="10220" y="13878"/>
                  </a:lnTo>
                  <a:cubicBezTo>
                    <a:pt x="9868" y="13515"/>
                    <a:pt x="9506" y="13163"/>
                    <a:pt x="9196" y="12757"/>
                  </a:cubicBezTo>
                  <a:cubicBezTo>
                    <a:pt x="8930" y="12363"/>
                    <a:pt x="8706" y="11957"/>
                    <a:pt x="8535" y="11520"/>
                  </a:cubicBezTo>
                  <a:cubicBezTo>
                    <a:pt x="8354" y="11115"/>
                    <a:pt x="8172" y="10677"/>
                    <a:pt x="7948" y="10272"/>
                  </a:cubicBezTo>
                  <a:cubicBezTo>
                    <a:pt x="7735" y="9920"/>
                    <a:pt x="7468" y="9611"/>
                    <a:pt x="7244" y="9248"/>
                  </a:cubicBezTo>
                  <a:cubicBezTo>
                    <a:pt x="7105" y="9077"/>
                    <a:pt x="7020" y="8896"/>
                    <a:pt x="6881" y="8715"/>
                  </a:cubicBezTo>
                  <a:cubicBezTo>
                    <a:pt x="6796" y="8544"/>
                    <a:pt x="6753" y="8362"/>
                    <a:pt x="6668" y="8181"/>
                  </a:cubicBezTo>
                  <a:close/>
                  <a:moveTo>
                    <a:pt x="4439" y="12363"/>
                  </a:moveTo>
                  <a:lnTo>
                    <a:pt x="4439" y="12363"/>
                  </a:lnTo>
                  <a:cubicBezTo>
                    <a:pt x="4311" y="12448"/>
                    <a:pt x="4215" y="12544"/>
                    <a:pt x="4129" y="12672"/>
                  </a:cubicBezTo>
                  <a:cubicBezTo>
                    <a:pt x="4001" y="12757"/>
                    <a:pt x="3863" y="12896"/>
                    <a:pt x="3735" y="13024"/>
                  </a:cubicBezTo>
                  <a:cubicBezTo>
                    <a:pt x="3553" y="13291"/>
                    <a:pt x="3329" y="13558"/>
                    <a:pt x="3105" y="13782"/>
                  </a:cubicBezTo>
                  <a:cubicBezTo>
                    <a:pt x="2881" y="14006"/>
                    <a:pt x="2668" y="14230"/>
                    <a:pt x="2401" y="14454"/>
                  </a:cubicBezTo>
                  <a:cubicBezTo>
                    <a:pt x="1910" y="14891"/>
                    <a:pt x="1377" y="15254"/>
                    <a:pt x="844" y="15563"/>
                  </a:cubicBezTo>
                  <a:cubicBezTo>
                    <a:pt x="801" y="15563"/>
                    <a:pt x="801" y="15520"/>
                    <a:pt x="844" y="15478"/>
                  </a:cubicBezTo>
                  <a:cubicBezTo>
                    <a:pt x="886" y="15382"/>
                    <a:pt x="929" y="15339"/>
                    <a:pt x="972" y="15254"/>
                  </a:cubicBezTo>
                  <a:cubicBezTo>
                    <a:pt x="1110" y="14944"/>
                    <a:pt x="1281" y="14678"/>
                    <a:pt x="1505" y="14411"/>
                  </a:cubicBezTo>
                  <a:cubicBezTo>
                    <a:pt x="2262" y="13430"/>
                    <a:pt x="3287" y="12715"/>
                    <a:pt x="4439" y="12363"/>
                  </a:cubicBezTo>
                  <a:close/>
                  <a:moveTo>
                    <a:pt x="4535" y="12405"/>
                  </a:moveTo>
                  <a:lnTo>
                    <a:pt x="4535" y="12405"/>
                  </a:lnTo>
                  <a:cubicBezTo>
                    <a:pt x="4129" y="13163"/>
                    <a:pt x="3681" y="13920"/>
                    <a:pt x="3105" y="14496"/>
                  </a:cubicBezTo>
                  <a:cubicBezTo>
                    <a:pt x="2668" y="14987"/>
                    <a:pt x="2081" y="15339"/>
                    <a:pt x="1462" y="15520"/>
                  </a:cubicBezTo>
                  <a:cubicBezTo>
                    <a:pt x="1281" y="15563"/>
                    <a:pt x="1110" y="15606"/>
                    <a:pt x="972" y="15606"/>
                  </a:cubicBezTo>
                  <a:lnTo>
                    <a:pt x="886" y="15606"/>
                  </a:lnTo>
                  <a:cubicBezTo>
                    <a:pt x="1196" y="15424"/>
                    <a:pt x="1462" y="15254"/>
                    <a:pt x="1772" y="15030"/>
                  </a:cubicBezTo>
                  <a:cubicBezTo>
                    <a:pt x="2305" y="14678"/>
                    <a:pt x="2796" y="14230"/>
                    <a:pt x="3201" y="13782"/>
                  </a:cubicBezTo>
                  <a:cubicBezTo>
                    <a:pt x="3415" y="13515"/>
                    <a:pt x="3639" y="13291"/>
                    <a:pt x="3863" y="13024"/>
                  </a:cubicBezTo>
                  <a:cubicBezTo>
                    <a:pt x="4001" y="12896"/>
                    <a:pt x="4087" y="12811"/>
                    <a:pt x="4215" y="12672"/>
                  </a:cubicBezTo>
                  <a:cubicBezTo>
                    <a:pt x="4311" y="12587"/>
                    <a:pt x="4396" y="12491"/>
                    <a:pt x="4535" y="12405"/>
                  </a:cubicBezTo>
                  <a:close/>
                  <a:moveTo>
                    <a:pt x="5239" y="12405"/>
                  </a:moveTo>
                  <a:lnTo>
                    <a:pt x="5239" y="12405"/>
                  </a:lnTo>
                  <a:cubicBezTo>
                    <a:pt x="5729" y="12811"/>
                    <a:pt x="6177" y="13248"/>
                    <a:pt x="6529" y="13739"/>
                  </a:cubicBezTo>
                  <a:cubicBezTo>
                    <a:pt x="6881" y="14272"/>
                    <a:pt x="7201" y="14848"/>
                    <a:pt x="7372" y="15478"/>
                  </a:cubicBezTo>
                  <a:cubicBezTo>
                    <a:pt x="7511" y="15787"/>
                    <a:pt x="7553" y="16139"/>
                    <a:pt x="7596" y="16448"/>
                  </a:cubicBezTo>
                  <a:cubicBezTo>
                    <a:pt x="7596" y="16544"/>
                    <a:pt x="7639" y="16630"/>
                    <a:pt x="7596" y="16630"/>
                  </a:cubicBezTo>
                  <a:cubicBezTo>
                    <a:pt x="7329" y="16363"/>
                    <a:pt x="7105" y="16096"/>
                    <a:pt x="6881" y="15787"/>
                  </a:cubicBezTo>
                  <a:cubicBezTo>
                    <a:pt x="6529" y="15254"/>
                    <a:pt x="6220" y="14678"/>
                    <a:pt x="5953" y="14048"/>
                  </a:cubicBezTo>
                  <a:cubicBezTo>
                    <a:pt x="5815" y="13739"/>
                    <a:pt x="5729" y="13472"/>
                    <a:pt x="5601" y="13163"/>
                  </a:cubicBezTo>
                  <a:cubicBezTo>
                    <a:pt x="5548" y="13024"/>
                    <a:pt x="5463" y="12896"/>
                    <a:pt x="5420" y="12757"/>
                  </a:cubicBezTo>
                  <a:cubicBezTo>
                    <a:pt x="5377" y="12629"/>
                    <a:pt x="5281" y="12544"/>
                    <a:pt x="5239" y="12405"/>
                  </a:cubicBezTo>
                  <a:close/>
                  <a:moveTo>
                    <a:pt x="5153" y="12448"/>
                  </a:moveTo>
                  <a:lnTo>
                    <a:pt x="5153" y="12448"/>
                  </a:lnTo>
                  <a:cubicBezTo>
                    <a:pt x="5239" y="12587"/>
                    <a:pt x="5281" y="12715"/>
                    <a:pt x="5377" y="12853"/>
                  </a:cubicBezTo>
                  <a:cubicBezTo>
                    <a:pt x="5463" y="13024"/>
                    <a:pt x="5505" y="13205"/>
                    <a:pt x="5601" y="13387"/>
                  </a:cubicBezTo>
                  <a:cubicBezTo>
                    <a:pt x="5729" y="13654"/>
                    <a:pt x="5815" y="13963"/>
                    <a:pt x="5953" y="14272"/>
                  </a:cubicBezTo>
                  <a:cubicBezTo>
                    <a:pt x="6081" y="14539"/>
                    <a:pt x="6263" y="14848"/>
                    <a:pt x="6401" y="15115"/>
                  </a:cubicBezTo>
                  <a:cubicBezTo>
                    <a:pt x="6753" y="15648"/>
                    <a:pt x="7105" y="16182"/>
                    <a:pt x="7553" y="16672"/>
                  </a:cubicBezTo>
                  <a:lnTo>
                    <a:pt x="7511" y="16672"/>
                  </a:lnTo>
                  <a:cubicBezTo>
                    <a:pt x="7415" y="16630"/>
                    <a:pt x="7372" y="16587"/>
                    <a:pt x="7287" y="16544"/>
                  </a:cubicBezTo>
                  <a:cubicBezTo>
                    <a:pt x="7148" y="16491"/>
                    <a:pt x="6977" y="16406"/>
                    <a:pt x="6839" y="16278"/>
                  </a:cubicBezTo>
                  <a:cubicBezTo>
                    <a:pt x="5687" y="15382"/>
                    <a:pt x="5377" y="13824"/>
                    <a:pt x="5153" y="12448"/>
                  </a:cubicBezTo>
                  <a:close/>
                  <a:moveTo>
                    <a:pt x="4087" y="17430"/>
                  </a:moveTo>
                  <a:cubicBezTo>
                    <a:pt x="4129" y="17782"/>
                    <a:pt x="4172" y="18187"/>
                    <a:pt x="4215" y="18582"/>
                  </a:cubicBezTo>
                  <a:cubicBezTo>
                    <a:pt x="4311" y="19478"/>
                    <a:pt x="4311" y="20406"/>
                    <a:pt x="4087" y="21291"/>
                  </a:cubicBezTo>
                  <a:cubicBezTo>
                    <a:pt x="3905" y="22049"/>
                    <a:pt x="3553" y="22763"/>
                    <a:pt x="3105" y="23382"/>
                  </a:cubicBezTo>
                  <a:cubicBezTo>
                    <a:pt x="3201" y="23030"/>
                    <a:pt x="3244" y="22625"/>
                    <a:pt x="3287" y="22230"/>
                  </a:cubicBezTo>
                  <a:cubicBezTo>
                    <a:pt x="3372" y="21430"/>
                    <a:pt x="3415" y="20587"/>
                    <a:pt x="3511" y="19745"/>
                  </a:cubicBezTo>
                  <a:cubicBezTo>
                    <a:pt x="3553" y="19339"/>
                    <a:pt x="3639" y="18945"/>
                    <a:pt x="3735" y="18539"/>
                  </a:cubicBezTo>
                  <a:cubicBezTo>
                    <a:pt x="3777" y="18358"/>
                    <a:pt x="3820" y="18145"/>
                    <a:pt x="3905" y="17963"/>
                  </a:cubicBezTo>
                  <a:cubicBezTo>
                    <a:pt x="3948" y="17782"/>
                    <a:pt x="4044" y="17611"/>
                    <a:pt x="4087" y="17430"/>
                  </a:cubicBezTo>
                  <a:close/>
                  <a:moveTo>
                    <a:pt x="3681" y="18230"/>
                  </a:moveTo>
                  <a:cubicBezTo>
                    <a:pt x="3639" y="18358"/>
                    <a:pt x="3639" y="18539"/>
                    <a:pt x="3596" y="18678"/>
                  </a:cubicBezTo>
                  <a:cubicBezTo>
                    <a:pt x="3415" y="19478"/>
                    <a:pt x="3372" y="20278"/>
                    <a:pt x="3329" y="21078"/>
                  </a:cubicBezTo>
                  <a:cubicBezTo>
                    <a:pt x="3287" y="21515"/>
                    <a:pt x="3287" y="21963"/>
                    <a:pt x="3244" y="22358"/>
                  </a:cubicBezTo>
                  <a:cubicBezTo>
                    <a:pt x="3201" y="22721"/>
                    <a:pt x="3148" y="23073"/>
                    <a:pt x="3062" y="23425"/>
                  </a:cubicBezTo>
                  <a:cubicBezTo>
                    <a:pt x="2934" y="22988"/>
                    <a:pt x="2796" y="22539"/>
                    <a:pt x="2710" y="22091"/>
                  </a:cubicBezTo>
                  <a:cubicBezTo>
                    <a:pt x="2614" y="21654"/>
                    <a:pt x="2710" y="21206"/>
                    <a:pt x="2796" y="20758"/>
                  </a:cubicBezTo>
                  <a:cubicBezTo>
                    <a:pt x="2934" y="20321"/>
                    <a:pt x="3020" y="19830"/>
                    <a:pt x="3201" y="19382"/>
                  </a:cubicBezTo>
                  <a:cubicBezTo>
                    <a:pt x="3329" y="18987"/>
                    <a:pt x="3511" y="18625"/>
                    <a:pt x="3681" y="18230"/>
                  </a:cubicBezTo>
                  <a:close/>
                  <a:moveTo>
                    <a:pt x="6451" y="1"/>
                  </a:moveTo>
                  <a:cubicBezTo>
                    <a:pt x="5305" y="1"/>
                    <a:pt x="4133" y="193"/>
                    <a:pt x="3062" y="629"/>
                  </a:cubicBezTo>
                  <a:cubicBezTo>
                    <a:pt x="2881" y="714"/>
                    <a:pt x="2753" y="757"/>
                    <a:pt x="2614" y="853"/>
                  </a:cubicBezTo>
                  <a:cubicBezTo>
                    <a:pt x="2529" y="895"/>
                    <a:pt x="2444" y="981"/>
                    <a:pt x="2444" y="1119"/>
                  </a:cubicBezTo>
                  <a:cubicBezTo>
                    <a:pt x="2486" y="1247"/>
                    <a:pt x="2668" y="1343"/>
                    <a:pt x="2796" y="1386"/>
                  </a:cubicBezTo>
                  <a:cubicBezTo>
                    <a:pt x="2934" y="1471"/>
                    <a:pt x="3062" y="1514"/>
                    <a:pt x="3244" y="1557"/>
                  </a:cubicBezTo>
                  <a:cubicBezTo>
                    <a:pt x="3820" y="1738"/>
                    <a:pt x="4396" y="1877"/>
                    <a:pt x="4972" y="1962"/>
                  </a:cubicBezTo>
                  <a:cubicBezTo>
                    <a:pt x="5478" y="2029"/>
                    <a:pt x="5987" y="2063"/>
                    <a:pt x="6494" y="2063"/>
                  </a:cubicBezTo>
                  <a:cubicBezTo>
                    <a:pt x="7996" y="2063"/>
                    <a:pt x="9486" y="1771"/>
                    <a:pt x="10882" y="1205"/>
                  </a:cubicBezTo>
                  <a:lnTo>
                    <a:pt x="10882" y="1205"/>
                  </a:lnTo>
                  <a:cubicBezTo>
                    <a:pt x="10178" y="1781"/>
                    <a:pt x="9506" y="2495"/>
                    <a:pt x="8930" y="3253"/>
                  </a:cubicBezTo>
                  <a:cubicBezTo>
                    <a:pt x="8578" y="3690"/>
                    <a:pt x="8268" y="4181"/>
                    <a:pt x="8002" y="4672"/>
                  </a:cubicBezTo>
                  <a:lnTo>
                    <a:pt x="7948" y="4672"/>
                  </a:lnTo>
                  <a:cubicBezTo>
                    <a:pt x="7906" y="4672"/>
                    <a:pt x="7906" y="4714"/>
                    <a:pt x="7863" y="4714"/>
                  </a:cubicBezTo>
                  <a:cubicBezTo>
                    <a:pt x="7745" y="4722"/>
                    <a:pt x="7626" y="4726"/>
                    <a:pt x="7507" y="4726"/>
                  </a:cubicBezTo>
                  <a:cubicBezTo>
                    <a:pt x="7004" y="4726"/>
                    <a:pt x="6497" y="4663"/>
                    <a:pt x="5996" y="4629"/>
                  </a:cubicBezTo>
                  <a:cubicBezTo>
                    <a:pt x="5641" y="4567"/>
                    <a:pt x="5264" y="4522"/>
                    <a:pt x="4881" y="4522"/>
                  </a:cubicBezTo>
                  <a:cubicBezTo>
                    <a:pt x="4734" y="4522"/>
                    <a:pt x="4586" y="4529"/>
                    <a:pt x="4439" y="4544"/>
                  </a:cubicBezTo>
                  <a:cubicBezTo>
                    <a:pt x="3948" y="4544"/>
                    <a:pt x="3511" y="4629"/>
                    <a:pt x="3020" y="4757"/>
                  </a:cubicBezTo>
                  <a:cubicBezTo>
                    <a:pt x="2081" y="5024"/>
                    <a:pt x="1238" y="5472"/>
                    <a:pt x="481" y="6090"/>
                  </a:cubicBezTo>
                  <a:cubicBezTo>
                    <a:pt x="438" y="6144"/>
                    <a:pt x="438" y="6229"/>
                    <a:pt x="534" y="6272"/>
                  </a:cubicBezTo>
                  <a:cubicBezTo>
                    <a:pt x="1068" y="6538"/>
                    <a:pt x="1729" y="6538"/>
                    <a:pt x="2305" y="6538"/>
                  </a:cubicBezTo>
                  <a:cubicBezTo>
                    <a:pt x="4215" y="6496"/>
                    <a:pt x="6081" y="6005"/>
                    <a:pt x="7735" y="5077"/>
                  </a:cubicBezTo>
                  <a:lnTo>
                    <a:pt x="7735" y="5077"/>
                  </a:lnTo>
                  <a:cubicBezTo>
                    <a:pt x="7468" y="5557"/>
                    <a:pt x="7201" y="6048"/>
                    <a:pt x="6977" y="6581"/>
                  </a:cubicBezTo>
                  <a:cubicBezTo>
                    <a:pt x="6796" y="6986"/>
                    <a:pt x="6615" y="7338"/>
                    <a:pt x="6444" y="7744"/>
                  </a:cubicBezTo>
                  <a:cubicBezTo>
                    <a:pt x="6401" y="7690"/>
                    <a:pt x="6348" y="7690"/>
                    <a:pt x="6305" y="7690"/>
                  </a:cubicBezTo>
                  <a:cubicBezTo>
                    <a:pt x="5153" y="7957"/>
                    <a:pt x="4001" y="8181"/>
                    <a:pt x="2934" y="8672"/>
                  </a:cubicBezTo>
                  <a:cubicBezTo>
                    <a:pt x="2038" y="9077"/>
                    <a:pt x="1196" y="9611"/>
                    <a:pt x="577" y="10357"/>
                  </a:cubicBezTo>
                  <a:cubicBezTo>
                    <a:pt x="396" y="10581"/>
                    <a:pt x="268" y="10763"/>
                    <a:pt x="129" y="10944"/>
                  </a:cubicBezTo>
                  <a:cubicBezTo>
                    <a:pt x="44" y="11115"/>
                    <a:pt x="1" y="11339"/>
                    <a:pt x="214" y="11424"/>
                  </a:cubicBezTo>
                  <a:cubicBezTo>
                    <a:pt x="310" y="11475"/>
                    <a:pt x="430" y="11487"/>
                    <a:pt x="549" y="11487"/>
                  </a:cubicBezTo>
                  <a:cubicBezTo>
                    <a:pt x="654" y="11487"/>
                    <a:pt x="758" y="11477"/>
                    <a:pt x="844" y="11477"/>
                  </a:cubicBezTo>
                  <a:cubicBezTo>
                    <a:pt x="1068" y="11424"/>
                    <a:pt x="1334" y="11381"/>
                    <a:pt x="1548" y="11339"/>
                  </a:cubicBezTo>
                  <a:cubicBezTo>
                    <a:pt x="2486" y="11072"/>
                    <a:pt x="3415" y="10677"/>
                    <a:pt x="4215" y="10144"/>
                  </a:cubicBezTo>
                  <a:cubicBezTo>
                    <a:pt x="4620" y="9877"/>
                    <a:pt x="5015" y="9557"/>
                    <a:pt x="5377" y="9248"/>
                  </a:cubicBezTo>
                  <a:cubicBezTo>
                    <a:pt x="5644" y="9077"/>
                    <a:pt x="5868" y="8853"/>
                    <a:pt x="6081" y="8587"/>
                  </a:cubicBezTo>
                  <a:lnTo>
                    <a:pt x="6081" y="8587"/>
                  </a:lnTo>
                  <a:cubicBezTo>
                    <a:pt x="5868" y="9077"/>
                    <a:pt x="5687" y="9557"/>
                    <a:pt x="5505" y="10048"/>
                  </a:cubicBezTo>
                  <a:cubicBezTo>
                    <a:pt x="5239" y="10720"/>
                    <a:pt x="5015" y="11381"/>
                    <a:pt x="4844" y="12053"/>
                  </a:cubicBezTo>
                  <a:cubicBezTo>
                    <a:pt x="4801" y="12011"/>
                    <a:pt x="4801" y="12011"/>
                    <a:pt x="4748" y="12011"/>
                  </a:cubicBezTo>
                  <a:cubicBezTo>
                    <a:pt x="3948" y="12224"/>
                    <a:pt x="3148" y="12587"/>
                    <a:pt x="2486" y="13120"/>
                  </a:cubicBezTo>
                  <a:cubicBezTo>
                    <a:pt x="1868" y="13558"/>
                    <a:pt x="1377" y="14091"/>
                    <a:pt x="972" y="14720"/>
                  </a:cubicBezTo>
                  <a:cubicBezTo>
                    <a:pt x="886" y="14891"/>
                    <a:pt x="748" y="15072"/>
                    <a:pt x="662" y="15254"/>
                  </a:cubicBezTo>
                  <a:cubicBezTo>
                    <a:pt x="620" y="15382"/>
                    <a:pt x="534" y="15520"/>
                    <a:pt x="577" y="15648"/>
                  </a:cubicBezTo>
                  <a:cubicBezTo>
                    <a:pt x="638" y="15797"/>
                    <a:pt x="803" y="15845"/>
                    <a:pt x="983" y="15845"/>
                  </a:cubicBezTo>
                  <a:cubicBezTo>
                    <a:pt x="1177" y="15845"/>
                    <a:pt x="1389" y="15789"/>
                    <a:pt x="1505" y="15744"/>
                  </a:cubicBezTo>
                  <a:cubicBezTo>
                    <a:pt x="3062" y="15339"/>
                    <a:pt x="3948" y="13963"/>
                    <a:pt x="4663" y="12629"/>
                  </a:cubicBezTo>
                  <a:lnTo>
                    <a:pt x="4663" y="12629"/>
                  </a:lnTo>
                  <a:cubicBezTo>
                    <a:pt x="4311" y="13963"/>
                    <a:pt x="4087" y="15296"/>
                    <a:pt x="4044" y="16672"/>
                  </a:cubicBezTo>
                  <a:cubicBezTo>
                    <a:pt x="4044" y="16672"/>
                    <a:pt x="4001" y="16672"/>
                    <a:pt x="4001" y="16715"/>
                  </a:cubicBezTo>
                  <a:cubicBezTo>
                    <a:pt x="3905" y="17248"/>
                    <a:pt x="3681" y="17782"/>
                    <a:pt x="3415" y="18273"/>
                  </a:cubicBezTo>
                  <a:cubicBezTo>
                    <a:pt x="3201" y="18678"/>
                    <a:pt x="3020" y="19115"/>
                    <a:pt x="2838" y="19606"/>
                  </a:cubicBezTo>
                  <a:cubicBezTo>
                    <a:pt x="2710" y="20054"/>
                    <a:pt x="2614" y="20545"/>
                    <a:pt x="2529" y="21025"/>
                  </a:cubicBezTo>
                  <a:cubicBezTo>
                    <a:pt x="2444" y="21473"/>
                    <a:pt x="2401" y="21921"/>
                    <a:pt x="2529" y="22358"/>
                  </a:cubicBezTo>
                  <a:cubicBezTo>
                    <a:pt x="2614" y="22806"/>
                    <a:pt x="2753" y="23297"/>
                    <a:pt x="2881" y="23745"/>
                  </a:cubicBezTo>
                  <a:cubicBezTo>
                    <a:pt x="2914" y="23798"/>
                    <a:pt x="2976" y="23834"/>
                    <a:pt x="3028" y="23834"/>
                  </a:cubicBezTo>
                  <a:cubicBezTo>
                    <a:pt x="3060" y="23834"/>
                    <a:pt x="3089" y="23820"/>
                    <a:pt x="3105" y="23788"/>
                  </a:cubicBezTo>
                  <a:cubicBezTo>
                    <a:pt x="3415" y="23382"/>
                    <a:pt x="3681" y="22945"/>
                    <a:pt x="3905" y="22497"/>
                  </a:cubicBezTo>
                  <a:cubicBezTo>
                    <a:pt x="4268" y="21697"/>
                    <a:pt x="4481" y="20811"/>
                    <a:pt x="4535" y="19873"/>
                  </a:cubicBezTo>
                  <a:cubicBezTo>
                    <a:pt x="4535" y="18891"/>
                    <a:pt x="4396" y="17920"/>
                    <a:pt x="4268" y="16939"/>
                  </a:cubicBezTo>
                  <a:cubicBezTo>
                    <a:pt x="4311" y="15648"/>
                    <a:pt x="4481" y="14358"/>
                    <a:pt x="4801" y="13120"/>
                  </a:cubicBezTo>
                  <a:cubicBezTo>
                    <a:pt x="4844" y="12939"/>
                    <a:pt x="4887" y="12757"/>
                    <a:pt x="4929" y="12587"/>
                  </a:cubicBezTo>
                  <a:cubicBezTo>
                    <a:pt x="5068" y="13430"/>
                    <a:pt x="5196" y="14230"/>
                    <a:pt x="5548" y="14987"/>
                  </a:cubicBezTo>
                  <a:cubicBezTo>
                    <a:pt x="5911" y="15744"/>
                    <a:pt x="6444" y="16406"/>
                    <a:pt x="7201" y="16758"/>
                  </a:cubicBezTo>
                  <a:cubicBezTo>
                    <a:pt x="7306" y="16836"/>
                    <a:pt x="7447" y="16908"/>
                    <a:pt x="7564" y="16908"/>
                  </a:cubicBezTo>
                  <a:cubicBezTo>
                    <a:pt x="7591" y="16908"/>
                    <a:pt x="7616" y="16904"/>
                    <a:pt x="7639" y="16896"/>
                  </a:cubicBezTo>
                  <a:cubicBezTo>
                    <a:pt x="7820" y="16854"/>
                    <a:pt x="7863" y="16715"/>
                    <a:pt x="7863" y="16544"/>
                  </a:cubicBezTo>
                  <a:cubicBezTo>
                    <a:pt x="7820" y="16182"/>
                    <a:pt x="7735" y="15830"/>
                    <a:pt x="7639" y="15478"/>
                  </a:cubicBezTo>
                  <a:cubicBezTo>
                    <a:pt x="7244" y="14091"/>
                    <a:pt x="6305" y="12853"/>
                    <a:pt x="5068" y="12053"/>
                  </a:cubicBezTo>
                  <a:cubicBezTo>
                    <a:pt x="5335" y="11253"/>
                    <a:pt x="5601" y="10496"/>
                    <a:pt x="5868" y="9696"/>
                  </a:cubicBezTo>
                  <a:cubicBezTo>
                    <a:pt x="6039" y="9248"/>
                    <a:pt x="6220" y="8811"/>
                    <a:pt x="6401" y="8405"/>
                  </a:cubicBezTo>
                  <a:cubicBezTo>
                    <a:pt x="6444" y="8853"/>
                    <a:pt x="6572" y="9291"/>
                    <a:pt x="6753" y="9739"/>
                  </a:cubicBezTo>
                  <a:cubicBezTo>
                    <a:pt x="6935" y="10272"/>
                    <a:pt x="7148" y="10763"/>
                    <a:pt x="7415" y="11253"/>
                  </a:cubicBezTo>
                  <a:cubicBezTo>
                    <a:pt x="7682" y="11691"/>
                    <a:pt x="7948" y="12096"/>
                    <a:pt x="8268" y="12491"/>
                  </a:cubicBezTo>
                  <a:cubicBezTo>
                    <a:pt x="8620" y="12896"/>
                    <a:pt x="8930" y="13291"/>
                    <a:pt x="9378" y="13654"/>
                  </a:cubicBezTo>
                  <a:cubicBezTo>
                    <a:pt x="9505" y="13749"/>
                    <a:pt x="9933" y="14122"/>
                    <a:pt x="10218" y="14122"/>
                  </a:cubicBezTo>
                  <a:cubicBezTo>
                    <a:pt x="10317" y="14122"/>
                    <a:pt x="10398" y="14078"/>
                    <a:pt x="10444" y="13963"/>
                  </a:cubicBezTo>
                  <a:cubicBezTo>
                    <a:pt x="10487" y="13878"/>
                    <a:pt x="10487" y="13739"/>
                    <a:pt x="10444" y="13654"/>
                  </a:cubicBezTo>
                  <a:lnTo>
                    <a:pt x="10444" y="13291"/>
                  </a:lnTo>
                  <a:cubicBezTo>
                    <a:pt x="10402" y="13077"/>
                    <a:pt x="10348" y="12853"/>
                    <a:pt x="10306" y="12629"/>
                  </a:cubicBezTo>
                  <a:cubicBezTo>
                    <a:pt x="9772" y="10624"/>
                    <a:pt x="8172" y="9205"/>
                    <a:pt x="6711" y="7872"/>
                  </a:cubicBezTo>
                  <a:cubicBezTo>
                    <a:pt x="6668" y="7872"/>
                    <a:pt x="6668" y="7872"/>
                    <a:pt x="6668" y="7829"/>
                  </a:cubicBezTo>
                  <a:cubicBezTo>
                    <a:pt x="6881" y="7296"/>
                    <a:pt x="7105" y="6805"/>
                    <a:pt x="7372" y="6272"/>
                  </a:cubicBezTo>
                  <a:cubicBezTo>
                    <a:pt x="7682" y="5653"/>
                    <a:pt x="8044" y="5024"/>
                    <a:pt x="8396" y="4405"/>
                  </a:cubicBezTo>
                  <a:cubicBezTo>
                    <a:pt x="8439" y="4896"/>
                    <a:pt x="8482" y="5344"/>
                    <a:pt x="8578" y="5824"/>
                  </a:cubicBezTo>
                  <a:cubicBezTo>
                    <a:pt x="8748" y="6805"/>
                    <a:pt x="9068" y="7786"/>
                    <a:pt x="9506" y="8672"/>
                  </a:cubicBezTo>
                  <a:cubicBezTo>
                    <a:pt x="9730" y="9163"/>
                    <a:pt x="9996" y="9611"/>
                    <a:pt x="10263" y="10005"/>
                  </a:cubicBezTo>
                  <a:cubicBezTo>
                    <a:pt x="10572" y="10453"/>
                    <a:pt x="10882" y="10891"/>
                    <a:pt x="11330" y="11211"/>
                  </a:cubicBezTo>
                  <a:cubicBezTo>
                    <a:pt x="11352" y="11222"/>
                    <a:pt x="11375" y="11227"/>
                    <a:pt x="11397" y="11227"/>
                  </a:cubicBezTo>
                  <a:cubicBezTo>
                    <a:pt x="11459" y="11227"/>
                    <a:pt x="11511" y="11185"/>
                    <a:pt x="11511" y="11115"/>
                  </a:cubicBezTo>
                  <a:cubicBezTo>
                    <a:pt x="11554" y="10581"/>
                    <a:pt x="11554" y="10005"/>
                    <a:pt x="11511" y="9472"/>
                  </a:cubicBezTo>
                  <a:cubicBezTo>
                    <a:pt x="11372" y="8544"/>
                    <a:pt x="11063" y="7605"/>
                    <a:pt x="10530" y="6805"/>
                  </a:cubicBezTo>
                  <a:cubicBezTo>
                    <a:pt x="9954" y="5877"/>
                    <a:pt x="9154" y="5120"/>
                    <a:pt x="8620" y="4181"/>
                  </a:cubicBezTo>
                  <a:lnTo>
                    <a:pt x="8620" y="4096"/>
                  </a:lnTo>
                  <a:cubicBezTo>
                    <a:pt x="9420" y="2890"/>
                    <a:pt x="10402" y="1823"/>
                    <a:pt x="11554" y="1023"/>
                  </a:cubicBezTo>
                  <a:lnTo>
                    <a:pt x="11554" y="1023"/>
                  </a:lnTo>
                  <a:cubicBezTo>
                    <a:pt x="11511" y="2314"/>
                    <a:pt x="11682" y="3562"/>
                    <a:pt x="12045" y="4810"/>
                  </a:cubicBezTo>
                  <a:cubicBezTo>
                    <a:pt x="12354" y="5920"/>
                    <a:pt x="12887" y="7029"/>
                    <a:pt x="13549" y="8010"/>
                  </a:cubicBezTo>
                  <a:cubicBezTo>
                    <a:pt x="13687" y="8224"/>
                    <a:pt x="13869" y="8491"/>
                    <a:pt x="14039" y="8715"/>
                  </a:cubicBezTo>
                  <a:cubicBezTo>
                    <a:pt x="14263" y="8939"/>
                    <a:pt x="14487" y="9248"/>
                    <a:pt x="14711" y="9429"/>
                  </a:cubicBezTo>
                  <a:cubicBezTo>
                    <a:pt x="14814" y="9506"/>
                    <a:pt x="15002" y="9618"/>
                    <a:pt x="15145" y="9618"/>
                  </a:cubicBezTo>
                  <a:cubicBezTo>
                    <a:pt x="15239" y="9618"/>
                    <a:pt x="15313" y="9569"/>
                    <a:pt x="15330" y="9429"/>
                  </a:cubicBezTo>
                  <a:cubicBezTo>
                    <a:pt x="15330" y="9120"/>
                    <a:pt x="15330" y="8757"/>
                    <a:pt x="15287" y="8448"/>
                  </a:cubicBezTo>
                  <a:cubicBezTo>
                    <a:pt x="15202" y="7114"/>
                    <a:pt x="14711" y="5877"/>
                    <a:pt x="14082" y="4714"/>
                  </a:cubicBezTo>
                  <a:cubicBezTo>
                    <a:pt x="13773" y="4096"/>
                    <a:pt x="13421" y="3477"/>
                    <a:pt x="13015" y="2890"/>
                  </a:cubicBezTo>
                  <a:cubicBezTo>
                    <a:pt x="12621" y="2271"/>
                    <a:pt x="12130" y="1695"/>
                    <a:pt x="11863" y="1023"/>
                  </a:cubicBezTo>
                  <a:lnTo>
                    <a:pt x="11820" y="981"/>
                  </a:lnTo>
                  <a:lnTo>
                    <a:pt x="11820" y="853"/>
                  </a:lnTo>
                  <a:cubicBezTo>
                    <a:pt x="11863" y="810"/>
                    <a:pt x="11949" y="757"/>
                    <a:pt x="12045" y="714"/>
                  </a:cubicBezTo>
                  <a:cubicBezTo>
                    <a:pt x="12130" y="671"/>
                    <a:pt x="12045" y="490"/>
                    <a:pt x="11949" y="490"/>
                  </a:cubicBezTo>
                  <a:cubicBezTo>
                    <a:pt x="11906" y="490"/>
                    <a:pt x="11863" y="490"/>
                    <a:pt x="11863" y="543"/>
                  </a:cubicBezTo>
                  <a:cubicBezTo>
                    <a:pt x="11820" y="543"/>
                    <a:pt x="11778" y="586"/>
                    <a:pt x="11735" y="586"/>
                  </a:cubicBezTo>
                  <a:lnTo>
                    <a:pt x="11639" y="586"/>
                  </a:lnTo>
                  <a:cubicBezTo>
                    <a:pt x="10839" y="586"/>
                    <a:pt x="10039" y="362"/>
                    <a:pt x="9282" y="223"/>
                  </a:cubicBezTo>
                  <a:cubicBezTo>
                    <a:pt x="8482" y="138"/>
                    <a:pt x="7682" y="10"/>
                    <a:pt x="6881" y="10"/>
                  </a:cubicBezTo>
                  <a:cubicBezTo>
                    <a:pt x="6739" y="4"/>
                    <a:pt x="6595" y="1"/>
                    <a:pt x="645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rot="-2700000">
              <a:off x="-1863720" y="1184624"/>
              <a:ext cx="688819" cy="82694"/>
            </a:xfrm>
            <a:custGeom>
              <a:avLst/>
              <a:gdLst/>
              <a:ahLst/>
              <a:cxnLst/>
              <a:rect l="l" t="t" r="r" b="b"/>
              <a:pathLst>
                <a:path w="8588" h="1031" extrusionOk="0">
                  <a:moveTo>
                    <a:pt x="8492" y="1"/>
                  </a:moveTo>
                  <a:cubicBezTo>
                    <a:pt x="8492" y="43"/>
                    <a:pt x="8449" y="43"/>
                    <a:pt x="8449" y="43"/>
                  </a:cubicBezTo>
                  <a:cubicBezTo>
                    <a:pt x="7873" y="129"/>
                    <a:pt x="7297" y="182"/>
                    <a:pt x="6764" y="225"/>
                  </a:cubicBezTo>
                  <a:cubicBezTo>
                    <a:pt x="6188" y="267"/>
                    <a:pt x="5601" y="267"/>
                    <a:pt x="5068" y="310"/>
                  </a:cubicBezTo>
                  <a:cubicBezTo>
                    <a:pt x="3958" y="395"/>
                    <a:pt x="2806" y="449"/>
                    <a:pt x="1697" y="449"/>
                  </a:cubicBezTo>
                  <a:cubicBezTo>
                    <a:pt x="1565" y="459"/>
                    <a:pt x="1431" y="464"/>
                    <a:pt x="1295" y="464"/>
                  </a:cubicBezTo>
                  <a:cubicBezTo>
                    <a:pt x="879" y="464"/>
                    <a:pt x="443" y="415"/>
                    <a:pt x="0" y="310"/>
                  </a:cubicBezTo>
                  <a:lnTo>
                    <a:pt x="0" y="310"/>
                  </a:lnTo>
                  <a:cubicBezTo>
                    <a:pt x="139" y="395"/>
                    <a:pt x="406" y="491"/>
                    <a:pt x="491" y="534"/>
                  </a:cubicBezTo>
                  <a:cubicBezTo>
                    <a:pt x="630" y="577"/>
                    <a:pt x="758" y="619"/>
                    <a:pt x="939" y="662"/>
                  </a:cubicBezTo>
                  <a:cubicBezTo>
                    <a:pt x="1249" y="758"/>
                    <a:pt x="1515" y="801"/>
                    <a:pt x="1825" y="843"/>
                  </a:cubicBezTo>
                  <a:cubicBezTo>
                    <a:pt x="2401" y="982"/>
                    <a:pt x="3030" y="1025"/>
                    <a:pt x="3649" y="1025"/>
                  </a:cubicBezTo>
                  <a:cubicBezTo>
                    <a:pt x="3765" y="1029"/>
                    <a:pt x="3881" y="1031"/>
                    <a:pt x="3998" y="1031"/>
                  </a:cubicBezTo>
                  <a:cubicBezTo>
                    <a:pt x="5092" y="1031"/>
                    <a:pt x="6204" y="852"/>
                    <a:pt x="7254" y="534"/>
                  </a:cubicBezTo>
                  <a:cubicBezTo>
                    <a:pt x="7692" y="395"/>
                    <a:pt x="8140" y="225"/>
                    <a:pt x="858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7"/>
            <p:cNvSpPr/>
            <p:nvPr/>
          </p:nvSpPr>
          <p:spPr>
            <a:xfrm rot="-2700000">
              <a:off x="-1083907" y="1185888"/>
              <a:ext cx="210544" cy="485173"/>
            </a:xfrm>
            <a:custGeom>
              <a:avLst/>
              <a:gdLst/>
              <a:ahLst/>
              <a:cxnLst/>
              <a:rect l="l" t="t" r="r" b="b"/>
              <a:pathLst>
                <a:path w="2625" h="6049" extrusionOk="0">
                  <a:moveTo>
                    <a:pt x="1" y="1"/>
                  </a:moveTo>
                  <a:lnTo>
                    <a:pt x="1" y="1"/>
                  </a:lnTo>
                  <a:cubicBezTo>
                    <a:pt x="171" y="1686"/>
                    <a:pt x="705" y="3339"/>
                    <a:pt x="1601" y="4801"/>
                  </a:cubicBezTo>
                  <a:cubicBezTo>
                    <a:pt x="1910" y="5249"/>
                    <a:pt x="2177" y="5740"/>
                    <a:pt x="2625" y="6049"/>
                  </a:cubicBezTo>
                  <a:lnTo>
                    <a:pt x="2625" y="5953"/>
                  </a:lnTo>
                  <a:cubicBezTo>
                    <a:pt x="2177" y="5249"/>
                    <a:pt x="1867" y="4492"/>
                    <a:pt x="1601" y="3691"/>
                  </a:cubicBezTo>
                  <a:cubicBezTo>
                    <a:pt x="1291" y="2891"/>
                    <a:pt x="1025" y="2006"/>
                    <a:pt x="662" y="1206"/>
                  </a:cubicBezTo>
                  <a:cubicBezTo>
                    <a:pt x="577" y="982"/>
                    <a:pt x="438" y="758"/>
                    <a:pt x="353" y="534"/>
                  </a:cubicBezTo>
                  <a:cubicBezTo>
                    <a:pt x="225" y="353"/>
                    <a:pt x="129" y="182"/>
                    <a:pt x="1"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7"/>
            <p:cNvSpPr/>
            <p:nvPr/>
          </p:nvSpPr>
          <p:spPr>
            <a:xfrm rot="-2700000">
              <a:off x="-1191410" y="2065132"/>
              <a:ext cx="296125" cy="252492"/>
            </a:xfrm>
            <a:custGeom>
              <a:avLst/>
              <a:gdLst/>
              <a:ahLst/>
              <a:cxnLst/>
              <a:rect l="l" t="t" r="r" b="b"/>
              <a:pathLst>
                <a:path w="3692" h="3148" extrusionOk="0">
                  <a:moveTo>
                    <a:pt x="3692" y="0"/>
                  </a:moveTo>
                  <a:cubicBezTo>
                    <a:pt x="3564" y="86"/>
                    <a:pt x="3468" y="171"/>
                    <a:pt x="3340" y="267"/>
                  </a:cubicBezTo>
                  <a:cubicBezTo>
                    <a:pt x="3254" y="352"/>
                    <a:pt x="3116" y="480"/>
                    <a:pt x="3030" y="619"/>
                  </a:cubicBezTo>
                  <a:cubicBezTo>
                    <a:pt x="2806" y="843"/>
                    <a:pt x="2582" y="1110"/>
                    <a:pt x="2358" y="1334"/>
                  </a:cubicBezTo>
                  <a:cubicBezTo>
                    <a:pt x="1921" y="1814"/>
                    <a:pt x="1430" y="2219"/>
                    <a:pt x="939" y="2614"/>
                  </a:cubicBezTo>
                  <a:cubicBezTo>
                    <a:pt x="630" y="2795"/>
                    <a:pt x="321" y="2977"/>
                    <a:pt x="1" y="3147"/>
                  </a:cubicBezTo>
                  <a:lnTo>
                    <a:pt x="97" y="3147"/>
                  </a:lnTo>
                  <a:cubicBezTo>
                    <a:pt x="267" y="3147"/>
                    <a:pt x="449" y="3147"/>
                    <a:pt x="630" y="3105"/>
                  </a:cubicBezTo>
                  <a:cubicBezTo>
                    <a:pt x="1249" y="2934"/>
                    <a:pt x="1825" y="2529"/>
                    <a:pt x="2273" y="2081"/>
                  </a:cubicBezTo>
                  <a:cubicBezTo>
                    <a:pt x="2849" y="1462"/>
                    <a:pt x="3297" y="704"/>
                    <a:pt x="3692"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7"/>
            <p:cNvSpPr/>
            <p:nvPr/>
          </p:nvSpPr>
          <p:spPr>
            <a:xfrm rot="-2700000">
              <a:off x="-1063695" y="1197502"/>
              <a:ext cx="192577" cy="449240"/>
            </a:xfrm>
            <a:custGeom>
              <a:avLst/>
              <a:gdLst/>
              <a:ahLst/>
              <a:cxnLst/>
              <a:rect l="l" t="t" r="r" b="b"/>
              <a:pathLst>
                <a:path w="2401" h="5601" extrusionOk="0">
                  <a:moveTo>
                    <a:pt x="0" y="0"/>
                  </a:moveTo>
                  <a:lnTo>
                    <a:pt x="0" y="0"/>
                  </a:lnTo>
                  <a:cubicBezTo>
                    <a:pt x="10" y="13"/>
                    <a:pt x="20" y="26"/>
                    <a:pt x="29" y="39"/>
                  </a:cubicBezTo>
                  <a:lnTo>
                    <a:pt x="29" y="39"/>
                  </a:lnTo>
                  <a:cubicBezTo>
                    <a:pt x="22" y="26"/>
                    <a:pt x="13" y="13"/>
                    <a:pt x="0" y="0"/>
                  </a:cubicBezTo>
                  <a:close/>
                  <a:moveTo>
                    <a:pt x="29" y="39"/>
                  </a:moveTo>
                  <a:cubicBezTo>
                    <a:pt x="47" y="70"/>
                    <a:pt x="56" y="102"/>
                    <a:pt x="86" y="139"/>
                  </a:cubicBezTo>
                  <a:cubicBezTo>
                    <a:pt x="171" y="352"/>
                    <a:pt x="310" y="534"/>
                    <a:pt x="395" y="715"/>
                  </a:cubicBezTo>
                  <a:cubicBezTo>
                    <a:pt x="576" y="1110"/>
                    <a:pt x="704" y="1558"/>
                    <a:pt x="886" y="1952"/>
                  </a:cubicBezTo>
                  <a:cubicBezTo>
                    <a:pt x="1152" y="2806"/>
                    <a:pt x="1419" y="3649"/>
                    <a:pt x="1771" y="4449"/>
                  </a:cubicBezTo>
                  <a:cubicBezTo>
                    <a:pt x="1952" y="4843"/>
                    <a:pt x="2134" y="5249"/>
                    <a:pt x="2358" y="5601"/>
                  </a:cubicBezTo>
                  <a:cubicBezTo>
                    <a:pt x="2400" y="4801"/>
                    <a:pt x="2304" y="3958"/>
                    <a:pt x="2038" y="3158"/>
                  </a:cubicBezTo>
                  <a:cubicBezTo>
                    <a:pt x="1867" y="2710"/>
                    <a:pt x="1686" y="2315"/>
                    <a:pt x="1462" y="1910"/>
                  </a:cubicBezTo>
                  <a:cubicBezTo>
                    <a:pt x="1152" y="1472"/>
                    <a:pt x="843" y="1067"/>
                    <a:pt x="491" y="619"/>
                  </a:cubicBezTo>
                  <a:cubicBezTo>
                    <a:pt x="320" y="458"/>
                    <a:pt x="187" y="250"/>
                    <a:pt x="29" y="39"/>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rot="-2700000">
              <a:off x="-670243" y="2255399"/>
              <a:ext cx="95928" cy="481804"/>
            </a:xfrm>
            <a:custGeom>
              <a:avLst/>
              <a:gdLst/>
              <a:ahLst/>
              <a:cxnLst/>
              <a:rect l="l" t="t" r="r" b="b"/>
              <a:pathLst>
                <a:path w="1196" h="6007" extrusionOk="0">
                  <a:moveTo>
                    <a:pt x="982" y="0"/>
                  </a:moveTo>
                  <a:cubicBezTo>
                    <a:pt x="886" y="182"/>
                    <a:pt x="844" y="363"/>
                    <a:pt x="758" y="576"/>
                  </a:cubicBezTo>
                  <a:cubicBezTo>
                    <a:pt x="716" y="758"/>
                    <a:pt x="662" y="939"/>
                    <a:pt x="620" y="1163"/>
                  </a:cubicBezTo>
                  <a:cubicBezTo>
                    <a:pt x="492" y="1558"/>
                    <a:pt x="449" y="1963"/>
                    <a:pt x="396" y="2358"/>
                  </a:cubicBezTo>
                  <a:cubicBezTo>
                    <a:pt x="310" y="3158"/>
                    <a:pt x="268" y="4001"/>
                    <a:pt x="182" y="4843"/>
                  </a:cubicBezTo>
                  <a:cubicBezTo>
                    <a:pt x="129" y="5206"/>
                    <a:pt x="86" y="5601"/>
                    <a:pt x="1" y="6006"/>
                  </a:cubicBezTo>
                  <a:cubicBezTo>
                    <a:pt x="449" y="5334"/>
                    <a:pt x="801" y="4630"/>
                    <a:pt x="982" y="3873"/>
                  </a:cubicBezTo>
                  <a:cubicBezTo>
                    <a:pt x="1196" y="2977"/>
                    <a:pt x="1196" y="2091"/>
                    <a:pt x="1110" y="1163"/>
                  </a:cubicBezTo>
                  <a:cubicBezTo>
                    <a:pt x="1068" y="800"/>
                    <a:pt x="1025" y="406"/>
                    <a:pt x="982"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rot="-2700000">
              <a:off x="-1196077" y="2062190"/>
              <a:ext cx="292756" cy="260192"/>
            </a:xfrm>
            <a:custGeom>
              <a:avLst/>
              <a:gdLst/>
              <a:ahLst/>
              <a:cxnLst/>
              <a:rect l="l" t="t" r="r" b="b"/>
              <a:pathLst>
                <a:path w="3650" h="3244" extrusionOk="0">
                  <a:moveTo>
                    <a:pt x="3649" y="0"/>
                  </a:moveTo>
                  <a:lnTo>
                    <a:pt x="3649" y="0"/>
                  </a:lnTo>
                  <a:cubicBezTo>
                    <a:pt x="2497" y="406"/>
                    <a:pt x="1430" y="1110"/>
                    <a:pt x="716" y="2049"/>
                  </a:cubicBezTo>
                  <a:cubicBezTo>
                    <a:pt x="492" y="2315"/>
                    <a:pt x="310" y="2625"/>
                    <a:pt x="140" y="2891"/>
                  </a:cubicBezTo>
                  <a:cubicBezTo>
                    <a:pt x="97" y="2977"/>
                    <a:pt x="97" y="3073"/>
                    <a:pt x="44" y="3115"/>
                  </a:cubicBezTo>
                  <a:cubicBezTo>
                    <a:pt x="1" y="3201"/>
                    <a:pt x="1" y="3201"/>
                    <a:pt x="44" y="3243"/>
                  </a:cubicBezTo>
                  <a:cubicBezTo>
                    <a:pt x="577" y="2934"/>
                    <a:pt x="1110" y="2539"/>
                    <a:pt x="1601" y="2134"/>
                  </a:cubicBezTo>
                  <a:cubicBezTo>
                    <a:pt x="1868" y="1910"/>
                    <a:pt x="2092" y="1697"/>
                    <a:pt x="2316" y="1430"/>
                  </a:cubicBezTo>
                  <a:cubicBezTo>
                    <a:pt x="2540" y="1206"/>
                    <a:pt x="2711" y="939"/>
                    <a:pt x="2935" y="715"/>
                  </a:cubicBezTo>
                  <a:cubicBezTo>
                    <a:pt x="3073" y="576"/>
                    <a:pt x="3201" y="448"/>
                    <a:pt x="3297" y="310"/>
                  </a:cubicBezTo>
                  <a:cubicBezTo>
                    <a:pt x="3425" y="224"/>
                    <a:pt x="3511" y="96"/>
                    <a:pt x="3649"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rot="-2700000">
              <a:off x="-1698240" y="1580420"/>
              <a:ext cx="480922" cy="100179"/>
            </a:xfrm>
            <a:custGeom>
              <a:avLst/>
              <a:gdLst/>
              <a:ahLst/>
              <a:cxnLst/>
              <a:rect l="l" t="t" r="r" b="b"/>
              <a:pathLst>
                <a:path w="5996" h="1249" extrusionOk="0">
                  <a:moveTo>
                    <a:pt x="3777" y="1"/>
                  </a:moveTo>
                  <a:cubicBezTo>
                    <a:pt x="2849" y="1"/>
                    <a:pt x="1910" y="182"/>
                    <a:pt x="1024" y="577"/>
                  </a:cubicBezTo>
                  <a:cubicBezTo>
                    <a:pt x="662" y="758"/>
                    <a:pt x="310" y="982"/>
                    <a:pt x="0" y="1249"/>
                  </a:cubicBezTo>
                  <a:cubicBezTo>
                    <a:pt x="800" y="1196"/>
                    <a:pt x="1600" y="1068"/>
                    <a:pt x="2401" y="886"/>
                  </a:cubicBezTo>
                  <a:cubicBezTo>
                    <a:pt x="3243" y="662"/>
                    <a:pt x="4086" y="396"/>
                    <a:pt x="4982" y="268"/>
                  </a:cubicBezTo>
                  <a:cubicBezTo>
                    <a:pt x="5195" y="225"/>
                    <a:pt x="5462" y="182"/>
                    <a:pt x="5686" y="182"/>
                  </a:cubicBezTo>
                  <a:lnTo>
                    <a:pt x="5995" y="182"/>
                  </a:lnTo>
                  <a:cubicBezTo>
                    <a:pt x="5249" y="86"/>
                    <a:pt x="4491" y="1"/>
                    <a:pt x="3777"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rot="-2700000">
              <a:off x="-899779" y="1847123"/>
              <a:ext cx="192658" cy="334624"/>
            </a:xfrm>
            <a:custGeom>
              <a:avLst/>
              <a:gdLst/>
              <a:ahLst/>
              <a:cxnLst/>
              <a:rect l="l" t="t" r="r" b="b"/>
              <a:pathLst>
                <a:path w="2402" h="4172" extrusionOk="0">
                  <a:moveTo>
                    <a:pt x="1" y="0"/>
                  </a:moveTo>
                  <a:cubicBezTo>
                    <a:pt x="214" y="1376"/>
                    <a:pt x="481" y="2891"/>
                    <a:pt x="1686" y="3819"/>
                  </a:cubicBezTo>
                  <a:cubicBezTo>
                    <a:pt x="1814" y="3904"/>
                    <a:pt x="1953" y="4000"/>
                    <a:pt x="2134" y="4086"/>
                  </a:cubicBezTo>
                  <a:cubicBezTo>
                    <a:pt x="2220" y="4128"/>
                    <a:pt x="2262" y="4171"/>
                    <a:pt x="2348" y="4171"/>
                  </a:cubicBezTo>
                  <a:lnTo>
                    <a:pt x="2401" y="4171"/>
                  </a:lnTo>
                  <a:cubicBezTo>
                    <a:pt x="1953" y="3734"/>
                    <a:pt x="1601" y="3200"/>
                    <a:pt x="1238" y="2667"/>
                  </a:cubicBezTo>
                  <a:cubicBezTo>
                    <a:pt x="1110" y="2358"/>
                    <a:pt x="929" y="2091"/>
                    <a:pt x="801" y="1771"/>
                  </a:cubicBezTo>
                  <a:cubicBezTo>
                    <a:pt x="662" y="1504"/>
                    <a:pt x="577" y="1195"/>
                    <a:pt x="438" y="885"/>
                  </a:cubicBezTo>
                  <a:cubicBezTo>
                    <a:pt x="353" y="704"/>
                    <a:pt x="310" y="576"/>
                    <a:pt x="214" y="395"/>
                  </a:cubicBezTo>
                  <a:cubicBezTo>
                    <a:pt x="129" y="267"/>
                    <a:pt x="44" y="128"/>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rot="-2700000">
              <a:off x="-671423" y="2344065"/>
              <a:ext cx="85581" cy="417558"/>
            </a:xfrm>
            <a:custGeom>
              <a:avLst/>
              <a:gdLst/>
              <a:ahLst/>
              <a:cxnLst/>
              <a:rect l="l" t="t" r="r" b="b"/>
              <a:pathLst>
                <a:path w="1067" h="5206" extrusionOk="0">
                  <a:moveTo>
                    <a:pt x="1067" y="0"/>
                  </a:moveTo>
                  <a:lnTo>
                    <a:pt x="1067" y="0"/>
                  </a:lnTo>
                  <a:cubicBezTo>
                    <a:pt x="886" y="363"/>
                    <a:pt x="715" y="758"/>
                    <a:pt x="576" y="1120"/>
                  </a:cubicBezTo>
                  <a:cubicBezTo>
                    <a:pt x="405" y="1558"/>
                    <a:pt x="267" y="2048"/>
                    <a:pt x="181" y="2539"/>
                  </a:cubicBezTo>
                  <a:cubicBezTo>
                    <a:pt x="85" y="2987"/>
                    <a:pt x="0" y="3424"/>
                    <a:pt x="85" y="3872"/>
                  </a:cubicBezTo>
                  <a:cubicBezTo>
                    <a:pt x="139" y="4320"/>
                    <a:pt x="267" y="4758"/>
                    <a:pt x="448" y="5206"/>
                  </a:cubicBezTo>
                  <a:cubicBezTo>
                    <a:pt x="491" y="4854"/>
                    <a:pt x="576" y="4491"/>
                    <a:pt x="576" y="4139"/>
                  </a:cubicBezTo>
                  <a:cubicBezTo>
                    <a:pt x="672" y="3691"/>
                    <a:pt x="672" y="3296"/>
                    <a:pt x="715" y="2848"/>
                  </a:cubicBezTo>
                  <a:cubicBezTo>
                    <a:pt x="758" y="2048"/>
                    <a:pt x="800" y="1206"/>
                    <a:pt x="982" y="406"/>
                  </a:cubicBezTo>
                  <a:cubicBezTo>
                    <a:pt x="1024" y="267"/>
                    <a:pt x="1024" y="139"/>
                    <a:pt x="1067"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rot="-2700000">
              <a:off x="-1499174" y="1777828"/>
              <a:ext cx="470655" cy="260192"/>
            </a:xfrm>
            <a:custGeom>
              <a:avLst/>
              <a:gdLst/>
              <a:ahLst/>
              <a:cxnLst/>
              <a:rect l="l" t="t" r="r" b="b"/>
              <a:pathLst>
                <a:path w="5868" h="3244" extrusionOk="0">
                  <a:moveTo>
                    <a:pt x="5867" y="0"/>
                  </a:moveTo>
                  <a:lnTo>
                    <a:pt x="5867" y="0"/>
                  </a:lnTo>
                  <a:cubicBezTo>
                    <a:pt x="4139" y="395"/>
                    <a:pt x="2315" y="843"/>
                    <a:pt x="939" y="2038"/>
                  </a:cubicBezTo>
                  <a:cubicBezTo>
                    <a:pt x="630" y="2358"/>
                    <a:pt x="320" y="2710"/>
                    <a:pt x="96" y="3062"/>
                  </a:cubicBezTo>
                  <a:cubicBezTo>
                    <a:pt x="54" y="3105"/>
                    <a:pt x="0" y="3201"/>
                    <a:pt x="0" y="3201"/>
                  </a:cubicBezTo>
                  <a:lnTo>
                    <a:pt x="0" y="3243"/>
                  </a:lnTo>
                  <a:cubicBezTo>
                    <a:pt x="406" y="3158"/>
                    <a:pt x="800" y="3062"/>
                    <a:pt x="1206" y="2891"/>
                  </a:cubicBezTo>
                  <a:cubicBezTo>
                    <a:pt x="1600" y="2710"/>
                    <a:pt x="2006" y="2486"/>
                    <a:pt x="2400" y="2219"/>
                  </a:cubicBezTo>
                  <a:cubicBezTo>
                    <a:pt x="2763" y="1910"/>
                    <a:pt x="3115" y="1601"/>
                    <a:pt x="3521" y="1377"/>
                  </a:cubicBezTo>
                  <a:cubicBezTo>
                    <a:pt x="3915" y="1110"/>
                    <a:pt x="4321" y="971"/>
                    <a:pt x="4673" y="758"/>
                  </a:cubicBezTo>
                  <a:cubicBezTo>
                    <a:pt x="4897" y="662"/>
                    <a:pt x="5121" y="576"/>
                    <a:pt x="5291" y="438"/>
                  </a:cubicBezTo>
                  <a:cubicBezTo>
                    <a:pt x="5430" y="352"/>
                    <a:pt x="5515" y="310"/>
                    <a:pt x="5601" y="224"/>
                  </a:cubicBezTo>
                  <a:cubicBezTo>
                    <a:pt x="5697" y="171"/>
                    <a:pt x="5782" y="86"/>
                    <a:pt x="5867"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7"/>
            <p:cNvSpPr/>
            <p:nvPr/>
          </p:nvSpPr>
          <p:spPr>
            <a:xfrm rot="-2700000">
              <a:off x="-1699855" y="1590348"/>
              <a:ext cx="521186" cy="101703"/>
            </a:xfrm>
            <a:custGeom>
              <a:avLst/>
              <a:gdLst/>
              <a:ahLst/>
              <a:cxnLst/>
              <a:rect l="l" t="t" r="r" b="b"/>
              <a:pathLst>
                <a:path w="6498" h="1268" extrusionOk="0">
                  <a:moveTo>
                    <a:pt x="6138" y="1"/>
                  </a:moveTo>
                  <a:cubicBezTo>
                    <a:pt x="6079" y="1"/>
                    <a:pt x="6021" y="5"/>
                    <a:pt x="5964" y="20"/>
                  </a:cubicBezTo>
                  <a:cubicBezTo>
                    <a:pt x="5740" y="20"/>
                    <a:pt x="5516" y="20"/>
                    <a:pt x="5292" y="62"/>
                  </a:cubicBezTo>
                  <a:cubicBezTo>
                    <a:pt x="4844" y="105"/>
                    <a:pt x="4449" y="201"/>
                    <a:pt x="4001" y="329"/>
                  </a:cubicBezTo>
                  <a:cubicBezTo>
                    <a:pt x="3159" y="510"/>
                    <a:pt x="2273" y="777"/>
                    <a:pt x="1430" y="905"/>
                  </a:cubicBezTo>
                  <a:cubicBezTo>
                    <a:pt x="1100" y="976"/>
                    <a:pt x="770" y="1018"/>
                    <a:pt x="444" y="1018"/>
                  </a:cubicBezTo>
                  <a:cubicBezTo>
                    <a:pt x="328" y="1018"/>
                    <a:pt x="212" y="1012"/>
                    <a:pt x="97" y="1001"/>
                  </a:cubicBezTo>
                  <a:cubicBezTo>
                    <a:pt x="97" y="1044"/>
                    <a:pt x="44" y="1086"/>
                    <a:pt x="1" y="1086"/>
                  </a:cubicBezTo>
                  <a:cubicBezTo>
                    <a:pt x="449" y="1268"/>
                    <a:pt x="940" y="1268"/>
                    <a:pt x="1430" y="1268"/>
                  </a:cubicBezTo>
                  <a:cubicBezTo>
                    <a:pt x="1910" y="1268"/>
                    <a:pt x="2358" y="1214"/>
                    <a:pt x="2849" y="1172"/>
                  </a:cubicBezTo>
                  <a:cubicBezTo>
                    <a:pt x="3831" y="1044"/>
                    <a:pt x="4759" y="777"/>
                    <a:pt x="5644" y="414"/>
                  </a:cubicBezTo>
                  <a:cubicBezTo>
                    <a:pt x="5964" y="286"/>
                    <a:pt x="6231" y="148"/>
                    <a:pt x="6497" y="20"/>
                  </a:cubicBezTo>
                  <a:cubicBezTo>
                    <a:pt x="6377" y="20"/>
                    <a:pt x="6256" y="1"/>
                    <a:pt x="613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7"/>
            <p:cNvSpPr/>
            <p:nvPr/>
          </p:nvSpPr>
          <p:spPr>
            <a:xfrm rot="-2700000">
              <a:off x="-1488909" y="1799243"/>
              <a:ext cx="460389" cy="242145"/>
            </a:xfrm>
            <a:custGeom>
              <a:avLst/>
              <a:gdLst/>
              <a:ahLst/>
              <a:cxnLst/>
              <a:rect l="l" t="t" r="r" b="b"/>
              <a:pathLst>
                <a:path w="5740" h="3019" extrusionOk="0">
                  <a:moveTo>
                    <a:pt x="5739" y="0"/>
                  </a:moveTo>
                  <a:cubicBezTo>
                    <a:pt x="5654" y="43"/>
                    <a:pt x="5558" y="128"/>
                    <a:pt x="5473" y="171"/>
                  </a:cubicBezTo>
                  <a:cubicBezTo>
                    <a:pt x="5249" y="309"/>
                    <a:pt x="5067" y="395"/>
                    <a:pt x="4897" y="491"/>
                  </a:cubicBezTo>
                  <a:cubicBezTo>
                    <a:pt x="4491" y="662"/>
                    <a:pt x="4097" y="843"/>
                    <a:pt x="3691" y="1067"/>
                  </a:cubicBezTo>
                  <a:cubicBezTo>
                    <a:pt x="3297" y="1291"/>
                    <a:pt x="2934" y="1600"/>
                    <a:pt x="2539" y="1910"/>
                  </a:cubicBezTo>
                  <a:cubicBezTo>
                    <a:pt x="2187" y="2176"/>
                    <a:pt x="1782" y="2443"/>
                    <a:pt x="1334" y="2624"/>
                  </a:cubicBezTo>
                  <a:cubicBezTo>
                    <a:pt x="939" y="2795"/>
                    <a:pt x="491" y="2934"/>
                    <a:pt x="0" y="3019"/>
                  </a:cubicBezTo>
                  <a:lnTo>
                    <a:pt x="448" y="3019"/>
                  </a:lnTo>
                  <a:cubicBezTo>
                    <a:pt x="672" y="3019"/>
                    <a:pt x="896" y="2976"/>
                    <a:pt x="1120" y="2934"/>
                  </a:cubicBezTo>
                  <a:cubicBezTo>
                    <a:pt x="1963" y="2710"/>
                    <a:pt x="2806" y="2304"/>
                    <a:pt x="3563" y="1867"/>
                  </a:cubicBezTo>
                  <a:cubicBezTo>
                    <a:pt x="4001" y="1600"/>
                    <a:pt x="4406" y="1291"/>
                    <a:pt x="4801" y="971"/>
                  </a:cubicBezTo>
                  <a:cubicBezTo>
                    <a:pt x="5163" y="662"/>
                    <a:pt x="5515" y="352"/>
                    <a:pt x="5739"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7"/>
            <p:cNvSpPr/>
            <p:nvPr/>
          </p:nvSpPr>
          <p:spPr>
            <a:xfrm rot="-2700000">
              <a:off x="-1029547" y="1466588"/>
              <a:ext cx="285858" cy="456138"/>
            </a:xfrm>
            <a:custGeom>
              <a:avLst/>
              <a:gdLst/>
              <a:ahLst/>
              <a:cxnLst/>
              <a:rect l="l" t="t" r="r" b="b"/>
              <a:pathLst>
                <a:path w="3564" h="5687" extrusionOk="0">
                  <a:moveTo>
                    <a:pt x="0" y="0"/>
                  </a:moveTo>
                  <a:lnTo>
                    <a:pt x="0" y="0"/>
                  </a:lnTo>
                  <a:cubicBezTo>
                    <a:pt x="96" y="171"/>
                    <a:pt x="139" y="395"/>
                    <a:pt x="224" y="577"/>
                  </a:cubicBezTo>
                  <a:cubicBezTo>
                    <a:pt x="309" y="747"/>
                    <a:pt x="448" y="929"/>
                    <a:pt x="576" y="1067"/>
                  </a:cubicBezTo>
                  <a:cubicBezTo>
                    <a:pt x="800" y="1419"/>
                    <a:pt x="1067" y="1771"/>
                    <a:pt x="1291" y="2134"/>
                  </a:cubicBezTo>
                  <a:cubicBezTo>
                    <a:pt x="1515" y="2529"/>
                    <a:pt x="1696" y="2934"/>
                    <a:pt x="1867" y="3371"/>
                  </a:cubicBezTo>
                  <a:cubicBezTo>
                    <a:pt x="2048" y="3777"/>
                    <a:pt x="2272" y="4214"/>
                    <a:pt x="2539" y="4577"/>
                  </a:cubicBezTo>
                  <a:cubicBezTo>
                    <a:pt x="2806" y="4971"/>
                    <a:pt x="3158" y="5377"/>
                    <a:pt x="3563" y="5686"/>
                  </a:cubicBezTo>
                  <a:lnTo>
                    <a:pt x="3563" y="5644"/>
                  </a:lnTo>
                  <a:lnTo>
                    <a:pt x="3563" y="5462"/>
                  </a:lnTo>
                  <a:cubicBezTo>
                    <a:pt x="3563" y="5377"/>
                    <a:pt x="3563" y="5281"/>
                    <a:pt x="3510" y="5153"/>
                  </a:cubicBezTo>
                  <a:cubicBezTo>
                    <a:pt x="3510" y="4929"/>
                    <a:pt x="3467" y="4705"/>
                    <a:pt x="3382" y="4534"/>
                  </a:cubicBezTo>
                  <a:cubicBezTo>
                    <a:pt x="3158" y="3681"/>
                    <a:pt x="2763" y="2934"/>
                    <a:pt x="2230" y="2262"/>
                  </a:cubicBezTo>
                  <a:cubicBezTo>
                    <a:pt x="1558" y="1419"/>
                    <a:pt x="800" y="705"/>
                    <a:pt x="0"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7"/>
            <p:cNvSpPr/>
            <p:nvPr/>
          </p:nvSpPr>
          <p:spPr>
            <a:xfrm rot="-2700000">
              <a:off x="-1021342" y="1486398"/>
              <a:ext cx="281527" cy="434723"/>
            </a:xfrm>
            <a:custGeom>
              <a:avLst/>
              <a:gdLst/>
              <a:ahLst/>
              <a:cxnLst/>
              <a:rect l="l" t="t" r="r" b="b"/>
              <a:pathLst>
                <a:path w="3510" h="5420" extrusionOk="0">
                  <a:moveTo>
                    <a:pt x="0" y="0"/>
                  </a:moveTo>
                  <a:cubicBezTo>
                    <a:pt x="0" y="352"/>
                    <a:pt x="96" y="704"/>
                    <a:pt x="224" y="1014"/>
                  </a:cubicBezTo>
                  <a:cubicBezTo>
                    <a:pt x="363" y="1462"/>
                    <a:pt x="533" y="1867"/>
                    <a:pt x="757" y="2304"/>
                  </a:cubicBezTo>
                  <a:cubicBezTo>
                    <a:pt x="1163" y="3104"/>
                    <a:pt x="1696" y="3862"/>
                    <a:pt x="2315" y="4534"/>
                  </a:cubicBezTo>
                  <a:cubicBezTo>
                    <a:pt x="2496" y="4704"/>
                    <a:pt x="2667" y="4886"/>
                    <a:pt x="2848" y="5014"/>
                  </a:cubicBezTo>
                  <a:cubicBezTo>
                    <a:pt x="3030" y="5195"/>
                    <a:pt x="3243" y="5377"/>
                    <a:pt x="3510" y="5419"/>
                  </a:cubicBezTo>
                  <a:cubicBezTo>
                    <a:pt x="2806" y="4886"/>
                    <a:pt x="2272" y="4128"/>
                    <a:pt x="1910" y="3328"/>
                  </a:cubicBezTo>
                  <a:cubicBezTo>
                    <a:pt x="1696" y="2880"/>
                    <a:pt x="1515" y="2443"/>
                    <a:pt x="1291" y="2038"/>
                  </a:cubicBezTo>
                  <a:cubicBezTo>
                    <a:pt x="1110" y="1686"/>
                    <a:pt x="843" y="1334"/>
                    <a:pt x="576" y="971"/>
                  </a:cubicBezTo>
                  <a:cubicBezTo>
                    <a:pt x="448" y="800"/>
                    <a:pt x="309" y="619"/>
                    <a:pt x="181" y="395"/>
                  </a:cubicBezTo>
                  <a:cubicBezTo>
                    <a:pt x="139" y="267"/>
                    <a:pt x="43" y="128"/>
                    <a:pt x="0"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7"/>
            <p:cNvSpPr/>
            <p:nvPr/>
          </p:nvSpPr>
          <p:spPr>
            <a:xfrm rot="-2700000">
              <a:off x="-1892815" y="1165312"/>
              <a:ext cx="659784" cy="75154"/>
            </a:xfrm>
            <a:custGeom>
              <a:avLst/>
              <a:gdLst/>
              <a:ahLst/>
              <a:cxnLst/>
              <a:rect l="l" t="t" r="r" b="b"/>
              <a:pathLst>
                <a:path w="8226" h="937" extrusionOk="0">
                  <a:moveTo>
                    <a:pt x="3995" y="0"/>
                  </a:moveTo>
                  <a:cubicBezTo>
                    <a:pt x="3233" y="0"/>
                    <a:pt x="2475" y="62"/>
                    <a:pt x="1739" y="232"/>
                  </a:cubicBezTo>
                  <a:cubicBezTo>
                    <a:pt x="1430" y="275"/>
                    <a:pt x="1121" y="360"/>
                    <a:pt x="854" y="456"/>
                  </a:cubicBezTo>
                  <a:cubicBezTo>
                    <a:pt x="715" y="542"/>
                    <a:pt x="534" y="584"/>
                    <a:pt x="406" y="627"/>
                  </a:cubicBezTo>
                  <a:cubicBezTo>
                    <a:pt x="320" y="670"/>
                    <a:pt x="139" y="723"/>
                    <a:pt x="0" y="808"/>
                  </a:cubicBezTo>
                  <a:cubicBezTo>
                    <a:pt x="534" y="894"/>
                    <a:pt x="1025" y="936"/>
                    <a:pt x="1558" y="936"/>
                  </a:cubicBezTo>
                  <a:cubicBezTo>
                    <a:pt x="2091" y="936"/>
                    <a:pt x="2625" y="936"/>
                    <a:pt x="3158" y="894"/>
                  </a:cubicBezTo>
                  <a:cubicBezTo>
                    <a:pt x="4321" y="851"/>
                    <a:pt x="5430" y="766"/>
                    <a:pt x="6540" y="670"/>
                  </a:cubicBezTo>
                  <a:cubicBezTo>
                    <a:pt x="6849" y="627"/>
                    <a:pt x="7158" y="627"/>
                    <a:pt x="7521" y="584"/>
                  </a:cubicBezTo>
                  <a:cubicBezTo>
                    <a:pt x="7734" y="584"/>
                    <a:pt x="7958" y="542"/>
                    <a:pt x="8225" y="542"/>
                  </a:cubicBezTo>
                  <a:cubicBezTo>
                    <a:pt x="7873" y="499"/>
                    <a:pt x="7521" y="403"/>
                    <a:pt x="7158" y="360"/>
                  </a:cubicBezTo>
                  <a:cubicBezTo>
                    <a:pt x="6540" y="232"/>
                    <a:pt x="5921" y="136"/>
                    <a:pt x="5292" y="51"/>
                  </a:cubicBezTo>
                  <a:cubicBezTo>
                    <a:pt x="4860" y="20"/>
                    <a:pt x="4427" y="0"/>
                    <a:pt x="3995"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7"/>
            <p:cNvSpPr/>
            <p:nvPr/>
          </p:nvSpPr>
          <p:spPr>
            <a:xfrm rot="-2700000">
              <a:off x="-896109" y="1839330"/>
              <a:ext cx="192577" cy="338073"/>
            </a:xfrm>
            <a:custGeom>
              <a:avLst/>
              <a:gdLst/>
              <a:ahLst/>
              <a:cxnLst/>
              <a:rect l="l" t="t" r="r" b="b"/>
              <a:pathLst>
                <a:path w="2401" h="4215" extrusionOk="0">
                  <a:moveTo>
                    <a:pt x="0" y="0"/>
                  </a:moveTo>
                  <a:lnTo>
                    <a:pt x="0" y="0"/>
                  </a:lnTo>
                  <a:cubicBezTo>
                    <a:pt x="43" y="86"/>
                    <a:pt x="86" y="214"/>
                    <a:pt x="182" y="310"/>
                  </a:cubicBezTo>
                  <a:cubicBezTo>
                    <a:pt x="224" y="438"/>
                    <a:pt x="310" y="576"/>
                    <a:pt x="352" y="747"/>
                  </a:cubicBezTo>
                  <a:cubicBezTo>
                    <a:pt x="491" y="1014"/>
                    <a:pt x="576" y="1334"/>
                    <a:pt x="715" y="1643"/>
                  </a:cubicBezTo>
                  <a:cubicBezTo>
                    <a:pt x="982" y="2219"/>
                    <a:pt x="1291" y="2795"/>
                    <a:pt x="1643" y="3329"/>
                  </a:cubicBezTo>
                  <a:cubicBezTo>
                    <a:pt x="1867" y="3638"/>
                    <a:pt x="2091" y="3947"/>
                    <a:pt x="2358" y="4214"/>
                  </a:cubicBezTo>
                  <a:cubicBezTo>
                    <a:pt x="2400" y="4171"/>
                    <a:pt x="2358" y="4086"/>
                    <a:pt x="2358" y="4043"/>
                  </a:cubicBezTo>
                  <a:cubicBezTo>
                    <a:pt x="2315" y="3681"/>
                    <a:pt x="2219" y="3371"/>
                    <a:pt x="2134" y="3062"/>
                  </a:cubicBezTo>
                  <a:cubicBezTo>
                    <a:pt x="1952" y="2443"/>
                    <a:pt x="1643" y="1814"/>
                    <a:pt x="1291" y="1281"/>
                  </a:cubicBezTo>
                  <a:cubicBezTo>
                    <a:pt x="928" y="800"/>
                    <a:pt x="491" y="352"/>
                    <a:pt x="0"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7"/>
            <p:cNvSpPr/>
            <p:nvPr/>
          </p:nvSpPr>
          <p:spPr>
            <a:xfrm rot="-2700000">
              <a:off x="-1054073" y="778307"/>
              <a:ext cx="261074" cy="634920"/>
            </a:xfrm>
            <a:custGeom>
              <a:avLst/>
              <a:gdLst/>
              <a:ahLst/>
              <a:cxnLst/>
              <a:rect l="l" t="t" r="r" b="b"/>
              <a:pathLst>
                <a:path w="3255" h="7916" extrusionOk="0">
                  <a:moveTo>
                    <a:pt x="1" y="0"/>
                  </a:moveTo>
                  <a:lnTo>
                    <a:pt x="1" y="0"/>
                  </a:lnTo>
                  <a:cubicBezTo>
                    <a:pt x="1" y="2048"/>
                    <a:pt x="534" y="4096"/>
                    <a:pt x="1601" y="5867"/>
                  </a:cubicBezTo>
                  <a:cubicBezTo>
                    <a:pt x="1868" y="6358"/>
                    <a:pt x="2230" y="6806"/>
                    <a:pt x="2582" y="7254"/>
                  </a:cubicBezTo>
                  <a:cubicBezTo>
                    <a:pt x="2764" y="7467"/>
                    <a:pt x="2988" y="7787"/>
                    <a:pt x="3254" y="7915"/>
                  </a:cubicBezTo>
                  <a:cubicBezTo>
                    <a:pt x="2934" y="7521"/>
                    <a:pt x="2721" y="7115"/>
                    <a:pt x="2540" y="6667"/>
                  </a:cubicBezTo>
                  <a:cubicBezTo>
                    <a:pt x="2316" y="6187"/>
                    <a:pt x="2092" y="5654"/>
                    <a:pt x="1921" y="5163"/>
                  </a:cubicBezTo>
                  <a:cubicBezTo>
                    <a:pt x="1473" y="4096"/>
                    <a:pt x="1068" y="3030"/>
                    <a:pt x="673" y="1963"/>
                  </a:cubicBezTo>
                  <a:cubicBezTo>
                    <a:pt x="588" y="1653"/>
                    <a:pt x="449" y="1387"/>
                    <a:pt x="364" y="1067"/>
                  </a:cubicBezTo>
                  <a:cubicBezTo>
                    <a:pt x="225" y="757"/>
                    <a:pt x="139" y="448"/>
                    <a:pt x="54" y="139"/>
                  </a:cubicBezTo>
                  <a:lnTo>
                    <a:pt x="54" y="96"/>
                  </a:lnTo>
                  <a:cubicBezTo>
                    <a:pt x="54" y="53"/>
                    <a:pt x="1" y="53"/>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rot="-2700000">
              <a:off x="-1031854" y="796709"/>
              <a:ext cx="249925" cy="605885"/>
            </a:xfrm>
            <a:custGeom>
              <a:avLst/>
              <a:gdLst/>
              <a:ahLst/>
              <a:cxnLst/>
              <a:rect l="l" t="t" r="r" b="b"/>
              <a:pathLst>
                <a:path w="3116" h="7554" extrusionOk="0">
                  <a:moveTo>
                    <a:pt x="0" y="1"/>
                  </a:moveTo>
                  <a:lnTo>
                    <a:pt x="0" y="1"/>
                  </a:lnTo>
                  <a:cubicBezTo>
                    <a:pt x="182" y="438"/>
                    <a:pt x="310" y="886"/>
                    <a:pt x="491" y="1377"/>
                  </a:cubicBezTo>
                  <a:cubicBezTo>
                    <a:pt x="672" y="1910"/>
                    <a:pt x="843" y="2444"/>
                    <a:pt x="1067" y="2977"/>
                  </a:cubicBezTo>
                  <a:cubicBezTo>
                    <a:pt x="1248" y="3510"/>
                    <a:pt x="1472" y="4001"/>
                    <a:pt x="1643" y="4534"/>
                  </a:cubicBezTo>
                  <a:cubicBezTo>
                    <a:pt x="1867" y="5068"/>
                    <a:pt x="2091" y="5558"/>
                    <a:pt x="2315" y="6092"/>
                  </a:cubicBezTo>
                  <a:cubicBezTo>
                    <a:pt x="2539" y="6572"/>
                    <a:pt x="2806" y="7063"/>
                    <a:pt x="3115" y="7553"/>
                  </a:cubicBezTo>
                  <a:lnTo>
                    <a:pt x="3115" y="7425"/>
                  </a:lnTo>
                  <a:lnTo>
                    <a:pt x="3115" y="7201"/>
                  </a:lnTo>
                  <a:lnTo>
                    <a:pt x="3115" y="6753"/>
                  </a:lnTo>
                  <a:cubicBezTo>
                    <a:pt x="3019" y="5462"/>
                    <a:pt x="2582" y="4268"/>
                    <a:pt x="2006" y="3158"/>
                  </a:cubicBezTo>
                  <a:cubicBezTo>
                    <a:pt x="1643" y="2486"/>
                    <a:pt x="1248" y="1825"/>
                    <a:pt x="843" y="1195"/>
                  </a:cubicBezTo>
                  <a:cubicBezTo>
                    <a:pt x="576" y="801"/>
                    <a:pt x="267" y="395"/>
                    <a:pt x="0"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7"/>
            <p:cNvSpPr/>
            <p:nvPr/>
          </p:nvSpPr>
          <p:spPr>
            <a:xfrm rot="-2700000">
              <a:off x="-1494363" y="833145"/>
              <a:ext cx="1230457" cy="1914785"/>
            </a:xfrm>
            <a:custGeom>
              <a:avLst/>
              <a:gdLst/>
              <a:ahLst/>
              <a:cxnLst/>
              <a:rect l="l" t="t" r="r" b="b"/>
              <a:pathLst>
                <a:path w="15341" h="23873" extrusionOk="0">
                  <a:moveTo>
                    <a:pt x="6705" y="259"/>
                  </a:moveTo>
                  <a:cubicBezTo>
                    <a:pt x="7137" y="259"/>
                    <a:pt x="7570" y="279"/>
                    <a:pt x="8002" y="310"/>
                  </a:cubicBezTo>
                  <a:cubicBezTo>
                    <a:pt x="8631" y="395"/>
                    <a:pt x="9250" y="491"/>
                    <a:pt x="9868" y="619"/>
                  </a:cubicBezTo>
                  <a:cubicBezTo>
                    <a:pt x="10231" y="662"/>
                    <a:pt x="10583" y="758"/>
                    <a:pt x="10935" y="801"/>
                  </a:cubicBezTo>
                  <a:cubicBezTo>
                    <a:pt x="10668" y="801"/>
                    <a:pt x="10444" y="843"/>
                    <a:pt x="10231" y="843"/>
                  </a:cubicBezTo>
                  <a:cubicBezTo>
                    <a:pt x="9868" y="886"/>
                    <a:pt x="9559" y="886"/>
                    <a:pt x="9250" y="929"/>
                  </a:cubicBezTo>
                  <a:cubicBezTo>
                    <a:pt x="8140" y="1025"/>
                    <a:pt x="7031" y="1110"/>
                    <a:pt x="5868" y="1153"/>
                  </a:cubicBezTo>
                  <a:cubicBezTo>
                    <a:pt x="5335" y="1195"/>
                    <a:pt x="4801" y="1195"/>
                    <a:pt x="4268" y="1195"/>
                  </a:cubicBezTo>
                  <a:cubicBezTo>
                    <a:pt x="3735" y="1195"/>
                    <a:pt x="3244" y="1153"/>
                    <a:pt x="2710" y="1067"/>
                  </a:cubicBezTo>
                  <a:cubicBezTo>
                    <a:pt x="2849" y="982"/>
                    <a:pt x="3030" y="929"/>
                    <a:pt x="3116" y="886"/>
                  </a:cubicBezTo>
                  <a:cubicBezTo>
                    <a:pt x="3244" y="843"/>
                    <a:pt x="3425" y="801"/>
                    <a:pt x="3564" y="715"/>
                  </a:cubicBezTo>
                  <a:cubicBezTo>
                    <a:pt x="3831" y="619"/>
                    <a:pt x="4140" y="534"/>
                    <a:pt x="4449" y="491"/>
                  </a:cubicBezTo>
                  <a:cubicBezTo>
                    <a:pt x="5185" y="321"/>
                    <a:pt x="5943" y="259"/>
                    <a:pt x="6705" y="259"/>
                  </a:cubicBezTo>
                  <a:close/>
                  <a:moveTo>
                    <a:pt x="11298" y="801"/>
                  </a:moveTo>
                  <a:cubicBezTo>
                    <a:pt x="10850" y="1025"/>
                    <a:pt x="10402" y="1195"/>
                    <a:pt x="9964" y="1334"/>
                  </a:cubicBezTo>
                  <a:cubicBezTo>
                    <a:pt x="8914" y="1652"/>
                    <a:pt x="7802" y="1831"/>
                    <a:pt x="6708" y="1831"/>
                  </a:cubicBezTo>
                  <a:cubicBezTo>
                    <a:pt x="6591" y="1831"/>
                    <a:pt x="6475" y="1829"/>
                    <a:pt x="6359" y="1825"/>
                  </a:cubicBezTo>
                  <a:cubicBezTo>
                    <a:pt x="5740" y="1825"/>
                    <a:pt x="5111" y="1782"/>
                    <a:pt x="4535" y="1643"/>
                  </a:cubicBezTo>
                  <a:cubicBezTo>
                    <a:pt x="4225" y="1601"/>
                    <a:pt x="3959" y="1558"/>
                    <a:pt x="3649" y="1462"/>
                  </a:cubicBezTo>
                  <a:cubicBezTo>
                    <a:pt x="3468" y="1419"/>
                    <a:pt x="3340" y="1377"/>
                    <a:pt x="3201" y="1334"/>
                  </a:cubicBezTo>
                  <a:cubicBezTo>
                    <a:pt x="3116" y="1291"/>
                    <a:pt x="2849" y="1195"/>
                    <a:pt x="2710" y="1110"/>
                  </a:cubicBezTo>
                  <a:lnTo>
                    <a:pt x="2710" y="1110"/>
                  </a:lnTo>
                  <a:cubicBezTo>
                    <a:pt x="3153" y="1215"/>
                    <a:pt x="3589" y="1264"/>
                    <a:pt x="4005" y="1264"/>
                  </a:cubicBezTo>
                  <a:cubicBezTo>
                    <a:pt x="4141" y="1264"/>
                    <a:pt x="4275" y="1259"/>
                    <a:pt x="4407" y="1249"/>
                  </a:cubicBezTo>
                  <a:cubicBezTo>
                    <a:pt x="5516" y="1249"/>
                    <a:pt x="6668" y="1195"/>
                    <a:pt x="7778" y="1110"/>
                  </a:cubicBezTo>
                  <a:cubicBezTo>
                    <a:pt x="8311" y="1067"/>
                    <a:pt x="8898" y="1067"/>
                    <a:pt x="9474" y="1025"/>
                  </a:cubicBezTo>
                  <a:cubicBezTo>
                    <a:pt x="10007" y="982"/>
                    <a:pt x="10583" y="929"/>
                    <a:pt x="11159" y="843"/>
                  </a:cubicBezTo>
                  <a:cubicBezTo>
                    <a:pt x="11159" y="843"/>
                    <a:pt x="11202" y="843"/>
                    <a:pt x="11202" y="801"/>
                  </a:cubicBezTo>
                  <a:close/>
                  <a:moveTo>
                    <a:pt x="4759" y="4801"/>
                  </a:moveTo>
                  <a:cubicBezTo>
                    <a:pt x="5473" y="4801"/>
                    <a:pt x="6231" y="4886"/>
                    <a:pt x="6977" y="4982"/>
                  </a:cubicBezTo>
                  <a:lnTo>
                    <a:pt x="6668" y="4982"/>
                  </a:lnTo>
                  <a:cubicBezTo>
                    <a:pt x="6444" y="4982"/>
                    <a:pt x="6177" y="5025"/>
                    <a:pt x="5964" y="5068"/>
                  </a:cubicBezTo>
                  <a:cubicBezTo>
                    <a:pt x="5068" y="5196"/>
                    <a:pt x="4225" y="5462"/>
                    <a:pt x="3383" y="5686"/>
                  </a:cubicBezTo>
                  <a:cubicBezTo>
                    <a:pt x="2582" y="5868"/>
                    <a:pt x="1782" y="5996"/>
                    <a:pt x="982" y="6049"/>
                  </a:cubicBezTo>
                  <a:cubicBezTo>
                    <a:pt x="1292" y="5782"/>
                    <a:pt x="1644" y="5558"/>
                    <a:pt x="2006" y="5377"/>
                  </a:cubicBezTo>
                  <a:cubicBezTo>
                    <a:pt x="2892" y="4982"/>
                    <a:pt x="3831" y="4801"/>
                    <a:pt x="4759" y="4801"/>
                  </a:cubicBezTo>
                  <a:close/>
                  <a:moveTo>
                    <a:pt x="6938" y="5049"/>
                  </a:moveTo>
                  <a:cubicBezTo>
                    <a:pt x="7056" y="5049"/>
                    <a:pt x="7177" y="5068"/>
                    <a:pt x="7297" y="5068"/>
                  </a:cubicBezTo>
                  <a:cubicBezTo>
                    <a:pt x="7031" y="5196"/>
                    <a:pt x="6764" y="5334"/>
                    <a:pt x="6444" y="5462"/>
                  </a:cubicBezTo>
                  <a:cubicBezTo>
                    <a:pt x="5559" y="5825"/>
                    <a:pt x="4631" y="6092"/>
                    <a:pt x="3649" y="6220"/>
                  </a:cubicBezTo>
                  <a:cubicBezTo>
                    <a:pt x="3158" y="6262"/>
                    <a:pt x="2710" y="6316"/>
                    <a:pt x="2230" y="6316"/>
                  </a:cubicBezTo>
                  <a:cubicBezTo>
                    <a:pt x="1740" y="6316"/>
                    <a:pt x="1249" y="6316"/>
                    <a:pt x="801" y="6134"/>
                  </a:cubicBezTo>
                  <a:cubicBezTo>
                    <a:pt x="844" y="6134"/>
                    <a:pt x="897" y="6092"/>
                    <a:pt x="897" y="6049"/>
                  </a:cubicBezTo>
                  <a:cubicBezTo>
                    <a:pt x="1012" y="6060"/>
                    <a:pt x="1128" y="6066"/>
                    <a:pt x="1244" y="6066"/>
                  </a:cubicBezTo>
                  <a:cubicBezTo>
                    <a:pt x="1570" y="6066"/>
                    <a:pt x="1900" y="6024"/>
                    <a:pt x="2230" y="5953"/>
                  </a:cubicBezTo>
                  <a:cubicBezTo>
                    <a:pt x="3073" y="5825"/>
                    <a:pt x="3959" y="5558"/>
                    <a:pt x="4801" y="5377"/>
                  </a:cubicBezTo>
                  <a:cubicBezTo>
                    <a:pt x="5249" y="5249"/>
                    <a:pt x="5644" y="5153"/>
                    <a:pt x="6092" y="5110"/>
                  </a:cubicBezTo>
                  <a:cubicBezTo>
                    <a:pt x="6316" y="5068"/>
                    <a:pt x="6540" y="5068"/>
                    <a:pt x="6764" y="5068"/>
                  </a:cubicBezTo>
                  <a:cubicBezTo>
                    <a:pt x="6821" y="5053"/>
                    <a:pt x="6879" y="5049"/>
                    <a:pt x="6938" y="5049"/>
                  </a:cubicBezTo>
                  <a:close/>
                  <a:moveTo>
                    <a:pt x="11778" y="1462"/>
                  </a:moveTo>
                  <a:lnTo>
                    <a:pt x="11778" y="1462"/>
                  </a:lnTo>
                  <a:cubicBezTo>
                    <a:pt x="11778" y="1515"/>
                    <a:pt x="11831" y="1515"/>
                    <a:pt x="11831" y="1558"/>
                  </a:cubicBezTo>
                  <a:lnTo>
                    <a:pt x="11831" y="1601"/>
                  </a:lnTo>
                  <a:cubicBezTo>
                    <a:pt x="11916" y="1910"/>
                    <a:pt x="12002" y="2219"/>
                    <a:pt x="12141" y="2529"/>
                  </a:cubicBezTo>
                  <a:cubicBezTo>
                    <a:pt x="12226" y="2849"/>
                    <a:pt x="12365" y="3115"/>
                    <a:pt x="12450" y="3425"/>
                  </a:cubicBezTo>
                  <a:cubicBezTo>
                    <a:pt x="12845" y="4492"/>
                    <a:pt x="13250" y="5558"/>
                    <a:pt x="13698" y="6625"/>
                  </a:cubicBezTo>
                  <a:cubicBezTo>
                    <a:pt x="13869" y="7116"/>
                    <a:pt x="14093" y="7649"/>
                    <a:pt x="14317" y="8129"/>
                  </a:cubicBezTo>
                  <a:cubicBezTo>
                    <a:pt x="14498" y="8577"/>
                    <a:pt x="14711" y="8983"/>
                    <a:pt x="15031" y="9377"/>
                  </a:cubicBezTo>
                  <a:cubicBezTo>
                    <a:pt x="14765" y="9249"/>
                    <a:pt x="14541" y="8929"/>
                    <a:pt x="14359" y="8716"/>
                  </a:cubicBezTo>
                  <a:cubicBezTo>
                    <a:pt x="14007" y="8268"/>
                    <a:pt x="13645" y="7820"/>
                    <a:pt x="13378" y="7329"/>
                  </a:cubicBezTo>
                  <a:cubicBezTo>
                    <a:pt x="12311" y="5558"/>
                    <a:pt x="11778" y="3510"/>
                    <a:pt x="11778" y="1462"/>
                  </a:cubicBezTo>
                  <a:close/>
                  <a:moveTo>
                    <a:pt x="11959" y="1825"/>
                  </a:moveTo>
                  <a:cubicBezTo>
                    <a:pt x="12226" y="2219"/>
                    <a:pt x="12535" y="2625"/>
                    <a:pt x="12802" y="3019"/>
                  </a:cubicBezTo>
                  <a:cubicBezTo>
                    <a:pt x="13207" y="3649"/>
                    <a:pt x="13602" y="4310"/>
                    <a:pt x="13965" y="4982"/>
                  </a:cubicBezTo>
                  <a:cubicBezTo>
                    <a:pt x="14541" y="6092"/>
                    <a:pt x="14978" y="7286"/>
                    <a:pt x="15074" y="8577"/>
                  </a:cubicBezTo>
                  <a:lnTo>
                    <a:pt x="15074" y="9025"/>
                  </a:lnTo>
                  <a:lnTo>
                    <a:pt x="15074" y="9249"/>
                  </a:lnTo>
                  <a:lnTo>
                    <a:pt x="15074" y="9377"/>
                  </a:lnTo>
                  <a:cubicBezTo>
                    <a:pt x="14765" y="8887"/>
                    <a:pt x="14498" y="8396"/>
                    <a:pt x="14274" y="7916"/>
                  </a:cubicBezTo>
                  <a:cubicBezTo>
                    <a:pt x="14050" y="7382"/>
                    <a:pt x="13826" y="6892"/>
                    <a:pt x="13602" y="6358"/>
                  </a:cubicBezTo>
                  <a:cubicBezTo>
                    <a:pt x="13431" y="5825"/>
                    <a:pt x="13207" y="5334"/>
                    <a:pt x="13026" y="4801"/>
                  </a:cubicBezTo>
                  <a:cubicBezTo>
                    <a:pt x="12802" y="4268"/>
                    <a:pt x="12631" y="3734"/>
                    <a:pt x="12450" y="3201"/>
                  </a:cubicBezTo>
                  <a:cubicBezTo>
                    <a:pt x="12269" y="2710"/>
                    <a:pt x="12141" y="2262"/>
                    <a:pt x="11959" y="1825"/>
                  </a:cubicBezTo>
                  <a:close/>
                  <a:moveTo>
                    <a:pt x="8969" y="5149"/>
                  </a:moveTo>
                  <a:lnTo>
                    <a:pt x="8969" y="5149"/>
                  </a:lnTo>
                  <a:cubicBezTo>
                    <a:pt x="9127" y="5360"/>
                    <a:pt x="9260" y="5568"/>
                    <a:pt x="9431" y="5729"/>
                  </a:cubicBezTo>
                  <a:cubicBezTo>
                    <a:pt x="9783" y="6177"/>
                    <a:pt x="10092" y="6582"/>
                    <a:pt x="10402" y="7020"/>
                  </a:cubicBezTo>
                  <a:cubicBezTo>
                    <a:pt x="10626" y="7425"/>
                    <a:pt x="10807" y="7820"/>
                    <a:pt x="10978" y="8268"/>
                  </a:cubicBezTo>
                  <a:cubicBezTo>
                    <a:pt x="11244" y="9068"/>
                    <a:pt x="11340" y="9911"/>
                    <a:pt x="11298" y="10711"/>
                  </a:cubicBezTo>
                  <a:cubicBezTo>
                    <a:pt x="11074" y="10359"/>
                    <a:pt x="10892" y="9953"/>
                    <a:pt x="10711" y="9559"/>
                  </a:cubicBezTo>
                  <a:cubicBezTo>
                    <a:pt x="10359" y="8759"/>
                    <a:pt x="10092" y="7916"/>
                    <a:pt x="9826" y="7062"/>
                  </a:cubicBezTo>
                  <a:cubicBezTo>
                    <a:pt x="9644" y="6668"/>
                    <a:pt x="9516" y="6220"/>
                    <a:pt x="9335" y="5825"/>
                  </a:cubicBezTo>
                  <a:cubicBezTo>
                    <a:pt x="9250" y="5644"/>
                    <a:pt x="9111" y="5462"/>
                    <a:pt x="9026" y="5249"/>
                  </a:cubicBezTo>
                  <a:cubicBezTo>
                    <a:pt x="8996" y="5212"/>
                    <a:pt x="8987" y="5180"/>
                    <a:pt x="8969" y="5149"/>
                  </a:cubicBezTo>
                  <a:close/>
                  <a:moveTo>
                    <a:pt x="8674" y="4844"/>
                  </a:moveTo>
                  <a:cubicBezTo>
                    <a:pt x="8802" y="5025"/>
                    <a:pt x="8898" y="5196"/>
                    <a:pt x="9026" y="5377"/>
                  </a:cubicBezTo>
                  <a:cubicBezTo>
                    <a:pt x="9111" y="5601"/>
                    <a:pt x="9250" y="5825"/>
                    <a:pt x="9335" y="6049"/>
                  </a:cubicBezTo>
                  <a:cubicBezTo>
                    <a:pt x="9698" y="6849"/>
                    <a:pt x="9964" y="7734"/>
                    <a:pt x="10274" y="8534"/>
                  </a:cubicBezTo>
                  <a:cubicBezTo>
                    <a:pt x="10540" y="9335"/>
                    <a:pt x="10850" y="10092"/>
                    <a:pt x="11298" y="10796"/>
                  </a:cubicBezTo>
                  <a:lnTo>
                    <a:pt x="11298" y="10892"/>
                  </a:lnTo>
                  <a:cubicBezTo>
                    <a:pt x="10850" y="10583"/>
                    <a:pt x="10583" y="10092"/>
                    <a:pt x="10274" y="9644"/>
                  </a:cubicBezTo>
                  <a:cubicBezTo>
                    <a:pt x="9378" y="8182"/>
                    <a:pt x="8844" y="6529"/>
                    <a:pt x="8674" y="4844"/>
                  </a:cubicBezTo>
                  <a:close/>
                  <a:moveTo>
                    <a:pt x="6177" y="7958"/>
                  </a:moveTo>
                  <a:lnTo>
                    <a:pt x="6177" y="7958"/>
                  </a:lnTo>
                  <a:cubicBezTo>
                    <a:pt x="6092" y="8044"/>
                    <a:pt x="6007" y="8129"/>
                    <a:pt x="5911" y="8182"/>
                  </a:cubicBezTo>
                  <a:cubicBezTo>
                    <a:pt x="5825" y="8268"/>
                    <a:pt x="5740" y="8310"/>
                    <a:pt x="5601" y="8396"/>
                  </a:cubicBezTo>
                  <a:cubicBezTo>
                    <a:pt x="5431" y="8534"/>
                    <a:pt x="5207" y="8620"/>
                    <a:pt x="4983" y="8716"/>
                  </a:cubicBezTo>
                  <a:cubicBezTo>
                    <a:pt x="4631" y="8929"/>
                    <a:pt x="4225" y="9068"/>
                    <a:pt x="3831" y="9335"/>
                  </a:cubicBezTo>
                  <a:cubicBezTo>
                    <a:pt x="3425" y="9559"/>
                    <a:pt x="3073" y="9868"/>
                    <a:pt x="2710" y="10177"/>
                  </a:cubicBezTo>
                  <a:cubicBezTo>
                    <a:pt x="2316" y="10444"/>
                    <a:pt x="1910" y="10668"/>
                    <a:pt x="1516" y="10849"/>
                  </a:cubicBezTo>
                  <a:cubicBezTo>
                    <a:pt x="1110" y="11020"/>
                    <a:pt x="716" y="11116"/>
                    <a:pt x="310" y="11201"/>
                  </a:cubicBezTo>
                  <a:lnTo>
                    <a:pt x="310" y="11159"/>
                  </a:lnTo>
                  <a:cubicBezTo>
                    <a:pt x="310" y="11159"/>
                    <a:pt x="364" y="11063"/>
                    <a:pt x="406" y="11020"/>
                  </a:cubicBezTo>
                  <a:cubicBezTo>
                    <a:pt x="630" y="10668"/>
                    <a:pt x="940" y="10316"/>
                    <a:pt x="1249" y="9996"/>
                  </a:cubicBezTo>
                  <a:cubicBezTo>
                    <a:pt x="2625" y="8801"/>
                    <a:pt x="4449" y="8353"/>
                    <a:pt x="6177" y="7958"/>
                  </a:cubicBezTo>
                  <a:close/>
                  <a:moveTo>
                    <a:pt x="6049" y="8225"/>
                  </a:moveTo>
                  <a:lnTo>
                    <a:pt x="6049" y="8225"/>
                  </a:lnTo>
                  <a:cubicBezTo>
                    <a:pt x="5825" y="8577"/>
                    <a:pt x="5473" y="8887"/>
                    <a:pt x="5111" y="9196"/>
                  </a:cubicBezTo>
                  <a:cubicBezTo>
                    <a:pt x="4716" y="9516"/>
                    <a:pt x="4311" y="9825"/>
                    <a:pt x="3873" y="10092"/>
                  </a:cubicBezTo>
                  <a:cubicBezTo>
                    <a:pt x="3116" y="10529"/>
                    <a:pt x="2273" y="10935"/>
                    <a:pt x="1430" y="11159"/>
                  </a:cubicBezTo>
                  <a:cubicBezTo>
                    <a:pt x="1206" y="11201"/>
                    <a:pt x="982" y="11244"/>
                    <a:pt x="758" y="11244"/>
                  </a:cubicBezTo>
                  <a:lnTo>
                    <a:pt x="310" y="11244"/>
                  </a:lnTo>
                  <a:cubicBezTo>
                    <a:pt x="801" y="11159"/>
                    <a:pt x="1249" y="11020"/>
                    <a:pt x="1644" y="10849"/>
                  </a:cubicBezTo>
                  <a:cubicBezTo>
                    <a:pt x="2092" y="10668"/>
                    <a:pt x="2497" y="10401"/>
                    <a:pt x="2849" y="10135"/>
                  </a:cubicBezTo>
                  <a:cubicBezTo>
                    <a:pt x="3244" y="9825"/>
                    <a:pt x="3607" y="9516"/>
                    <a:pt x="4001" y="9292"/>
                  </a:cubicBezTo>
                  <a:cubicBezTo>
                    <a:pt x="4407" y="9068"/>
                    <a:pt x="4801" y="8887"/>
                    <a:pt x="5207" y="8716"/>
                  </a:cubicBezTo>
                  <a:cubicBezTo>
                    <a:pt x="5377" y="8620"/>
                    <a:pt x="5559" y="8534"/>
                    <a:pt x="5783" y="8396"/>
                  </a:cubicBezTo>
                  <a:cubicBezTo>
                    <a:pt x="5868" y="8353"/>
                    <a:pt x="5964" y="8268"/>
                    <a:pt x="6049" y="8225"/>
                  </a:cubicBezTo>
                  <a:close/>
                  <a:moveTo>
                    <a:pt x="6668" y="8449"/>
                  </a:moveTo>
                  <a:lnTo>
                    <a:pt x="6668" y="8449"/>
                  </a:lnTo>
                  <a:cubicBezTo>
                    <a:pt x="6711" y="8577"/>
                    <a:pt x="6807" y="8716"/>
                    <a:pt x="6849" y="8844"/>
                  </a:cubicBezTo>
                  <a:cubicBezTo>
                    <a:pt x="6977" y="9068"/>
                    <a:pt x="7116" y="9249"/>
                    <a:pt x="7244" y="9420"/>
                  </a:cubicBezTo>
                  <a:cubicBezTo>
                    <a:pt x="7511" y="9783"/>
                    <a:pt x="7778" y="10135"/>
                    <a:pt x="7959" y="10487"/>
                  </a:cubicBezTo>
                  <a:cubicBezTo>
                    <a:pt x="8183" y="10892"/>
                    <a:pt x="8364" y="11329"/>
                    <a:pt x="8578" y="11777"/>
                  </a:cubicBezTo>
                  <a:cubicBezTo>
                    <a:pt x="8940" y="12577"/>
                    <a:pt x="9474" y="13335"/>
                    <a:pt x="10178" y="13868"/>
                  </a:cubicBezTo>
                  <a:cubicBezTo>
                    <a:pt x="9911" y="13826"/>
                    <a:pt x="9698" y="13644"/>
                    <a:pt x="9516" y="13463"/>
                  </a:cubicBezTo>
                  <a:cubicBezTo>
                    <a:pt x="9335" y="13335"/>
                    <a:pt x="9164" y="13153"/>
                    <a:pt x="8983" y="12983"/>
                  </a:cubicBezTo>
                  <a:cubicBezTo>
                    <a:pt x="8364" y="12311"/>
                    <a:pt x="7831" y="11553"/>
                    <a:pt x="7425" y="10753"/>
                  </a:cubicBezTo>
                  <a:cubicBezTo>
                    <a:pt x="7201" y="10316"/>
                    <a:pt x="7031" y="9911"/>
                    <a:pt x="6892" y="9463"/>
                  </a:cubicBezTo>
                  <a:cubicBezTo>
                    <a:pt x="6764" y="9153"/>
                    <a:pt x="6668" y="8801"/>
                    <a:pt x="6668" y="8449"/>
                  </a:cubicBezTo>
                  <a:close/>
                  <a:moveTo>
                    <a:pt x="6668" y="8182"/>
                  </a:moveTo>
                  <a:lnTo>
                    <a:pt x="6668" y="8182"/>
                  </a:lnTo>
                  <a:cubicBezTo>
                    <a:pt x="7468" y="8887"/>
                    <a:pt x="8226" y="9601"/>
                    <a:pt x="8898" y="10444"/>
                  </a:cubicBezTo>
                  <a:cubicBezTo>
                    <a:pt x="9431" y="11116"/>
                    <a:pt x="9826" y="11863"/>
                    <a:pt x="10050" y="12716"/>
                  </a:cubicBezTo>
                  <a:cubicBezTo>
                    <a:pt x="10135" y="12887"/>
                    <a:pt x="10178" y="13111"/>
                    <a:pt x="10178" y="13335"/>
                  </a:cubicBezTo>
                  <a:cubicBezTo>
                    <a:pt x="10231" y="13463"/>
                    <a:pt x="10231" y="13559"/>
                    <a:pt x="10231" y="13644"/>
                  </a:cubicBezTo>
                  <a:lnTo>
                    <a:pt x="10231" y="13826"/>
                  </a:lnTo>
                  <a:lnTo>
                    <a:pt x="10231" y="13868"/>
                  </a:lnTo>
                  <a:cubicBezTo>
                    <a:pt x="9826" y="13559"/>
                    <a:pt x="9474" y="13153"/>
                    <a:pt x="9207" y="12759"/>
                  </a:cubicBezTo>
                  <a:cubicBezTo>
                    <a:pt x="8940" y="12396"/>
                    <a:pt x="8716" y="11959"/>
                    <a:pt x="8535" y="11553"/>
                  </a:cubicBezTo>
                  <a:cubicBezTo>
                    <a:pt x="8364" y="11116"/>
                    <a:pt x="8183" y="10711"/>
                    <a:pt x="7959" y="10316"/>
                  </a:cubicBezTo>
                  <a:cubicBezTo>
                    <a:pt x="7735" y="9953"/>
                    <a:pt x="7468" y="9601"/>
                    <a:pt x="7244" y="9249"/>
                  </a:cubicBezTo>
                  <a:cubicBezTo>
                    <a:pt x="7116" y="9111"/>
                    <a:pt x="6977" y="8929"/>
                    <a:pt x="6892" y="8759"/>
                  </a:cubicBezTo>
                  <a:cubicBezTo>
                    <a:pt x="6807" y="8577"/>
                    <a:pt x="6764" y="8353"/>
                    <a:pt x="6668" y="8182"/>
                  </a:cubicBezTo>
                  <a:close/>
                  <a:moveTo>
                    <a:pt x="4449" y="12353"/>
                  </a:moveTo>
                  <a:lnTo>
                    <a:pt x="4449" y="12353"/>
                  </a:lnTo>
                  <a:cubicBezTo>
                    <a:pt x="4311" y="12449"/>
                    <a:pt x="4225" y="12577"/>
                    <a:pt x="4097" y="12663"/>
                  </a:cubicBezTo>
                  <a:cubicBezTo>
                    <a:pt x="4001" y="12801"/>
                    <a:pt x="3873" y="12929"/>
                    <a:pt x="3735" y="13068"/>
                  </a:cubicBezTo>
                  <a:cubicBezTo>
                    <a:pt x="3511" y="13292"/>
                    <a:pt x="3340" y="13559"/>
                    <a:pt x="3116" y="13783"/>
                  </a:cubicBezTo>
                  <a:cubicBezTo>
                    <a:pt x="2892" y="14050"/>
                    <a:pt x="2668" y="14263"/>
                    <a:pt x="2401" y="14487"/>
                  </a:cubicBezTo>
                  <a:cubicBezTo>
                    <a:pt x="1910" y="14892"/>
                    <a:pt x="1377" y="15287"/>
                    <a:pt x="844" y="15596"/>
                  </a:cubicBezTo>
                  <a:cubicBezTo>
                    <a:pt x="801" y="15554"/>
                    <a:pt x="801" y="15554"/>
                    <a:pt x="844" y="15468"/>
                  </a:cubicBezTo>
                  <a:cubicBezTo>
                    <a:pt x="897" y="15426"/>
                    <a:pt x="897" y="15330"/>
                    <a:pt x="940" y="15244"/>
                  </a:cubicBezTo>
                  <a:cubicBezTo>
                    <a:pt x="1110" y="14978"/>
                    <a:pt x="1292" y="14668"/>
                    <a:pt x="1516" y="14402"/>
                  </a:cubicBezTo>
                  <a:cubicBezTo>
                    <a:pt x="2230" y="13463"/>
                    <a:pt x="3297" y="12759"/>
                    <a:pt x="4449" y="12353"/>
                  </a:cubicBezTo>
                  <a:close/>
                  <a:moveTo>
                    <a:pt x="4535" y="12449"/>
                  </a:moveTo>
                  <a:lnTo>
                    <a:pt x="4535" y="12449"/>
                  </a:lnTo>
                  <a:cubicBezTo>
                    <a:pt x="4140" y="13153"/>
                    <a:pt x="3692" y="13911"/>
                    <a:pt x="3116" y="14530"/>
                  </a:cubicBezTo>
                  <a:cubicBezTo>
                    <a:pt x="2668" y="14978"/>
                    <a:pt x="2092" y="15383"/>
                    <a:pt x="1473" y="15554"/>
                  </a:cubicBezTo>
                  <a:cubicBezTo>
                    <a:pt x="1292" y="15596"/>
                    <a:pt x="1110" y="15596"/>
                    <a:pt x="940" y="15596"/>
                  </a:cubicBezTo>
                  <a:lnTo>
                    <a:pt x="844" y="15596"/>
                  </a:lnTo>
                  <a:cubicBezTo>
                    <a:pt x="1164" y="15426"/>
                    <a:pt x="1473" y="15244"/>
                    <a:pt x="1782" y="15063"/>
                  </a:cubicBezTo>
                  <a:cubicBezTo>
                    <a:pt x="2273" y="14668"/>
                    <a:pt x="2764" y="14263"/>
                    <a:pt x="3201" y="13783"/>
                  </a:cubicBezTo>
                  <a:cubicBezTo>
                    <a:pt x="3425" y="13559"/>
                    <a:pt x="3649" y="13292"/>
                    <a:pt x="3873" y="13068"/>
                  </a:cubicBezTo>
                  <a:cubicBezTo>
                    <a:pt x="3959" y="12929"/>
                    <a:pt x="4097" y="12801"/>
                    <a:pt x="4183" y="12716"/>
                  </a:cubicBezTo>
                  <a:cubicBezTo>
                    <a:pt x="4311" y="12620"/>
                    <a:pt x="4407" y="12535"/>
                    <a:pt x="4535" y="12449"/>
                  </a:cubicBezTo>
                  <a:close/>
                  <a:moveTo>
                    <a:pt x="5164" y="12492"/>
                  </a:moveTo>
                  <a:cubicBezTo>
                    <a:pt x="5207" y="12620"/>
                    <a:pt x="5292" y="12759"/>
                    <a:pt x="5377" y="12887"/>
                  </a:cubicBezTo>
                  <a:cubicBezTo>
                    <a:pt x="5473" y="13068"/>
                    <a:pt x="5516" y="13196"/>
                    <a:pt x="5601" y="13377"/>
                  </a:cubicBezTo>
                  <a:cubicBezTo>
                    <a:pt x="5740" y="13687"/>
                    <a:pt x="5825" y="13996"/>
                    <a:pt x="5964" y="14263"/>
                  </a:cubicBezTo>
                  <a:cubicBezTo>
                    <a:pt x="6092" y="14583"/>
                    <a:pt x="6273" y="14850"/>
                    <a:pt x="6401" y="15159"/>
                  </a:cubicBezTo>
                  <a:cubicBezTo>
                    <a:pt x="6764" y="15692"/>
                    <a:pt x="7116" y="16226"/>
                    <a:pt x="7564" y="16663"/>
                  </a:cubicBezTo>
                  <a:lnTo>
                    <a:pt x="7511" y="16663"/>
                  </a:lnTo>
                  <a:cubicBezTo>
                    <a:pt x="7425" y="16663"/>
                    <a:pt x="7383" y="16620"/>
                    <a:pt x="7297" y="16578"/>
                  </a:cubicBezTo>
                  <a:cubicBezTo>
                    <a:pt x="7116" y="16492"/>
                    <a:pt x="6977" y="16396"/>
                    <a:pt x="6849" y="16311"/>
                  </a:cubicBezTo>
                  <a:cubicBezTo>
                    <a:pt x="5644" y="15383"/>
                    <a:pt x="5377" y="13868"/>
                    <a:pt x="5164" y="12492"/>
                  </a:cubicBezTo>
                  <a:close/>
                  <a:moveTo>
                    <a:pt x="5249" y="12449"/>
                  </a:moveTo>
                  <a:cubicBezTo>
                    <a:pt x="5740" y="12801"/>
                    <a:pt x="6177" y="13249"/>
                    <a:pt x="6540" y="13730"/>
                  </a:cubicBezTo>
                  <a:cubicBezTo>
                    <a:pt x="6892" y="14263"/>
                    <a:pt x="7201" y="14892"/>
                    <a:pt x="7383" y="15511"/>
                  </a:cubicBezTo>
                  <a:cubicBezTo>
                    <a:pt x="7468" y="15820"/>
                    <a:pt x="7564" y="16130"/>
                    <a:pt x="7607" y="16492"/>
                  </a:cubicBezTo>
                  <a:cubicBezTo>
                    <a:pt x="7607" y="16535"/>
                    <a:pt x="7649" y="16620"/>
                    <a:pt x="7607" y="16663"/>
                  </a:cubicBezTo>
                  <a:cubicBezTo>
                    <a:pt x="7340" y="16396"/>
                    <a:pt x="7116" y="16087"/>
                    <a:pt x="6892" y="15778"/>
                  </a:cubicBezTo>
                  <a:cubicBezTo>
                    <a:pt x="6540" y="15244"/>
                    <a:pt x="6231" y="14668"/>
                    <a:pt x="5964" y="14092"/>
                  </a:cubicBezTo>
                  <a:cubicBezTo>
                    <a:pt x="5825" y="13783"/>
                    <a:pt x="5740" y="13463"/>
                    <a:pt x="5601" y="13196"/>
                  </a:cubicBezTo>
                  <a:cubicBezTo>
                    <a:pt x="5559" y="13025"/>
                    <a:pt x="5473" y="12887"/>
                    <a:pt x="5431" y="12759"/>
                  </a:cubicBezTo>
                  <a:cubicBezTo>
                    <a:pt x="5335" y="12663"/>
                    <a:pt x="5292" y="12535"/>
                    <a:pt x="5249" y="12449"/>
                  </a:cubicBezTo>
                  <a:close/>
                  <a:moveTo>
                    <a:pt x="4097" y="17420"/>
                  </a:moveTo>
                  <a:cubicBezTo>
                    <a:pt x="4140" y="17826"/>
                    <a:pt x="4183" y="18220"/>
                    <a:pt x="4225" y="18583"/>
                  </a:cubicBezTo>
                  <a:cubicBezTo>
                    <a:pt x="4311" y="19511"/>
                    <a:pt x="4311" y="20397"/>
                    <a:pt x="4097" y="21293"/>
                  </a:cubicBezTo>
                  <a:cubicBezTo>
                    <a:pt x="3916" y="22050"/>
                    <a:pt x="3564" y="22754"/>
                    <a:pt x="3116" y="23426"/>
                  </a:cubicBezTo>
                  <a:cubicBezTo>
                    <a:pt x="3201" y="23021"/>
                    <a:pt x="3244" y="22626"/>
                    <a:pt x="3297" y="22263"/>
                  </a:cubicBezTo>
                  <a:cubicBezTo>
                    <a:pt x="3383" y="21421"/>
                    <a:pt x="3425" y="20578"/>
                    <a:pt x="3511" y="19778"/>
                  </a:cubicBezTo>
                  <a:cubicBezTo>
                    <a:pt x="3564" y="19383"/>
                    <a:pt x="3607" y="18978"/>
                    <a:pt x="3735" y="18583"/>
                  </a:cubicBezTo>
                  <a:cubicBezTo>
                    <a:pt x="3777" y="18359"/>
                    <a:pt x="3831" y="18178"/>
                    <a:pt x="3873" y="17996"/>
                  </a:cubicBezTo>
                  <a:cubicBezTo>
                    <a:pt x="3959" y="17783"/>
                    <a:pt x="4001" y="17602"/>
                    <a:pt x="4097" y="17420"/>
                  </a:cubicBezTo>
                  <a:close/>
                  <a:moveTo>
                    <a:pt x="3692" y="18263"/>
                  </a:moveTo>
                  <a:lnTo>
                    <a:pt x="3692" y="18263"/>
                  </a:lnTo>
                  <a:cubicBezTo>
                    <a:pt x="3649" y="18402"/>
                    <a:pt x="3649" y="18530"/>
                    <a:pt x="3607" y="18669"/>
                  </a:cubicBezTo>
                  <a:cubicBezTo>
                    <a:pt x="3425" y="19469"/>
                    <a:pt x="3383" y="20311"/>
                    <a:pt x="3340" y="21111"/>
                  </a:cubicBezTo>
                  <a:cubicBezTo>
                    <a:pt x="3297" y="21559"/>
                    <a:pt x="3297" y="21954"/>
                    <a:pt x="3201" y="22402"/>
                  </a:cubicBezTo>
                  <a:cubicBezTo>
                    <a:pt x="3201" y="22754"/>
                    <a:pt x="3116" y="23117"/>
                    <a:pt x="3073" y="23469"/>
                  </a:cubicBezTo>
                  <a:cubicBezTo>
                    <a:pt x="2892" y="23021"/>
                    <a:pt x="2764" y="22583"/>
                    <a:pt x="2710" y="22135"/>
                  </a:cubicBezTo>
                  <a:cubicBezTo>
                    <a:pt x="2625" y="21687"/>
                    <a:pt x="2710" y="21250"/>
                    <a:pt x="2806" y="20802"/>
                  </a:cubicBezTo>
                  <a:cubicBezTo>
                    <a:pt x="2892" y="20311"/>
                    <a:pt x="3030" y="19821"/>
                    <a:pt x="3201" y="19383"/>
                  </a:cubicBezTo>
                  <a:cubicBezTo>
                    <a:pt x="3340" y="19021"/>
                    <a:pt x="3511" y="18626"/>
                    <a:pt x="3692" y="18263"/>
                  </a:cubicBezTo>
                  <a:close/>
                  <a:moveTo>
                    <a:pt x="6892" y="1"/>
                  </a:moveTo>
                  <a:cubicBezTo>
                    <a:pt x="5559" y="1"/>
                    <a:pt x="4268" y="129"/>
                    <a:pt x="3073" y="662"/>
                  </a:cubicBezTo>
                  <a:cubicBezTo>
                    <a:pt x="2892" y="715"/>
                    <a:pt x="2764" y="801"/>
                    <a:pt x="2625" y="843"/>
                  </a:cubicBezTo>
                  <a:cubicBezTo>
                    <a:pt x="2540" y="929"/>
                    <a:pt x="2444" y="982"/>
                    <a:pt x="2444" y="1110"/>
                  </a:cubicBezTo>
                  <a:cubicBezTo>
                    <a:pt x="2497" y="1249"/>
                    <a:pt x="2668" y="1334"/>
                    <a:pt x="2764" y="1419"/>
                  </a:cubicBezTo>
                  <a:cubicBezTo>
                    <a:pt x="2934" y="1462"/>
                    <a:pt x="3073" y="1558"/>
                    <a:pt x="3244" y="1601"/>
                  </a:cubicBezTo>
                  <a:cubicBezTo>
                    <a:pt x="3831" y="1782"/>
                    <a:pt x="4407" y="1910"/>
                    <a:pt x="4983" y="1953"/>
                  </a:cubicBezTo>
                  <a:cubicBezTo>
                    <a:pt x="5531" y="2038"/>
                    <a:pt x="6083" y="2079"/>
                    <a:pt x="6634" y="2079"/>
                  </a:cubicBezTo>
                  <a:cubicBezTo>
                    <a:pt x="8089" y="2079"/>
                    <a:pt x="9539" y="1790"/>
                    <a:pt x="10892" y="1249"/>
                  </a:cubicBezTo>
                  <a:lnTo>
                    <a:pt x="10892" y="1249"/>
                  </a:lnTo>
                  <a:cubicBezTo>
                    <a:pt x="10135" y="1825"/>
                    <a:pt x="9516" y="2486"/>
                    <a:pt x="8940" y="3243"/>
                  </a:cubicBezTo>
                  <a:cubicBezTo>
                    <a:pt x="8578" y="3734"/>
                    <a:pt x="8268" y="4182"/>
                    <a:pt x="7959" y="4662"/>
                  </a:cubicBezTo>
                  <a:cubicBezTo>
                    <a:pt x="7916" y="4716"/>
                    <a:pt x="7916" y="4716"/>
                    <a:pt x="7874" y="4716"/>
                  </a:cubicBezTo>
                  <a:cubicBezTo>
                    <a:pt x="7708" y="4727"/>
                    <a:pt x="7543" y="4732"/>
                    <a:pt x="7379" y="4732"/>
                  </a:cubicBezTo>
                  <a:cubicBezTo>
                    <a:pt x="6919" y="4732"/>
                    <a:pt x="6463" y="4690"/>
                    <a:pt x="6007" y="4620"/>
                  </a:cubicBezTo>
                  <a:cubicBezTo>
                    <a:pt x="5516" y="4577"/>
                    <a:pt x="4983" y="4534"/>
                    <a:pt x="4449" y="4534"/>
                  </a:cubicBezTo>
                  <a:cubicBezTo>
                    <a:pt x="3959" y="4577"/>
                    <a:pt x="3468" y="4662"/>
                    <a:pt x="3030" y="4758"/>
                  </a:cubicBezTo>
                  <a:cubicBezTo>
                    <a:pt x="2092" y="5025"/>
                    <a:pt x="1249" y="5462"/>
                    <a:pt x="492" y="6092"/>
                  </a:cubicBezTo>
                  <a:cubicBezTo>
                    <a:pt x="449" y="6134"/>
                    <a:pt x="449" y="6262"/>
                    <a:pt x="534" y="6262"/>
                  </a:cubicBezTo>
                  <a:cubicBezTo>
                    <a:pt x="1068" y="6529"/>
                    <a:pt x="1740" y="6529"/>
                    <a:pt x="2316" y="6529"/>
                  </a:cubicBezTo>
                  <a:cubicBezTo>
                    <a:pt x="4225" y="6529"/>
                    <a:pt x="6092" y="5996"/>
                    <a:pt x="7735" y="5068"/>
                  </a:cubicBezTo>
                  <a:lnTo>
                    <a:pt x="7735" y="5068"/>
                  </a:lnTo>
                  <a:cubicBezTo>
                    <a:pt x="7468" y="5601"/>
                    <a:pt x="7201" y="6092"/>
                    <a:pt x="6935" y="6625"/>
                  </a:cubicBezTo>
                  <a:cubicBezTo>
                    <a:pt x="6764" y="6977"/>
                    <a:pt x="6583" y="7382"/>
                    <a:pt x="6444" y="7777"/>
                  </a:cubicBezTo>
                  <a:cubicBezTo>
                    <a:pt x="6401" y="7734"/>
                    <a:pt x="6359" y="7692"/>
                    <a:pt x="6316" y="7692"/>
                  </a:cubicBezTo>
                  <a:cubicBezTo>
                    <a:pt x="5164" y="7958"/>
                    <a:pt x="4001" y="8225"/>
                    <a:pt x="2934" y="8716"/>
                  </a:cubicBezTo>
                  <a:cubicBezTo>
                    <a:pt x="2049" y="9068"/>
                    <a:pt x="1206" y="9644"/>
                    <a:pt x="577" y="10401"/>
                  </a:cubicBezTo>
                  <a:cubicBezTo>
                    <a:pt x="406" y="10583"/>
                    <a:pt x="268" y="10753"/>
                    <a:pt x="140" y="10977"/>
                  </a:cubicBezTo>
                  <a:cubicBezTo>
                    <a:pt x="44" y="11159"/>
                    <a:pt x="1" y="11329"/>
                    <a:pt x="182" y="11425"/>
                  </a:cubicBezTo>
                  <a:cubicBezTo>
                    <a:pt x="313" y="11475"/>
                    <a:pt x="459" y="11496"/>
                    <a:pt x="592" y="11496"/>
                  </a:cubicBezTo>
                  <a:cubicBezTo>
                    <a:pt x="686" y="11496"/>
                    <a:pt x="773" y="11486"/>
                    <a:pt x="844" y="11468"/>
                  </a:cubicBezTo>
                  <a:cubicBezTo>
                    <a:pt x="1068" y="11468"/>
                    <a:pt x="1292" y="11425"/>
                    <a:pt x="1558" y="11329"/>
                  </a:cubicBezTo>
                  <a:cubicBezTo>
                    <a:pt x="2497" y="11116"/>
                    <a:pt x="3383" y="10668"/>
                    <a:pt x="4225" y="10135"/>
                  </a:cubicBezTo>
                  <a:cubicBezTo>
                    <a:pt x="4631" y="9868"/>
                    <a:pt x="5025" y="9601"/>
                    <a:pt x="5377" y="9292"/>
                  </a:cubicBezTo>
                  <a:cubicBezTo>
                    <a:pt x="5644" y="9068"/>
                    <a:pt x="5868" y="8844"/>
                    <a:pt x="6092" y="8577"/>
                  </a:cubicBezTo>
                  <a:lnTo>
                    <a:pt x="6092" y="8577"/>
                  </a:lnTo>
                  <a:cubicBezTo>
                    <a:pt x="5868" y="9068"/>
                    <a:pt x="5697" y="9559"/>
                    <a:pt x="5516" y="10092"/>
                  </a:cubicBezTo>
                  <a:cubicBezTo>
                    <a:pt x="5249" y="10711"/>
                    <a:pt x="5025" y="11383"/>
                    <a:pt x="4844" y="12044"/>
                  </a:cubicBezTo>
                  <a:lnTo>
                    <a:pt x="4759" y="12044"/>
                  </a:lnTo>
                  <a:cubicBezTo>
                    <a:pt x="3959" y="12225"/>
                    <a:pt x="3158" y="12620"/>
                    <a:pt x="2497" y="13111"/>
                  </a:cubicBezTo>
                  <a:cubicBezTo>
                    <a:pt x="1868" y="13559"/>
                    <a:pt x="1377" y="14135"/>
                    <a:pt x="982" y="14754"/>
                  </a:cubicBezTo>
                  <a:cubicBezTo>
                    <a:pt x="897" y="14935"/>
                    <a:pt x="758" y="15063"/>
                    <a:pt x="673" y="15287"/>
                  </a:cubicBezTo>
                  <a:cubicBezTo>
                    <a:pt x="630" y="15383"/>
                    <a:pt x="534" y="15554"/>
                    <a:pt x="577" y="15692"/>
                  </a:cubicBezTo>
                  <a:cubicBezTo>
                    <a:pt x="638" y="15828"/>
                    <a:pt x="783" y="15869"/>
                    <a:pt x="945" y="15869"/>
                  </a:cubicBezTo>
                  <a:cubicBezTo>
                    <a:pt x="1153" y="15869"/>
                    <a:pt x="1390" y="15802"/>
                    <a:pt x="1516" y="15778"/>
                  </a:cubicBezTo>
                  <a:cubicBezTo>
                    <a:pt x="3073" y="15383"/>
                    <a:pt x="3959" y="13954"/>
                    <a:pt x="4673" y="12620"/>
                  </a:cubicBezTo>
                  <a:lnTo>
                    <a:pt x="4673" y="12620"/>
                  </a:lnTo>
                  <a:cubicBezTo>
                    <a:pt x="4311" y="13954"/>
                    <a:pt x="4097" y="15287"/>
                    <a:pt x="4044" y="16663"/>
                  </a:cubicBezTo>
                  <a:cubicBezTo>
                    <a:pt x="4044" y="16716"/>
                    <a:pt x="4001" y="16716"/>
                    <a:pt x="4001" y="16759"/>
                  </a:cubicBezTo>
                  <a:cubicBezTo>
                    <a:pt x="3916" y="17292"/>
                    <a:pt x="3692" y="17783"/>
                    <a:pt x="3425" y="18263"/>
                  </a:cubicBezTo>
                  <a:cubicBezTo>
                    <a:pt x="3201" y="18711"/>
                    <a:pt x="3030" y="19159"/>
                    <a:pt x="2849" y="19597"/>
                  </a:cubicBezTo>
                  <a:cubicBezTo>
                    <a:pt x="2710" y="20087"/>
                    <a:pt x="2625" y="20535"/>
                    <a:pt x="2497" y="21026"/>
                  </a:cubicBezTo>
                  <a:cubicBezTo>
                    <a:pt x="2401" y="21463"/>
                    <a:pt x="2401" y="21911"/>
                    <a:pt x="2497" y="22359"/>
                  </a:cubicBezTo>
                  <a:cubicBezTo>
                    <a:pt x="2625" y="22850"/>
                    <a:pt x="2764" y="23288"/>
                    <a:pt x="2892" y="23778"/>
                  </a:cubicBezTo>
                  <a:cubicBezTo>
                    <a:pt x="2918" y="23831"/>
                    <a:pt x="2966" y="23872"/>
                    <a:pt x="3018" y="23872"/>
                  </a:cubicBezTo>
                  <a:cubicBezTo>
                    <a:pt x="3050" y="23872"/>
                    <a:pt x="3084" y="23857"/>
                    <a:pt x="3116" y="23821"/>
                  </a:cubicBezTo>
                  <a:cubicBezTo>
                    <a:pt x="3425" y="23426"/>
                    <a:pt x="3692" y="22978"/>
                    <a:pt x="3916" y="22487"/>
                  </a:cubicBezTo>
                  <a:cubicBezTo>
                    <a:pt x="4268" y="21687"/>
                    <a:pt x="4492" y="20802"/>
                    <a:pt x="4492" y="19917"/>
                  </a:cubicBezTo>
                  <a:cubicBezTo>
                    <a:pt x="4535" y="18935"/>
                    <a:pt x="4364" y="17954"/>
                    <a:pt x="4268" y="16983"/>
                  </a:cubicBezTo>
                  <a:lnTo>
                    <a:pt x="4268" y="16930"/>
                  </a:lnTo>
                  <a:cubicBezTo>
                    <a:pt x="4311" y="15650"/>
                    <a:pt x="4492" y="14359"/>
                    <a:pt x="4801" y="13111"/>
                  </a:cubicBezTo>
                  <a:cubicBezTo>
                    <a:pt x="4844" y="12929"/>
                    <a:pt x="4897" y="12759"/>
                    <a:pt x="4940" y="12620"/>
                  </a:cubicBezTo>
                  <a:cubicBezTo>
                    <a:pt x="5068" y="13420"/>
                    <a:pt x="5207" y="14263"/>
                    <a:pt x="5559" y="15020"/>
                  </a:cubicBezTo>
                  <a:cubicBezTo>
                    <a:pt x="5911" y="15735"/>
                    <a:pt x="6444" y="16396"/>
                    <a:pt x="7159" y="16802"/>
                  </a:cubicBezTo>
                  <a:cubicBezTo>
                    <a:pt x="7306" y="16836"/>
                    <a:pt x="7445" y="16899"/>
                    <a:pt x="7567" y="16899"/>
                  </a:cubicBezTo>
                  <a:cubicBezTo>
                    <a:pt x="7595" y="16899"/>
                    <a:pt x="7623" y="16895"/>
                    <a:pt x="7649" y="16887"/>
                  </a:cubicBezTo>
                  <a:cubicBezTo>
                    <a:pt x="7831" y="16844"/>
                    <a:pt x="7874" y="16716"/>
                    <a:pt x="7874" y="16578"/>
                  </a:cubicBezTo>
                  <a:cubicBezTo>
                    <a:pt x="7831" y="16226"/>
                    <a:pt x="7735" y="15863"/>
                    <a:pt x="7649" y="15511"/>
                  </a:cubicBezTo>
                  <a:cubicBezTo>
                    <a:pt x="7244" y="14092"/>
                    <a:pt x="6316" y="12844"/>
                    <a:pt x="5068" y="12044"/>
                  </a:cubicBezTo>
                  <a:cubicBezTo>
                    <a:pt x="5292" y="11287"/>
                    <a:pt x="5601" y="10487"/>
                    <a:pt x="5868" y="9729"/>
                  </a:cubicBezTo>
                  <a:cubicBezTo>
                    <a:pt x="6049" y="9292"/>
                    <a:pt x="6231" y="8844"/>
                    <a:pt x="6401" y="8396"/>
                  </a:cubicBezTo>
                  <a:cubicBezTo>
                    <a:pt x="6444" y="8887"/>
                    <a:pt x="6583" y="9335"/>
                    <a:pt x="6764" y="9783"/>
                  </a:cubicBezTo>
                  <a:cubicBezTo>
                    <a:pt x="6935" y="10263"/>
                    <a:pt x="7159" y="10796"/>
                    <a:pt x="7425" y="11244"/>
                  </a:cubicBezTo>
                  <a:cubicBezTo>
                    <a:pt x="7692" y="11692"/>
                    <a:pt x="7959" y="12129"/>
                    <a:pt x="8268" y="12492"/>
                  </a:cubicBezTo>
                  <a:cubicBezTo>
                    <a:pt x="8578" y="12929"/>
                    <a:pt x="8940" y="13335"/>
                    <a:pt x="9335" y="13644"/>
                  </a:cubicBezTo>
                  <a:cubicBezTo>
                    <a:pt x="9471" y="13780"/>
                    <a:pt x="9930" y="14138"/>
                    <a:pt x="10224" y="14138"/>
                  </a:cubicBezTo>
                  <a:cubicBezTo>
                    <a:pt x="10322" y="14138"/>
                    <a:pt x="10402" y="14098"/>
                    <a:pt x="10444" y="13996"/>
                  </a:cubicBezTo>
                  <a:cubicBezTo>
                    <a:pt x="10498" y="13911"/>
                    <a:pt x="10444" y="13783"/>
                    <a:pt x="10444" y="13644"/>
                  </a:cubicBezTo>
                  <a:lnTo>
                    <a:pt x="10444" y="13335"/>
                  </a:lnTo>
                  <a:cubicBezTo>
                    <a:pt x="10402" y="13111"/>
                    <a:pt x="10359" y="12887"/>
                    <a:pt x="10316" y="12663"/>
                  </a:cubicBezTo>
                  <a:cubicBezTo>
                    <a:pt x="9783" y="10668"/>
                    <a:pt x="8183" y="9196"/>
                    <a:pt x="6668" y="7862"/>
                  </a:cubicBezTo>
                  <a:lnTo>
                    <a:pt x="6625" y="7862"/>
                  </a:lnTo>
                  <a:cubicBezTo>
                    <a:pt x="6892" y="7329"/>
                    <a:pt x="7116" y="6796"/>
                    <a:pt x="7383" y="6316"/>
                  </a:cubicBezTo>
                  <a:cubicBezTo>
                    <a:pt x="7692" y="5644"/>
                    <a:pt x="8002" y="5025"/>
                    <a:pt x="8407" y="4449"/>
                  </a:cubicBezTo>
                  <a:cubicBezTo>
                    <a:pt x="8450" y="4929"/>
                    <a:pt x="8492" y="5377"/>
                    <a:pt x="8578" y="5825"/>
                  </a:cubicBezTo>
                  <a:cubicBezTo>
                    <a:pt x="8759" y="6849"/>
                    <a:pt x="9068" y="7777"/>
                    <a:pt x="9516" y="8716"/>
                  </a:cubicBezTo>
                  <a:cubicBezTo>
                    <a:pt x="9740" y="9153"/>
                    <a:pt x="9964" y="9601"/>
                    <a:pt x="10274" y="10049"/>
                  </a:cubicBezTo>
                  <a:cubicBezTo>
                    <a:pt x="10540" y="10487"/>
                    <a:pt x="10892" y="10935"/>
                    <a:pt x="11340" y="11201"/>
                  </a:cubicBezTo>
                  <a:cubicBezTo>
                    <a:pt x="11353" y="11214"/>
                    <a:pt x="11373" y="11219"/>
                    <a:pt x="11395" y="11219"/>
                  </a:cubicBezTo>
                  <a:cubicBezTo>
                    <a:pt x="11447" y="11219"/>
                    <a:pt x="11511" y="11189"/>
                    <a:pt x="11511" y="11159"/>
                  </a:cubicBezTo>
                  <a:cubicBezTo>
                    <a:pt x="11564" y="10583"/>
                    <a:pt x="11564" y="10049"/>
                    <a:pt x="11511" y="9516"/>
                  </a:cubicBezTo>
                  <a:cubicBezTo>
                    <a:pt x="11383" y="8534"/>
                    <a:pt x="11074" y="7649"/>
                    <a:pt x="10540" y="6796"/>
                  </a:cubicBezTo>
                  <a:cubicBezTo>
                    <a:pt x="9964" y="5910"/>
                    <a:pt x="9164" y="5153"/>
                    <a:pt x="8631" y="4225"/>
                  </a:cubicBezTo>
                  <a:lnTo>
                    <a:pt x="8631" y="4129"/>
                  </a:lnTo>
                  <a:lnTo>
                    <a:pt x="8631" y="4086"/>
                  </a:lnTo>
                  <a:cubicBezTo>
                    <a:pt x="9431" y="2934"/>
                    <a:pt x="10359" y="1867"/>
                    <a:pt x="11564" y="1025"/>
                  </a:cubicBezTo>
                  <a:lnTo>
                    <a:pt x="11564" y="1025"/>
                  </a:lnTo>
                  <a:cubicBezTo>
                    <a:pt x="11511" y="2315"/>
                    <a:pt x="11650" y="3595"/>
                    <a:pt x="12045" y="4801"/>
                  </a:cubicBezTo>
                  <a:cubicBezTo>
                    <a:pt x="12365" y="5953"/>
                    <a:pt x="12898" y="7020"/>
                    <a:pt x="13559" y="8001"/>
                  </a:cubicBezTo>
                  <a:cubicBezTo>
                    <a:pt x="13698" y="8268"/>
                    <a:pt x="13869" y="8492"/>
                    <a:pt x="14050" y="8716"/>
                  </a:cubicBezTo>
                  <a:cubicBezTo>
                    <a:pt x="14274" y="8983"/>
                    <a:pt x="14498" y="9249"/>
                    <a:pt x="14711" y="9463"/>
                  </a:cubicBezTo>
                  <a:cubicBezTo>
                    <a:pt x="14819" y="9520"/>
                    <a:pt x="15007" y="9638"/>
                    <a:pt x="15141" y="9638"/>
                  </a:cubicBezTo>
                  <a:cubicBezTo>
                    <a:pt x="15232" y="9638"/>
                    <a:pt x="15298" y="9584"/>
                    <a:pt x="15298" y="9420"/>
                  </a:cubicBezTo>
                  <a:cubicBezTo>
                    <a:pt x="15341" y="9111"/>
                    <a:pt x="15341" y="8801"/>
                    <a:pt x="15298" y="8492"/>
                  </a:cubicBezTo>
                  <a:cubicBezTo>
                    <a:pt x="15202" y="7158"/>
                    <a:pt x="14711" y="5868"/>
                    <a:pt x="14093" y="4716"/>
                  </a:cubicBezTo>
                  <a:cubicBezTo>
                    <a:pt x="13783" y="4086"/>
                    <a:pt x="13378" y="3467"/>
                    <a:pt x="12983" y="2891"/>
                  </a:cubicBezTo>
                  <a:cubicBezTo>
                    <a:pt x="12631" y="2315"/>
                    <a:pt x="12141" y="1729"/>
                    <a:pt x="11874" y="1067"/>
                  </a:cubicBezTo>
                  <a:cubicBezTo>
                    <a:pt x="11831" y="1025"/>
                    <a:pt x="11831" y="1025"/>
                    <a:pt x="11778" y="1025"/>
                  </a:cubicBezTo>
                  <a:cubicBezTo>
                    <a:pt x="11778" y="982"/>
                    <a:pt x="11831" y="929"/>
                    <a:pt x="11831" y="886"/>
                  </a:cubicBezTo>
                  <a:cubicBezTo>
                    <a:pt x="11874" y="843"/>
                    <a:pt x="11959" y="801"/>
                    <a:pt x="12045" y="758"/>
                  </a:cubicBezTo>
                  <a:cubicBezTo>
                    <a:pt x="12130" y="672"/>
                    <a:pt x="12063" y="527"/>
                    <a:pt x="11987" y="527"/>
                  </a:cubicBezTo>
                  <a:cubicBezTo>
                    <a:pt x="11978" y="527"/>
                    <a:pt x="11968" y="529"/>
                    <a:pt x="11959" y="534"/>
                  </a:cubicBezTo>
                  <a:lnTo>
                    <a:pt x="11874" y="534"/>
                  </a:lnTo>
                  <a:cubicBezTo>
                    <a:pt x="11831" y="577"/>
                    <a:pt x="11735" y="577"/>
                    <a:pt x="11692" y="619"/>
                  </a:cubicBezTo>
                  <a:cubicBezTo>
                    <a:pt x="11692" y="577"/>
                    <a:pt x="11692" y="577"/>
                    <a:pt x="11650" y="577"/>
                  </a:cubicBezTo>
                  <a:cubicBezTo>
                    <a:pt x="11582" y="580"/>
                    <a:pt x="11514" y="582"/>
                    <a:pt x="11446" y="582"/>
                  </a:cubicBezTo>
                  <a:cubicBezTo>
                    <a:pt x="10714" y="582"/>
                    <a:pt x="9985" y="384"/>
                    <a:pt x="9292" y="267"/>
                  </a:cubicBezTo>
                  <a:cubicBezTo>
                    <a:pt x="8492" y="129"/>
                    <a:pt x="7692" y="43"/>
                    <a:pt x="6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 name="Google Shape;1655;p37"/>
          <p:cNvGrpSpPr/>
          <p:nvPr/>
        </p:nvGrpSpPr>
        <p:grpSpPr>
          <a:xfrm rot="-4069125">
            <a:off x="-218746" y="4318161"/>
            <a:ext cx="1408048" cy="1131507"/>
            <a:chOff x="3014694" y="2662088"/>
            <a:chExt cx="1047264" cy="841581"/>
          </a:xfrm>
        </p:grpSpPr>
        <p:sp>
          <p:nvSpPr>
            <p:cNvPr id="1656" name="Google Shape;1656;p37"/>
            <p:cNvSpPr/>
            <p:nvPr/>
          </p:nvSpPr>
          <p:spPr>
            <a:xfrm>
              <a:off x="3014694" y="2662088"/>
              <a:ext cx="1047264" cy="841581"/>
            </a:xfrm>
            <a:custGeom>
              <a:avLst/>
              <a:gdLst/>
              <a:ahLst/>
              <a:cxnLst/>
              <a:rect l="l" t="t" r="r" b="b"/>
              <a:pathLst>
                <a:path w="26670" h="21432" extrusionOk="0">
                  <a:moveTo>
                    <a:pt x="11692" y="0"/>
                  </a:moveTo>
                  <a:lnTo>
                    <a:pt x="10188" y="363"/>
                  </a:lnTo>
                  <a:lnTo>
                    <a:pt x="8268" y="3296"/>
                  </a:lnTo>
                  <a:lnTo>
                    <a:pt x="8055" y="7073"/>
                  </a:lnTo>
                  <a:lnTo>
                    <a:pt x="6540" y="5515"/>
                  </a:lnTo>
                  <a:lnTo>
                    <a:pt x="6049" y="3115"/>
                  </a:lnTo>
                  <a:lnTo>
                    <a:pt x="5430" y="896"/>
                  </a:lnTo>
                  <a:lnTo>
                    <a:pt x="3958" y="2134"/>
                  </a:lnTo>
                  <a:lnTo>
                    <a:pt x="4182" y="4630"/>
                  </a:lnTo>
                  <a:cubicBezTo>
                    <a:pt x="4182" y="4630"/>
                    <a:pt x="5782" y="6763"/>
                    <a:pt x="5825" y="6806"/>
                  </a:cubicBezTo>
                  <a:cubicBezTo>
                    <a:pt x="5921" y="6849"/>
                    <a:pt x="7692" y="9121"/>
                    <a:pt x="7734" y="9164"/>
                  </a:cubicBezTo>
                  <a:lnTo>
                    <a:pt x="6497" y="8801"/>
                  </a:lnTo>
                  <a:lnTo>
                    <a:pt x="4449" y="9473"/>
                  </a:lnTo>
                  <a:cubicBezTo>
                    <a:pt x="4449" y="9473"/>
                    <a:pt x="2273" y="11916"/>
                    <a:pt x="2315" y="11958"/>
                  </a:cubicBezTo>
                  <a:cubicBezTo>
                    <a:pt x="2358" y="11958"/>
                    <a:pt x="1" y="14497"/>
                    <a:pt x="54" y="14540"/>
                  </a:cubicBezTo>
                  <a:cubicBezTo>
                    <a:pt x="139" y="14540"/>
                    <a:pt x="1387" y="15073"/>
                    <a:pt x="1387" y="15073"/>
                  </a:cubicBezTo>
                  <a:cubicBezTo>
                    <a:pt x="1387" y="15073"/>
                    <a:pt x="2999" y="15386"/>
                    <a:pt x="3228" y="15386"/>
                  </a:cubicBezTo>
                  <a:cubicBezTo>
                    <a:pt x="3242" y="15386"/>
                    <a:pt x="3251" y="15385"/>
                    <a:pt x="3254" y="15383"/>
                  </a:cubicBezTo>
                  <a:cubicBezTo>
                    <a:pt x="3254" y="15297"/>
                    <a:pt x="5121" y="14764"/>
                    <a:pt x="5206" y="14764"/>
                  </a:cubicBezTo>
                  <a:cubicBezTo>
                    <a:pt x="5292" y="14721"/>
                    <a:pt x="6988" y="13964"/>
                    <a:pt x="6988" y="13964"/>
                  </a:cubicBezTo>
                  <a:lnTo>
                    <a:pt x="8759" y="11649"/>
                  </a:lnTo>
                  <a:lnTo>
                    <a:pt x="7873" y="13206"/>
                  </a:lnTo>
                  <a:cubicBezTo>
                    <a:pt x="7873" y="13206"/>
                    <a:pt x="8183" y="15340"/>
                    <a:pt x="8183" y="15425"/>
                  </a:cubicBezTo>
                  <a:cubicBezTo>
                    <a:pt x="8183" y="15468"/>
                    <a:pt x="9431" y="18455"/>
                    <a:pt x="9516" y="18498"/>
                  </a:cubicBezTo>
                  <a:cubicBezTo>
                    <a:pt x="9559" y="18498"/>
                    <a:pt x="10892" y="20226"/>
                    <a:pt x="11031" y="20268"/>
                  </a:cubicBezTo>
                  <a:cubicBezTo>
                    <a:pt x="11049" y="20280"/>
                    <a:pt x="11106" y="20284"/>
                    <a:pt x="11183" y="20284"/>
                  </a:cubicBezTo>
                  <a:cubicBezTo>
                    <a:pt x="11459" y="20284"/>
                    <a:pt x="12001" y="20226"/>
                    <a:pt x="12001" y="20226"/>
                  </a:cubicBezTo>
                  <a:lnTo>
                    <a:pt x="13122" y="18668"/>
                  </a:lnTo>
                  <a:lnTo>
                    <a:pt x="13164" y="16321"/>
                  </a:lnTo>
                  <a:cubicBezTo>
                    <a:pt x="13164" y="16321"/>
                    <a:pt x="13602" y="17601"/>
                    <a:pt x="13602" y="17655"/>
                  </a:cubicBezTo>
                  <a:cubicBezTo>
                    <a:pt x="13655" y="17697"/>
                    <a:pt x="15202" y="20492"/>
                    <a:pt x="15255" y="20535"/>
                  </a:cubicBezTo>
                  <a:cubicBezTo>
                    <a:pt x="15340" y="20631"/>
                    <a:pt x="16941" y="21431"/>
                    <a:pt x="16941" y="21431"/>
                  </a:cubicBezTo>
                  <a:lnTo>
                    <a:pt x="18093" y="20002"/>
                  </a:lnTo>
                  <a:lnTo>
                    <a:pt x="18231" y="17825"/>
                  </a:lnTo>
                  <a:lnTo>
                    <a:pt x="17517" y="16140"/>
                  </a:lnTo>
                  <a:lnTo>
                    <a:pt x="17517" y="16140"/>
                  </a:lnTo>
                  <a:cubicBezTo>
                    <a:pt x="17517" y="16140"/>
                    <a:pt x="17922" y="16364"/>
                    <a:pt x="18007" y="16407"/>
                  </a:cubicBezTo>
                  <a:cubicBezTo>
                    <a:pt x="18093" y="16492"/>
                    <a:pt x="19693" y="18988"/>
                    <a:pt x="19789" y="19031"/>
                  </a:cubicBezTo>
                  <a:cubicBezTo>
                    <a:pt x="19831" y="19074"/>
                    <a:pt x="21698" y="20140"/>
                    <a:pt x="21698" y="20140"/>
                  </a:cubicBezTo>
                  <a:lnTo>
                    <a:pt x="24098" y="20492"/>
                  </a:lnTo>
                  <a:lnTo>
                    <a:pt x="26669" y="20226"/>
                  </a:lnTo>
                  <a:lnTo>
                    <a:pt x="25656" y="17431"/>
                  </a:lnTo>
                  <a:lnTo>
                    <a:pt x="24493" y="16225"/>
                  </a:lnTo>
                  <a:lnTo>
                    <a:pt x="22317" y="14935"/>
                  </a:lnTo>
                  <a:lnTo>
                    <a:pt x="20759" y="14188"/>
                  </a:lnTo>
                  <a:lnTo>
                    <a:pt x="19693" y="14231"/>
                  </a:lnTo>
                  <a:cubicBezTo>
                    <a:pt x="19693" y="14231"/>
                    <a:pt x="18541" y="14231"/>
                    <a:pt x="18626" y="14135"/>
                  </a:cubicBezTo>
                  <a:cubicBezTo>
                    <a:pt x="18669" y="14092"/>
                    <a:pt x="20589" y="13783"/>
                    <a:pt x="20631" y="13697"/>
                  </a:cubicBezTo>
                  <a:cubicBezTo>
                    <a:pt x="20674" y="13655"/>
                    <a:pt x="22669" y="12406"/>
                    <a:pt x="22765" y="12321"/>
                  </a:cubicBezTo>
                  <a:cubicBezTo>
                    <a:pt x="22850" y="12225"/>
                    <a:pt x="24408" y="10540"/>
                    <a:pt x="24408" y="10540"/>
                  </a:cubicBezTo>
                  <a:lnTo>
                    <a:pt x="22669" y="9964"/>
                  </a:lnTo>
                  <a:lnTo>
                    <a:pt x="20269" y="8801"/>
                  </a:lnTo>
                  <a:lnTo>
                    <a:pt x="16589" y="10764"/>
                  </a:lnTo>
                  <a:cubicBezTo>
                    <a:pt x="16589" y="10764"/>
                    <a:pt x="14192" y="12003"/>
                    <a:pt x="13935" y="12003"/>
                  </a:cubicBezTo>
                  <a:cubicBezTo>
                    <a:pt x="13929" y="12003"/>
                    <a:pt x="13925" y="12002"/>
                    <a:pt x="13922" y="12001"/>
                  </a:cubicBezTo>
                  <a:cubicBezTo>
                    <a:pt x="13783" y="12001"/>
                    <a:pt x="12674" y="11521"/>
                    <a:pt x="12535" y="11382"/>
                  </a:cubicBezTo>
                  <a:cubicBezTo>
                    <a:pt x="12407" y="11254"/>
                    <a:pt x="14850" y="11073"/>
                    <a:pt x="14892" y="11030"/>
                  </a:cubicBezTo>
                  <a:cubicBezTo>
                    <a:pt x="14935" y="10988"/>
                    <a:pt x="17965" y="9654"/>
                    <a:pt x="18007" y="9558"/>
                  </a:cubicBezTo>
                  <a:cubicBezTo>
                    <a:pt x="18050" y="9516"/>
                    <a:pt x="20407" y="7606"/>
                    <a:pt x="20493" y="7467"/>
                  </a:cubicBezTo>
                  <a:cubicBezTo>
                    <a:pt x="20589" y="7382"/>
                    <a:pt x="20098" y="5963"/>
                    <a:pt x="20098" y="5963"/>
                  </a:cubicBezTo>
                  <a:lnTo>
                    <a:pt x="17826" y="5867"/>
                  </a:lnTo>
                  <a:lnTo>
                    <a:pt x="15116" y="5515"/>
                  </a:lnTo>
                  <a:lnTo>
                    <a:pt x="11468" y="7691"/>
                  </a:lnTo>
                  <a:lnTo>
                    <a:pt x="12535" y="5963"/>
                  </a:lnTo>
                  <a:lnTo>
                    <a:pt x="12364" y="2358"/>
                  </a:lnTo>
                  <a:lnTo>
                    <a:pt x="1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7"/>
            <p:cNvSpPr/>
            <p:nvPr/>
          </p:nvSpPr>
          <p:spPr>
            <a:xfrm>
              <a:off x="3069157" y="2709993"/>
              <a:ext cx="952983" cy="756371"/>
            </a:xfrm>
            <a:custGeom>
              <a:avLst/>
              <a:gdLst/>
              <a:ahLst/>
              <a:cxnLst/>
              <a:rect l="l" t="t" r="r" b="b"/>
              <a:pathLst>
                <a:path w="24269" h="19262" extrusionOk="0">
                  <a:moveTo>
                    <a:pt x="7501" y="8594"/>
                  </a:moveTo>
                  <a:cubicBezTo>
                    <a:pt x="7504" y="8598"/>
                    <a:pt x="7507" y="8601"/>
                    <a:pt x="7510" y="8605"/>
                  </a:cubicBezTo>
                  <a:cubicBezTo>
                    <a:pt x="7507" y="8601"/>
                    <a:pt x="7504" y="8598"/>
                    <a:pt x="7501" y="8594"/>
                  </a:cubicBezTo>
                  <a:close/>
                  <a:moveTo>
                    <a:pt x="9436" y="0"/>
                  </a:moveTo>
                  <a:cubicBezTo>
                    <a:pt x="9399" y="0"/>
                    <a:pt x="9359" y="21"/>
                    <a:pt x="9334" y="71"/>
                  </a:cubicBezTo>
                  <a:cubicBezTo>
                    <a:pt x="9110" y="647"/>
                    <a:pt x="8662" y="1095"/>
                    <a:pt x="8268" y="1543"/>
                  </a:cubicBezTo>
                  <a:cubicBezTo>
                    <a:pt x="7905" y="1980"/>
                    <a:pt x="7596" y="2471"/>
                    <a:pt x="7372" y="3005"/>
                  </a:cubicBezTo>
                  <a:cubicBezTo>
                    <a:pt x="7148" y="3538"/>
                    <a:pt x="6977" y="4114"/>
                    <a:pt x="6934" y="4701"/>
                  </a:cubicBezTo>
                  <a:cubicBezTo>
                    <a:pt x="6881" y="5234"/>
                    <a:pt x="7020" y="5810"/>
                    <a:pt x="7148" y="6343"/>
                  </a:cubicBezTo>
                  <a:cubicBezTo>
                    <a:pt x="7244" y="7005"/>
                    <a:pt x="7372" y="7677"/>
                    <a:pt x="7468" y="8296"/>
                  </a:cubicBezTo>
                  <a:cubicBezTo>
                    <a:pt x="6401" y="7186"/>
                    <a:pt x="5462" y="5981"/>
                    <a:pt x="4705" y="4647"/>
                  </a:cubicBezTo>
                  <a:cubicBezTo>
                    <a:pt x="4086" y="3495"/>
                    <a:pt x="3595" y="2247"/>
                    <a:pt x="3286" y="967"/>
                  </a:cubicBezTo>
                  <a:cubicBezTo>
                    <a:pt x="3286" y="908"/>
                    <a:pt x="3253" y="882"/>
                    <a:pt x="3216" y="882"/>
                  </a:cubicBezTo>
                  <a:cubicBezTo>
                    <a:pt x="3165" y="882"/>
                    <a:pt x="3105" y="930"/>
                    <a:pt x="3105" y="1010"/>
                  </a:cubicBezTo>
                  <a:cubicBezTo>
                    <a:pt x="3595" y="3314"/>
                    <a:pt x="4801" y="5447"/>
                    <a:pt x="6305" y="7271"/>
                  </a:cubicBezTo>
                  <a:cubicBezTo>
                    <a:pt x="6651" y="7699"/>
                    <a:pt x="7065" y="8127"/>
                    <a:pt x="7455" y="8545"/>
                  </a:cubicBezTo>
                  <a:lnTo>
                    <a:pt x="7455" y="8545"/>
                  </a:lnTo>
                  <a:cubicBezTo>
                    <a:pt x="7453" y="8545"/>
                    <a:pt x="7452" y="8545"/>
                    <a:pt x="7450" y="8545"/>
                  </a:cubicBezTo>
                  <a:cubicBezTo>
                    <a:pt x="7441" y="8545"/>
                    <a:pt x="7430" y="8550"/>
                    <a:pt x="7414" y="8562"/>
                  </a:cubicBezTo>
                  <a:cubicBezTo>
                    <a:pt x="6796" y="8648"/>
                    <a:pt x="6134" y="8744"/>
                    <a:pt x="5505" y="8829"/>
                  </a:cubicBezTo>
                  <a:cubicBezTo>
                    <a:pt x="4971" y="8914"/>
                    <a:pt x="4395" y="8968"/>
                    <a:pt x="3862" y="9138"/>
                  </a:cubicBezTo>
                  <a:cubicBezTo>
                    <a:pt x="3329" y="9320"/>
                    <a:pt x="2795" y="9672"/>
                    <a:pt x="2401" y="10077"/>
                  </a:cubicBezTo>
                  <a:cubicBezTo>
                    <a:pt x="1952" y="10429"/>
                    <a:pt x="1547" y="10877"/>
                    <a:pt x="1238" y="11314"/>
                  </a:cubicBezTo>
                  <a:cubicBezTo>
                    <a:pt x="886" y="11901"/>
                    <a:pt x="576" y="12520"/>
                    <a:pt x="86" y="13011"/>
                  </a:cubicBezTo>
                  <a:cubicBezTo>
                    <a:pt x="0" y="13053"/>
                    <a:pt x="43" y="13139"/>
                    <a:pt x="86" y="13139"/>
                  </a:cubicBezTo>
                  <a:cubicBezTo>
                    <a:pt x="501" y="13246"/>
                    <a:pt x="928" y="13296"/>
                    <a:pt x="1355" y="13296"/>
                  </a:cubicBezTo>
                  <a:cubicBezTo>
                    <a:pt x="2156" y="13296"/>
                    <a:pt x="2957" y="13121"/>
                    <a:pt x="3681" y="12829"/>
                  </a:cubicBezTo>
                  <a:cubicBezTo>
                    <a:pt x="4843" y="12339"/>
                    <a:pt x="5867" y="11581"/>
                    <a:pt x="6614" y="10610"/>
                  </a:cubicBezTo>
                  <a:cubicBezTo>
                    <a:pt x="7062" y="10077"/>
                    <a:pt x="7414" y="9405"/>
                    <a:pt x="7638" y="8744"/>
                  </a:cubicBezTo>
                  <a:cubicBezTo>
                    <a:pt x="7820" y="8914"/>
                    <a:pt x="8001" y="9053"/>
                    <a:pt x="8172" y="9234"/>
                  </a:cubicBezTo>
                  <a:cubicBezTo>
                    <a:pt x="8129" y="9234"/>
                    <a:pt x="8129" y="9234"/>
                    <a:pt x="8129" y="9277"/>
                  </a:cubicBezTo>
                  <a:cubicBezTo>
                    <a:pt x="8001" y="9981"/>
                    <a:pt x="7734" y="10653"/>
                    <a:pt x="7596" y="11314"/>
                  </a:cubicBezTo>
                  <a:cubicBezTo>
                    <a:pt x="7414" y="11986"/>
                    <a:pt x="7329" y="12648"/>
                    <a:pt x="7329" y="13363"/>
                  </a:cubicBezTo>
                  <a:cubicBezTo>
                    <a:pt x="7372" y="13981"/>
                    <a:pt x="7468" y="14611"/>
                    <a:pt x="7681" y="15187"/>
                  </a:cubicBezTo>
                  <a:cubicBezTo>
                    <a:pt x="7948" y="15805"/>
                    <a:pt x="8310" y="16339"/>
                    <a:pt x="8748" y="16829"/>
                  </a:cubicBezTo>
                  <a:cubicBezTo>
                    <a:pt x="9014" y="17096"/>
                    <a:pt x="9281" y="17363"/>
                    <a:pt x="9548" y="17587"/>
                  </a:cubicBezTo>
                  <a:cubicBezTo>
                    <a:pt x="9814" y="17854"/>
                    <a:pt x="10177" y="18078"/>
                    <a:pt x="10348" y="18430"/>
                  </a:cubicBezTo>
                  <a:cubicBezTo>
                    <a:pt x="10370" y="18447"/>
                    <a:pt x="10397" y="18458"/>
                    <a:pt x="10425" y="18458"/>
                  </a:cubicBezTo>
                  <a:cubicBezTo>
                    <a:pt x="10465" y="18458"/>
                    <a:pt x="10504" y="18437"/>
                    <a:pt x="10529" y="18387"/>
                  </a:cubicBezTo>
                  <a:cubicBezTo>
                    <a:pt x="10753" y="17811"/>
                    <a:pt x="10881" y="17139"/>
                    <a:pt x="10935" y="16520"/>
                  </a:cubicBezTo>
                  <a:cubicBezTo>
                    <a:pt x="11020" y="15901"/>
                    <a:pt x="11063" y="15272"/>
                    <a:pt x="10977" y="14653"/>
                  </a:cubicBezTo>
                  <a:cubicBezTo>
                    <a:pt x="10935" y="13981"/>
                    <a:pt x="10710" y="13363"/>
                    <a:pt x="10486" y="12787"/>
                  </a:cubicBezTo>
                  <a:cubicBezTo>
                    <a:pt x="10220" y="12168"/>
                    <a:pt x="9953" y="11581"/>
                    <a:pt x="9644" y="11005"/>
                  </a:cubicBezTo>
                  <a:cubicBezTo>
                    <a:pt x="9334" y="10568"/>
                    <a:pt x="9014" y="10120"/>
                    <a:pt x="8705" y="9672"/>
                  </a:cubicBezTo>
                  <a:lnTo>
                    <a:pt x="8705" y="9672"/>
                  </a:lnTo>
                  <a:cubicBezTo>
                    <a:pt x="9601" y="10472"/>
                    <a:pt x="10572" y="11186"/>
                    <a:pt x="11553" y="11805"/>
                  </a:cubicBezTo>
                  <a:lnTo>
                    <a:pt x="11553" y="11848"/>
                  </a:lnTo>
                  <a:lnTo>
                    <a:pt x="11553" y="11901"/>
                  </a:lnTo>
                  <a:cubicBezTo>
                    <a:pt x="11863" y="12968"/>
                    <a:pt x="12001" y="14035"/>
                    <a:pt x="12311" y="15101"/>
                  </a:cubicBezTo>
                  <a:cubicBezTo>
                    <a:pt x="12481" y="15581"/>
                    <a:pt x="12705" y="16115"/>
                    <a:pt x="12972" y="16605"/>
                  </a:cubicBezTo>
                  <a:cubicBezTo>
                    <a:pt x="13281" y="17096"/>
                    <a:pt x="13644" y="17544"/>
                    <a:pt x="14081" y="17939"/>
                  </a:cubicBezTo>
                  <a:cubicBezTo>
                    <a:pt x="14529" y="18387"/>
                    <a:pt x="15063" y="18835"/>
                    <a:pt x="15596" y="19230"/>
                  </a:cubicBezTo>
                  <a:cubicBezTo>
                    <a:pt x="15596" y="19251"/>
                    <a:pt x="15618" y="19262"/>
                    <a:pt x="15646" y="19262"/>
                  </a:cubicBezTo>
                  <a:cubicBezTo>
                    <a:pt x="15674" y="19262"/>
                    <a:pt x="15708" y="19251"/>
                    <a:pt x="15735" y="19230"/>
                  </a:cubicBezTo>
                  <a:cubicBezTo>
                    <a:pt x="15863" y="19006"/>
                    <a:pt x="15863" y="18696"/>
                    <a:pt x="15863" y="18430"/>
                  </a:cubicBezTo>
                  <a:lnTo>
                    <a:pt x="15863" y="17630"/>
                  </a:lnTo>
                  <a:cubicBezTo>
                    <a:pt x="15820" y="17096"/>
                    <a:pt x="15735" y="16563"/>
                    <a:pt x="15554" y="16072"/>
                  </a:cubicBezTo>
                  <a:cubicBezTo>
                    <a:pt x="15330" y="15496"/>
                    <a:pt x="15020" y="15005"/>
                    <a:pt x="14668" y="14515"/>
                  </a:cubicBezTo>
                  <a:cubicBezTo>
                    <a:pt x="14305" y="14035"/>
                    <a:pt x="13868" y="13544"/>
                    <a:pt x="13420" y="13096"/>
                  </a:cubicBezTo>
                  <a:cubicBezTo>
                    <a:pt x="13239" y="12968"/>
                    <a:pt x="13111" y="12829"/>
                    <a:pt x="12929" y="12701"/>
                  </a:cubicBezTo>
                  <a:lnTo>
                    <a:pt x="12929" y="12701"/>
                  </a:lnTo>
                  <a:cubicBezTo>
                    <a:pt x="14081" y="13320"/>
                    <a:pt x="15287" y="13896"/>
                    <a:pt x="16535" y="14301"/>
                  </a:cubicBezTo>
                  <a:lnTo>
                    <a:pt x="16578" y="14301"/>
                  </a:lnTo>
                  <a:cubicBezTo>
                    <a:pt x="16972" y="14781"/>
                    <a:pt x="17239" y="15368"/>
                    <a:pt x="17602" y="15901"/>
                  </a:cubicBezTo>
                  <a:cubicBezTo>
                    <a:pt x="17954" y="16435"/>
                    <a:pt x="18348" y="16915"/>
                    <a:pt x="18839" y="17320"/>
                  </a:cubicBezTo>
                  <a:cubicBezTo>
                    <a:pt x="19821" y="18120"/>
                    <a:pt x="20973" y="18568"/>
                    <a:pt x="22221" y="18654"/>
                  </a:cubicBezTo>
                  <a:cubicBezTo>
                    <a:pt x="22373" y="18664"/>
                    <a:pt x="22529" y="18669"/>
                    <a:pt x="22686" y="18669"/>
                  </a:cubicBezTo>
                  <a:cubicBezTo>
                    <a:pt x="23170" y="18669"/>
                    <a:pt x="23674" y="18619"/>
                    <a:pt x="24173" y="18515"/>
                  </a:cubicBezTo>
                  <a:cubicBezTo>
                    <a:pt x="24216" y="18472"/>
                    <a:pt x="24269" y="18430"/>
                    <a:pt x="24216" y="18344"/>
                  </a:cubicBezTo>
                  <a:cubicBezTo>
                    <a:pt x="23864" y="17896"/>
                    <a:pt x="23682" y="17320"/>
                    <a:pt x="23373" y="16787"/>
                  </a:cubicBezTo>
                  <a:cubicBezTo>
                    <a:pt x="23106" y="16253"/>
                    <a:pt x="22711" y="15848"/>
                    <a:pt x="22178" y="15496"/>
                  </a:cubicBezTo>
                  <a:cubicBezTo>
                    <a:pt x="21154" y="14781"/>
                    <a:pt x="20002" y="14301"/>
                    <a:pt x="18754" y="14205"/>
                  </a:cubicBezTo>
                  <a:cubicBezTo>
                    <a:pt x="18418" y="14184"/>
                    <a:pt x="18084" y="14184"/>
                    <a:pt x="17751" y="14184"/>
                  </a:cubicBezTo>
                  <a:cubicBezTo>
                    <a:pt x="17418" y="14184"/>
                    <a:pt x="17084" y="14184"/>
                    <a:pt x="16748" y="14163"/>
                  </a:cubicBezTo>
                  <a:cubicBezTo>
                    <a:pt x="15415" y="13715"/>
                    <a:pt x="14135" y="13139"/>
                    <a:pt x="12929" y="12477"/>
                  </a:cubicBezTo>
                  <a:lnTo>
                    <a:pt x="12929" y="12477"/>
                  </a:lnTo>
                  <a:cubicBezTo>
                    <a:pt x="13600" y="12701"/>
                    <a:pt x="14301" y="12797"/>
                    <a:pt x="15007" y="12797"/>
                  </a:cubicBezTo>
                  <a:cubicBezTo>
                    <a:pt x="15143" y="12797"/>
                    <a:pt x="15279" y="12793"/>
                    <a:pt x="15415" y="12787"/>
                  </a:cubicBezTo>
                  <a:cubicBezTo>
                    <a:pt x="16172" y="12744"/>
                    <a:pt x="16887" y="12563"/>
                    <a:pt x="17602" y="12339"/>
                  </a:cubicBezTo>
                  <a:cubicBezTo>
                    <a:pt x="18263" y="12168"/>
                    <a:pt x="18935" y="11901"/>
                    <a:pt x="19597" y="11581"/>
                  </a:cubicBezTo>
                  <a:cubicBezTo>
                    <a:pt x="19906" y="11410"/>
                    <a:pt x="20269" y="11186"/>
                    <a:pt x="20535" y="10920"/>
                  </a:cubicBezTo>
                  <a:cubicBezTo>
                    <a:pt x="20845" y="10696"/>
                    <a:pt x="21197" y="10386"/>
                    <a:pt x="21282" y="9981"/>
                  </a:cubicBezTo>
                  <a:cubicBezTo>
                    <a:pt x="21325" y="9946"/>
                    <a:pt x="21298" y="9884"/>
                    <a:pt x="21242" y="9884"/>
                  </a:cubicBezTo>
                  <a:cubicBezTo>
                    <a:pt x="21228" y="9884"/>
                    <a:pt x="21213" y="9888"/>
                    <a:pt x="21197" y="9896"/>
                  </a:cubicBezTo>
                  <a:cubicBezTo>
                    <a:pt x="21142" y="9903"/>
                    <a:pt x="21087" y="9907"/>
                    <a:pt x="21030" y="9907"/>
                  </a:cubicBezTo>
                  <a:cubicBezTo>
                    <a:pt x="20765" y="9907"/>
                    <a:pt x="20479" y="9829"/>
                    <a:pt x="20215" y="9714"/>
                  </a:cubicBezTo>
                  <a:cubicBezTo>
                    <a:pt x="19906" y="9629"/>
                    <a:pt x="19554" y="9544"/>
                    <a:pt x="19244" y="9501"/>
                  </a:cubicBezTo>
                  <a:cubicBezTo>
                    <a:pt x="18939" y="9457"/>
                    <a:pt x="18627" y="9434"/>
                    <a:pt x="18315" y="9434"/>
                  </a:cubicBezTo>
                  <a:cubicBezTo>
                    <a:pt x="17940" y="9434"/>
                    <a:pt x="17563" y="9468"/>
                    <a:pt x="17196" y="9544"/>
                  </a:cubicBezTo>
                  <a:cubicBezTo>
                    <a:pt x="15906" y="9810"/>
                    <a:pt x="14796" y="10514"/>
                    <a:pt x="13644" y="11186"/>
                  </a:cubicBezTo>
                  <a:cubicBezTo>
                    <a:pt x="13134" y="11460"/>
                    <a:pt x="12549" y="11734"/>
                    <a:pt x="11925" y="11734"/>
                  </a:cubicBezTo>
                  <a:cubicBezTo>
                    <a:pt x="11845" y="11734"/>
                    <a:pt x="11763" y="11730"/>
                    <a:pt x="11681" y="11720"/>
                  </a:cubicBezTo>
                  <a:lnTo>
                    <a:pt x="11681" y="11677"/>
                  </a:lnTo>
                  <a:cubicBezTo>
                    <a:pt x="11020" y="11272"/>
                    <a:pt x="10348" y="10781"/>
                    <a:pt x="9729" y="10301"/>
                  </a:cubicBezTo>
                  <a:cubicBezTo>
                    <a:pt x="9377" y="10034"/>
                    <a:pt x="9068" y="9768"/>
                    <a:pt x="8748" y="9448"/>
                  </a:cubicBezTo>
                  <a:lnTo>
                    <a:pt x="8748" y="9448"/>
                  </a:lnTo>
                  <a:cubicBezTo>
                    <a:pt x="8929" y="9544"/>
                    <a:pt x="9110" y="9586"/>
                    <a:pt x="9281" y="9672"/>
                  </a:cubicBezTo>
                  <a:cubicBezTo>
                    <a:pt x="9644" y="9768"/>
                    <a:pt x="9953" y="9853"/>
                    <a:pt x="10305" y="9896"/>
                  </a:cubicBezTo>
                  <a:cubicBezTo>
                    <a:pt x="10461" y="9914"/>
                    <a:pt x="10618" y="9923"/>
                    <a:pt x="10777" y="9923"/>
                  </a:cubicBezTo>
                  <a:cubicBezTo>
                    <a:pt x="11345" y="9923"/>
                    <a:pt x="11921" y="9814"/>
                    <a:pt x="12439" y="9672"/>
                  </a:cubicBezTo>
                  <a:cubicBezTo>
                    <a:pt x="13815" y="9362"/>
                    <a:pt x="15244" y="8829"/>
                    <a:pt x="16354" y="7944"/>
                  </a:cubicBezTo>
                  <a:cubicBezTo>
                    <a:pt x="17015" y="7453"/>
                    <a:pt x="17602" y="6781"/>
                    <a:pt x="17911" y="6034"/>
                  </a:cubicBezTo>
                  <a:cubicBezTo>
                    <a:pt x="17954" y="5938"/>
                    <a:pt x="17868" y="5895"/>
                    <a:pt x="17815" y="5895"/>
                  </a:cubicBezTo>
                  <a:cubicBezTo>
                    <a:pt x="17684" y="5931"/>
                    <a:pt x="17546" y="5945"/>
                    <a:pt x="17406" y="5945"/>
                  </a:cubicBezTo>
                  <a:cubicBezTo>
                    <a:pt x="17216" y="5945"/>
                    <a:pt x="17023" y="5920"/>
                    <a:pt x="16844" y="5895"/>
                  </a:cubicBezTo>
                  <a:cubicBezTo>
                    <a:pt x="16535" y="5810"/>
                    <a:pt x="16215" y="5767"/>
                    <a:pt x="15863" y="5714"/>
                  </a:cubicBezTo>
                  <a:cubicBezTo>
                    <a:pt x="15627" y="5699"/>
                    <a:pt x="15390" y="5689"/>
                    <a:pt x="15154" y="5689"/>
                  </a:cubicBezTo>
                  <a:cubicBezTo>
                    <a:pt x="14729" y="5689"/>
                    <a:pt x="14309" y="5721"/>
                    <a:pt x="13911" y="5810"/>
                  </a:cubicBezTo>
                  <a:cubicBezTo>
                    <a:pt x="12535" y="5981"/>
                    <a:pt x="11244" y="6567"/>
                    <a:pt x="10134" y="7367"/>
                  </a:cubicBezTo>
                  <a:cubicBezTo>
                    <a:pt x="9814" y="7634"/>
                    <a:pt x="9505" y="7901"/>
                    <a:pt x="9196" y="8168"/>
                  </a:cubicBezTo>
                  <a:cubicBezTo>
                    <a:pt x="8886" y="8434"/>
                    <a:pt x="8620" y="8744"/>
                    <a:pt x="8268" y="9010"/>
                  </a:cubicBezTo>
                  <a:lnTo>
                    <a:pt x="8268" y="9053"/>
                  </a:lnTo>
                  <a:cubicBezTo>
                    <a:pt x="8086" y="8914"/>
                    <a:pt x="7948" y="8744"/>
                    <a:pt x="7820" y="8605"/>
                  </a:cubicBezTo>
                  <a:cubicBezTo>
                    <a:pt x="8801" y="7805"/>
                    <a:pt x="9548" y="6695"/>
                    <a:pt x="9996" y="5447"/>
                  </a:cubicBezTo>
                  <a:cubicBezTo>
                    <a:pt x="10348" y="4338"/>
                    <a:pt x="10444" y="3143"/>
                    <a:pt x="10262" y="1980"/>
                  </a:cubicBezTo>
                  <a:cubicBezTo>
                    <a:pt x="10134" y="1319"/>
                    <a:pt x="9910" y="647"/>
                    <a:pt x="9505" y="28"/>
                  </a:cubicBezTo>
                  <a:cubicBezTo>
                    <a:pt x="9487" y="11"/>
                    <a:pt x="9462" y="0"/>
                    <a:pt x="9436" y="0"/>
                  </a:cubicBezTo>
                  <a:close/>
                </a:path>
              </a:pathLst>
            </a:custGeom>
            <a:solidFill>
              <a:srgbClr val="E02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3081291" y="2695150"/>
              <a:ext cx="951334" cy="756842"/>
            </a:xfrm>
            <a:custGeom>
              <a:avLst/>
              <a:gdLst/>
              <a:ahLst/>
              <a:cxnLst/>
              <a:rect l="l" t="t" r="r" b="b"/>
              <a:pathLst>
                <a:path w="24227" h="19274" extrusionOk="0">
                  <a:moveTo>
                    <a:pt x="9394" y="0"/>
                  </a:moveTo>
                  <a:cubicBezTo>
                    <a:pt x="9357" y="0"/>
                    <a:pt x="9317" y="29"/>
                    <a:pt x="9292" y="54"/>
                  </a:cubicBezTo>
                  <a:cubicBezTo>
                    <a:pt x="9068" y="630"/>
                    <a:pt x="8620" y="1078"/>
                    <a:pt x="8225" y="1558"/>
                  </a:cubicBezTo>
                  <a:cubicBezTo>
                    <a:pt x="7863" y="2006"/>
                    <a:pt x="7596" y="2497"/>
                    <a:pt x="7329" y="2988"/>
                  </a:cubicBezTo>
                  <a:cubicBezTo>
                    <a:pt x="7105" y="3521"/>
                    <a:pt x="6935" y="4097"/>
                    <a:pt x="6892" y="4673"/>
                  </a:cubicBezTo>
                  <a:cubicBezTo>
                    <a:pt x="6839" y="5249"/>
                    <a:pt x="6977" y="5783"/>
                    <a:pt x="7105" y="6359"/>
                  </a:cubicBezTo>
                  <a:cubicBezTo>
                    <a:pt x="7201" y="6988"/>
                    <a:pt x="7329" y="7649"/>
                    <a:pt x="7468" y="8322"/>
                  </a:cubicBezTo>
                  <a:cubicBezTo>
                    <a:pt x="6359" y="7212"/>
                    <a:pt x="5420" y="6007"/>
                    <a:pt x="4662" y="4631"/>
                  </a:cubicBezTo>
                  <a:cubicBezTo>
                    <a:pt x="4044" y="3479"/>
                    <a:pt x="3553" y="2230"/>
                    <a:pt x="3244" y="940"/>
                  </a:cubicBezTo>
                  <a:cubicBezTo>
                    <a:pt x="3244" y="901"/>
                    <a:pt x="3207" y="880"/>
                    <a:pt x="3167" y="880"/>
                  </a:cubicBezTo>
                  <a:cubicBezTo>
                    <a:pt x="3117" y="880"/>
                    <a:pt x="3062" y="912"/>
                    <a:pt x="3062" y="982"/>
                  </a:cubicBezTo>
                  <a:cubicBezTo>
                    <a:pt x="3596" y="3297"/>
                    <a:pt x="4758" y="5473"/>
                    <a:pt x="6263" y="7297"/>
                  </a:cubicBezTo>
                  <a:cubicBezTo>
                    <a:pt x="6668" y="7745"/>
                    <a:pt x="7063" y="8183"/>
                    <a:pt x="7468" y="8588"/>
                  </a:cubicBezTo>
                  <a:cubicBezTo>
                    <a:pt x="7468" y="8588"/>
                    <a:pt x="7425" y="8546"/>
                    <a:pt x="7372" y="8546"/>
                  </a:cubicBezTo>
                  <a:cubicBezTo>
                    <a:pt x="6753" y="8631"/>
                    <a:pt x="6134" y="8716"/>
                    <a:pt x="5505" y="8812"/>
                  </a:cubicBezTo>
                  <a:cubicBezTo>
                    <a:pt x="4929" y="8898"/>
                    <a:pt x="4353" y="8940"/>
                    <a:pt x="3820" y="9164"/>
                  </a:cubicBezTo>
                  <a:cubicBezTo>
                    <a:pt x="3286" y="9346"/>
                    <a:pt x="2753" y="9698"/>
                    <a:pt x="2358" y="10050"/>
                  </a:cubicBezTo>
                  <a:cubicBezTo>
                    <a:pt x="1910" y="10412"/>
                    <a:pt x="1505" y="10850"/>
                    <a:pt x="1195" y="11340"/>
                  </a:cubicBezTo>
                  <a:cubicBezTo>
                    <a:pt x="843" y="11874"/>
                    <a:pt x="534" y="12546"/>
                    <a:pt x="43" y="12983"/>
                  </a:cubicBezTo>
                  <a:cubicBezTo>
                    <a:pt x="1" y="13026"/>
                    <a:pt x="1" y="13122"/>
                    <a:pt x="43" y="13165"/>
                  </a:cubicBezTo>
                  <a:cubicBezTo>
                    <a:pt x="427" y="13264"/>
                    <a:pt x="820" y="13308"/>
                    <a:pt x="1214" y="13308"/>
                  </a:cubicBezTo>
                  <a:cubicBezTo>
                    <a:pt x="2048" y="13308"/>
                    <a:pt x="2885" y="13110"/>
                    <a:pt x="3638" y="12813"/>
                  </a:cubicBezTo>
                  <a:cubicBezTo>
                    <a:pt x="4801" y="12364"/>
                    <a:pt x="5825" y="11607"/>
                    <a:pt x="6572" y="10626"/>
                  </a:cubicBezTo>
                  <a:cubicBezTo>
                    <a:pt x="7020" y="10050"/>
                    <a:pt x="7372" y="9431"/>
                    <a:pt x="7639" y="8759"/>
                  </a:cubicBezTo>
                  <a:cubicBezTo>
                    <a:pt x="7777" y="8898"/>
                    <a:pt x="7959" y="9079"/>
                    <a:pt x="8129" y="9207"/>
                  </a:cubicBezTo>
                  <a:lnTo>
                    <a:pt x="8087" y="9250"/>
                  </a:lnTo>
                  <a:cubicBezTo>
                    <a:pt x="7959" y="9964"/>
                    <a:pt x="7692" y="10626"/>
                    <a:pt x="7553" y="11340"/>
                  </a:cubicBezTo>
                  <a:cubicBezTo>
                    <a:pt x="7372" y="12012"/>
                    <a:pt x="7287" y="12674"/>
                    <a:pt x="7329" y="13346"/>
                  </a:cubicBezTo>
                  <a:cubicBezTo>
                    <a:pt x="7329" y="13965"/>
                    <a:pt x="7425" y="14583"/>
                    <a:pt x="7639" y="15159"/>
                  </a:cubicBezTo>
                  <a:cubicBezTo>
                    <a:pt x="7905" y="15789"/>
                    <a:pt x="8268" y="16322"/>
                    <a:pt x="8705" y="16813"/>
                  </a:cubicBezTo>
                  <a:lnTo>
                    <a:pt x="9505" y="17613"/>
                  </a:lnTo>
                  <a:cubicBezTo>
                    <a:pt x="9772" y="17826"/>
                    <a:pt x="10135" y="18050"/>
                    <a:pt x="10305" y="18413"/>
                  </a:cubicBezTo>
                  <a:cubicBezTo>
                    <a:pt x="10332" y="18456"/>
                    <a:pt x="10367" y="18477"/>
                    <a:pt x="10400" y="18477"/>
                  </a:cubicBezTo>
                  <a:cubicBezTo>
                    <a:pt x="10433" y="18477"/>
                    <a:pt x="10465" y="18456"/>
                    <a:pt x="10487" y="18413"/>
                  </a:cubicBezTo>
                  <a:cubicBezTo>
                    <a:pt x="10711" y="17784"/>
                    <a:pt x="10839" y="17165"/>
                    <a:pt x="10892" y="16493"/>
                  </a:cubicBezTo>
                  <a:cubicBezTo>
                    <a:pt x="10978" y="15874"/>
                    <a:pt x="11020" y="15255"/>
                    <a:pt x="10935" y="14626"/>
                  </a:cubicBezTo>
                  <a:cubicBezTo>
                    <a:pt x="10892" y="14007"/>
                    <a:pt x="10668" y="13389"/>
                    <a:pt x="10444" y="12759"/>
                  </a:cubicBezTo>
                  <a:cubicBezTo>
                    <a:pt x="10177" y="12183"/>
                    <a:pt x="9911" y="11564"/>
                    <a:pt x="9601" y="10988"/>
                  </a:cubicBezTo>
                  <a:cubicBezTo>
                    <a:pt x="9292" y="10540"/>
                    <a:pt x="8972" y="10092"/>
                    <a:pt x="8663" y="9698"/>
                  </a:cubicBezTo>
                  <a:lnTo>
                    <a:pt x="8663" y="9698"/>
                  </a:lnTo>
                  <a:cubicBezTo>
                    <a:pt x="9559" y="10455"/>
                    <a:pt x="10530" y="11159"/>
                    <a:pt x="11511" y="11831"/>
                  </a:cubicBezTo>
                  <a:lnTo>
                    <a:pt x="11511" y="11916"/>
                  </a:lnTo>
                  <a:cubicBezTo>
                    <a:pt x="11820" y="12941"/>
                    <a:pt x="11959" y="14007"/>
                    <a:pt x="12311" y="15074"/>
                  </a:cubicBezTo>
                  <a:cubicBezTo>
                    <a:pt x="12439" y="15607"/>
                    <a:pt x="12663" y="16098"/>
                    <a:pt x="12930" y="16589"/>
                  </a:cubicBezTo>
                  <a:cubicBezTo>
                    <a:pt x="13239" y="17079"/>
                    <a:pt x="13602" y="17517"/>
                    <a:pt x="14039" y="17922"/>
                  </a:cubicBezTo>
                  <a:cubicBezTo>
                    <a:pt x="14487" y="18413"/>
                    <a:pt x="15021" y="18808"/>
                    <a:pt x="15554" y="19256"/>
                  </a:cubicBezTo>
                  <a:cubicBezTo>
                    <a:pt x="15566" y="19268"/>
                    <a:pt x="15579" y="19273"/>
                    <a:pt x="15592" y="19273"/>
                  </a:cubicBezTo>
                  <a:cubicBezTo>
                    <a:pt x="15622" y="19273"/>
                    <a:pt x="15655" y="19243"/>
                    <a:pt x="15693" y="19213"/>
                  </a:cubicBezTo>
                  <a:cubicBezTo>
                    <a:pt x="15821" y="18989"/>
                    <a:pt x="15821" y="18722"/>
                    <a:pt x="15821" y="18456"/>
                  </a:cubicBezTo>
                  <a:lnTo>
                    <a:pt x="15821" y="17656"/>
                  </a:lnTo>
                  <a:cubicBezTo>
                    <a:pt x="15778" y="17122"/>
                    <a:pt x="15693" y="16589"/>
                    <a:pt x="15511" y="16055"/>
                  </a:cubicBezTo>
                  <a:cubicBezTo>
                    <a:pt x="15330" y="15522"/>
                    <a:pt x="14978" y="14989"/>
                    <a:pt x="14626" y="14541"/>
                  </a:cubicBezTo>
                  <a:cubicBezTo>
                    <a:pt x="14263" y="14007"/>
                    <a:pt x="13826" y="13517"/>
                    <a:pt x="13378" y="13122"/>
                  </a:cubicBezTo>
                  <a:cubicBezTo>
                    <a:pt x="13196" y="12941"/>
                    <a:pt x="13068" y="12813"/>
                    <a:pt x="12887" y="12674"/>
                  </a:cubicBezTo>
                  <a:lnTo>
                    <a:pt x="12887" y="12674"/>
                  </a:lnTo>
                  <a:cubicBezTo>
                    <a:pt x="14039" y="13346"/>
                    <a:pt x="15245" y="13879"/>
                    <a:pt x="16535" y="14274"/>
                  </a:cubicBezTo>
                  <a:cubicBezTo>
                    <a:pt x="16930" y="14765"/>
                    <a:pt x="17197" y="15341"/>
                    <a:pt x="17559" y="15874"/>
                  </a:cubicBezTo>
                  <a:cubicBezTo>
                    <a:pt x="17911" y="16407"/>
                    <a:pt x="18306" y="16898"/>
                    <a:pt x="18797" y="17293"/>
                  </a:cubicBezTo>
                  <a:cubicBezTo>
                    <a:pt x="19778" y="18093"/>
                    <a:pt x="20930" y="18541"/>
                    <a:pt x="22178" y="18626"/>
                  </a:cubicBezTo>
                  <a:cubicBezTo>
                    <a:pt x="22354" y="18653"/>
                    <a:pt x="22533" y="18665"/>
                    <a:pt x="22716" y="18665"/>
                  </a:cubicBezTo>
                  <a:cubicBezTo>
                    <a:pt x="23177" y="18665"/>
                    <a:pt x="23657" y="18590"/>
                    <a:pt x="24131" y="18498"/>
                  </a:cubicBezTo>
                  <a:cubicBezTo>
                    <a:pt x="24227" y="18498"/>
                    <a:pt x="24227" y="18413"/>
                    <a:pt x="24173" y="18360"/>
                  </a:cubicBezTo>
                  <a:cubicBezTo>
                    <a:pt x="23821" y="17880"/>
                    <a:pt x="23640" y="17293"/>
                    <a:pt x="23373" y="16813"/>
                  </a:cubicBezTo>
                  <a:cubicBezTo>
                    <a:pt x="23064" y="16279"/>
                    <a:pt x="22669" y="15831"/>
                    <a:pt x="22136" y="15479"/>
                  </a:cubicBezTo>
                  <a:cubicBezTo>
                    <a:pt x="21112" y="14765"/>
                    <a:pt x="19960" y="14274"/>
                    <a:pt x="18711" y="14189"/>
                  </a:cubicBezTo>
                  <a:cubicBezTo>
                    <a:pt x="18559" y="14179"/>
                    <a:pt x="18408" y="14176"/>
                    <a:pt x="18256" y="14176"/>
                  </a:cubicBezTo>
                  <a:cubicBezTo>
                    <a:pt x="17986" y="14176"/>
                    <a:pt x="17717" y="14186"/>
                    <a:pt x="17447" y="14186"/>
                  </a:cubicBezTo>
                  <a:cubicBezTo>
                    <a:pt x="17201" y="14186"/>
                    <a:pt x="16954" y="14177"/>
                    <a:pt x="16706" y="14146"/>
                  </a:cubicBezTo>
                  <a:cubicBezTo>
                    <a:pt x="15373" y="13741"/>
                    <a:pt x="14092" y="13165"/>
                    <a:pt x="12887" y="12450"/>
                  </a:cubicBezTo>
                  <a:lnTo>
                    <a:pt x="12887" y="12450"/>
                  </a:lnTo>
                  <a:cubicBezTo>
                    <a:pt x="13591" y="12685"/>
                    <a:pt x="14329" y="12820"/>
                    <a:pt x="15106" y="12820"/>
                  </a:cubicBezTo>
                  <a:cubicBezTo>
                    <a:pt x="15212" y="12820"/>
                    <a:pt x="15319" y="12818"/>
                    <a:pt x="15426" y="12813"/>
                  </a:cubicBezTo>
                  <a:cubicBezTo>
                    <a:pt x="16130" y="12759"/>
                    <a:pt x="16845" y="12589"/>
                    <a:pt x="17559" y="12364"/>
                  </a:cubicBezTo>
                  <a:cubicBezTo>
                    <a:pt x="18221" y="12140"/>
                    <a:pt x="18935" y="11916"/>
                    <a:pt x="19554" y="11564"/>
                  </a:cubicBezTo>
                  <a:cubicBezTo>
                    <a:pt x="19864" y="11383"/>
                    <a:pt x="20226" y="11159"/>
                    <a:pt x="20536" y="10946"/>
                  </a:cubicBezTo>
                  <a:cubicBezTo>
                    <a:pt x="20802" y="10679"/>
                    <a:pt x="21154" y="10412"/>
                    <a:pt x="21293" y="10007"/>
                  </a:cubicBezTo>
                  <a:cubicBezTo>
                    <a:pt x="21293" y="9922"/>
                    <a:pt x="21240" y="9879"/>
                    <a:pt x="21154" y="9879"/>
                  </a:cubicBezTo>
                  <a:cubicBezTo>
                    <a:pt x="21102" y="9886"/>
                    <a:pt x="21048" y="9889"/>
                    <a:pt x="20994" y="9889"/>
                  </a:cubicBezTo>
                  <a:cubicBezTo>
                    <a:pt x="20727" y="9889"/>
                    <a:pt x="20439" y="9811"/>
                    <a:pt x="20173" y="9740"/>
                  </a:cubicBezTo>
                  <a:cubicBezTo>
                    <a:pt x="19864" y="9655"/>
                    <a:pt x="19512" y="9559"/>
                    <a:pt x="19202" y="9516"/>
                  </a:cubicBezTo>
                  <a:cubicBezTo>
                    <a:pt x="18866" y="9452"/>
                    <a:pt x="18522" y="9420"/>
                    <a:pt x="18178" y="9420"/>
                  </a:cubicBezTo>
                  <a:cubicBezTo>
                    <a:pt x="17834" y="9420"/>
                    <a:pt x="17490" y="9452"/>
                    <a:pt x="17154" y="9516"/>
                  </a:cubicBezTo>
                  <a:cubicBezTo>
                    <a:pt x="15863" y="9826"/>
                    <a:pt x="14754" y="10540"/>
                    <a:pt x="13602" y="11159"/>
                  </a:cubicBezTo>
                  <a:cubicBezTo>
                    <a:pt x="13114" y="11430"/>
                    <a:pt x="12558" y="11724"/>
                    <a:pt x="11966" y="11724"/>
                  </a:cubicBezTo>
                  <a:cubicBezTo>
                    <a:pt x="11858" y="11724"/>
                    <a:pt x="11749" y="11714"/>
                    <a:pt x="11639" y="11692"/>
                  </a:cubicBezTo>
                  <a:cubicBezTo>
                    <a:pt x="10978" y="11255"/>
                    <a:pt x="10305" y="10764"/>
                    <a:pt x="9687" y="10274"/>
                  </a:cubicBezTo>
                  <a:cubicBezTo>
                    <a:pt x="9377" y="10007"/>
                    <a:pt x="9025" y="9740"/>
                    <a:pt x="8705" y="9474"/>
                  </a:cubicBezTo>
                  <a:lnTo>
                    <a:pt x="8705" y="9474"/>
                  </a:lnTo>
                  <a:cubicBezTo>
                    <a:pt x="8887" y="9559"/>
                    <a:pt x="9068" y="9612"/>
                    <a:pt x="9239" y="9655"/>
                  </a:cubicBezTo>
                  <a:cubicBezTo>
                    <a:pt x="9601" y="9783"/>
                    <a:pt x="9953" y="9879"/>
                    <a:pt x="10263" y="9922"/>
                  </a:cubicBezTo>
                  <a:cubicBezTo>
                    <a:pt x="10351" y="9927"/>
                    <a:pt x="10441" y="9929"/>
                    <a:pt x="10530" y="9929"/>
                  </a:cubicBezTo>
                  <a:cubicBezTo>
                    <a:pt x="11164" y="9929"/>
                    <a:pt x="11817" y="9804"/>
                    <a:pt x="12396" y="9655"/>
                  </a:cubicBezTo>
                  <a:cubicBezTo>
                    <a:pt x="13826" y="9346"/>
                    <a:pt x="15202" y="8855"/>
                    <a:pt x="16354" y="7959"/>
                  </a:cubicBezTo>
                  <a:cubicBezTo>
                    <a:pt x="16973" y="7425"/>
                    <a:pt x="17559" y="6764"/>
                    <a:pt x="17869" y="6007"/>
                  </a:cubicBezTo>
                  <a:cubicBezTo>
                    <a:pt x="17911" y="5964"/>
                    <a:pt x="17869" y="5879"/>
                    <a:pt x="17773" y="5879"/>
                  </a:cubicBezTo>
                  <a:cubicBezTo>
                    <a:pt x="17642" y="5915"/>
                    <a:pt x="17511" y="5928"/>
                    <a:pt x="17377" y="5928"/>
                  </a:cubicBezTo>
                  <a:cubicBezTo>
                    <a:pt x="17194" y="5928"/>
                    <a:pt x="17005" y="5903"/>
                    <a:pt x="16802" y="5879"/>
                  </a:cubicBezTo>
                  <a:cubicBezTo>
                    <a:pt x="16493" y="5825"/>
                    <a:pt x="16173" y="5740"/>
                    <a:pt x="15821" y="5740"/>
                  </a:cubicBezTo>
                  <a:cubicBezTo>
                    <a:pt x="15568" y="5707"/>
                    <a:pt x="15314" y="5694"/>
                    <a:pt x="15062" y="5694"/>
                  </a:cubicBezTo>
                  <a:cubicBezTo>
                    <a:pt x="14654" y="5694"/>
                    <a:pt x="14251" y="5730"/>
                    <a:pt x="13868" y="5783"/>
                  </a:cubicBezTo>
                  <a:cubicBezTo>
                    <a:pt x="12492" y="6007"/>
                    <a:pt x="11202" y="6583"/>
                    <a:pt x="10092" y="7383"/>
                  </a:cubicBezTo>
                  <a:cubicBezTo>
                    <a:pt x="9772" y="7607"/>
                    <a:pt x="9463" y="7874"/>
                    <a:pt x="9153" y="8140"/>
                  </a:cubicBezTo>
                  <a:cubicBezTo>
                    <a:pt x="8844" y="8450"/>
                    <a:pt x="8577" y="8759"/>
                    <a:pt x="8225" y="9026"/>
                  </a:cubicBezTo>
                  <a:cubicBezTo>
                    <a:pt x="8044" y="8898"/>
                    <a:pt x="7905" y="8759"/>
                    <a:pt x="7777" y="8631"/>
                  </a:cubicBezTo>
                  <a:cubicBezTo>
                    <a:pt x="8759" y="7788"/>
                    <a:pt x="9505" y="6679"/>
                    <a:pt x="9953" y="5431"/>
                  </a:cubicBezTo>
                  <a:cubicBezTo>
                    <a:pt x="10305" y="4364"/>
                    <a:pt x="10401" y="3159"/>
                    <a:pt x="10220" y="2006"/>
                  </a:cubicBezTo>
                  <a:cubicBezTo>
                    <a:pt x="10092" y="1292"/>
                    <a:pt x="9868" y="630"/>
                    <a:pt x="9463" y="54"/>
                  </a:cubicBezTo>
                  <a:cubicBezTo>
                    <a:pt x="9445" y="15"/>
                    <a:pt x="9420" y="0"/>
                    <a:pt x="9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3381212" y="2712742"/>
              <a:ext cx="94281" cy="317988"/>
            </a:xfrm>
            <a:custGeom>
              <a:avLst/>
              <a:gdLst/>
              <a:ahLst/>
              <a:cxnLst/>
              <a:rect l="l" t="t" r="r" b="b"/>
              <a:pathLst>
                <a:path w="2401" h="8098" extrusionOk="0">
                  <a:moveTo>
                    <a:pt x="1654" y="1"/>
                  </a:moveTo>
                  <a:lnTo>
                    <a:pt x="1601" y="44"/>
                  </a:lnTo>
                  <a:cubicBezTo>
                    <a:pt x="1654" y="364"/>
                    <a:pt x="1697" y="673"/>
                    <a:pt x="1739" y="940"/>
                  </a:cubicBezTo>
                  <a:cubicBezTo>
                    <a:pt x="1782" y="1292"/>
                    <a:pt x="1825" y="1601"/>
                    <a:pt x="1782" y="1964"/>
                  </a:cubicBezTo>
                  <a:cubicBezTo>
                    <a:pt x="1697" y="3073"/>
                    <a:pt x="982" y="4044"/>
                    <a:pt x="491" y="5025"/>
                  </a:cubicBezTo>
                  <a:cubicBezTo>
                    <a:pt x="267" y="5516"/>
                    <a:pt x="97" y="6049"/>
                    <a:pt x="54" y="6625"/>
                  </a:cubicBezTo>
                  <a:cubicBezTo>
                    <a:pt x="1" y="6892"/>
                    <a:pt x="54" y="7201"/>
                    <a:pt x="54" y="7468"/>
                  </a:cubicBezTo>
                  <a:cubicBezTo>
                    <a:pt x="54" y="7650"/>
                    <a:pt x="54" y="7778"/>
                    <a:pt x="1" y="7916"/>
                  </a:cubicBezTo>
                  <a:lnTo>
                    <a:pt x="1" y="8098"/>
                  </a:lnTo>
                  <a:cubicBezTo>
                    <a:pt x="491" y="7692"/>
                    <a:pt x="897" y="7201"/>
                    <a:pt x="1249" y="6625"/>
                  </a:cubicBezTo>
                  <a:cubicBezTo>
                    <a:pt x="1921" y="5644"/>
                    <a:pt x="2315" y="4492"/>
                    <a:pt x="2358" y="3297"/>
                  </a:cubicBezTo>
                  <a:cubicBezTo>
                    <a:pt x="2401" y="2177"/>
                    <a:pt x="2230" y="940"/>
                    <a:pt x="1654"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p:nvPr/>
          </p:nvSpPr>
          <p:spPr>
            <a:xfrm>
              <a:off x="3540400" y="3178958"/>
              <a:ext cx="130722" cy="254728"/>
            </a:xfrm>
            <a:custGeom>
              <a:avLst/>
              <a:gdLst/>
              <a:ahLst/>
              <a:cxnLst/>
              <a:rect l="l" t="t" r="r" b="b"/>
              <a:pathLst>
                <a:path w="3329" h="6487" extrusionOk="0">
                  <a:moveTo>
                    <a:pt x="0" y="1"/>
                  </a:moveTo>
                  <a:cubicBezTo>
                    <a:pt x="128" y="492"/>
                    <a:pt x="214" y="972"/>
                    <a:pt x="310" y="1462"/>
                  </a:cubicBezTo>
                  <a:cubicBezTo>
                    <a:pt x="534" y="2486"/>
                    <a:pt x="800" y="3553"/>
                    <a:pt x="1376" y="4438"/>
                  </a:cubicBezTo>
                  <a:cubicBezTo>
                    <a:pt x="1910" y="5239"/>
                    <a:pt x="2614" y="5911"/>
                    <a:pt x="3329" y="6487"/>
                  </a:cubicBezTo>
                  <a:cubicBezTo>
                    <a:pt x="3062" y="6220"/>
                    <a:pt x="2880" y="5868"/>
                    <a:pt x="2752" y="5505"/>
                  </a:cubicBezTo>
                  <a:cubicBezTo>
                    <a:pt x="2571" y="4972"/>
                    <a:pt x="2486" y="4396"/>
                    <a:pt x="2347" y="3862"/>
                  </a:cubicBezTo>
                  <a:cubicBezTo>
                    <a:pt x="2262" y="3596"/>
                    <a:pt x="2176" y="3329"/>
                    <a:pt x="2038" y="3062"/>
                  </a:cubicBezTo>
                  <a:cubicBezTo>
                    <a:pt x="1952" y="2838"/>
                    <a:pt x="1814" y="2572"/>
                    <a:pt x="1686" y="2358"/>
                  </a:cubicBezTo>
                  <a:cubicBezTo>
                    <a:pt x="1376" y="1910"/>
                    <a:pt x="1014" y="1505"/>
                    <a:pt x="704" y="1068"/>
                  </a:cubicBezTo>
                  <a:cubicBezTo>
                    <a:pt x="534" y="844"/>
                    <a:pt x="395" y="662"/>
                    <a:pt x="267" y="438"/>
                  </a:cubicBezTo>
                  <a:cubicBezTo>
                    <a:pt x="171" y="268"/>
                    <a:pt x="86" y="129"/>
                    <a:pt x="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7"/>
            <p:cNvSpPr/>
            <p:nvPr/>
          </p:nvSpPr>
          <p:spPr>
            <a:xfrm>
              <a:off x="3747730" y="3264403"/>
              <a:ext cx="268982" cy="153772"/>
            </a:xfrm>
            <a:custGeom>
              <a:avLst/>
              <a:gdLst/>
              <a:ahLst/>
              <a:cxnLst/>
              <a:rect l="l" t="t" r="r" b="b"/>
              <a:pathLst>
                <a:path w="6850" h="3916" extrusionOk="0">
                  <a:moveTo>
                    <a:pt x="1" y="1"/>
                  </a:moveTo>
                  <a:lnTo>
                    <a:pt x="1" y="1"/>
                  </a:lnTo>
                  <a:cubicBezTo>
                    <a:pt x="225" y="86"/>
                    <a:pt x="449" y="129"/>
                    <a:pt x="673" y="182"/>
                  </a:cubicBezTo>
                  <a:cubicBezTo>
                    <a:pt x="982" y="268"/>
                    <a:pt x="1291" y="449"/>
                    <a:pt x="1558" y="620"/>
                  </a:cubicBezTo>
                  <a:cubicBezTo>
                    <a:pt x="2049" y="1025"/>
                    <a:pt x="2401" y="1516"/>
                    <a:pt x="2806" y="1953"/>
                  </a:cubicBezTo>
                  <a:cubicBezTo>
                    <a:pt x="3030" y="2177"/>
                    <a:pt x="3201" y="2444"/>
                    <a:pt x="3425" y="2668"/>
                  </a:cubicBezTo>
                  <a:cubicBezTo>
                    <a:pt x="3649" y="2849"/>
                    <a:pt x="3873" y="3020"/>
                    <a:pt x="4140" y="3201"/>
                  </a:cubicBezTo>
                  <a:cubicBezTo>
                    <a:pt x="4630" y="3511"/>
                    <a:pt x="5206" y="3692"/>
                    <a:pt x="5782" y="3777"/>
                  </a:cubicBezTo>
                  <a:cubicBezTo>
                    <a:pt x="6049" y="3863"/>
                    <a:pt x="6358" y="3916"/>
                    <a:pt x="6625" y="3916"/>
                  </a:cubicBezTo>
                  <a:lnTo>
                    <a:pt x="6849" y="3916"/>
                  </a:lnTo>
                  <a:cubicBezTo>
                    <a:pt x="6540" y="3468"/>
                    <a:pt x="6316" y="2935"/>
                    <a:pt x="6049" y="2444"/>
                  </a:cubicBezTo>
                  <a:cubicBezTo>
                    <a:pt x="5740" y="1910"/>
                    <a:pt x="5292" y="1516"/>
                    <a:pt x="4758" y="1153"/>
                  </a:cubicBezTo>
                  <a:cubicBezTo>
                    <a:pt x="4225" y="844"/>
                    <a:pt x="3692" y="534"/>
                    <a:pt x="3073" y="353"/>
                  </a:cubicBezTo>
                  <a:cubicBezTo>
                    <a:pt x="2497" y="129"/>
                    <a:pt x="1921" y="44"/>
                    <a:pt x="1291" y="44"/>
                  </a:cubicBezTo>
                  <a:cubicBezTo>
                    <a:pt x="1073" y="22"/>
                    <a:pt x="862" y="22"/>
                    <a:pt x="650" y="22"/>
                  </a:cubicBezTo>
                  <a:cubicBezTo>
                    <a:pt x="438" y="22"/>
                    <a:pt x="225" y="22"/>
                    <a:pt x="1"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7"/>
            <p:cNvSpPr/>
            <p:nvPr/>
          </p:nvSpPr>
          <p:spPr>
            <a:xfrm>
              <a:off x="3737246" y="3264403"/>
              <a:ext cx="281116" cy="162528"/>
            </a:xfrm>
            <a:custGeom>
              <a:avLst/>
              <a:gdLst/>
              <a:ahLst/>
              <a:cxnLst/>
              <a:rect l="l" t="t" r="r" b="b"/>
              <a:pathLst>
                <a:path w="7159" h="4139" extrusionOk="0">
                  <a:moveTo>
                    <a:pt x="1" y="1"/>
                  </a:moveTo>
                  <a:lnTo>
                    <a:pt x="1" y="1"/>
                  </a:lnTo>
                  <a:cubicBezTo>
                    <a:pt x="364" y="492"/>
                    <a:pt x="630" y="1068"/>
                    <a:pt x="982" y="1558"/>
                  </a:cubicBezTo>
                  <a:cubicBezTo>
                    <a:pt x="1654" y="2625"/>
                    <a:pt x="2721" y="3425"/>
                    <a:pt x="3873" y="3820"/>
                  </a:cubicBezTo>
                  <a:cubicBezTo>
                    <a:pt x="4509" y="4036"/>
                    <a:pt x="5161" y="4139"/>
                    <a:pt x="5818" y="4139"/>
                  </a:cubicBezTo>
                  <a:cubicBezTo>
                    <a:pt x="6263" y="4139"/>
                    <a:pt x="6711" y="4092"/>
                    <a:pt x="7159" y="4001"/>
                  </a:cubicBezTo>
                  <a:lnTo>
                    <a:pt x="7074" y="4001"/>
                  </a:lnTo>
                  <a:cubicBezTo>
                    <a:pt x="7031" y="4001"/>
                    <a:pt x="6988" y="3959"/>
                    <a:pt x="6988" y="3959"/>
                  </a:cubicBezTo>
                  <a:lnTo>
                    <a:pt x="6721" y="3959"/>
                  </a:lnTo>
                  <a:cubicBezTo>
                    <a:pt x="6583" y="3959"/>
                    <a:pt x="6455" y="3916"/>
                    <a:pt x="6273" y="3916"/>
                  </a:cubicBezTo>
                  <a:cubicBezTo>
                    <a:pt x="5964" y="3863"/>
                    <a:pt x="5697" y="3777"/>
                    <a:pt x="5388" y="3692"/>
                  </a:cubicBezTo>
                  <a:cubicBezTo>
                    <a:pt x="4855" y="3553"/>
                    <a:pt x="4364" y="3287"/>
                    <a:pt x="3959" y="2977"/>
                  </a:cubicBezTo>
                  <a:cubicBezTo>
                    <a:pt x="3521" y="2625"/>
                    <a:pt x="3159" y="2134"/>
                    <a:pt x="2764" y="1686"/>
                  </a:cubicBezTo>
                  <a:cubicBezTo>
                    <a:pt x="2401" y="1249"/>
                    <a:pt x="2006" y="801"/>
                    <a:pt x="1516" y="534"/>
                  </a:cubicBezTo>
                  <a:cubicBezTo>
                    <a:pt x="1249" y="396"/>
                    <a:pt x="982" y="310"/>
                    <a:pt x="716" y="225"/>
                  </a:cubicBezTo>
                  <a:cubicBezTo>
                    <a:pt x="492" y="182"/>
                    <a:pt x="225" y="129"/>
                    <a:pt x="1"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7"/>
            <p:cNvSpPr/>
            <p:nvPr/>
          </p:nvSpPr>
          <p:spPr>
            <a:xfrm>
              <a:off x="3367390" y="3089744"/>
              <a:ext cx="111873" cy="319637"/>
            </a:xfrm>
            <a:custGeom>
              <a:avLst/>
              <a:gdLst/>
              <a:ahLst/>
              <a:cxnLst/>
              <a:rect l="l" t="t" r="r" b="b"/>
              <a:pathLst>
                <a:path w="2849" h="8140" extrusionOk="0">
                  <a:moveTo>
                    <a:pt x="758" y="1"/>
                  </a:moveTo>
                  <a:lnTo>
                    <a:pt x="758" y="1"/>
                  </a:lnTo>
                  <a:cubicBezTo>
                    <a:pt x="619" y="534"/>
                    <a:pt x="406" y="1067"/>
                    <a:pt x="310" y="1643"/>
                  </a:cubicBezTo>
                  <a:cubicBezTo>
                    <a:pt x="43" y="2892"/>
                    <a:pt x="1" y="4268"/>
                    <a:pt x="534" y="5473"/>
                  </a:cubicBezTo>
                  <a:cubicBezTo>
                    <a:pt x="801" y="6049"/>
                    <a:pt x="1249" y="6582"/>
                    <a:pt x="1739" y="7073"/>
                  </a:cubicBezTo>
                  <a:cubicBezTo>
                    <a:pt x="1953" y="7297"/>
                    <a:pt x="2219" y="7511"/>
                    <a:pt x="2443" y="7735"/>
                  </a:cubicBezTo>
                  <a:cubicBezTo>
                    <a:pt x="2582" y="7873"/>
                    <a:pt x="2753" y="8001"/>
                    <a:pt x="2849" y="8140"/>
                  </a:cubicBezTo>
                  <a:cubicBezTo>
                    <a:pt x="2806" y="7916"/>
                    <a:pt x="2753" y="7649"/>
                    <a:pt x="2753" y="7425"/>
                  </a:cubicBezTo>
                  <a:cubicBezTo>
                    <a:pt x="2753" y="7073"/>
                    <a:pt x="2753" y="6764"/>
                    <a:pt x="2710" y="6401"/>
                  </a:cubicBezTo>
                  <a:cubicBezTo>
                    <a:pt x="2625" y="5782"/>
                    <a:pt x="2486" y="5206"/>
                    <a:pt x="2273" y="4630"/>
                  </a:cubicBezTo>
                  <a:cubicBezTo>
                    <a:pt x="2177" y="4364"/>
                    <a:pt x="2049" y="4097"/>
                    <a:pt x="1867" y="3830"/>
                  </a:cubicBezTo>
                  <a:cubicBezTo>
                    <a:pt x="1739" y="3510"/>
                    <a:pt x="1515" y="3244"/>
                    <a:pt x="1334" y="2977"/>
                  </a:cubicBezTo>
                  <a:cubicBezTo>
                    <a:pt x="1153" y="2710"/>
                    <a:pt x="1025" y="2401"/>
                    <a:pt x="939" y="2091"/>
                  </a:cubicBezTo>
                  <a:cubicBezTo>
                    <a:pt x="843" y="1782"/>
                    <a:pt x="801" y="1473"/>
                    <a:pt x="758" y="1110"/>
                  </a:cubicBezTo>
                  <a:cubicBezTo>
                    <a:pt x="715" y="758"/>
                    <a:pt x="715" y="363"/>
                    <a:pt x="758"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3093463" y="3042820"/>
              <a:ext cx="275658" cy="173287"/>
            </a:xfrm>
            <a:custGeom>
              <a:avLst/>
              <a:gdLst/>
              <a:ahLst/>
              <a:cxnLst/>
              <a:rect l="l" t="t" r="r" b="b"/>
              <a:pathLst>
                <a:path w="7020" h="4413" extrusionOk="0">
                  <a:moveTo>
                    <a:pt x="7019" y="1"/>
                  </a:moveTo>
                  <a:lnTo>
                    <a:pt x="7019" y="1"/>
                  </a:lnTo>
                  <a:cubicBezTo>
                    <a:pt x="6667" y="492"/>
                    <a:pt x="6262" y="929"/>
                    <a:pt x="5782" y="1292"/>
                  </a:cubicBezTo>
                  <a:cubicBezTo>
                    <a:pt x="5291" y="1601"/>
                    <a:pt x="4800" y="1729"/>
                    <a:pt x="4267" y="1868"/>
                  </a:cubicBezTo>
                  <a:cubicBezTo>
                    <a:pt x="3734" y="2038"/>
                    <a:pt x="3200" y="2134"/>
                    <a:pt x="2710" y="2401"/>
                  </a:cubicBezTo>
                  <a:cubicBezTo>
                    <a:pt x="1728" y="2934"/>
                    <a:pt x="1109" y="4044"/>
                    <a:pt x="0" y="4353"/>
                  </a:cubicBezTo>
                  <a:cubicBezTo>
                    <a:pt x="259" y="4392"/>
                    <a:pt x="527" y="4413"/>
                    <a:pt x="796" y="4413"/>
                  </a:cubicBezTo>
                  <a:cubicBezTo>
                    <a:pt x="1126" y="4413"/>
                    <a:pt x="1459" y="4381"/>
                    <a:pt x="1782" y="4311"/>
                  </a:cubicBezTo>
                  <a:cubicBezTo>
                    <a:pt x="2891" y="4129"/>
                    <a:pt x="3958" y="3692"/>
                    <a:pt x="4843" y="2977"/>
                  </a:cubicBezTo>
                  <a:cubicBezTo>
                    <a:pt x="5824" y="2220"/>
                    <a:pt x="6582" y="1196"/>
                    <a:pt x="7019"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3416395" y="2950268"/>
              <a:ext cx="347321" cy="133078"/>
            </a:xfrm>
            <a:custGeom>
              <a:avLst/>
              <a:gdLst/>
              <a:ahLst/>
              <a:cxnLst/>
              <a:rect l="l" t="t" r="r" b="b"/>
              <a:pathLst>
                <a:path w="8845" h="3389" extrusionOk="0">
                  <a:moveTo>
                    <a:pt x="8844" y="0"/>
                  </a:moveTo>
                  <a:lnTo>
                    <a:pt x="8844" y="0"/>
                  </a:lnTo>
                  <a:cubicBezTo>
                    <a:pt x="8396" y="448"/>
                    <a:pt x="7863" y="800"/>
                    <a:pt x="7287" y="1024"/>
                  </a:cubicBezTo>
                  <a:cubicBezTo>
                    <a:pt x="6711" y="1291"/>
                    <a:pt x="6038" y="1377"/>
                    <a:pt x="5420" y="1419"/>
                  </a:cubicBezTo>
                  <a:cubicBezTo>
                    <a:pt x="4801" y="1462"/>
                    <a:pt x="4129" y="1515"/>
                    <a:pt x="3510" y="1558"/>
                  </a:cubicBezTo>
                  <a:cubicBezTo>
                    <a:pt x="2838" y="1643"/>
                    <a:pt x="2177" y="1782"/>
                    <a:pt x="1558" y="2091"/>
                  </a:cubicBezTo>
                  <a:cubicBezTo>
                    <a:pt x="1238" y="2219"/>
                    <a:pt x="929" y="2358"/>
                    <a:pt x="662" y="2582"/>
                  </a:cubicBezTo>
                  <a:cubicBezTo>
                    <a:pt x="534" y="2625"/>
                    <a:pt x="395" y="2710"/>
                    <a:pt x="267" y="2795"/>
                  </a:cubicBezTo>
                  <a:cubicBezTo>
                    <a:pt x="171" y="2849"/>
                    <a:pt x="129" y="2849"/>
                    <a:pt x="43" y="2891"/>
                  </a:cubicBezTo>
                  <a:lnTo>
                    <a:pt x="1" y="2891"/>
                  </a:lnTo>
                  <a:cubicBezTo>
                    <a:pt x="267" y="3019"/>
                    <a:pt x="577" y="3115"/>
                    <a:pt x="843" y="3201"/>
                  </a:cubicBezTo>
                  <a:cubicBezTo>
                    <a:pt x="1195" y="3286"/>
                    <a:pt x="1601" y="3382"/>
                    <a:pt x="1953" y="3382"/>
                  </a:cubicBezTo>
                  <a:cubicBezTo>
                    <a:pt x="2024" y="3386"/>
                    <a:pt x="2096" y="3388"/>
                    <a:pt x="2166" y="3388"/>
                  </a:cubicBezTo>
                  <a:cubicBezTo>
                    <a:pt x="2800" y="3388"/>
                    <a:pt x="3396" y="3225"/>
                    <a:pt x="4001" y="3062"/>
                  </a:cubicBezTo>
                  <a:cubicBezTo>
                    <a:pt x="4662" y="2891"/>
                    <a:pt x="5334" y="2667"/>
                    <a:pt x="5996" y="2401"/>
                  </a:cubicBezTo>
                  <a:cubicBezTo>
                    <a:pt x="7159" y="1867"/>
                    <a:pt x="8225" y="1110"/>
                    <a:pt x="8844"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3407599" y="2932048"/>
              <a:ext cx="361143" cy="128012"/>
            </a:xfrm>
            <a:custGeom>
              <a:avLst/>
              <a:gdLst/>
              <a:ahLst/>
              <a:cxnLst/>
              <a:rect l="l" t="t" r="r" b="b"/>
              <a:pathLst>
                <a:path w="9197" h="3260" extrusionOk="0">
                  <a:moveTo>
                    <a:pt x="6750" y="1"/>
                  </a:moveTo>
                  <a:cubicBezTo>
                    <a:pt x="5574" y="1"/>
                    <a:pt x="4386" y="263"/>
                    <a:pt x="3329" y="731"/>
                  </a:cubicBezTo>
                  <a:cubicBezTo>
                    <a:pt x="2710" y="1040"/>
                    <a:pt x="2091" y="1392"/>
                    <a:pt x="1558" y="1841"/>
                  </a:cubicBezTo>
                  <a:cubicBezTo>
                    <a:pt x="1291" y="2065"/>
                    <a:pt x="1025" y="2289"/>
                    <a:pt x="758" y="2513"/>
                  </a:cubicBezTo>
                  <a:cubicBezTo>
                    <a:pt x="491" y="2779"/>
                    <a:pt x="267" y="3046"/>
                    <a:pt x="1" y="3217"/>
                  </a:cubicBezTo>
                  <a:lnTo>
                    <a:pt x="1" y="3259"/>
                  </a:lnTo>
                  <a:cubicBezTo>
                    <a:pt x="43" y="3259"/>
                    <a:pt x="43" y="3217"/>
                    <a:pt x="43" y="3217"/>
                  </a:cubicBezTo>
                  <a:cubicBezTo>
                    <a:pt x="129" y="3217"/>
                    <a:pt x="225" y="3217"/>
                    <a:pt x="310" y="3174"/>
                  </a:cubicBezTo>
                  <a:cubicBezTo>
                    <a:pt x="449" y="3131"/>
                    <a:pt x="577" y="3046"/>
                    <a:pt x="715" y="2950"/>
                  </a:cubicBezTo>
                  <a:cubicBezTo>
                    <a:pt x="1025" y="2779"/>
                    <a:pt x="1334" y="2598"/>
                    <a:pt x="1643" y="2459"/>
                  </a:cubicBezTo>
                  <a:cubicBezTo>
                    <a:pt x="2262" y="2150"/>
                    <a:pt x="2934" y="2022"/>
                    <a:pt x="3649" y="1926"/>
                  </a:cubicBezTo>
                  <a:cubicBezTo>
                    <a:pt x="4310" y="1841"/>
                    <a:pt x="4982" y="1841"/>
                    <a:pt x="5644" y="1798"/>
                  </a:cubicBezTo>
                  <a:cubicBezTo>
                    <a:pt x="6316" y="1755"/>
                    <a:pt x="6977" y="1616"/>
                    <a:pt x="7596" y="1392"/>
                  </a:cubicBezTo>
                  <a:cubicBezTo>
                    <a:pt x="8183" y="1126"/>
                    <a:pt x="8716" y="731"/>
                    <a:pt x="9196" y="283"/>
                  </a:cubicBezTo>
                  <a:lnTo>
                    <a:pt x="9196" y="240"/>
                  </a:lnTo>
                  <a:cubicBezTo>
                    <a:pt x="9118" y="253"/>
                    <a:pt x="9036" y="258"/>
                    <a:pt x="8953" y="258"/>
                  </a:cubicBezTo>
                  <a:cubicBezTo>
                    <a:pt x="8752" y="258"/>
                    <a:pt x="8542" y="228"/>
                    <a:pt x="8353" y="198"/>
                  </a:cubicBezTo>
                  <a:cubicBezTo>
                    <a:pt x="7959" y="112"/>
                    <a:pt x="7596" y="59"/>
                    <a:pt x="7244" y="16"/>
                  </a:cubicBezTo>
                  <a:cubicBezTo>
                    <a:pt x="7080" y="6"/>
                    <a:pt x="6915" y="1"/>
                    <a:pt x="6750" y="1"/>
                  </a:cubicBezTo>
                  <a:close/>
                </a:path>
              </a:pathLst>
            </a:custGeom>
            <a:solidFill>
              <a:srgbClr val="FB0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3588974" y="3101917"/>
              <a:ext cx="310842" cy="94517"/>
            </a:xfrm>
            <a:custGeom>
              <a:avLst/>
              <a:gdLst/>
              <a:ahLst/>
              <a:cxnLst/>
              <a:rect l="l" t="t" r="r" b="b"/>
              <a:pathLst>
                <a:path w="7916" h="2407" extrusionOk="0">
                  <a:moveTo>
                    <a:pt x="7916" y="0"/>
                  </a:moveTo>
                  <a:cubicBezTo>
                    <a:pt x="7692" y="139"/>
                    <a:pt x="7425" y="320"/>
                    <a:pt x="7159" y="405"/>
                  </a:cubicBezTo>
                  <a:cubicBezTo>
                    <a:pt x="6849" y="587"/>
                    <a:pt x="6497" y="672"/>
                    <a:pt x="6134" y="715"/>
                  </a:cubicBezTo>
                  <a:cubicBezTo>
                    <a:pt x="5782" y="757"/>
                    <a:pt x="5473" y="800"/>
                    <a:pt x="5110" y="800"/>
                  </a:cubicBezTo>
                  <a:cubicBezTo>
                    <a:pt x="4801" y="853"/>
                    <a:pt x="4492" y="896"/>
                    <a:pt x="4182" y="939"/>
                  </a:cubicBezTo>
                  <a:cubicBezTo>
                    <a:pt x="3510" y="1024"/>
                    <a:pt x="2892" y="1120"/>
                    <a:pt x="2316" y="1333"/>
                  </a:cubicBezTo>
                  <a:cubicBezTo>
                    <a:pt x="2006" y="1472"/>
                    <a:pt x="1697" y="1557"/>
                    <a:pt x="1430" y="1739"/>
                  </a:cubicBezTo>
                  <a:cubicBezTo>
                    <a:pt x="1163" y="1867"/>
                    <a:pt x="843" y="2048"/>
                    <a:pt x="534" y="2091"/>
                  </a:cubicBezTo>
                  <a:cubicBezTo>
                    <a:pt x="449" y="2112"/>
                    <a:pt x="361" y="2123"/>
                    <a:pt x="271" y="2123"/>
                  </a:cubicBezTo>
                  <a:cubicBezTo>
                    <a:pt x="182" y="2123"/>
                    <a:pt x="91" y="2112"/>
                    <a:pt x="1" y="2091"/>
                  </a:cubicBezTo>
                  <a:lnTo>
                    <a:pt x="1" y="2091"/>
                  </a:lnTo>
                  <a:cubicBezTo>
                    <a:pt x="225" y="2187"/>
                    <a:pt x="449" y="2230"/>
                    <a:pt x="673" y="2272"/>
                  </a:cubicBezTo>
                  <a:cubicBezTo>
                    <a:pt x="1073" y="2355"/>
                    <a:pt x="1496" y="2407"/>
                    <a:pt x="1924" y="2407"/>
                  </a:cubicBezTo>
                  <a:cubicBezTo>
                    <a:pt x="2157" y="2407"/>
                    <a:pt x="2392" y="2391"/>
                    <a:pt x="2625" y="2358"/>
                  </a:cubicBezTo>
                  <a:cubicBezTo>
                    <a:pt x="3297" y="2315"/>
                    <a:pt x="4001" y="2133"/>
                    <a:pt x="4673" y="1920"/>
                  </a:cubicBezTo>
                  <a:cubicBezTo>
                    <a:pt x="5292" y="1696"/>
                    <a:pt x="5964" y="1472"/>
                    <a:pt x="6540" y="1120"/>
                  </a:cubicBezTo>
                  <a:cubicBezTo>
                    <a:pt x="6849" y="981"/>
                    <a:pt x="7116" y="757"/>
                    <a:pt x="7383" y="533"/>
                  </a:cubicBezTo>
                  <a:cubicBezTo>
                    <a:pt x="7607" y="405"/>
                    <a:pt x="7777" y="224"/>
                    <a:pt x="7916"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7"/>
            <p:cNvSpPr/>
            <p:nvPr/>
          </p:nvSpPr>
          <p:spPr>
            <a:xfrm>
              <a:off x="3090086" y="3044508"/>
              <a:ext cx="275658" cy="164256"/>
            </a:xfrm>
            <a:custGeom>
              <a:avLst/>
              <a:gdLst/>
              <a:ahLst/>
              <a:cxnLst/>
              <a:rect l="l" t="t" r="r" b="b"/>
              <a:pathLst>
                <a:path w="7020" h="4183" extrusionOk="0">
                  <a:moveTo>
                    <a:pt x="7020" y="1"/>
                  </a:moveTo>
                  <a:lnTo>
                    <a:pt x="7020" y="1"/>
                  </a:lnTo>
                  <a:cubicBezTo>
                    <a:pt x="6348" y="86"/>
                    <a:pt x="5686" y="182"/>
                    <a:pt x="5014" y="310"/>
                  </a:cubicBezTo>
                  <a:cubicBezTo>
                    <a:pt x="4438" y="395"/>
                    <a:pt x="3862" y="449"/>
                    <a:pt x="3329" y="662"/>
                  </a:cubicBezTo>
                  <a:cubicBezTo>
                    <a:pt x="2796" y="886"/>
                    <a:pt x="2348" y="1249"/>
                    <a:pt x="1953" y="1643"/>
                  </a:cubicBezTo>
                  <a:cubicBezTo>
                    <a:pt x="1505" y="2049"/>
                    <a:pt x="1153" y="2486"/>
                    <a:pt x="843" y="2977"/>
                  </a:cubicBezTo>
                  <a:cubicBezTo>
                    <a:pt x="577" y="3425"/>
                    <a:pt x="353" y="3820"/>
                    <a:pt x="1" y="4182"/>
                  </a:cubicBezTo>
                  <a:cubicBezTo>
                    <a:pt x="619" y="4044"/>
                    <a:pt x="1067" y="3649"/>
                    <a:pt x="1505" y="3243"/>
                  </a:cubicBezTo>
                  <a:cubicBezTo>
                    <a:pt x="1953" y="2849"/>
                    <a:pt x="2401" y="2443"/>
                    <a:pt x="2934" y="2177"/>
                  </a:cubicBezTo>
                  <a:cubicBezTo>
                    <a:pt x="3414" y="1953"/>
                    <a:pt x="3948" y="1867"/>
                    <a:pt x="4438" y="1729"/>
                  </a:cubicBezTo>
                  <a:cubicBezTo>
                    <a:pt x="4972" y="1558"/>
                    <a:pt x="5505" y="1377"/>
                    <a:pt x="5953" y="1025"/>
                  </a:cubicBezTo>
                  <a:cubicBezTo>
                    <a:pt x="6348" y="758"/>
                    <a:pt x="6668" y="353"/>
                    <a:pt x="702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a:off x="3355257" y="2718200"/>
              <a:ext cx="94281" cy="305423"/>
            </a:xfrm>
            <a:custGeom>
              <a:avLst/>
              <a:gdLst/>
              <a:ahLst/>
              <a:cxnLst/>
              <a:rect l="l" t="t" r="r" b="b"/>
              <a:pathLst>
                <a:path w="2401" h="7778" extrusionOk="0">
                  <a:moveTo>
                    <a:pt x="2219" y="1"/>
                  </a:moveTo>
                  <a:cubicBezTo>
                    <a:pt x="1952" y="491"/>
                    <a:pt x="1600" y="843"/>
                    <a:pt x="1248" y="1291"/>
                  </a:cubicBezTo>
                  <a:cubicBezTo>
                    <a:pt x="886" y="1729"/>
                    <a:pt x="576" y="2262"/>
                    <a:pt x="352" y="2796"/>
                  </a:cubicBezTo>
                  <a:cubicBezTo>
                    <a:pt x="182" y="3286"/>
                    <a:pt x="0" y="3862"/>
                    <a:pt x="0" y="4438"/>
                  </a:cubicBezTo>
                  <a:cubicBezTo>
                    <a:pt x="0" y="5025"/>
                    <a:pt x="128" y="5601"/>
                    <a:pt x="224" y="6177"/>
                  </a:cubicBezTo>
                  <a:cubicBezTo>
                    <a:pt x="352" y="6710"/>
                    <a:pt x="448" y="7244"/>
                    <a:pt x="534" y="7777"/>
                  </a:cubicBezTo>
                  <a:lnTo>
                    <a:pt x="534" y="7692"/>
                  </a:lnTo>
                  <a:cubicBezTo>
                    <a:pt x="576" y="7511"/>
                    <a:pt x="576" y="7372"/>
                    <a:pt x="576" y="7201"/>
                  </a:cubicBezTo>
                  <a:cubicBezTo>
                    <a:pt x="534" y="6892"/>
                    <a:pt x="534" y="6572"/>
                    <a:pt x="576" y="6262"/>
                  </a:cubicBezTo>
                  <a:cubicBezTo>
                    <a:pt x="758" y="5110"/>
                    <a:pt x="1462" y="4225"/>
                    <a:pt x="1952" y="3201"/>
                  </a:cubicBezTo>
                  <a:cubicBezTo>
                    <a:pt x="2176" y="2710"/>
                    <a:pt x="2358" y="2177"/>
                    <a:pt x="2400" y="1601"/>
                  </a:cubicBezTo>
                  <a:cubicBezTo>
                    <a:pt x="2400" y="1291"/>
                    <a:pt x="2358" y="971"/>
                    <a:pt x="2315" y="662"/>
                  </a:cubicBezTo>
                  <a:cubicBezTo>
                    <a:pt x="2262" y="438"/>
                    <a:pt x="2219" y="225"/>
                    <a:pt x="2219"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7"/>
            <p:cNvSpPr/>
            <p:nvPr/>
          </p:nvSpPr>
          <p:spPr>
            <a:xfrm>
              <a:off x="3550845" y="3078788"/>
              <a:ext cx="352347" cy="101310"/>
            </a:xfrm>
            <a:custGeom>
              <a:avLst/>
              <a:gdLst/>
              <a:ahLst/>
              <a:cxnLst/>
              <a:rect l="l" t="t" r="r" b="b"/>
              <a:pathLst>
                <a:path w="8973" h="2580" extrusionOk="0">
                  <a:moveTo>
                    <a:pt x="6070" y="0"/>
                  </a:moveTo>
                  <a:cubicBezTo>
                    <a:pt x="5675" y="0"/>
                    <a:pt x="5279" y="44"/>
                    <a:pt x="4887" y="152"/>
                  </a:cubicBezTo>
                  <a:cubicBezTo>
                    <a:pt x="4215" y="322"/>
                    <a:pt x="3596" y="642"/>
                    <a:pt x="3020" y="952"/>
                  </a:cubicBezTo>
                  <a:cubicBezTo>
                    <a:pt x="2444" y="1261"/>
                    <a:pt x="1868" y="1570"/>
                    <a:pt x="1281" y="1880"/>
                  </a:cubicBezTo>
                  <a:cubicBezTo>
                    <a:pt x="929" y="2104"/>
                    <a:pt x="438" y="2285"/>
                    <a:pt x="1" y="2285"/>
                  </a:cubicBezTo>
                  <a:cubicBezTo>
                    <a:pt x="129" y="2328"/>
                    <a:pt x="214" y="2370"/>
                    <a:pt x="353" y="2413"/>
                  </a:cubicBezTo>
                  <a:cubicBezTo>
                    <a:pt x="534" y="2456"/>
                    <a:pt x="662" y="2509"/>
                    <a:pt x="844" y="2552"/>
                  </a:cubicBezTo>
                  <a:cubicBezTo>
                    <a:pt x="972" y="2569"/>
                    <a:pt x="1100" y="2580"/>
                    <a:pt x="1228" y="2580"/>
                  </a:cubicBezTo>
                  <a:cubicBezTo>
                    <a:pt x="1409" y="2580"/>
                    <a:pt x="1591" y="2559"/>
                    <a:pt x="1772" y="2509"/>
                  </a:cubicBezTo>
                  <a:cubicBezTo>
                    <a:pt x="1910" y="2413"/>
                    <a:pt x="2038" y="2370"/>
                    <a:pt x="2220" y="2285"/>
                  </a:cubicBezTo>
                  <a:cubicBezTo>
                    <a:pt x="2348" y="2189"/>
                    <a:pt x="2486" y="2146"/>
                    <a:pt x="2614" y="2061"/>
                  </a:cubicBezTo>
                  <a:cubicBezTo>
                    <a:pt x="2935" y="1976"/>
                    <a:pt x="3201" y="1837"/>
                    <a:pt x="3511" y="1752"/>
                  </a:cubicBezTo>
                  <a:cubicBezTo>
                    <a:pt x="4129" y="1570"/>
                    <a:pt x="4748" y="1485"/>
                    <a:pt x="5377" y="1389"/>
                  </a:cubicBezTo>
                  <a:cubicBezTo>
                    <a:pt x="5996" y="1346"/>
                    <a:pt x="6668" y="1304"/>
                    <a:pt x="7287" y="1218"/>
                  </a:cubicBezTo>
                  <a:cubicBezTo>
                    <a:pt x="7596" y="1122"/>
                    <a:pt x="7906" y="1037"/>
                    <a:pt x="8215" y="909"/>
                  </a:cubicBezTo>
                  <a:cubicBezTo>
                    <a:pt x="8482" y="770"/>
                    <a:pt x="8706" y="642"/>
                    <a:pt x="8930" y="504"/>
                  </a:cubicBezTo>
                  <a:cubicBezTo>
                    <a:pt x="8972" y="504"/>
                    <a:pt x="8972" y="461"/>
                    <a:pt x="8972" y="461"/>
                  </a:cubicBezTo>
                  <a:cubicBezTo>
                    <a:pt x="8663" y="461"/>
                    <a:pt x="8354" y="376"/>
                    <a:pt x="8044" y="280"/>
                  </a:cubicBezTo>
                  <a:cubicBezTo>
                    <a:pt x="7682" y="194"/>
                    <a:pt x="7287" y="109"/>
                    <a:pt x="6881" y="56"/>
                  </a:cubicBezTo>
                  <a:cubicBezTo>
                    <a:pt x="6612" y="21"/>
                    <a:pt x="6342" y="0"/>
                    <a:pt x="6070" y="0"/>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7"/>
            <p:cNvSpPr/>
            <p:nvPr/>
          </p:nvSpPr>
          <p:spPr>
            <a:xfrm>
              <a:off x="3398804" y="3074233"/>
              <a:ext cx="103077" cy="336837"/>
            </a:xfrm>
            <a:custGeom>
              <a:avLst/>
              <a:gdLst/>
              <a:ahLst/>
              <a:cxnLst/>
              <a:rect l="l" t="t" r="r" b="b"/>
              <a:pathLst>
                <a:path w="2625" h="8578" extrusionOk="0">
                  <a:moveTo>
                    <a:pt x="43" y="1"/>
                  </a:moveTo>
                  <a:cubicBezTo>
                    <a:pt x="43" y="225"/>
                    <a:pt x="1" y="438"/>
                    <a:pt x="1" y="705"/>
                  </a:cubicBezTo>
                  <a:cubicBezTo>
                    <a:pt x="1" y="1068"/>
                    <a:pt x="1" y="1420"/>
                    <a:pt x="43" y="1772"/>
                  </a:cubicBezTo>
                  <a:cubicBezTo>
                    <a:pt x="86" y="2092"/>
                    <a:pt x="182" y="2444"/>
                    <a:pt x="267" y="2753"/>
                  </a:cubicBezTo>
                  <a:cubicBezTo>
                    <a:pt x="406" y="3063"/>
                    <a:pt x="577" y="3329"/>
                    <a:pt x="801" y="3596"/>
                  </a:cubicBezTo>
                  <a:cubicBezTo>
                    <a:pt x="982" y="3863"/>
                    <a:pt x="1153" y="4129"/>
                    <a:pt x="1291" y="4396"/>
                  </a:cubicBezTo>
                  <a:cubicBezTo>
                    <a:pt x="1419" y="4663"/>
                    <a:pt x="1558" y="4929"/>
                    <a:pt x="1643" y="5196"/>
                  </a:cubicBezTo>
                  <a:cubicBezTo>
                    <a:pt x="1867" y="5772"/>
                    <a:pt x="2006" y="6359"/>
                    <a:pt x="2049" y="6935"/>
                  </a:cubicBezTo>
                  <a:cubicBezTo>
                    <a:pt x="2091" y="7244"/>
                    <a:pt x="2091" y="7553"/>
                    <a:pt x="2091" y="7863"/>
                  </a:cubicBezTo>
                  <a:cubicBezTo>
                    <a:pt x="2091" y="8002"/>
                    <a:pt x="2091" y="8130"/>
                    <a:pt x="2134" y="8268"/>
                  </a:cubicBezTo>
                  <a:cubicBezTo>
                    <a:pt x="2134" y="8396"/>
                    <a:pt x="2177" y="8492"/>
                    <a:pt x="2219" y="8578"/>
                  </a:cubicBezTo>
                  <a:cubicBezTo>
                    <a:pt x="2401" y="8002"/>
                    <a:pt x="2486" y="7329"/>
                    <a:pt x="2540" y="6711"/>
                  </a:cubicBezTo>
                  <a:cubicBezTo>
                    <a:pt x="2582" y="6135"/>
                    <a:pt x="2625" y="5505"/>
                    <a:pt x="2540" y="4887"/>
                  </a:cubicBezTo>
                  <a:cubicBezTo>
                    <a:pt x="2401" y="4268"/>
                    <a:pt x="2177" y="3639"/>
                    <a:pt x="1953" y="3063"/>
                  </a:cubicBezTo>
                  <a:cubicBezTo>
                    <a:pt x="1739" y="2486"/>
                    <a:pt x="1419" y="1910"/>
                    <a:pt x="1067" y="1377"/>
                  </a:cubicBezTo>
                  <a:cubicBezTo>
                    <a:pt x="758" y="886"/>
                    <a:pt x="406" y="438"/>
                    <a:pt x="43"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7"/>
            <p:cNvSpPr/>
            <p:nvPr/>
          </p:nvSpPr>
          <p:spPr>
            <a:xfrm>
              <a:off x="3543738" y="3177309"/>
              <a:ext cx="148313" cy="268511"/>
            </a:xfrm>
            <a:custGeom>
              <a:avLst/>
              <a:gdLst/>
              <a:ahLst/>
              <a:cxnLst/>
              <a:rect l="l" t="t" r="r" b="b"/>
              <a:pathLst>
                <a:path w="3777" h="6838" extrusionOk="0">
                  <a:moveTo>
                    <a:pt x="1" y="0"/>
                  </a:moveTo>
                  <a:cubicBezTo>
                    <a:pt x="1" y="43"/>
                    <a:pt x="43" y="85"/>
                    <a:pt x="43" y="128"/>
                  </a:cubicBezTo>
                  <a:cubicBezTo>
                    <a:pt x="129" y="267"/>
                    <a:pt x="225" y="395"/>
                    <a:pt x="310" y="534"/>
                  </a:cubicBezTo>
                  <a:cubicBezTo>
                    <a:pt x="449" y="747"/>
                    <a:pt x="619" y="1014"/>
                    <a:pt x="801" y="1238"/>
                  </a:cubicBezTo>
                  <a:cubicBezTo>
                    <a:pt x="1153" y="1643"/>
                    <a:pt x="1462" y="2080"/>
                    <a:pt x="1729" y="2528"/>
                  </a:cubicBezTo>
                  <a:cubicBezTo>
                    <a:pt x="1867" y="2752"/>
                    <a:pt x="1995" y="2976"/>
                    <a:pt x="2091" y="3200"/>
                  </a:cubicBezTo>
                  <a:cubicBezTo>
                    <a:pt x="2219" y="3467"/>
                    <a:pt x="2315" y="3734"/>
                    <a:pt x="2358" y="4000"/>
                  </a:cubicBezTo>
                  <a:cubicBezTo>
                    <a:pt x="2486" y="4534"/>
                    <a:pt x="2582" y="5110"/>
                    <a:pt x="2795" y="5643"/>
                  </a:cubicBezTo>
                  <a:cubicBezTo>
                    <a:pt x="2977" y="6081"/>
                    <a:pt x="3286" y="6529"/>
                    <a:pt x="3692" y="6838"/>
                  </a:cubicBezTo>
                  <a:cubicBezTo>
                    <a:pt x="3734" y="6753"/>
                    <a:pt x="3734" y="6614"/>
                    <a:pt x="3734" y="6529"/>
                  </a:cubicBezTo>
                  <a:cubicBezTo>
                    <a:pt x="3734" y="6401"/>
                    <a:pt x="3777" y="6219"/>
                    <a:pt x="3777" y="6081"/>
                  </a:cubicBezTo>
                  <a:cubicBezTo>
                    <a:pt x="3777" y="5771"/>
                    <a:pt x="3777" y="5505"/>
                    <a:pt x="3734" y="5195"/>
                  </a:cubicBezTo>
                  <a:cubicBezTo>
                    <a:pt x="3692" y="4704"/>
                    <a:pt x="3553" y="4214"/>
                    <a:pt x="3329" y="3734"/>
                  </a:cubicBezTo>
                  <a:cubicBezTo>
                    <a:pt x="3116" y="3200"/>
                    <a:pt x="2753" y="2710"/>
                    <a:pt x="2401" y="2262"/>
                  </a:cubicBezTo>
                  <a:cubicBezTo>
                    <a:pt x="1686" y="1376"/>
                    <a:pt x="886" y="619"/>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7"/>
            <p:cNvSpPr/>
            <p:nvPr/>
          </p:nvSpPr>
          <p:spPr>
            <a:xfrm>
              <a:off x="3075872" y="2701197"/>
              <a:ext cx="952983" cy="756371"/>
            </a:xfrm>
            <a:custGeom>
              <a:avLst/>
              <a:gdLst/>
              <a:ahLst/>
              <a:cxnLst/>
              <a:rect l="l" t="t" r="r" b="b"/>
              <a:pathLst>
                <a:path w="24269" h="19262" extrusionOk="0">
                  <a:moveTo>
                    <a:pt x="9334" y="434"/>
                  </a:moveTo>
                  <a:cubicBezTo>
                    <a:pt x="9334" y="658"/>
                    <a:pt x="9377" y="871"/>
                    <a:pt x="9430" y="1095"/>
                  </a:cubicBezTo>
                  <a:cubicBezTo>
                    <a:pt x="9473" y="1404"/>
                    <a:pt x="9515" y="1724"/>
                    <a:pt x="9515" y="2034"/>
                  </a:cubicBezTo>
                  <a:cubicBezTo>
                    <a:pt x="9473" y="2610"/>
                    <a:pt x="9291" y="3143"/>
                    <a:pt x="9067" y="3634"/>
                  </a:cubicBezTo>
                  <a:cubicBezTo>
                    <a:pt x="8577" y="4658"/>
                    <a:pt x="7873" y="5543"/>
                    <a:pt x="7691" y="6695"/>
                  </a:cubicBezTo>
                  <a:cubicBezTo>
                    <a:pt x="7649" y="7005"/>
                    <a:pt x="7649" y="7325"/>
                    <a:pt x="7691" y="7634"/>
                  </a:cubicBezTo>
                  <a:cubicBezTo>
                    <a:pt x="7691" y="7805"/>
                    <a:pt x="7691" y="7944"/>
                    <a:pt x="7649" y="8125"/>
                  </a:cubicBezTo>
                  <a:lnTo>
                    <a:pt x="7649" y="8210"/>
                  </a:lnTo>
                  <a:cubicBezTo>
                    <a:pt x="7563" y="7677"/>
                    <a:pt x="7467" y="7143"/>
                    <a:pt x="7339" y="6610"/>
                  </a:cubicBezTo>
                  <a:cubicBezTo>
                    <a:pt x="7243" y="6034"/>
                    <a:pt x="7115" y="5458"/>
                    <a:pt x="7115" y="4871"/>
                  </a:cubicBezTo>
                  <a:cubicBezTo>
                    <a:pt x="7115" y="4295"/>
                    <a:pt x="7297" y="3719"/>
                    <a:pt x="7467" y="3229"/>
                  </a:cubicBezTo>
                  <a:cubicBezTo>
                    <a:pt x="7691" y="2695"/>
                    <a:pt x="8001" y="2162"/>
                    <a:pt x="8363" y="1724"/>
                  </a:cubicBezTo>
                  <a:cubicBezTo>
                    <a:pt x="8715" y="1276"/>
                    <a:pt x="9067" y="924"/>
                    <a:pt x="9334" y="434"/>
                  </a:cubicBezTo>
                  <a:close/>
                  <a:moveTo>
                    <a:pt x="9430" y="295"/>
                  </a:moveTo>
                  <a:cubicBezTo>
                    <a:pt x="10006" y="1234"/>
                    <a:pt x="10177" y="2471"/>
                    <a:pt x="10134" y="3591"/>
                  </a:cubicBezTo>
                  <a:cubicBezTo>
                    <a:pt x="10091" y="4786"/>
                    <a:pt x="9697" y="5938"/>
                    <a:pt x="9025" y="6919"/>
                  </a:cubicBezTo>
                  <a:cubicBezTo>
                    <a:pt x="8673" y="7495"/>
                    <a:pt x="8267" y="7986"/>
                    <a:pt x="7777" y="8392"/>
                  </a:cubicBezTo>
                  <a:lnTo>
                    <a:pt x="7777" y="8210"/>
                  </a:lnTo>
                  <a:cubicBezTo>
                    <a:pt x="7830" y="8072"/>
                    <a:pt x="7830" y="7944"/>
                    <a:pt x="7830" y="7762"/>
                  </a:cubicBezTo>
                  <a:cubicBezTo>
                    <a:pt x="7830" y="7495"/>
                    <a:pt x="7777" y="7186"/>
                    <a:pt x="7830" y="6919"/>
                  </a:cubicBezTo>
                  <a:cubicBezTo>
                    <a:pt x="7873" y="6343"/>
                    <a:pt x="8043" y="5810"/>
                    <a:pt x="8267" y="5319"/>
                  </a:cubicBezTo>
                  <a:cubicBezTo>
                    <a:pt x="8758" y="4338"/>
                    <a:pt x="9473" y="3367"/>
                    <a:pt x="9558" y="2258"/>
                  </a:cubicBezTo>
                  <a:cubicBezTo>
                    <a:pt x="9601" y="1895"/>
                    <a:pt x="9558" y="1586"/>
                    <a:pt x="9515" y="1234"/>
                  </a:cubicBezTo>
                  <a:cubicBezTo>
                    <a:pt x="9473" y="967"/>
                    <a:pt x="9430" y="658"/>
                    <a:pt x="9377" y="338"/>
                  </a:cubicBezTo>
                  <a:lnTo>
                    <a:pt x="9430" y="295"/>
                  </a:lnTo>
                  <a:close/>
                  <a:moveTo>
                    <a:pt x="15198" y="5880"/>
                  </a:moveTo>
                  <a:cubicBezTo>
                    <a:pt x="15363" y="5880"/>
                    <a:pt x="15528" y="5885"/>
                    <a:pt x="15692" y="5895"/>
                  </a:cubicBezTo>
                  <a:cubicBezTo>
                    <a:pt x="16044" y="5938"/>
                    <a:pt x="16407" y="5991"/>
                    <a:pt x="16801" y="6077"/>
                  </a:cubicBezTo>
                  <a:cubicBezTo>
                    <a:pt x="16990" y="6107"/>
                    <a:pt x="17200" y="6137"/>
                    <a:pt x="17401" y="6137"/>
                  </a:cubicBezTo>
                  <a:cubicBezTo>
                    <a:pt x="17484" y="6137"/>
                    <a:pt x="17566" y="6132"/>
                    <a:pt x="17644" y="6119"/>
                  </a:cubicBezTo>
                  <a:lnTo>
                    <a:pt x="17644" y="6162"/>
                  </a:lnTo>
                  <a:cubicBezTo>
                    <a:pt x="17164" y="6610"/>
                    <a:pt x="16631" y="7005"/>
                    <a:pt x="16044" y="7271"/>
                  </a:cubicBezTo>
                  <a:cubicBezTo>
                    <a:pt x="15425" y="7495"/>
                    <a:pt x="14764" y="7634"/>
                    <a:pt x="14092" y="7677"/>
                  </a:cubicBezTo>
                  <a:cubicBezTo>
                    <a:pt x="13430" y="7720"/>
                    <a:pt x="12758" y="7720"/>
                    <a:pt x="12097" y="7805"/>
                  </a:cubicBezTo>
                  <a:cubicBezTo>
                    <a:pt x="11382" y="7901"/>
                    <a:pt x="10710" y="8029"/>
                    <a:pt x="10091" y="8338"/>
                  </a:cubicBezTo>
                  <a:cubicBezTo>
                    <a:pt x="9782" y="8477"/>
                    <a:pt x="9473" y="8658"/>
                    <a:pt x="9163" y="8829"/>
                  </a:cubicBezTo>
                  <a:cubicBezTo>
                    <a:pt x="9025" y="8925"/>
                    <a:pt x="8897" y="9010"/>
                    <a:pt x="8758" y="9053"/>
                  </a:cubicBezTo>
                  <a:cubicBezTo>
                    <a:pt x="8673" y="9096"/>
                    <a:pt x="8577" y="9096"/>
                    <a:pt x="8491" y="9096"/>
                  </a:cubicBezTo>
                  <a:cubicBezTo>
                    <a:pt x="8491" y="9096"/>
                    <a:pt x="8491" y="9138"/>
                    <a:pt x="8449" y="9138"/>
                  </a:cubicBezTo>
                  <a:lnTo>
                    <a:pt x="8449" y="9096"/>
                  </a:lnTo>
                  <a:cubicBezTo>
                    <a:pt x="8715" y="8925"/>
                    <a:pt x="8939" y="8658"/>
                    <a:pt x="9206" y="8392"/>
                  </a:cubicBezTo>
                  <a:cubicBezTo>
                    <a:pt x="9473" y="8168"/>
                    <a:pt x="9739" y="7944"/>
                    <a:pt x="10006" y="7720"/>
                  </a:cubicBezTo>
                  <a:cubicBezTo>
                    <a:pt x="10539" y="7271"/>
                    <a:pt x="11158" y="6919"/>
                    <a:pt x="11777" y="6610"/>
                  </a:cubicBezTo>
                  <a:cubicBezTo>
                    <a:pt x="12834" y="6142"/>
                    <a:pt x="14022" y="5880"/>
                    <a:pt x="15198" y="5880"/>
                  </a:cubicBezTo>
                  <a:close/>
                  <a:moveTo>
                    <a:pt x="17516" y="6343"/>
                  </a:moveTo>
                  <a:cubicBezTo>
                    <a:pt x="16897" y="7453"/>
                    <a:pt x="15831" y="8210"/>
                    <a:pt x="14668" y="8744"/>
                  </a:cubicBezTo>
                  <a:cubicBezTo>
                    <a:pt x="14006" y="9010"/>
                    <a:pt x="13334" y="9234"/>
                    <a:pt x="12673" y="9405"/>
                  </a:cubicBezTo>
                  <a:cubicBezTo>
                    <a:pt x="12068" y="9568"/>
                    <a:pt x="11472" y="9731"/>
                    <a:pt x="10838" y="9731"/>
                  </a:cubicBezTo>
                  <a:cubicBezTo>
                    <a:pt x="10768" y="9731"/>
                    <a:pt x="10696" y="9729"/>
                    <a:pt x="10625" y="9725"/>
                  </a:cubicBezTo>
                  <a:cubicBezTo>
                    <a:pt x="10273" y="9725"/>
                    <a:pt x="9867" y="9629"/>
                    <a:pt x="9515" y="9544"/>
                  </a:cubicBezTo>
                  <a:cubicBezTo>
                    <a:pt x="9249" y="9458"/>
                    <a:pt x="8939" y="9362"/>
                    <a:pt x="8673" y="9234"/>
                  </a:cubicBezTo>
                  <a:lnTo>
                    <a:pt x="8715" y="9234"/>
                  </a:lnTo>
                  <a:cubicBezTo>
                    <a:pt x="8801" y="9192"/>
                    <a:pt x="8843" y="9192"/>
                    <a:pt x="8939" y="9138"/>
                  </a:cubicBezTo>
                  <a:cubicBezTo>
                    <a:pt x="9067" y="9053"/>
                    <a:pt x="9206" y="8968"/>
                    <a:pt x="9334" y="8925"/>
                  </a:cubicBezTo>
                  <a:cubicBezTo>
                    <a:pt x="9601" y="8701"/>
                    <a:pt x="9910" y="8562"/>
                    <a:pt x="10230" y="8434"/>
                  </a:cubicBezTo>
                  <a:cubicBezTo>
                    <a:pt x="10849" y="8125"/>
                    <a:pt x="11510" y="7986"/>
                    <a:pt x="12182" y="7901"/>
                  </a:cubicBezTo>
                  <a:cubicBezTo>
                    <a:pt x="12801" y="7858"/>
                    <a:pt x="13473" y="7805"/>
                    <a:pt x="14092" y="7762"/>
                  </a:cubicBezTo>
                  <a:cubicBezTo>
                    <a:pt x="14710" y="7720"/>
                    <a:pt x="15383" y="7634"/>
                    <a:pt x="15959" y="7367"/>
                  </a:cubicBezTo>
                  <a:cubicBezTo>
                    <a:pt x="16535" y="7143"/>
                    <a:pt x="17068" y="6791"/>
                    <a:pt x="17516" y="6343"/>
                  </a:cubicBezTo>
                  <a:close/>
                  <a:moveTo>
                    <a:pt x="18166" y="9616"/>
                  </a:moveTo>
                  <a:cubicBezTo>
                    <a:pt x="18438" y="9616"/>
                    <a:pt x="18708" y="9637"/>
                    <a:pt x="18977" y="9672"/>
                  </a:cubicBezTo>
                  <a:cubicBezTo>
                    <a:pt x="19383" y="9725"/>
                    <a:pt x="19778" y="9810"/>
                    <a:pt x="20140" y="9896"/>
                  </a:cubicBezTo>
                  <a:cubicBezTo>
                    <a:pt x="20450" y="9992"/>
                    <a:pt x="20759" y="10077"/>
                    <a:pt x="21068" y="10077"/>
                  </a:cubicBezTo>
                  <a:cubicBezTo>
                    <a:pt x="21068" y="10077"/>
                    <a:pt x="21068" y="10120"/>
                    <a:pt x="21026" y="10120"/>
                  </a:cubicBezTo>
                  <a:cubicBezTo>
                    <a:pt x="20802" y="10258"/>
                    <a:pt x="20578" y="10386"/>
                    <a:pt x="20311" y="10525"/>
                  </a:cubicBezTo>
                  <a:cubicBezTo>
                    <a:pt x="20002" y="10653"/>
                    <a:pt x="19692" y="10738"/>
                    <a:pt x="19383" y="10834"/>
                  </a:cubicBezTo>
                  <a:cubicBezTo>
                    <a:pt x="18764" y="10920"/>
                    <a:pt x="18092" y="10962"/>
                    <a:pt x="17473" y="11005"/>
                  </a:cubicBezTo>
                  <a:cubicBezTo>
                    <a:pt x="16844" y="11101"/>
                    <a:pt x="16225" y="11186"/>
                    <a:pt x="15607" y="11368"/>
                  </a:cubicBezTo>
                  <a:cubicBezTo>
                    <a:pt x="15297" y="11453"/>
                    <a:pt x="15031" y="11592"/>
                    <a:pt x="14710" y="11677"/>
                  </a:cubicBezTo>
                  <a:cubicBezTo>
                    <a:pt x="14582" y="11762"/>
                    <a:pt x="14444" y="11805"/>
                    <a:pt x="14316" y="11901"/>
                  </a:cubicBezTo>
                  <a:cubicBezTo>
                    <a:pt x="14134" y="11986"/>
                    <a:pt x="14006" y="12029"/>
                    <a:pt x="13868" y="12125"/>
                  </a:cubicBezTo>
                  <a:cubicBezTo>
                    <a:pt x="13687" y="12175"/>
                    <a:pt x="13505" y="12196"/>
                    <a:pt x="13324" y="12196"/>
                  </a:cubicBezTo>
                  <a:cubicBezTo>
                    <a:pt x="13196" y="12196"/>
                    <a:pt x="13068" y="12185"/>
                    <a:pt x="12940" y="12168"/>
                  </a:cubicBezTo>
                  <a:cubicBezTo>
                    <a:pt x="12758" y="12125"/>
                    <a:pt x="12630" y="12072"/>
                    <a:pt x="12449" y="12029"/>
                  </a:cubicBezTo>
                  <a:cubicBezTo>
                    <a:pt x="12310" y="11986"/>
                    <a:pt x="12225" y="11944"/>
                    <a:pt x="12097" y="11901"/>
                  </a:cubicBezTo>
                  <a:cubicBezTo>
                    <a:pt x="12534" y="11901"/>
                    <a:pt x="13025" y="11720"/>
                    <a:pt x="13377" y="11496"/>
                  </a:cubicBezTo>
                  <a:cubicBezTo>
                    <a:pt x="13964" y="11186"/>
                    <a:pt x="14540" y="10877"/>
                    <a:pt x="15116" y="10568"/>
                  </a:cubicBezTo>
                  <a:cubicBezTo>
                    <a:pt x="15692" y="10258"/>
                    <a:pt x="16311" y="9938"/>
                    <a:pt x="16983" y="9768"/>
                  </a:cubicBezTo>
                  <a:cubicBezTo>
                    <a:pt x="17375" y="9660"/>
                    <a:pt x="17771" y="9616"/>
                    <a:pt x="18166" y="9616"/>
                  </a:cubicBezTo>
                  <a:close/>
                  <a:moveTo>
                    <a:pt x="20983" y="10205"/>
                  </a:moveTo>
                  <a:cubicBezTo>
                    <a:pt x="20844" y="10429"/>
                    <a:pt x="20674" y="10610"/>
                    <a:pt x="20450" y="10738"/>
                  </a:cubicBezTo>
                  <a:cubicBezTo>
                    <a:pt x="20183" y="10962"/>
                    <a:pt x="19916" y="11186"/>
                    <a:pt x="19607" y="11325"/>
                  </a:cubicBezTo>
                  <a:cubicBezTo>
                    <a:pt x="19031" y="11677"/>
                    <a:pt x="18359" y="11901"/>
                    <a:pt x="17740" y="12125"/>
                  </a:cubicBezTo>
                  <a:cubicBezTo>
                    <a:pt x="17068" y="12338"/>
                    <a:pt x="16364" y="12520"/>
                    <a:pt x="15692" y="12563"/>
                  </a:cubicBezTo>
                  <a:cubicBezTo>
                    <a:pt x="15459" y="12596"/>
                    <a:pt x="15224" y="12612"/>
                    <a:pt x="14991" y="12612"/>
                  </a:cubicBezTo>
                  <a:cubicBezTo>
                    <a:pt x="14563" y="12612"/>
                    <a:pt x="14140" y="12560"/>
                    <a:pt x="13740" y="12477"/>
                  </a:cubicBezTo>
                  <a:cubicBezTo>
                    <a:pt x="13516" y="12435"/>
                    <a:pt x="13292" y="12392"/>
                    <a:pt x="13068" y="12296"/>
                  </a:cubicBezTo>
                  <a:lnTo>
                    <a:pt x="13068" y="12296"/>
                  </a:lnTo>
                  <a:cubicBezTo>
                    <a:pt x="13158" y="12317"/>
                    <a:pt x="13249" y="12328"/>
                    <a:pt x="13338" y="12328"/>
                  </a:cubicBezTo>
                  <a:cubicBezTo>
                    <a:pt x="13428" y="12328"/>
                    <a:pt x="13516" y="12317"/>
                    <a:pt x="13601" y="12296"/>
                  </a:cubicBezTo>
                  <a:cubicBezTo>
                    <a:pt x="13910" y="12253"/>
                    <a:pt x="14230" y="12072"/>
                    <a:pt x="14497" y="11944"/>
                  </a:cubicBezTo>
                  <a:cubicBezTo>
                    <a:pt x="14764" y="11762"/>
                    <a:pt x="15073" y="11677"/>
                    <a:pt x="15383" y="11538"/>
                  </a:cubicBezTo>
                  <a:cubicBezTo>
                    <a:pt x="15959" y="11325"/>
                    <a:pt x="16577" y="11229"/>
                    <a:pt x="17249" y="11144"/>
                  </a:cubicBezTo>
                  <a:cubicBezTo>
                    <a:pt x="17559" y="11101"/>
                    <a:pt x="17868" y="11058"/>
                    <a:pt x="18177" y="11005"/>
                  </a:cubicBezTo>
                  <a:cubicBezTo>
                    <a:pt x="18540" y="11005"/>
                    <a:pt x="18849" y="10962"/>
                    <a:pt x="19201" y="10920"/>
                  </a:cubicBezTo>
                  <a:cubicBezTo>
                    <a:pt x="19564" y="10877"/>
                    <a:pt x="19916" y="10792"/>
                    <a:pt x="20226" y="10610"/>
                  </a:cubicBezTo>
                  <a:cubicBezTo>
                    <a:pt x="20492" y="10525"/>
                    <a:pt x="20759" y="10344"/>
                    <a:pt x="20983" y="10205"/>
                  </a:cubicBezTo>
                  <a:close/>
                  <a:moveTo>
                    <a:pt x="7382" y="8744"/>
                  </a:moveTo>
                  <a:cubicBezTo>
                    <a:pt x="7030" y="9096"/>
                    <a:pt x="6710" y="9501"/>
                    <a:pt x="6315" y="9768"/>
                  </a:cubicBezTo>
                  <a:cubicBezTo>
                    <a:pt x="5867" y="10120"/>
                    <a:pt x="5334" y="10301"/>
                    <a:pt x="4800" y="10472"/>
                  </a:cubicBezTo>
                  <a:cubicBezTo>
                    <a:pt x="4310" y="10610"/>
                    <a:pt x="3776" y="10696"/>
                    <a:pt x="3296" y="10920"/>
                  </a:cubicBezTo>
                  <a:cubicBezTo>
                    <a:pt x="2763" y="11186"/>
                    <a:pt x="2315" y="11592"/>
                    <a:pt x="1867" y="11986"/>
                  </a:cubicBezTo>
                  <a:cubicBezTo>
                    <a:pt x="1429" y="12392"/>
                    <a:pt x="981" y="12787"/>
                    <a:pt x="363" y="12925"/>
                  </a:cubicBezTo>
                  <a:cubicBezTo>
                    <a:pt x="715" y="12563"/>
                    <a:pt x="939" y="12168"/>
                    <a:pt x="1205" y="11720"/>
                  </a:cubicBezTo>
                  <a:cubicBezTo>
                    <a:pt x="1515" y="11229"/>
                    <a:pt x="1867" y="10792"/>
                    <a:pt x="2315" y="10386"/>
                  </a:cubicBezTo>
                  <a:cubicBezTo>
                    <a:pt x="2710" y="9992"/>
                    <a:pt x="3158" y="9629"/>
                    <a:pt x="3691" y="9405"/>
                  </a:cubicBezTo>
                  <a:cubicBezTo>
                    <a:pt x="4224" y="9192"/>
                    <a:pt x="4800" y="9138"/>
                    <a:pt x="5376" y="9053"/>
                  </a:cubicBezTo>
                  <a:cubicBezTo>
                    <a:pt x="6048" y="8925"/>
                    <a:pt x="6710" y="8829"/>
                    <a:pt x="7382" y="8744"/>
                  </a:cubicBezTo>
                  <a:close/>
                  <a:moveTo>
                    <a:pt x="7467" y="8701"/>
                  </a:moveTo>
                  <a:lnTo>
                    <a:pt x="7467" y="8701"/>
                  </a:lnTo>
                  <a:cubicBezTo>
                    <a:pt x="7030" y="9896"/>
                    <a:pt x="6272" y="10920"/>
                    <a:pt x="5291" y="11677"/>
                  </a:cubicBezTo>
                  <a:cubicBezTo>
                    <a:pt x="4406" y="12392"/>
                    <a:pt x="3339" y="12829"/>
                    <a:pt x="2230" y="13011"/>
                  </a:cubicBezTo>
                  <a:cubicBezTo>
                    <a:pt x="1907" y="13081"/>
                    <a:pt x="1574" y="13113"/>
                    <a:pt x="1244" y="13113"/>
                  </a:cubicBezTo>
                  <a:cubicBezTo>
                    <a:pt x="975" y="13113"/>
                    <a:pt x="707" y="13092"/>
                    <a:pt x="448" y="13053"/>
                  </a:cubicBezTo>
                  <a:cubicBezTo>
                    <a:pt x="1557" y="12744"/>
                    <a:pt x="2176" y="11634"/>
                    <a:pt x="3158" y="11101"/>
                  </a:cubicBezTo>
                  <a:cubicBezTo>
                    <a:pt x="3648" y="10834"/>
                    <a:pt x="4182" y="10738"/>
                    <a:pt x="4715" y="10568"/>
                  </a:cubicBezTo>
                  <a:cubicBezTo>
                    <a:pt x="5248" y="10429"/>
                    <a:pt x="5739" y="10301"/>
                    <a:pt x="6230" y="9992"/>
                  </a:cubicBezTo>
                  <a:cubicBezTo>
                    <a:pt x="6710" y="9629"/>
                    <a:pt x="7115" y="9192"/>
                    <a:pt x="7467" y="8701"/>
                  </a:cubicBezTo>
                  <a:close/>
                  <a:moveTo>
                    <a:pt x="8182" y="9896"/>
                  </a:moveTo>
                  <a:lnTo>
                    <a:pt x="8182" y="9896"/>
                  </a:lnTo>
                  <a:cubicBezTo>
                    <a:pt x="8139" y="10258"/>
                    <a:pt x="8139" y="10653"/>
                    <a:pt x="8182" y="11005"/>
                  </a:cubicBezTo>
                  <a:cubicBezTo>
                    <a:pt x="8225" y="11368"/>
                    <a:pt x="8267" y="11677"/>
                    <a:pt x="8363" y="11986"/>
                  </a:cubicBezTo>
                  <a:cubicBezTo>
                    <a:pt x="8449" y="12296"/>
                    <a:pt x="8577" y="12605"/>
                    <a:pt x="8758" y="12872"/>
                  </a:cubicBezTo>
                  <a:cubicBezTo>
                    <a:pt x="8939" y="13139"/>
                    <a:pt x="9163" y="13405"/>
                    <a:pt x="9291" y="13725"/>
                  </a:cubicBezTo>
                  <a:cubicBezTo>
                    <a:pt x="9473" y="13992"/>
                    <a:pt x="9601" y="14259"/>
                    <a:pt x="9697" y="14525"/>
                  </a:cubicBezTo>
                  <a:cubicBezTo>
                    <a:pt x="9910" y="15101"/>
                    <a:pt x="10049" y="15677"/>
                    <a:pt x="10134" y="16296"/>
                  </a:cubicBezTo>
                  <a:cubicBezTo>
                    <a:pt x="10177" y="16659"/>
                    <a:pt x="10177" y="16968"/>
                    <a:pt x="10177" y="17320"/>
                  </a:cubicBezTo>
                  <a:cubicBezTo>
                    <a:pt x="10177" y="17544"/>
                    <a:pt x="10230" y="17811"/>
                    <a:pt x="10273" y="18035"/>
                  </a:cubicBezTo>
                  <a:cubicBezTo>
                    <a:pt x="10177" y="17896"/>
                    <a:pt x="10006" y="17768"/>
                    <a:pt x="9867" y="17630"/>
                  </a:cubicBezTo>
                  <a:cubicBezTo>
                    <a:pt x="9643" y="17406"/>
                    <a:pt x="9377" y="17192"/>
                    <a:pt x="9163" y="16968"/>
                  </a:cubicBezTo>
                  <a:cubicBezTo>
                    <a:pt x="8673" y="16477"/>
                    <a:pt x="8225" y="15944"/>
                    <a:pt x="7958" y="15368"/>
                  </a:cubicBezTo>
                  <a:cubicBezTo>
                    <a:pt x="7425" y="14163"/>
                    <a:pt x="7467" y="12787"/>
                    <a:pt x="7734" y="11538"/>
                  </a:cubicBezTo>
                  <a:cubicBezTo>
                    <a:pt x="7830" y="10962"/>
                    <a:pt x="8043" y="10429"/>
                    <a:pt x="8182" y="9896"/>
                  </a:cubicBezTo>
                  <a:close/>
                  <a:moveTo>
                    <a:pt x="8267" y="9501"/>
                  </a:moveTo>
                  <a:cubicBezTo>
                    <a:pt x="8630" y="9938"/>
                    <a:pt x="8982" y="10386"/>
                    <a:pt x="9291" y="10877"/>
                  </a:cubicBezTo>
                  <a:cubicBezTo>
                    <a:pt x="9643" y="11410"/>
                    <a:pt x="9963" y="11986"/>
                    <a:pt x="10177" y="12563"/>
                  </a:cubicBezTo>
                  <a:cubicBezTo>
                    <a:pt x="10401" y="13139"/>
                    <a:pt x="10625" y="13768"/>
                    <a:pt x="10764" y="14387"/>
                  </a:cubicBezTo>
                  <a:cubicBezTo>
                    <a:pt x="10849" y="15005"/>
                    <a:pt x="10806" y="15635"/>
                    <a:pt x="10764" y="16211"/>
                  </a:cubicBezTo>
                  <a:cubicBezTo>
                    <a:pt x="10710" y="16829"/>
                    <a:pt x="10625" y="17502"/>
                    <a:pt x="10443" y="18078"/>
                  </a:cubicBezTo>
                  <a:cubicBezTo>
                    <a:pt x="10401" y="17992"/>
                    <a:pt x="10358" y="17896"/>
                    <a:pt x="10358" y="17768"/>
                  </a:cubicBezTo>
                  <a:cubicBezTo>
                    <a:pt x="10315" y="17630"/>
                    <a:pt x="10315" y="17502"/>
                    <a:pt x="10315" y="17363"/>
                  </a:cubicBezTo>
                  <a:cubicBezTo>
                    <a:pt x="10315" y="17053"/>
                    <a:pt x="10315" y="16744"/>
                    <a:pt x="10273" y="16435"/>
                  </a:cubicBezTo>
                  <a:cubicBezTo>
                    <a:pt x="10230" y="15859"/>
                    <a:pt x="10091" y="15272"/>
                    <a:pt x="9867" y="14696"/>
                  </a:cubicBezTo>
                  <a:cubicBezTo>
                    <a:pt x="9782" y="14429"/>
                    <a:pt x="9643" y="14163"/>
                    <a:pt x="9515" y="13896"/>
                  </a:cubicBezTo>
                  <a:cubicBezTo>
                    <a:pt x="9377" y="13629"/>
                    <a:pt x="9206" y="13363"/>
                    <a:pt x="9025" y="13096"/>
                  </a:cubicBezTo>
                  <a:cubicBezTo>
                    <a:pt x="8801" y="12829"/>
                    <a:pt x="8630" y="12563"/>
                    <a:pt x="8491" y="12253"/>
                  </a:cubicBezTo>
                  <a:cubicBezTo>
                    <a:pt x="8406" y="11944"/>
                    <a:pt x="8310" y="11592"/>
                    <a:pt x="8267" y="11272"/>
                  </a:cubicBezTo>
                  <a:cubicBezTo>
                    <a:pt x="8225" y="10920"/>
                    <a:pt x="8225" y="10568"/>
                    <a:pt x="8225" y="10205"/>
                  </a:cubicBezTo>
                  <a:cubicBezTo>
                    <a:pt x="8225" y="9938"/>
                    <a:pt x="8267" y="9725"/>
                    <a:pt x="8267" y="9501"/>
                  </a:cubicBezTo>
                  <a:close/>
                  <a:moveTo>
                    <a:pt x="17111" y="14344"/>
                  </a:moveTo>
                  <a:cubicBezTo>
                    <a:pt x="17335" y="14365"/>
                    <a:pt x="17548" y="14365"/>
                    <a:pt x="17760" y="14365"/>
                  </a:cubicBezTo>
                  <a:cubicBezTo>
                    <a:pt x="17972" y="14365"/>
                    <a:pt x="18183" y="14365"/>
                    <a:pt x="18401" y="14387"/>
                  </a:cubicBezTo>
                  <a:cubicBezTo>
                    <a:pt x="19031" y="14387"/>
                    <a:pt x="19607" y="14472"/>
                    <a:pt x="20183" y="14696"/>
                  </a:cubicBezTo>
                  <a:cubicBezTo>
                    <a:pt x="20802" y="14877"/>
                    <a:pt x="21335" y="15187"/>
                    <a:pt x="21868" y="15496"/>
                  </a:cubicBezTo>
                  <a:cubicBezTo>
                    <a:pt x="22402" y="15859"/>
                    <a:pt x="22850" y="16253"/>
                    <a:pt x="23159" y="16787"/>
                  </a:cubicBezTo>
                  <a:cubicBezTo>
                    <a:pt x="23426" y="17278"/>
                    <a:pt x="23650" y="17811"/>
                    <a:pt x="23959" y="18259"/>
                  </a:cubicBezTo>
                  <a:lnTo>
                    <a:pt x="23735" y="18259"/>
                  </a:lnTo>
                  <a:cubicBezTo>
                    <a:pt x="23468" y="18259"/>
                    <a:pt x="23159" y="18206"/>
                    <a:pt x="22892" y="18120"/>
                  </a:cubicBezTo>
                  <a:cubicBezTo>
                    <a:pt x="22316" y="18035"/>
                    <a:pt x="21740" y="17854"/>
                    <a:pt x="21250" y="17544"/>
                  </a:cubicBezTo>
                  <a:cubicBezTo>
                    <a:pt x="20983" y="17363"/>
                    <a:pt x="20759" y="17192"/>
                    <a:pt x="20535" y="17011"/>
                  </a:cubicBezTo>
                  <a:cubicBezTo>
                    <a:pt x="20311" y="16787"/>
                    <a:pt x="20140" y="16520"/>
                    <a:pt x="19916" y="16296"/>
                  </a:cubicBezTo>
                  <a:cubicBezTo>
                    <a:pt x="19511" y="15859"/>
                    <a:pt x="19159" y="15368"/>
                    <a:pt x="18668" y="14963"/>
                  </a:cubicBezTo>
                  <a:cubicBezTo>
                    <a:pt x="18401" y="14792"/>
                    <a:pt x="18092" y="14611"/>
                    <a:pt x="17783" y="14525"/>
                  </a:cubicBezTo>
                  <a:cubicBezTo>
                    <a:pt x="17559" y="14472"/>
                    <a:pt x="17335" y="14429"/>
                    <a:pt x="17111" y="14344"/>
                  </a:cubicBezTo>
                  <a:close/>
                  <a:moveTo>
                    <a:pt x="16844" y="14344"/>
                  </a:moveTo>
                  <a:cubicBezTo>
                    <a:pt x="17068" y="14472"/>
                    <a:pt x="17335" y="14525"/>
                    <a:pt x="17559" y="14568"/>
                  </a:cubicBezTo>
                  <a:cubicBezTo>
                    <a:pt x="17825" y="14653"/>
                    <a:pt x="18092" y="14739"/>
                    <a:pt x="18359" y="14877"/>
                  </a:cubicBezTo>
                  <a:cubicBezTo>
                    <a:pt x="18849" y="15144"/>
                    <a:pt x="19244" y="15592"/>
                    <a:pt x="19607" y="16029"/>
                  </a:cubicBezTo>
                  <a:cubicBezTo>
                    <a:pt x="20002" y="16477"/>
                    <a:pt x="20364" y="16968"/>
                    <a:pt x="20802" y="17320"/>
                  </a:cubicBezTo>
                  <a:cubicBezTo>
                    <a:pt x="21207" y="17630"/>
                    <a:pt x="21698" y="17896"/>
                    <a:pt x="22231" y="18035"/>
                  </a:cubicBezTo>
                  <a:cubicBezTo>
                    <a:pt x="22540" y="18120"/>
                    <a:pt x="22807" y="18206"/>
                    <a:pt x="23116" y="18259"/>
                  </a:cubicBezTo>
                  <a:cubicBezTo>
                    <a:pt x="23298" y="18259"/>
                    <a:pt x="23426" y="18302"/>
                    <a:pt x="23564" y="18302"/>
                  </a:cubicBezTo>
                  <a:lnTo>
                    <a:pt x="23831" y="18302"/>
                  </a:lnTo>
                  <a:cubicBezTo>
                    <a:pt x="23831" y="18302"/>
                    <a:pt x="23874" y="18344"/>
                    <a:pt x="23917" y="18344"/>
                  </a:cubicBezTo>
                  <a:lnTo>
                    <a:pt x="24002" y="18344"/>
                  </a:lnTo>
                  <a:cubicBezTo>
                    <a:pt x="23554" y="18435"/>
                    <a:pt x="23106" y="18482"/>
                    <a:pt x="22661" y="18482"/>
                  </a:cubicBezTo>
                  <a:cubicBezTo>
                    <a:pt x="22004" y="18482"/>
                    <a:pt x="21352" y="18379"/>
                    <a:pt x="20716" y="18163"/>
                  </a:cubicBezTo>
                  <a:cubicBezTo>
                    <a:pt x="19564" y="17768"/>
                    <a:pt x="18497" y="16968"/>
                    <a:pt x="17825" y="15901"/>
                  </a:cubicBezTo>
                  <a:cubicBezTo>
                    <a:pt x="17473" y="15411"/>
                    <a:pt x="17207" y="14835"/>
                    <a:pt x="16844" y="14344"/>
                  </a:cubicBezTo>
                  <a:close/>
                  <a:moveTo>
                    <a:pt x="11830" y="12168"/>
                  </a:moveTo>
                  <a:cubicBezTo>
                    <a:pt x="11916" y="12296"/>
                    <a:pt x="12001" y="12435"/>
                    <a:pt x="12097" y="12605"/>
                  </a:cubicBezTo>
                  <a:cubicBezTo>
                    <a:pt x="12225" y="12829"/>
                    <a:pt x="12364" y="13011"/>
                    <a:pt x="12534" y="13235"/>
                  </a:cubicBezTo>
                  <a:cubicBezTo>
                    <a:pt x="12844" y="13672"/>
                    <a:pt x="13206" y="14077"/>
                    <a:pt x="13516" y="14525"/>
                  </a:cubicBezTo>
                  <a:cubicBezTo>
                    <a:pt x="13644" y="14739"/>
                    <a:pt x="13782" y="15005"/>
                    <a:pt x="13868" y="15229"/>
                  </a:cubicBezTo>
                  <a:cubicBezTo>
                    <a:pt x="14006" y="15496"/>
                    <a:pt x="14092" y="15763"/>
                    <a:pt x="14177" y="16029"/>
                  </a:cubicBezTo>
                  <a:cubicBezTo>
                    <a:pt x="14316" y="16563"/>
                    <a:pt x="14401" y="17139"/>
                    <a:pt x="14582" y="17672"/>
                  </a:cubicBezTo>
                  <a:cubicBezTo>
                    <a:pt x="14710" y="18035"/>
                    <a:pt x="14892" y="18387"/>
                    <a:pt x="15159" y="18654"/>
                  </a:cubicBezTo>
                  <a:cubicBezTo>
                    <a:pt x="14444" y="18078"/>
                    <a:pt x="13740" y="17406"/>
                    <a:pt x="13206" y="16605"/>
                  </a:cubicBezTo>
                  <a:cubicBezTo>
                    <a:pt x="12630" y="15720"/>
                    <a:pt x="12364" y="14653"/>
                    <a:pt x="12140" y="13629"/>
                  </a:cubicBezTo>
                  <a:cubicBezTo>
                    <a:pt x="12044" y="13139"/>
                    <a:pt x="11958" y="12659"/>
                    <a:pt x="11830" y="12168"/>
                  </a:cubicBezTo>
                  <a:close/>
                  <a:moveTo>
                    <a:pt x="11916" y="12125"/>
                  </a:moveTo>
                  <a:lnTo>
                    <a:pt x="11916" y="12125"/>
                  </a:lnTo>
                  <a:cubicBezTo>
                    <a:pt x="12801" y="12744"/>
                    <a:pt x="13601" y="13501"/>
                    <a:pt x="14316" y="14387"/>
                  </a:cubicBezTo>
                  <a:cubicBezTo>
                    <a:pt x="14668" y="14835"/>
                    <a:pt x="15031" y="15325"/>
                    <a:pt x="15244" y="15859"/>
                  </a:cubicBezTo>
                  <a:cubicBezTo>
                    <a:pt x="15468" y="16339"/>
                    <a:pt x="15607" y="16829"/>
                    <a:pt x="15649" y="17320"/>
                  </a:cubicBezTo>
                  <a:cubicBezTo>
                    <a:pt x="15692" y="17630"/>
                    <a:pt x="15692" y="17896"/>
                    <a:pt x="15692" y="18206"/>
                  </a:cubicBezTo>
                  <a:cubicBezTo>
                    <a:pt x="15692" y="18344"/>
                    <a:pt x="15649" y="18526"/>
                    <a:pt x="15649" y="18654"/>
                  </a:cubicBezTo>
                  <a:cubicBezTo>
                    <a:pt x="15649" y="18739"/>
                    <a:pt x="15649" y="18878"/>
                    <a:pt x="15607" y="18963"/>
                  </a:cubicBezTo>
                  <a:cubicBezTo>
                    <a:pt x="15201" y="18654"/>
                    <a:pt x="14892" y="18206"/>
                    <a:pt x="14710" y="17768"/>
                  </a:cubicBezTo>
                  <a:cubicBezTo>
                    <a:pt x="14497" y="17235"/>
                    <a:pt x="14401" y="16659"/>
                    <a:pt x="14273" y="16125"/>
                  </a:cubicBezTo>
                  <a:cubicBezTo>
                    <a:pt x="14230" y="15859"/>
                    <a:pt x="14134" y="15592"/>
                    <a:pt x="14006" y="15325"/>
                  </a:cubicBezTo>
                  <a:cubicBezTo>
                    <a:pt x="13910" y="15101"/>
                    <a:pt x="13782" y="14877"/>
                    <a:pt x="13644" y="14653"/>
                  </a:cubicBezTo>
                  <a:cubicBezTo>
                    <a:pt x="13377" y="14205"/>
                    <a:pt x="13068" y="13768"/>
                    <a:pt x="12716" y="13363"/>
                  </a:cubicBezTo>
                  <a:cubicBezTo>
                    <a:pt x="12534" y="13139"/>
                    <a:pt x="12364" y="12872"/>
                    <a:pt x="12225" y="12659"/>
                  </a:cubicBezTo>
                  <a:cubicBezTo>
                    <a:pt x="12140" y="12520"/>
                    <a:pt x="12044" y="12392"/>
                    <a:pt x="11958" y="12253"/>
                  </a:cubicBezTo>
                  <a:cubicBezTo>
                    <a:pt x="11958" y="12210"/>
                    <a:pt x="11916" y="12168"/>
                    <a:pt x="11916" y="12125"/>
                  </a:cubicBezTo>
                  <a:close/>
                  <a:moveTo>
                    <a:pt x="9403" y="0"/>
                  </a:moveTo>
                  <a:cubicBezTo>
                    <a:pt x="9367" y="0"/>
                    <a:pt x="9334" y="21"/>
                    <a:pt x="9334" y="71"/>
                  </a:cubicBezTo>
                  <a:cubicBezTo>
                    <a:pt x="9067" y="658"/>
                    <a:pt x="8673" y="1052"/>
                    <a:pt x="8267" y="1543"/>
                  </a:cubicBezTo>
                  <a:cubicBezTo>
                    <a:pt x="7915" y="1991"/>
                    <a:pt x="7606" y="2471"/>
                    <a:pt x="7382" y="3005"/>
                  </a:cubicBezTo>
                  <a:cubicBezTo>
                    <a:pt x="7158" y="3538"/>
                    <a:pt x="6977" y="4125"/>
                    <a:pt x="6934" y="4701"/>
                  </a:cubicBezTo>
                  <a:cubicBezTo>
                    <a:pt x="6891" y="5234"/>
                    <a:pt x="7030" y="5810"/>
                    <a:pt x="7115" y="6343"/>
                  </a:cubicBezTo>
                  <a:cubicBezTo>
                    <a:pt x="7243" y="7005"/>
                    <a:pt x="7382" y="7634"/>
                    <a:pt x="7467" y="8296"/>
                  </a:cubicBezTo>
                  <a:cubicBezTo>
                    <a:pt x="6401" y="7186"/>
                    <a:pt x="5472" y="5991"/>
                    <a:pt x="4715" y="4658"/>
                  </a:cubicBezTo>
                  <a:cubicBezTo>
                    <a:pt x="4043" y="3495"/>
                    <a:pt x="3563" y="2258"/>
                    <a:pt x="3296" y="967"/>
                  </a:cubicBezTo>
                  <a:cubicBezTo>
                    <a:pt x="3272" y="904"/>
                    <a:pt x="3223" y="878"/>
                    <a:pt x="3182" y="878"/>
                  </a:cubicBezTo>
                  <a:cubicBezTo>
                    <a:pt x="3132" y="878"/>
                    <a:pt x="3092" y="915"/>
                    <a:pt x="3115" y="967"/>
                  </a:cubicBezTo>
                  <a:cubicBezTo>
                    <a:pt x="3606" y="3325"/>
                    <a:pt x="4758" y="5458"/>
                    <a:pt x="6315" y="7271"/>
                  </a:cubicBezTo>
                  <a:cubicBezTo>
                    <a:pt x="6667" y="7720"/>
                    <a:pt x="7073" y="8168"/>
                    <a:pt x="7510" y="8605"/>
                  </a:cubicBezTo>
                  <a:lnTo>
                    <a:pt x="7467" y="8605"/>
                  </a:lnTo>
                  <a:cubicBezTo>
                    <a:pt x="7467" y="8562"/>
                    <a:pt x="7425" y="8520"/>
                    <a:pt x="7382" y="8520"/>
                  </a:cubicBezTo>
                  <a:cubicBezTo>
                    <a:pt x="6763" y="8658"/>
                    <a:pt x="6134" y="8744"/>
                    <a:pt x="5515" y="8829"/>
                  </a:cubicBezTo>
                  <a:cubicBezTo>
                    <a:pt x="4982" y="8925"/>
                    <a:pt x="4406" y="8968"/>
                    <a:pt x="3830" y="9138"/>
                  </a:cubicBezTo>
                  <a:cubicBezTo>
                    <a:pt x="3296" y="9320"/>
                    <a:pt x="2806" y="9672"/>
                    <a:pt x="2358" y="10034"/>
                  </a:cubicBezTo>
                  <a:cubicBezTo>
                    <a:pt x="1909" y="10429"/>
                    <a:pt x="1557" y="10834"/>
                    <a:pt x="1248" y="11325"/>
                  </a:cubicBezTo>
                  <a:cubicBezTo>
                    <a:pt x="843" y="11901"/>
                    <a:pt x="576" y="12520"/>
                    <a:pt x="43" y="12968"/>
                  </a:cubicBezTo>
                  <a:cubicBezTo>
                    <a:pt x="0" y="13011"/>
                    <a:pt x="0" y="13139"/>
                    <a:pt x="96" y="13139"/>
                  </a:cubicBezTo>
                  <a:cubicBezTo>
                    <a:pt x="471" y="13243"/>
                    <a:pt x="865" y="13289"/>
                    <a:pt x="1264" y="13289"/>
                  </a:cubicBezTo>
                  <a:cubicBezTo>
                    <a:pt x="2092" y="13289"/>
                    <a:pt x="2942" y="13089"/>
                    <a:pt x="3691" y="12787"/>
                  </a:cubicBezTo>
                  <a:cubicBezTo>
                    <a:pt x="4843" y="12338"/>
                    <a:pt x="5824" y="11592"/>
                    <a:pt x="6625" y="10610"/>
                  </a:cubicBezTo>
                  <a:cubicBezTo>
                    <a:pt x="7073" y="10034"/>
                    <a:pt x="7382" y="9405"/>
                    <a:pt x="7649" y="8744"/>
                  </a:cubicBezTo>
                  <a:cubicBezTo>
                    <a:pt x="7830" y="8925"/>
                    <a:pt x="8001" y="9053"/>
                    <a:pt x="8139" y="9234"/>
                  </a:cubicBezTo>
                  <a:lnTo>
                    <a:pt x="8139" y="9277"/>
                  </a:lnTo>
                  <a:cubicBezTo>
                    <a:pt x="8001" y="9938"/>
                    <a:pt x="7734" y="10653"/>
                    <a:pt x="7563" y="11325"/>
                  </a:cubicBezTo>
                  <a:cubicBezTo>
                    <a:pt x="7425" y="11986"/>
                    <a:pt x="7339" y="12659"/>
                    <a:pt x="7339" y="13363"/>
                  </a:cubicBezTo>
                  <a:cubicBezTo>
                    <a:pt x="7339" y="13992"/>
                    <a:pt x="7467" y="14611"/>
                    <a:pt x="7691" y="15187"/>
                  </a:cubicBezTo>
                  <a:cubicBezTo>
                    <a:pt x="7915" y="15805"/>
                    <a:pt x="8310" y="16339"/>
                    <a:pt x="8758" y="16829"/>
                  </a:cubicBezTo>
                  <a:cubicBezTo>
                    <a:pt x="8982" y="17096"/>
                    <a:pt x="9249" y="17363"/>
                    <a:pt x="9558" y="17587"/>
                  </a:cubicBezTo>
                  <a:cubicBezTo>
                    <a:pt x="9825" y="17854"/>
                    <a:pt x="10177" y="18078"/>
                    <a:pt x="10358" y="18387"/>
                  </a:cubicBezTo>
                  <a:cubicBezTo>
                    <a:pt x="10358" y="18430"/>
                    <a:pt x="10393" y="18451"/>
                    <a:pt x="10433" y="18451"/>
                  </a:cubicBezTo>
                  <a:cubicBezTo>
                    <a:pt x="10473" y="18451"/>
                    <a:pt x="10518" y="18430"/>
                    <a:pt x="10539" y="18387"/>
                  </a:cubicBezTo>
                  <a:cubicBezTo>
                    <a:pt x="10764" y="17811"/>
                    <a:pt x="10849" y="17139"/>
                    <a:pt x="10934" y="16520"/>
                  </a:cubicBezTo>
                  <a:cubicBezTo>
                    <a:pt x="10977" y="15901"/>
                    <a:pt x="11030" y="15229"/>
                    <a:pt x="10977" y="14611"/>
                  </a:cubicBezTo>
                  <a:cubicBezTo>
                    <a:pt x="10892" y="13992"/>
                    <a:pt x="10668" y="13363"/>
                    <a:pt x="10443" y="12787"/>
                  </a:cubicBezTo>
                  <a:cubicBezTo>
                    <a:pt x="10230" y="12168"/>
                    <a:pt x="9963" y="11538"/>
                    <a:pt x="9601" y="11005"/>
                  </a:cubicBezTo>
                  <a:cubicBezTo>
                    <a:pt x="9334" y="10525"/>
                    <a:pt x="9025" y="10120"/>
                    <a:pt x="8673" y="9672"/>
                  </a:cubicBezTo>
                  <a:lnTo>
                    <a:pt x="8673" y="9672"/>
                  </a:lnTo>
                  <a:cubicBezTo>
                    <a:pt x="9601" y="10472"/>
                    <a:pt x="10539" y="11186"/>
                    <a:pt x="11564" y="11805"/>
                  </a:cubicBezTo>
                  <a:lnTo>
                    <a:pt x="11564" y="11858"/>
                  </a:lnTo>
                  <a:lnTo>
                    <a:pt x="11564" y="11901"/>
                  </a:lnTo>
                  <a:cubicBezTo>
                    <a:pt x="11873" y="12968"/>
                    <a:pt x="12001" y="14035"/>
                    <a:pt x="12310" y="15059"/>
                  </a:cubicBezTo>
                  <a:cubicBezTo>
                    <a:pt x="12492" y="15592"/>
                    <a:pt x="12673" y="16125"/>
                    <a:pt x="12982" y="16563"/>
                  </a:cubicBezTo>
                  <a:cubicBezTo>
                    <a:pt x="13292" y="17096"/>
                    <a:pt x="13644" y="17544"/>
                    <a:pt x="14049" y="17939"/>
                  </a:cubicBezTo>
                  <a:cubicBezTo>
                    <a:pt x="14540" y="18387"/>
                    <a:pt x="15073" y="18835"/>
                    <a:pt x="15564" y="19230"/>
                  </a:cubicBezTo>
                  <a:cubicBezTo>
                    <a:pt x="15585" y="19251"/>
                    <a:pt x="15617" y="19262"/>
                    <a:pt x="15644" y="19262"/>
                  </a:cubicBezTo>
                  <a:cubicBezTo>
                    <a:pt x="15671" y="19262"/>
                    <a:pt x="15692" y="19251"/>
                    <a:pt x="15692" y="19230"/>
                  </a:cubicBezTo>
                  <a:cubicBezTo>
                    <a:pt x="15831" y="19006"/>
                    <a:pt x="15831" y="18696"/>
                    <a:pt x="15873" y="18430"/>
                  </a:cubicBezTo>
                  <a:lnTo>
                    <a:pt x="15873" y="17630"/>
                  </a:lnTo>
                  <a:cubicBezTo>
                    <a:pt x="15831" y="17096"/>
                    <a:pt x="15735" y="16563"/>
                    <a:pt x="15564" y="16072"/>
                  </a:cubicBezTo>
                  <a:cubicBezTo>
                    <a:pt x="15340" y="15496"/>
                    <a:pt x="15031" y="15005"/>
                    <a:pt x="14668" y="14525"/>
                  </a:cubicBezTo>
                  <a:cubicBezTo>
                    <a:pt x="14273" y="14035"/>
                    <a:pt x="13868" y="13544"/>
                    <a:pt x="13377" y="13096"/>
                  </a:cubicBezTo>
                  <a:cubicBezTo>
                    <a:pt x="13249" y="12968"/>
                    <a:pt x="13068" y="12829"/>
                    <a:pt x="12940" y="12659"/>
                  </a:cubicBezTo>
                  <a:lnTo>
                    <a:pt x="12940" y="12659"/>
                  </a:lnTo>
                  <a:cubicBezTo>
                    <a:pt x="14049" y="13320"/>
                    <a:pt x="15297" y="13853"/>
                    <a:pt x="16535" y="14259"/>
                  </a:cubicBezTo>
                  <a:lnTo>
                    <a:pt x="16535" y="14301"/>
                  </a:lnTo>
                  <a:cubicBezTo>
                    <a:pt x="16940" y="14792"/>
                    <a:pt x="17249" y="15368"/>
                    <a:pt x="17601" y="15901"/>
                  </a:cubicBezTo>
                  <a:cubicBezTo>
                    <a:pt x="17911" y="16435"/>
                    <a:pt x="18359" y="16925"/>
                    <a:pt x="18849" y="17320"/>
                  </a:cubicBezTo>
                  <a:cubicBezTo>
                    <a:pt x="19778" y="18078"/>
                    <a:pt x="20983" y="18568"/>
                    <a:pt x="22178" y="18654"/>
                  </a:cubicBezTo>
                  <a:cubicBezTo>
                    <a:pt x="22346" y="18664"/>
                    <a:pt x="22513" y="18670"/>
                    <a:pt x="22679" y="18670"/>
                  </a:cubicBezTo>
                  <a:cubicBezTo>
                    <a:pt x="23178" y="18670"/>
                    <a:pt x="23669" y="18622"/>
                    <a:pt x="24141" y="18526"/>
                  </a:cubicBezTo>
                  <a:cubicBezTo>
                    <a:pt x="24226" y="18472"/>
                    <a:pt x="24269" y="18387"/>
                    <a:pt x="24226" y="18344"/>
                  </a:cubicBezTo>
                  <a:cubicBezTo>
                    <a:pt x="23874" y="17854"/>
                    <a:pt x="23650" y="17320"/>
                    <a:pt x="23383" y="16787"/>
                  </a:cubicBezTo>
                  <a:cubicBezTo>
                    <a:pt x="23116" y="16253"/>
                    <a:pt x="22668" y="15805"/>
                    <a:pt x="22178" y="15453"/>
                  </a:cubicBezTo>
                  <a:cubicBezTo>
                    <a:pt x="21164" y="14792"/>
                    <a:pt x="19959" y="14301"/>
                    <a:pt x="18711" y="14205"/>
                  </a:cubicBezTo>
                  <a:cubicBezTo>
                    <a:pt x="18049" y="14163"/>
                    <a:pt x="17377" y="14205"/>
                    <a:pt x="16716" y="14120"/>
                  </a:cubicBezTo>
                  <a:cubicBezTo>
                    <a:pt x="15383" y="13725"/>
                    <a:pt x="14134" y="13139"/>
                    <a:pt x="12897" y="12435"/>
                  </a:cubicBezTo>
                  <a:lnTo>
                    <a:pt x="12897" y="12435"/>
                  </a:lnTo>
                  <a:cubicBezTo>
                    <a:pt x="13633" y="12667"/>
                    <a:pt x="14369" y="12795"/>
                    <a:pt x="15105" y="12795"/>
                  </a:cubicBezTo>
                  <a:cubicBezTo>
                    <a:pt x="15212" y="12795"/>
                    <a:pt x="15319" y="12792"/>
                    <a:pt x="15425" y="12787"/>
                  </a:cubicBezTo>
                  <a:cubicBezTo>
                    <a:pt x="16183" y="12744"/>
                    <a:pt x="16897" y="12563"/>
                    <a:pt x="17601" y="12338"/>
                  </a:cubicBezTo>
                  <a:cubicBezTo>
                    <a:pt x="18273" y="12168"/>
                    <a:pt x="18935" y="11901"/>
                    <a:pt x="19564" y="11592"/>
                  </a:cubicBezTo>
                  <a:cubicBezTo>
                    <a:pt x="19916" y="11410"/>
                    <a:pt x="20226" y="11186"/>
                    <a:pt x="20535" y="10920"/>
                  </a:cubicBezTo>
                  <a:cubicBezTo>
                    <a:pt x="20844" y="10696"/>
                    <a:pt x="21164" y="10386"/>
                    <a:pt x="21292" y="9992"/>
                  </a:cubicBezTo>
                  <a:cubicBezTo>
                    <a:pt x="21335" y="9938"/>
                    <a:pt x="21250" y="9853"/>
                    <a:pt x="21207" y="9853"/>
                  </a:cubicBezTo>
                  <a:cubicBezTo>
                    <a:pt x="21123" y="9873"/>
                    <a:pt x="21041" y="9881"/>
                    <a:pt x="20962" y="9881"/>
                  </a:cubicBezTo>
                  <a:cubicBezTo>
                    <a:pt x="20700" y="9881"/>
                    <a:pt x="20463" y="9790"/>
                    <a:pt x="20226" y="9725"/>
                  </a:cubicBezTo>
                  <a:cubicBezTo>
                    <a:pt x="19874" y="9629"/>
                    <a:pt x="19564" y="9544"/>
                    <a:pt x="19201" y="9501"/>
                  </a:cubicBezTo>
                  <a:cubicBezTo>
                    <a:pt x="18901" y="9457"/>
                    <a:pt x="18599" y="9434"/>
                    <a:pt x="18296" y="9434"/>
                  </a:cubicBezTo>
                  <a:cubicBezTo>
                    <a:pt x="17932" y="9434"/>
                    <a:pt x="17568" y="9468"/>
                    <a:pt x="17207" y="9544"/>
                  </a:cubicBezTo>
                  <a:cubicBezTo>
                    <a:pt x="15916" y="9810"/>
                    <a:pt x="14764" y="10525"/>
                    <a:pt x="13644" y="11144"/>
                  </a:cubicBezTo>
                  <a:cubicBezTo>
                    <a:pt x="13158" y="11440"/>
                    <a:pt x="12582" y="11707"/>
                    <a:pt x="12011" y="11707"/>
                  </a:cubicBezTo>
                  <a:cubicBezTo>
                    <a:pt x="11904" y="11707"/>
                    <a:pt x="11797" y="11697"/>
                    <a:pt x="11692" y="11677"/>
                  </a:cubicBezTo>
                  <a:cubicBezTo>
                    <a:pt x="11030" y="11229"/>
                    <a:pt x="10358" y="10792"/>
                    <a:pt x="9739" y="10301"/>
                  </a:cubicBezTo>
                  <a:cubicBezTo>
                    <a:pt x="9377" y="10034"/>
                    <a:pt x="9067" y="9768"/>
                    <a:pt x="8715" y="9458"/>
                  </a:cubicBezTo>
                  <a:lnTo>
                    <a:pt x="8715" y="9458"/>
                  </a:lnTo>
                  <a:cubicBezTo>
                    <a:pt x="8897" y="9544"/>
                    <a:pt x="9110" y="9586"/>
                    <a:pt x="9291" y="9672"/>
                  </a:cubicBezTo>
                  <a:cubicBezTo>
                    <a:pt x="9601" y="9768"/>
                    <a:pt x="9963" y="9853"/>
                    <a:pt x="10315" y="9896"/>
                  </a:cubicBezTo>
                  <a:cubicBezTo>
                    <a:pt x="10455" y="9914"/>
                    <a:pt x="10594" y="9923"/>
                    <a:pt x="10733" y="9923"/>
                  </a:cubicBezTo>
                  <a:cubicBezTo>
                    <a:pt x="11305" y="9923"/>
                    <a:pt x="11874" y="9783"/>
                    <a:pt x="12449" y="9672"/>
                  </a:cubicBezTo>
                  <a:cubicBezTo>
                    <a:pt x="13825" y="9362"/>
                    <a:pt x="15244" y="8829"/>
                    <a:pt x="16364" y="7944"/>
                  </a:cubicBezTo>
                  <a:cubicBezTo>
                    <a:pt x="17025" y="7453"/>
                    <a:pt x="17559" y="6791"/>
                    <a:pt x="17911" y="6034"/>
                  </a:cubicBezTo>
                  <a:cubicBezTo>
                    <a:pt x="17954" y="5956"/>
                    <a:pt x="17898" y="5884"/>
                    <a:pt x="17853" y="5884"/>
                  </a:cubicBezTo>
                  <a:cubicBezTo>
                    <a:pt x="17843" y="5884"/>
                    <a:pt x="17833" y="5888"/>
                    <a:pt x="17825" y="5895"/>
                  </a:cubicBezTo>
                  <a:cubicBezTo>
                    <a:pt x="17680" y="5935"/>
                    <a:pt x="17542" y="5949"/>
                    <a:pt x="17408" y="5949"/>
                  </a:cubicBezTo>
                  <a:cubicBezTo>
                    <a:pt x="17216" y="5949"/>
                    <a:pt x="17032" y="5920"/>
                    <a:pt x="16844" y="5895"/>
                  </a:cubicBezTo>
                  <a:cubicBezTo>
                    <a:pt x="16492" y="5810"/>
                    <a:pt x="16183" y="5767"/>
                    <a:pt x="15873" y="5725"/>
                  </a:cubicBezTo>
                  <a:cubicBezTo>
                    <a:pt x="15586" y="5702"/>
                    <a:pt x="15301" y="5689"/>
                    <a:pt x="15016" y="5689"/>
                  </a:cubicBezTo>
                  <a:cubicBezTo>
                    <a:pt x="14634" y="5689"/>
                    <a:pt x="14253" y="5712"/>
                    <a:pt x="13868" y="5767"/>
                  </a:cubicBezTo>
                  <a:cubicBezTo>
                    <a:pt x="12534" y="5991"/>
                    <a:pt x="11244" y="6567"/>
                    <a:pt x="10134" y="7367"/>
                  </a:cubicBezTo>
                  <a:cubicBezTo>
                    <a:pt x="9782" y="7634"/>
                    <a:pt x="9473" y="7858"/>
                    <a:pt x="9206" y="8168"/>
                  </a:cubicBezTo>
                  <a:cubicBezTo>
                    <a:pt x="8897" y="8434"/>
                    <a:pt x="8630" y="8744"/>
                    <a:pt x="8267" y="9010"/>
                  </a:cubicBezTo>
                  <a:cubicBezTo>
                    <a:pt x="8267" y="9010"/>
                    <a:pt x="8267" y="9053"/>
                    <a:pt x="8225" y="9053"/>
                  </a:cubicBezTo>
                  <a:cubicBezTo>
                    <a:pt x="8097" y="8925"/>
                    <a:pt x="7958" y="8744"/>
                    <a:pt x="7777" y="8605"/>
                  </a:cubicBezTo>
                  <a:cubicBezTo>
                    <a:pt x="8801" y="7762"/>
                    <a:pt x="9558" y="6695"/>
                    <a:pt x="9963" y="5458"/>
                  </a:cubicBezTo>
                  <a:cubicBezTo>
                    <a:pt x="10358" y="4338"/>
                    <a:pt x="10443" y="3143"/>
                    <a:pt x="10230" y="1991"/>
                  </a:cubicBezTo>
                  <a:cubicBezTo>
                    <a:pt x="10091" y="1319"/>
                    <a:pt x="9867" y="604"/>
                    <a:pt x="9473" y="28"/>
                  </a:cubicBezTo>
                  <a:cubicBezTo>
                    <a:pt x="9455" y="11"/>
                    <a:pt x="9428" y="0"/>
                    <a:pt x="9403"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E6A1D12C-7D84-DBED-C2CC-0F5525B2250B}"/>
              </a:ext>
            </a:extLst>
          </p:cNvPr>
          <p:cNvSpPr txBox="1"/>
          <p:nvPr/>
        </p:nvSpPr>
        <p:spPr>
          <a:xfrm>
            <a:off x="483148" y="1590606"/>
            <a:ext cx="6397511" cy="2246769"/>
          </a:xfrm>
          <a:prstGeom prst="rect">
            <a:avLst/>
          </a:prstGeom>
          <a:noFill/>
        </p:spPr>
        <p:txBody>
          <a:bodyPr wrap="square" rtlCol="0">
            <a:spAutoFit/>
          </a:bodyPr>
          <a:lstStyle/>
          <a:p>
            <a:pPr algn="just"/>
            <a:r>
              <a:rPr lang="en-ID" dirty="0" err="1">
                <a:latin typeface="+mj-lt"/>
              </a:rPr>
              <a:t>Kaos</a:t>
            </a:r>
            <a:r>
              <a:rPr lang="en-ID" dirty="0">
                <a:latin typeface="+mj-lt"/>
              </a:rPr>
              <a:t> kaki </a:t>
            </a:r>
            <a:r>
              <a:rPr lang="en-ID" dirty="0" err="1">
                <a:latin typeface="+mj-lt"/>
              </a:rPr>
              <a:t>merupakan</a:t>
            </a:r>
            <a:r>
              <a:rPr lang="en-ID" dirty="0">
                <a:latin typeface="+mj-lt"/>
              </a:rPr>
              <a:t> salah </a:t>
            </a:r>
            <a:r>
              <a:rPr lang="en-ID" dirty="0" err="1">
                <a:latin typeface="+mj-lt"/>
              </a:rPr>
              <a:t>satu</a:t>
            </a:r>
            <a:r>
              <a:rPr lang="en-ID" dirty="0">
                <a:latin typeface="+mj-lt"/>
              </a:rPr>
              <a:t> </a:t>
            </a:r>
            <a:r>
              <a:rPr lang="en-ID" dirty="0" err="1">
                <a:latin typeface="+mj-lt"/>
              </a:rPr>
              <a:t>produk</a:t>
            </a:r>
            <a:r>
              <a:rPr lang="en-ID" dirty="0">
                <a:latin typeface="+mj-lt"/>
              </a:rPr>
              <a:t> yang </a:t>
            </a:r>
            <a:r>
              <a:rPr lang="en-ID" dirty="0" err="1">
                <a:latin typeface="+mj-lt"/>
              </a:rPr>
              <a:t>notabennya</a:t>
            </a:r>
            <a:r>
              <a:rPr lang="en-ID" dirty="0">
                <a:latin typeface="+mj-lt"/>
              </a:rPr>
              <a:t> sangat </a:t>
            </a:r>
            <a:r>
              <a:rPr lang="en-ID" dirty="0" err="1">
                <a:latin typeface="+mj-lt"/>
              </a:rPr>
              <a:t>diperlukan</a:t>
            </a:r>
            <a:r>
              <a:rPr lang="en-ID" dirty="0">
                <a:latin typeface="+mj-lt"/>
              </a:rPr>
              <a:t>. </a:t>
            </a:r>
            <a:r>
              <a:rPr lang="en-ID" dirty="0" err="1">
                <a:latin typeface="+mj-lt"/>
              </a:rPr>
              <a:t>Kaos</a:t>
            </a:r>
            <a:r>
              <a:rPr lang="en-ID" dirty="0">
                <a:latin typeface="+mj-lt"/>
              </a:rPr>
              <a:t> kaki </a:t>
            </a:r>
            <a:r>
              <a:rPr lang="en-ID" dirty="0" err="1">
                <a:latin typeface="+mj-lt"/>
              </a:rPr>
              <a:t>sudah</a:t>
            </a:r>
            <a:r>
              <a:rPr lang="en-ID" dirty="0">
                <a:latin typeface="+mj-lt"/>
              </a:rPr>
              <a:t> </a:t>
            </a:r>
            <a:r>
              <a:rPr lang="en-ID" dirty="0" err="1">
                <a:latin typeface="+mj-lt"/>
              </a:rPr>
              <a:t>ada</a:t>
            </a:r>
            <a:r>
              <a:rPr lang="en-ID" dirty="0">
                <a:latin typeface="+mj-lt"/>
              </a:rPr>
              <a:t> </a:t>
            </a:r>
            <a:r>
              <a:rPr lang="en-ID" dirty="0" err="1">
                <a:latin typeface="+mj-lt"/>
              </a:rPr>
              <a:t>sejak</a:t>
            </a:r>
            <a:r>
              <a:rPr lang="en-ID" dirty="0">
                <a:latin typeface="+mj-lt"/>
              </a:rPr>
              <a:t> zaman </a:t>
            </a:r>
            <a:r>
              <a:rPr lang="en-ID" dirty="0" err="1">
                <a:latin typeface="+mj-lt"/>
              </a:rPr>
              <a:t>dahulu</a:t>
            </a:r>
            <a:r>
              <a:rPr lang="en-ID" dirty="0">
                <a:latin typeface="+mj-lt"/>
              </a:rPr>
              <a:t>, </a:t>
            </a:r>
            <a:r>
              <a:rPr lang="en-ID" dirty="0" err="1">
                <a:latin typeface="+mj-lt"/>
              </a:rPr>
              <a:t>lebih</a:t>
            </a:r>
            <a:r>
              <a:rPr lang="en-ID" dirty="0">
                <a:latin typeface="+mj-lt"/>
              </a:rPr>
              <a:t> </a:t>
            </a:r>
            <a:r>
              <a:rPr lang="en-ID" dirty="0" err="1">
                <a:latin typeface="+mj-lt"/>
              </a:rPr>
              <a:t>tepatnya</a:t>
            </a:r>
            <a:r>
              <a:rPr lang="en-ID" dirty="0">
                <a:latin typeface="+mj-lt"/>
              </a:rPr>
              <a:t> pada zaman batu. </a:t>
            </a:r>
            <a:r>
              <a:rPr lang="en-ID" dirty="0" err="1">
                <a:latin typeface="+mj-lt"/>
              </a:rPr>
              <a:t>Seiring</a:t>
            </a:r>
            <a:r>
              <a:rPr lang="en-ID" dirty="0">
                <a:latin typeface="+mj-lt"/>
              </a:rPr>
              <a:t> </a:t>
            </a:r>
            <a:r>
              <a:rPr lang="en-ID" dirty="0" err="1">
                <a:latin typeface="+mj-lt"/>
              </a:rPr>
              <a:t>berjalannya</a:t>
            </a:r>
            <a:r>
              <a:rPr lang="en-ID" dirty="0">
                <a:latin typeface="+mj-lt"/>
              </a:rPr>
              <a:t> </a:t>
            </a:r>
            <a:r>
              <a:rPr lang="en-ID" dirty="0" err="1">
                <a:latin typeface="+mj-lt"/>
              </a:rPr>
              <a:t>waktu</a:t>
            </a:r>
            <a:r>
              <a:rPr lang="en-ID" dirty="0">
                <a:latin typeface="+mj-lt"/>
              </a:rPr>
              <a:t> </a:t>
            </a:r>
            <a:r>
              <a:rPr lang="en-ID" dirty="0" err="1">
                <a:latin typeface="+mj-lt"/>
              </a:rPr>
              <a:t>desain</a:t>
            </a:r>
            <a:r>
              <a:rPr lang="en-ID" dirty="0">
                <a:latin typeface="+mj-lt"/>
              </a:rPr>
              <a:t> </a:t>
            </a:r>
            <a:r>
              <a:rPr lang="en-ID" dirty="0" err="1">
                <a:latin typeface="+mj-lt"/>
              </a:rPr>
              <a:t>dari</a:t>
            </a:r>
            <a:r>
              <a:rPr lang="en-ID" dirty="0">
                <a:latin typeface="+mj-lt"/>
              </a:rPr>
              <a:t> </a:t>
            </a:r>
            <a:r>
              <a:rPr lang="en-ID" dirty="0" err="1">
                <a:latin typeface="+mj-lt"/>
              </a:rPr>
              <a:t>kaos</a:t>
            </a:r>
            <a:r>
              <a:rPr lang="en-ID" dirty="0">
                <a:latin typeface="+mj-lt"/>
              </a:rPr>
              <a:t> kaki </a:t>
            </a:r>
            <a:r>
              <a:rPr lang="en-ID" dirty="0" err="1">
                <a:latin typeface="+mj-lt"/>
              </a:rPr>
              <a:t>mulai</a:t>
            </a:r>
            <a:r>
              <a:rPr lang="en-ID" dirty="0">
                <a:latin typeface="+mj-lt"/>
              </a:rPr>
              <a:t> </a:t>
            </a:r>
            <a:r>
              <a:rPr lang="en-ID" dirty="0" err="1">
                <a:latin typeface="+mj-lt"/>
              </a:rPr>
              <a:t>berkembang</a:t>
            </a:r>
            <a:r>
              <a:rPr lang="en-ID" dirty="0">
                <a:latin typeface="+mj-lt"/>
              </a:rPr>
              <a:t>. </a:t>
            </a:r>
            <a:r>
              <a:rPr lang="en-ID" dirty="0" err="1">
                <a:latin typeface="+mj-lt"/>
              </a:rPr>
              <a:t>Hingga</a:t>
            </a:r>
            <a:r>
              <a:rPr lang="en-ID" dirty="0">
                <a:latin typeface="+mj-lt"/>
              </a:rPr>
              <a:t> </a:t>
            </a:r>
            <a:r>
              <a:rPr lang="en-ID" dirty="0" err="1">
                <a:latin typeface="+mj-lt"/>
              </a:rPr>
              <a:t>saat</a:t>
            </a:r>
            <a:r>
              <a:rPr lang="en-ID" dirty="0">
                <a:latin typeface="+mj-lt"/>
              </a:rPr>
              <a:t> </a:t>
            </a:r>
            <a:r>
              <a:rPr lang="en-ID" dirty="0" err="1">
                <a:latin typeface="+mj-lt"/>
              </a:rPr>
              <a:t>ini</a:t>
            </a:r>
            <a:r>
              <a:rPr lang="en-ID" dirty="0">
                <a:latin typeface="+mj-lt"/>
              </a:rPr>
              <a:t> </a:t>
            </a:r>
            <a:r>
              <a:rPr lang="en-ID" dirty="0" err="1">
                <a:latin typeface="+mj-lt"/>
              </a:rPr>
              <a:t>berbagai</a:t>
            </a:r>
            <a:r>
              <a:rPr lang="en-ID" dirty="0">
                <a:latin typeface="+mj-lt"/>
              </a:rPr>
              <a:t> </a:t>
            </a:r>
            <a:r>
              <a:rPr lang="en-ID" dirty="0" err="1">
                <a:latin typeface="+mj-lt"/>
              </a:rPr>
              <a:t>bentuk</a:t>
            </a:r>
            <a:r>
              <a:rPr lang="en-ID" dirty="0">
                <a:latin typeface="+mj-lt"/>
              </a:rPr>
              <a:t> dan </a:t>
            </a:r>
            <a:r>
              <a:rPr lang="en-ID" dirty="0" err="1">
                <a:latin typeface="+mj-lt"/>
              </a:rPr>
              <a:t>desain</a:t>
            </a:r>
            <a:r>
              <a:rPr lang="en-ID" dirty="0">
                <a:latin typeface="+mj-lt"/>
              </a:rPr>
              <a:t> </a:t>
            </a:r>
            <a:r>
              <a:rPr lang="en-ID" dirty="0" err="1">
                <a:latin typeface="+mj-lt"/>
              </a:rPr>
              <a:t>kaos</a:t>
            </a:r>
            <a:r>
              <a:rPr lang="en-ID" dirty="0">
                <a:latin typeface="+mj-lt"/>
              </a:rPr>
              <a:t> kaki yang </a:t>
            </a:r>
            <a:r>
              <a:rPr lang="en-ID" dirty="0" err="1">
                <a:latin typeface="+mj-lt"/>
              </a:rPr>
              <a:t>unik</a:t>
            </a:r>
            <a:r>
              <a:rPr lang="en-ID" dirty="0">
                <a:latin typeface="+mj-lt"/>
              </a:rPr>
              <a:t> sangat </a:t>
            </a:r>
            <a:r>
              <a:rPr lang="en-ID" dirty="0" err="1">
                <a:latin typeface="+mj-lt"/>
              </a:rPr>
              <a:t>banyak</a:t>
            </a:r>
            <a:r>
              <a:rPr lang="en-ID" dirty="0">
                <a:latin typeface="+mj-lt"/>
              </a:rPr>
              <a:t>. </a:t>
            </a:r>
          </a:p>
          <a:p>
            <a:pPr algn="just"/>
            <a:endParaRPr lang="en-ID" dirty="0">
              <a:latin typeface="+mj-lt"/>
            </a:endParaRPr>
          </a:p>
          <a:p>
            <a:pPr algn="just"/>
            <a:r>
              <a:rPr lang="en-ID" dirty="0" err="1">
                <a:latin typeface="+mj-lt"/>
              </a:rPr>
              <a:t>Kaos</a:t>
            </a:r>
            <a:r>
              <a:rPr lang="en-ID" dirty="0">
                <a:latin typeface="+mj-lt"/>
              </a:rPr>
              <a:t> kaki </a:t>
            </a:r>
            <a:r>
              <a:rPr lang="en-ID" dirty="0" err="1">
                <a:latin typeface="+mj-lt"/>
              </a:rPr>
              <a:t>wajib</a:t>
            </a:r>
            <a:r>
              <a:rPr lang="en-ID" dirty="0">
                <a:latin typeface="+mj-lt"/>
              </a:rPr>
              <a:t> </a:t>
            </a:r>
            <a:r>
              <a:rPr lang="en-ID" dirty="0" err="1">
                <a:latin typeface="+mj-lt"/>
              </a:rPr>
              <a:t>digunakan</a:t>
            </a:r>
            <a:r>
              <a:rPr lang="en-ID" dirty="0">
                <a:latin typeface="+mj-lt"/>
              </a:rPr>
              <a:t> </a:t>
            </a:r>
            <a:r>
              <a:rPr lang="en-ID" dirty="0" err="1">
                <a:latin typeface="+mj-lt"/>
              </a:rPr>
              <a:t>sebagai</a:t>
            </a:r>
            <a:r>
              <a:rPr lang="en-ID" dirty="0">
                <a:latin typeface="+mj-lt"/>
              </a:rPr>
              <a:t> </a:t>
            </a:r>
            <a:r>
              <a:rPr lang="en-ID" dirty="0" err="1">
                <a:latin typeface="+mj-lt"/>
              </a:rPr>
              <a:t>pelengkap</a:t>
            </a:r>
            <a:r>
              <a:rPr lang="en-ID" dirty="0">
                <a:latin typeface="+mj-lt"/>
              </a:rPr>
              <a:t> </a:t>
            </a:r>
            <a:r>
              <a:rPr lang="en-ID" dirty="0" err="1">
                <a:latin typeface="+mj-lt"/>
              </a:rPr>
              <a:t>seragam</a:t>
            </a:r>
            <a:r>
              <a:rPr lang="en-ID" dirty="0">
                <a:latin typeface="+mj-lt"/>
              </a:rPr>
              <a:t> </a:t>
            </a:r>
            <a:r>
              <a:rPr lang="en-ID" dirty="0" err="1">
                <a:latin typeface="+mj-lt"/>
              </a:rPr>
              <a:t>sekolah</a:t>
            </a:r>
            <a:r>
              <a:rPr lang="en-ID" dirty="0">
                <a:latin typeface="+mj-lt"/>
              </a:rPr>
              <a:t>. </a:t>
            </a:r>
            <a:r>
              <a:rPr lang="en-ID" dirty="0" err="1">
                <a:latin typeface="+mj-lt"/>
              </a:rPr>
              <a:t>Melihat</a:t>
            </a:r>
            <a:r>
              <a:rPr lang="en-ID" dirty="0">
                <a:latin typeface="+mj-lt"/>
              </a:rPr>
              <a:t> </a:t>
            </a:r>
            <a:r>
              <a:rPr lang="en-ID" dirty="0" err="1">
                <a:latin typeface="+mj-lt"/>
              </a:rPr>
              <a:t>pentingnya</a:t>
            </a:r>
            <a:r>
              <a:rPr lang="en-ID" dirty="0">
                <a:latin typeface="+mj-lt"/>
              </a:rPr>
              <a:t> </a:t>
            </a:r>
            <a:r>
              <a:rPr lang="en-ID" dirty="0" err="1">
                <a:latin typeface="+mj-lt"/>
              </a:rPr>
              <a:t>kaos</a:t>
            </a:r>
            <a:r>
              <a:rPr lang="en-ID" dirty="0">
                <a:latin typeface="+mj-lt"/>
              </a:rPr>
              <a:t> kaki </a:t>
            </a:r>
            <a:r>
              <a:rPr lang="en-ID" dirty="0" err="1">
                <a:latin typeface="+mj-lt"/>
              </a:rPr>
              <a:t>terutama</a:t>
            </a:r>
            <a:r>
              <a:rPr lang="en-ID" dirty="0">
                <a:latin typeface="+mj-lt"/>
              </a:rPr>
              <a:t> </a:t>
            </a:r>
            <a:r>
              <a:rPr lang="en-ID" dirty="0" err="1">
                <a:latin typeface="+mj-lt"/>
              </a:rPr>
              <a:t>bagi</a:t>
            </a:r>
            <a:r>
              <a:rPr lang="en-ID" dirty="0">
                <a:latin typeface="+mj-lt"/>
              </a:rPr>
              <a:t> </a:t>
            </a:r>
            <a:r>
              <a:rPr lang="en-ID" dirty="0" err="1">
                <a:latin typeface="+mj-lt"/>
              </a:rPr>
              <a:t>pelajar</a:t>
            </a:r>
            <a:r>
              <a:rPr lang="en-ID" dirty="0">
                <a:latin typeface="+mj-lt"/>
              </a:rPr>
              <a:t> dan </a:t>
            </a:r>
            <a:r>
              <a:rPr lang="en-ID" dirty="0" err="1">
                <a:latin typeface="+mj-lt"/>
              </a:rPr>
              <a:t>mahasiswa</a:t>
            </a:r>
            <a:r>
              <a:rPr lang="en-ID" dirty="0">
                <a:latin typeface="+mj-lt"/>
              </a:rPr>
              <a:t>, </a:t>
            </a:r>
            <a:r>
              <a:rPr lang="en-ID" dirty="0" err="1">
                <a:latin typeface="+mj-lt"/>
              </a:rPr>
              <a:t>maka</a:t>
            </a:r>
            <a:r>
              <a:rPr lang="en-ID" dirty="0">
                <a:latin typeface="+mj-lt"/>
              </a:rPr>
              <a:t> </a:t>
            </a:r>
            <a:r>
              <a:rPr lang="en-ID" dirty="0" err="1">
                <a:latin typeface="+mj-lt"/>
              </a:rPr>
              <a:t>dari</a:t>
            </a:r>
            <a:r>
              <a:rPr lang="en-ID" dirty="0">
                <a:latin typeface="+mj-lt"/>
              </a:rPr>
              <a:t> </a:t>
            </a:r>
            <a:r>
              <a:rPr lang="en-ID" dirty="0" err="1">
                <a:latin typeface="+mj-lt"/>
              </a:rPr>
              <a:t>itu</a:t>
            </a:r>
            <a:r>
              <a:rPr lang="en-ID" dirty="0">
                <a:latin typeface="+mj-lt"/>
              </a:rPr>
              <a:t> </a:t>
            </a:r>
            <a:r>
              <a:rPr lang="en-ID" dirty="0" err="1">
                <a:latin typeface="+mj-lt"/>
              </a:rPr>
              <a:t>rencana</a:t>
            </a:r>
            <a:r>
              <a:rPr lang="en-ID" dirty="0">
                <a:latin typeface="+mj-lt"/>
              </a:rPr>
              <a:t> </a:t>
            </a:r>
            <a:r>
              <a:rPr lang="en-ID" dirty="0" err="1">
                <a:latin typeface="+mj-lt"/>
              </a:rPr>
              <a:t>bisnis</a:t>
            </a:r>
            <a:r>
              <a:rPr lang="en-ID" dirty="0">
                <a:latin typeface="+mj-lt"/>
              </a:rPr>
              <a:t> yang </a:t>
            </a:r>
            <a:r>
              <a:rPr lang="en-ID" dirty="0" err="1">
                <a:latin typeface="+mj-lt"/>
              </a:rPr>
              <a:t>akan</a:t>
            </a:r>
            <a:r>
              <a:rPr lang="en-ID" dirty="0">
                <a:latin typeface="+mj-lt"/>
              </a:rPr>
              <a:t> </a:t>
            </a:r>
            <a:r>
              <a:rPr lang="en-ID" dirty="0" err="1">
                <a:latin typeface="+mj-lt"/>
              </a:rPr>
              <a:t>dijalankan</a:t>
            </a:r>
            <a:r>
              <a:rPr lang="en-ID" dirty="0">
                <a:latin typeface="+mj-lt"/>
              </a:rPr>
              <a:t> </a:t>
            </a:r>
            <a:r>
              <a:rPr lang="en-ID" dirty="0" err="1">
                <a:latin typeface="+mj-lt"/>
              </a:rPr>
              <a:t>yaitu</a:t>
            </a:r>
            <a:r>
              <a:rPr lang="en-ID" dirty="0">
                <a:latin typeface="+mj-lt"/>
              </a:rPr>
              <a:t> </a:t>
            </a:r>
            <a:r>
              <a:rPr lang="en-ID" dirty="0" err="1">
                <a:latin typeface="+mj-lt"/>
              </a:rPr>
              <a:t>bisnis</a:t>
            </a:r>
            <a:r>
              <a:rPr lang="en-ID" dirty="0">
                <a:latin typeface="+mj-lt"/>
              </a:rPr>
              <a:t> </a:t>
            </a:r>
            <a:r>
              <a:rPr lang="en-ID" dirty="0" err="1">
                <a:latin typeface="+mj-lt"/>
              </a:rPr>
              <a:t>kaos</a:t>
            </a:r>
            <a:r>
              <a:rPr lang="en-ID" dirty="0">
                <a:latin typeface="+mj-lt"/>
              </a:rPr>
              <a:t> kaki. </a:t>
            </a:r>
            <a:r>
              <a:rPr lang="en-ID" dirty="0" err="1">
                <a:latin typeface="+mj-lt"/>
              </a:rPr>
              <a:t>Kaos</a:t>
            </a:r>
            <a:r>
              <a:rPr lang="en-ID" dirty="0">
                <a:latin typeface="+mj-lt"/>
              </a:rPr>
              <a:t> kaki yang </a:t>
            </a:r>
            <a:r>
              <a:rPr lang="en-ID" dirty="0" err="1">
                <a:latin typeface="+mj-lt"/>
              </a:rPr>
              <a:t>akan</a:t>
            </a:r>
            <a:r>
              <a:rPr lang="en-ID" dirty="0">
                <a:latin typeface="+mj-lt"/>
              </a:rPr>
              <a:t> </a:t>
            </a:r>
            <a:r>
              <a:rPr lang="en-ID" dirty="0" err="1">
                <a:latin typeface="+mj-lt"/>
              </a:rPr>
              <a:t>dijual</a:t>
            </a:r>
            <a:r>
              <a:rPr lang="en-ID" dirty="0">
                <a:latin typeface="+mj-lt"/>
              </a:rPr>
              <a:t> </a:t>
            </a:r>
            <a:r>
              <a:rPr lang="en-ID" dirty="0" err="1">
                <a:latin typeface="+mj-lt"/>
              </a:rPr>
              <a:t>berbahan</a:t>
            </a:r>
            <a:r>
              <a:rPr lang="en-ID" dirty="0">
                <a:latin typeface="+mj-lt"/>
              </a:rPr>
              <a:t> </a:t>
            </a:r>
            <a:r>
              <a:rPr lang="en-ID" b="1" i="1" dirty="0">
                <a:latin typeface="+mj-lt"/>
              </a:rPr>
              <a:t>polyester </a:t>
            </a:r>
            <a:r>
              <a:rPr lang="en-ID" dirty="0" err="1">
                <a:latin typeface="+mj-lt"/>
              </a:rPr>
              <a:t>dengan</a:t>
            </a:r>
            <a:r>
              <a:rPr lang="en-ID" dirty="0">
                <a:latin typeface="+mj-lt"/>
              </a:rPr>
              <a:t> </a:t>
            </a:r>
            <a:r>
              <a:rPr lang="en-ID" dirty="0" err="1">
                <a:latin typeface="+mj-lt"/>
              </a:rPr>
              <a:t>berbagai</a:t>
            </a:r>
            <a:r>
              <a:rPr lang="en-ID" dirty="0">
                <a:latin typeface="+mj-lt"/>
              </a:rPr>
              <a:t> motif dan </a:t>
            </a:r>
            <a:r>
              <a:rPr lang="en-ID" dirty="0" err="1">
                <a:latin typeface="+mj-lt"/>
              </a:rPr>
              <a:t>karakter</a:t>
            </a:r>
            <a:r>
              <a:rPr lang="en-ID" dirty="0">
                <a:latin typeface="+mj-lt"/>
              </a:rPr>
              <a:t> yang </a:t>
            </a:r>
            <a:r>
              <a:rPr lang="en-ID" dirty="0" err="1">
                <a:latin typeface="+mj-lt"/>
              </a:rPr>
              <a:t>unik</a:t>
            </a:r>
            <a:r>
              <a:rPr lang="en-ID" dirty="0">
                <a:latin typeface="+mj-lt"/>
              </a:rPr>
              <a:t> </a:t>
            </a:r>
            <a:r>
              <a:rPr lang="en-ID" dirty="0" err="1">
                <a:latin typeface="+mj-lt"/>
              </a:rPr>
              <a:t>serta</a:t>
            </a:r>
            <a:r>
              <a:rPr lang="en-ID" dirty="0">
                <a:latin typeface="+mj-lt"/>
              </a:rPr>
              <a:t> </a:t>
            </a:r>
            <a:r>
              <a:rPr lang="en-ID" dirty="0" err="1">
                <a:latin typeface="+mj-lt"/>
              </a:rPr>
              <a:t>menarik</a:t>
            </a:r>
            <a:r>
              <a:rPr lang="en-ID" dirty="0">
                <a:latin typeface="+mj-lt"/>
              </a:rPr>
              <a:t>.</a:t>
            </a:r>
          </a:p>
        </p:txBody>
      </p:sp>
      <p:pic>
        <p:nvPicPr>
          <p:cNvPr id="4" name="Picture 3">
            <a:extLst>
              <a:ext uri="{FF2B5EF4-FFF2-40B4-BE49-F238E27FC236}">
                <a16:creationId xmlns:a16="http://schemas.microsoft.com/office/drawing/2014/main" id="{F1B2E0D9-805F-89F3-C9C3-EF976EB7F9BE}"/>
              </a:ext>
            </a:extLst>
          </p:cNvPr>
          <p:cNvPicPr>
            <a:picLocks noChangeAspect="1"/>
          </p:cNvPicPr>
          <p:nvPr/>
        </p:nvPicPr>
        <p:blipFill>
          <a:blip r:embed="rId3"/>
          <a:stretch>
            <a:fillRect/>
          </a:stretch>
        </p:blipFill>
        <p:spPr>
          <a:xfrm>
            <a:off x="7115059" y="1673185"/>
            <a:ext cx="1553907" cy="16900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C421-DBB5-A727-74B0-F58BDC43323A}"/>
              </a:ext>
            </a:extLst>
          </p:cNvPr>
          <p:cNvSpPr>
            <a:spLocks noGrp="1"/>
          </p:cNvSpPr>
          <p:nvPr>
            <p:ph type="title"/>
          </p:nvPr>
        </p:nvSpPr>
        <p:spPr>
          <a:xfrm>
            <a:off x="720000" y="336800"/>
            <a:ext cx="7704000" cy="600177"/>
          </a:xfrm>
        </p:spPr>
        <p:txBody>
          <a:bodyPr/>
          <a:lstStyle/>
          <a:p>
            <a:r>
              <a:rPr lang="en-US" dirty="0" err="1">
                <a:solidFill>
                  <a:schemeClr val="bg1"/>
                </a:solidFill>
              </a:rPr>
              <a:t>Tujuan</a:t>
            </a:r>
            <a:r>
              <a:rPr lang="en-US" dirty="0">
                <a:solidFill>
                  <a:schemeClr val="bg1"/>
                </a:solidFill>
              </a:rPr>
              <a:t> dan </a:t>
            </a:r>
            <a:r>
              <a:rPr lang="en-US" dirty="0" err="1">
                <a:solidFill>
                  <a:schemeClr val="bg1"/>
                </a:solidFill>
              </a:rPr>
              <a:t>Manfaat</a:t>
            </a:r>
            <a:endParaRPr lang="en-ID" dirty="0">
              <a:solidFill>
                <a:schemeClr val="bg1"/>
              </a:solidFill>
            </a:endParaRPr>
          </a:p>
        </p:txBody>
      </p:sp>
      <p:sp>
        <p:nvSpPr>
          <p:cNvPr id="3" name="TextBox 2">
            <a:extLst>
              <a:ext uri="{FF2B5EF4-FFF2-40B4-BE49-F238E27FC236}">
                <a16:creationId xmlns:a16="http://schemas.microsoft.com/office/drawing/2014/main" id="{1244418D-2855-65B9-D687-D5B8EBC19119}"/>
              </a:ext>
            </a:extLst>
          </p:cNvPr>
          <p:cNvSpPr txBox="1"/>
          <p:nvPr/>
        </p:nvSpPr>
        <p:spPr>
          <a:xfrm>
            <a:off x="720000" y="1546578"/>
            <a:ext cx="3253689" cy="1815882"/>
          </a:xfrm>
          <a:prstGeom prst="rect">
            <a:avLst/>
          </a:prstGeom>
          <a:noFill/>
        </p:spPr>
        <p:txBody>
          <a:bodyPr wrap="square" rtlCol="0">
            <a:spAutoFit/>
          </a:bodyPr>
          <a:lstStyle/>
          <a:p>
            <a:r>
              <a:rPr lang="en-US" sz="1600" b="1" dirty="0" err="1">
                <a:solidFill>
                  <a:schemeClr val="bg1"/>
                </a:solidFill>
              </a:rPr>
              <a:t>Tujuan</a:t>
            </a:r>
            <a:r>
              <a:rPr lang="en-US" sz="1600" b="1" dirty="0">
                <a:solidFill>
                  <a:schemeClr val="bg1"/>
                </a:solidFill>
              </a:rPr>
              <a:t> </a:t>
            </a:r>
            <a:endParaRPr lang="en-US" sz="1600" b="1" dirty="0"/>
          </a:p>
          <a:p>
            <a:pPr marL="342900" indent="-342900">
              <a:buAutoNum type="arabicPeriod"/>
            </a:pPr>
            <a:r>
              <a:rPr lang="en-US" sz="1600" dirty="0" err="1"/>
              <a:t>Menambah</a:t>
            </a:r>
            <a:r>
              <a:rPr lang="en-US" sz="1600" dirty="0"/>
              <a:t> </a:t>
            </a:r>
            <a:r>
              <a:rPr lang="en-US" sz="1600" dirty="0" err="1"/>
              <a:t>penghasilan</a:t>
            </a:r>
            <a:r>
              <a:rPr lang="en-US" sz="1600" dirty="0"/>
              <a:t>.</a:t>
            </a:r>
          </a:p>
          <a:p>
            <a:pPr marL="342900" indent="-342900">
              <a:buAutoNum type="arabicPeriod"/>
            </a:pPr>
            <a:r>
              <a:rPr lang="en-ID" sz="1600" dirty="0" err="1"/>
              <a:t>Menambah</a:t>
            </a:r>
            <a:r>
              <a:rPr lang="en-ID" sz="1600" dirty="0"/>
              <a:t> </a:t>
            </a:r>
            <a:r>
              <a:rPr lang="en-ID" sz="1600" dirty="0" err="1"/>
              <a:t>pengalaman</a:t>
            </a:r>
            <a:r>
              <a:rPr lang="en-ID" sz="1600" dirty="0"/>
              <a:t> </a:t>
            </a:r>
            <a:r>
              <a:rPr lang="en-ID" sz="1600" dirty="0" err="1"/>
              <a:t>dalam</a:t>
            </a:r>
            <a:r>
              <a:rPr lang="en-ID" sz="1600" dirty="0"/>
              <a:t> </a:t>
            </a:r>
            <a:r>
              <a:rPr lang="en-ID" sz="1600" dirty="0" err="1"/>
              <a:t>bidang</a:t>
            </a:r>
            <a:r>
              <a:rPr lang="en-ID" sz="1600" dirty="0"/>
              <a:t> </a:t>
            </a:r>
            <a:r>
              <a:rPr lang="en-ID" sz="1600" dirty="0" err="1"/>
              <a:t>wirausaha</a:t>
            </a:r>
            <a:r>
              <a:rPr lang="en-ID" sz="1600" dirty="0"/>
              <a:t>.</a:t>
            </a:r>
          </a:p>
          <a:p>
            <a:pPr marL="342900" indent="-342900">
              <a:buAutoNum type="arabicPeriod"/>
            </a:pPr>
            <a:r>
              <a:rPr lang="en-ID" sz="1600" dirty="0"/>
              <a:t>Serta </a:t>
            </a:r>
            <a:r>
              <a:rPr lang="en-ID" sz="1600" dirty="0" err="1"/>
              <a:t>bisnis</a:t>
            </a:r>
            <a:r>
              <a:rPr lang="en-ID" sz="1600" dirty="0"/>
              <a:t> </a:t>
            </a:r>
            <a:r>
              <a:rPr lang="en-ID" sz="1600" dirty="0" err="1"/>
              <a:t>ini</a:t>
            </a:r>
            <a:r>
              <a:rPr lang="en-ID" sz="1600" dirty="0"/>
              <a:t> </a:t>
            </a:r>
            <a:r>
              <a:rPr lang="en-ID" sz="1600" dirty="0" err="1"/>
              <a:t>dijalankan</a:t>
            </a:r>
            <a:r>
              <a:rPr lang="en-ID" sz="1600" dirty="0"/>
              <a:t> </a:t>
            </a:r>
            <a:r>
              <a:rPr lang="en-ID" sz="1600" dirty="0" err="1"/>
              <a:t>guna</a:t>
            </a:r>
            <a:r>
              <a:rPr lang="en-ID" sz="1600" dirty="0"/>
              <a:t> </a:t>
            </a:r>
            <a:r>
              <a:rPr lang="en-ID" sz="1600" dirty="0" err="1"/>
              <a:t>memenuhi</a:t>
            </a:r>
            <a:r>
              <a:rPr lang="en-ID" sz="1600" dirty="0"/>
              <a:t> </a:t>
            </a:r>
            <a:r>
              <a:rPr lang="en-ID" sz="1600" dirty="0" err="1"/>
              <a:t>tugas</a:t>
            </a:r>
            <a:r>
              <a:rPr lang="en-ID" sz="1600" dirty="0"/>
              <a:t> Mata </a:t>
            </a:r>
            <a:r>
              <a:rPr lang="en-ID" sz="1600" dirty="0" err="1"/>
              <a:t>Kuliah</a:t>
            </a:r>
            <a:r>
              <a:rPr lang="en-ID" sz="1600" dirty="0"/>
              <a:t> </a:t>
            </a:r>
            <a:r>
              <a:rPr lang="en-ID" sz="1600" dirty="0" err="1"/>
              <a:t>Kewirausahaan</a:t>
            </a:r>
            <a:r>
              <a:rPr lang="en-ID" sz="1600" dirty="0"/>
              <a:t>.</a:t>
            </a:r>
          </a:p>
        </p:txBody>
      </p:sp>
      <p:sp>
        <p:nvSpPr>
          <p:cNvPr id="4" name="TextBox 3">
            <a:extLst>
              <a:ext uri="{FF2B5EF4-FFF2-40B4-BE49-F238E27FC236}">
                <a16:creationId xmlns:a16="http://schemas.microsoft.com/office/drawing/2014/main" id="{BACDE17F-1B80-E3E8-310E-C40A6EA06656}"/>
              </a:ext>
            </a:extLst>
          </p:cNvPr>
          <p:cNvSpPr txBox="1"/>
          <p:nvPr/>
        </p:nvSpPr>
        <p:spPr>
          <a:xfrm>
            <a:off x="4730045" y="1546578"/>
            <a:ext cx="4018844" cy="2308324"/>
          </a:xfrm>
          <a:prstGeom prst="rect">
            <a:avLst/>
          </a:prstGeom>
          <a:noFill/>
        </p:spPr>
        <p:txBody>
          <a:bodyPr wrap="square" rtlCol="0">
            <a:spAutoFit/>
          </a:bodyPr>
          <a:lstStyle/>
          <a:p>
            <a:pPr algn="just"/>
            <a:r>
              <a:rPr lang="en-US" sz="1600" b="1" dirty="0" err="1">
                <a:solidFill>
                  <a:schemeClr val="bg1"/>
                </a:solidFill>
              </a:rPr>
              <a:t>Manfaat</a:t>
            </a:r>
            <a:endParaRPr lang="en-US" sz="1600" b="1" dirty="0">
              <a:solidFill>
                <a:schemeClr val="bg1"/>
              </a:solidFill>
            </a:endParaRPr>
          </a:p>
          <a:p>
            <a:pPr marL="342900" indent="-342900">
              <a:buAutoNum type="arabicPeriod"/>
            </a:pPr>
            <a:r>
              <a:rPr lang="en-ID" sz="1600" dirty="0" err="1"/>
              <a:t>Melindungi</a:t>
            </a:r>
            <a:r>
              <a:rPr lang="en-ID" sz="1600" dirty="0"/>
              <a:t> kaki </a:t>
            </a:r>
            <a:r>
              <a:rPr lang="en-ID" sz="1600" dirty="0" err="1"/>
              <a:t>dari</a:t>
            </a:r>
            <a:r>
              <a:rPr lang="en-ID" sz="1600" dirty="0"/>
              <a:t> </a:t>
            </a:r>
            <a:r>
              <a:rPr lang="en-ID" sz="1600" dirty="0" err="1"/>
              <a:t>debu</a:t>
            </a:r>
            <a:r>
              <a:rPr lang="en-ID" sz="1600" dirty="0"/>
              <a:t> dan </a:t>
            </a:r>
            <a:r>
              <a:rPr lang="en-ID" sz="1600" dirty="0" err="1"/>
              <a:t>polusi</a:t>
            </a:r>
            <a:r>
              <a:rPr lang="en-ID" sz="1600" dirty="0"/>
              <a:t>.</a:t>
            </a:r>
          </a:p>
          <a:p>
            <a:pPr marL="342900" indent="-342900">
              <a:buAutoNum type="arabicPeriod"/>
            </a:pPr>
            <a:r>
              <a:rPr lang="en-ID" sz="1600" dirty="0" err="1"/>
              <a:t>Menaati</a:t>
            </a:r>
            <a:r>
              <a:rPr lang="en-ID" sz="1600" dirty="0"/>
              <a:t> </a:t>
            </a:r>
            <a:r>
              <a:rPr lang="en-ID" sz="1600" dirty="0" err="1"/>
              <a:t>aturan</a:t>
            </a:r>
            <a:r>
              <a:rPr lang="en-ID" sz="1600" dirty="0"/>
              <a:t> </a:t>
            </a:r>
            <a:r>
              <a:rPr lang="en-ID" sz="1600" dirty="0" err="1"/>
              <a:t>kampus</a:t>
            </a:r>
            <a:r>
              <a:rPr lang="en-ID" sz="1600" dirty="0"/>
              <a:t> </a:t>
            </a:r>
            <a:r>
              <a:rPr lang="en-ID" sz="1600" dirty="0" err="1"/>
              <a:t>atau</a:t>
            </a:r>
            <a:r>
              <a:rPr lang="en-ID" sz="1600" dirty="0"/>
              <a:t> </a:t>
            </a:r>
            <a:r>
              <a:rPr lang="en-ID" sz="1600" dirty="0" err="1"/>
              <a:t>sekolah</a:t>
            </a:r>
            <a:r>
              <a:rPr lang="en-ID" sz="1600" dirty="0"/>
              <a:t>.</a:t>
            </a:r>
          </a:p>
          <a:p>
            <a:pPr marL="342900" indent="-342900">
              <a:buAutoNum type="arabicPeriod"/>
            </a:pPr>
            <a:r>
              <a:rPr lang="en-ID" sz="1600" dirty="0" err="1"/>
              <a:t>Tidur</a:t>
            </a:r>
            <a:r>
              <a:rPr lang="en-ID" sz="1600" dirty="0"/>
              <a:t> </a:t>
            </a:r>
            <a:r>
              <a:rPr lang="en-ID" sz="1600" dirty="0" err="1"/>
              <a:t>dengan</a:t>
            </a:r>
            <a:r>
              <a:rPr lang="en-ID" sz="1600" dirty="0"/>
              <a:t> </a:t>
            </a:r>
            <a:r>
              <a:rPr lang="en-ID" sz="1600" dirty="0" err="1"/>
              <a:t>kaus</a:t>
            </a:r>
            <a:r>
              <a:rPr lang="en-ID" sz="1600" dirty="0"/>
              <a:t> kaki </a:t>
            </a:r>
            <a:r>
              <a:rPr lang="en-ID" sz="1600" dirty="0" err="1"/>
              <a:t>membantu</a:t>
            </a:r>
            <a:r>
              <a:rPr lang="en-ID" sz="1600" dirty="0"/>
              <a:t> </a:t>
            </a:r>
            <a:r>
              <a:rPr lang="en-ID" sz="1600" dirty="0" err="1"/>
              <a:t>meningkatkan</a:t>
            </a:r>
            <a:r>
              <a:rPr lang="en-ID" sz="1600" dirty="0"/>
              <a:t> </a:t>
            </a:r>
            <a:r>
              <a:rPr lang="en-ID" sz="1600" dirty="0" err="1"/>
              <a:t>sirkulasi</a:t>
            </a:r>
            <a:r>
              <a:rPr lang="en-ID" sz="1600" dirty="0"/>
              <a:t> </a:t>
            </a:r>
            <a:r>
              <a:rPr lang="en-ID" sz="1600" dirty="0" err="1"/>
              <a:t>darah</a:t>
            </a:r>
            <a:r>
              <a:rPr lang="en-ID" sz="1600" dirty="0"/>
              <a:t>. </a:t>
            </a:r>
            <a:r>
              <a:rPr lang="en-ID" sz="1600" dirty="0" err="1"/>
              <a:t>Sirkulasi</a:t>
            </a:r>
            <a:r>
              <a:rPr lang="en-ID" sz="1600" dirty="0"/>
              <a:t> yang </a:t>
            </a:r>
            <a:r>
              <a:rPr lang="en-ID" sz="1600" dirty="0" err="1"/>
              <a:t>baik</a:t>
            </a:r>
            <a:r>
              <a:rPr lang="en-ID" sz="1600" dirty="0"/>
              <a:t> </a:t>
            </a:r>
            <a:r>
              <a:rPr lang="en-ID" sz="1600" dirty="0" err="1"/>
              <a:t>memastikan</a:t>
            </a:r>
            <a:r>
              <a:rPr lang="en-ID" sz="1600" dirty="0"/>
              <a:t> </a:t>
            </a:r>
            <a:r>
              <a:rPr lang="en-ID" sz="1600" dirty="0" err="1"/>
              <a:t>aliran</a:t>
            </a:r>
            <a:r>
              <a:rPr lang="en-ID" sz="1600" dirty="0"/>
              <a:t> </a:t>
            </a:r>
            <a:r>
              <a:rPr lang="en-ID" sz="1600" dirty="0" err="1"/>
              <a:t>darah</a:t>
            </a:r>
            <a:r>
              <a:rPr lang="en-ID" sz="1600" dirty="0"/>
              <a:t> dan </a:t>
            </a:r>
            <a:r>
              <a:rPr lang="en-ID" sz="1600" dirty="0" err="1"/>
              <a:t>oksigen</a:t>
            </a:r>
            <a:r>
              <a:rPr lang="en-ID" sz="1600" dirty="0"/>
              <a:t> yang </a:t>
            </a:r>
            <a:r>
              <a:rPr lang="en-ID" sz="1600" dirty="0" err="1"/>
              <a:t>sehat</a:t>
            </a:r>
            <a:r>
              <a:rPr lang="en-ID" sz="1600" dirty="0"/>
              <a:t>, </a:t>
            </a:r>
            <a:r>
              <a:rPr lang="en-ID" sz="1600" dirty="0" err="1"/>
              <a:t>memungkinkan</a:t>
            </a:r>
            <a:r>
              <a:rPr lang="en-ID" sz="1600" dirty="0"/>
              <a:t> </a:t>
            </a:r>
            <a:r>
              <a:rPr lang="en-ID" sz="1600" dirty="0" err="1"/>
              <a:t>otot</a:t>
            </a:r>
            <a:r>
              <a:rPr lang="en-ID" sz="1600" dirty="0"/>
              <a:t>, </a:t>
            </a:r>
            <a:r>
              <a:rPr lang="en-ID" sz="1600" dirty="0" err="1"/>
              <a:t>paru-paru</a:t>
            </a:r>
            <a:r>
              <a:rPr lang="en-ID" sz="1600" dirty="0"/>
              <a:t>, dan </a:t>
            </a:r>
            <a:r>
              <a:rPr lang="en-ID" sz="1600" dirty="0" err="1"/>
              <a:t>jantung</a:t>
            </a:r>
            <a:r>
              <a:rPr lang="en-ID" sz="1600" dirty="0"/>
              <a:t> </a:t>
            </a:r>
            <a:r>
              <a:rPr lang="en-ID" sz="1600" dirty="0" err="1"/>
              <a:t>bekerja</a:t>
            </a:r>
            <a:r>
              <a:rPr lang="en-ID" sz="1600" dirty="0"/>
              <a:t> </a:t>
            </a:r>
            <a:r>
              <a:rPr lang="en-ID" sz="1600" dirty="0" err="1"/>
              <a:t>secara</a:t>
            </a:r>
            <a:r>
              <a:rPr lang="en-ID" sz="1600" dirty="0"/>
              <a:t> </a:t>
            </a:r>
            <a:r>
              <a:rPr lang="en-ID" sz="1600" dirty="0" err="1"/>
              <a:t>efisien</a:t>
            </a:r>
            <a:r>
              <a:rPr lang="en-ID" sz="1600" dirty="0"/>
              <a:t>.</a:t>
            </a:r>
          </a:p>
        </p:txBody>
      </p:sp>
    </p:spTree>
    <p:extLst>
      <p:ext uri="{BB962C8B-B14F-4D97-AF65-F5344CB8AC3E}">
        <p14:creationId xmlns:p14="http://schemas.microsoft.com/office/powerpoint/2010/main" val="298373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5"/>
        <p:cNvGrpSpPr/>
        <p:nvPr/>
      </p:nvGrpSpPr>
      <p:grpSpPr>
        <a:xfrm>
          <a:off x="0" y="0"/>
          <a:ext cx="0" cy="0"/>
          <a:chOff x="0" y="0"/>
          <a:chExt cx="0" cy="0"/>
        </a:xfrm>
      </p:grpSpPr>
      <p:sp>
        <p:nvSpPr>
          <p:cNvPr id="1716" name="Google Shape;1716;p39"/>
          <p:cNvSpPr txBox="1">
            <a:spLocks noGrp="1"/>
          </p:cNvSpPr>
          <p:nvPr>
            <p:ph type="title"/>
          </p:nvPr>
        </p:nvSpPr>
        <p:spPr>
          <a:xfrm>
            <a:off x="990800" y="1746642"/>
            <a:ext cx="7329888" cy="208944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dirty="0">
                <a:solidFill>
                  <a:schemeClr val="tx1"/>
                </a:solidFill>
                <a:latin typeface="+mj-lt"/>
              </a:rPr>
              <a:t>Strategi yang kami </a:t>
            </a:r>
            <a:r>
              <a:rPr lang="en-ID" dirty="0" err="1">
                <a:solidFill>
                  <a:schemeClr val="tx1"/>
                </a:solidFill>
                <a:latin typeface="+mj-lt"/>
              </a:rPr>
              <a:t>gunakan</a:t>
            </a:r>
            <a:r>
              <a:rPr lang="en-ID" dirty="0">
                <a:solidFill>
                  <a:schemeClr val="tx1"/>
                </a:solidFill>
                <a:latin typeface="+mj-lt"/>
              </a:rPr>
              <a:t> </a:t>
            </a:r>
            <a:r>
              <a:rPr lang="en-ID" dirty="0" err="1">
                <a:solidFill>
                  <a:schemeClr val="tx1"/>
                </a:solidFill>
                <a:latin typeface="+mj-lt"/>
              </a:rPr>
              <a:t>adalah</a:t>
            </a:r>
            <a:r>
              <a:rPr lang="en-ID" dirty="0">
                <a:solidFill>
                  <a:schemeClr val="tx1"/>
                </a:solidFill>
                <a:latin typeface="+mj-lt"/>
              </a:rPr>
              <a:t> </a:t>
            </a:r>
            <a:r>
              <a:rPr lang="en-ID" b="1" dirty="0" err="1">
                <a:solidFill>
                  <a:schemeClr val="tx1"/>
                </a:solidFill>
                <a:latin typeface="+mj-lt"/>
              </a:rPr>
              <a:t>berpromosi</a:t>
            </a:r>
            <a:r>
              <a:rPr lang="en-ID" b="1" dirty="0">
                <a:solidFill>
                  <a:schemeClr val="tx1"/>
                </a:solidFill>
                <a:latin typeface="+mj-lt"/>
              </a:rPr>
              <a:t> online </a:t>
            </a:r>
            <a:r>
              <a:rPr lang="en-ID" dirty="0" err="1">
                <a:solidFill>
                  <a:schemeClr val="tx1"/>
                </a:solidFill>
                <a:latin typeface="+mj-lt"/>
              </a:rPr>
              <a:t>melalui</a:t>
            </a:r>
            <a:r>
              <a:rPr lang="en-ID" dirty="0">
                <a:solidFill>
                  <a:schemeClr val="tx1"/>
                </a:solidFill>
                <a:latin typeface="+mj-lt"/>
              </a:rPr>
              <a:t> media </a:t>
            </a:r>
            <a:r>
              <a:rPr lang="en-ID" dirty="0" err="1">
                <a:solidFill>
                  <a:schemeClr val="tx1"/>
                </a:solidFill>
                <a:latin typeface="+mj-lt"/>
              </a:rPr>
              <a:t>sosial</a:t>
            </a:r>
            <a:r>
              <a:rPr lang="en-ID" dirty="0">
                <a:solidFill>
                  <a:schemeClr val="tx1"/>
                </a:solidFill>
                <a:latin typeface="+mj-lt"/>
              </a:rPr>
              <a:t> (</a:t>
            </a:r>
            <a:r>
              <a:rPr lang="en-ID" i="1" dirty="0" err="1">
                <a:solidFill>
                  <a:schemeClr val="tx1"/>
                </a:solidFill>
                <a:latin typeface="+mj-lt"/>
              </a:rPr>
              <a:t>Whatsapp</a:t>
            </a:r>
            <a:r>
              <a:rPr lang="en-ID" i="1" dirty="0">
                <a:solidFill>
                  <a:schemeClr val="tx1"/>
                </a:solidFill>
                <a:latin typeface="+mj-lt"/>
              </a:rPr>
              <a:t>, Instagram</a:t>
            </a:r>
            <a:r>
              <a:rPr lang="en-ID" dirty="0">
                <a:solidFill>
                  <a:schemeClr val="tx1"/>
                </a:solidFill>
                <a:latin typeface="+mj-lt"/>
              </a:rPr>
              <a:t>, </a:t>
            </a:r>
            <a:r>
              <a:rPr lang="en-ID" dirty="0" err="1">
                <a:solidFill>
                  <a:schemeClr val="tx1"/>
                </a:solidFill>
                <a:latin typeface="+mj-lt"/>
              </a:rPr>
              <a:t>dll</a:t>
            </a:r>
            <a:r>
              <a:rPr lang="en-ID" dirty="0">
                <a:solidFill>
                  <a:schemeClr val="tx1"/>
                </a:solidFill>
                <a:latin typeface="+mj-lt"/>
              </a:rPr>
              <a:t>). </a:t>
            </a:r>
            <a:r>
              <a:rPr lang="en-ID" dirty="0" err="1">
                <a:solidFill>
                  <a:schemeClr val="tx1"/>
                </a:solidFill>
                <a:latin typeface="+mj-lt"/>
              </a:rPr>
              <a:t>Melalui</a:t>
            </a:r>
            <a:r>
              <a:rPr lang="en-ID" dirty="0">
                <a:solidFill>
                  <a:schemeClr val="tx1"/>
                </a:solidFill>
                <a:latin typeface="+mj-lt"/>
              </a:rPr>
              <a:t> media </a:t>
            </a:r>
            <a:r>
              <a:rPr lang="en-ID" dirty="0" err="1">
                <a:solidFill>
                  <a:schemeClr val="tx1"/>
                </a:solidFill>
                <a:latin typeface="+mj-lt"/>
              </a:rPr>
              <a:t>sosial</a:t>
            </a:r>
            <a:r>
              <a:rPr lang="en-ID" dirty="0">
                <a:solidFill>
                  <a:schemeClr val="tx1"/>
                </a:solidFill>
                <a:latin typeface="+mj-lt"/>
              </a:rPr>
              <a:t> </a:t>
            </a:r>
            <a:r>
              <a:rPr lang="en-ID" dirty="0" err="1">
                <a:solidFill>
                  <a:schemeClr val="tx1"/>
                </a:solidFill>
                <a:latin typeface="+mj-lt"/>
              </a:rPr>
              <a:t>tersebut</a:t>
            </a:r>
            <a:r>
              <a:rPr lang="en-ID" dirty="0">
                <a:solidFill>
                  <a:schemeClr val="tx1"/>
                </a:solidFill>
                <a:latin typeface="+mj-lt"/>
              </a:rPr>
              <a:t> </a:t>
            </a:r>
            <a:r>
              <a:rPr lang="en-ID" dirty="0" err="1">
                <a:solidFill>
                  <a:schemeClr val="tx1"/>
                </a:solidFill>
                <a:latin typeface="+mj-lt"/>
              </a:rPr>
              <a:t>harapan</a:t>
            </a:r>
            <a:r>
              <a:rPr lang="en-ID" dirty="0">
                <a:solidFill>
                  <a:schemeClr val="tx1"/>
                </a:solidFill>
                <a:latin typeface="+mj-lt"/>
              </a:rPr>
              <a:t> kami </a:t>
            </a:r>
            <a:r>
              <a:rPr lang="en-ID" dirty="0" err="1">
                <a:solidFill>
                  <a:schemeClr val="tx1"/>
                </a:solidFill>
                <a:latin typeface="+mj-lt"/>
              </a:rPr>
              <a:t>pelanggan</a:t>
            </a:r>
            <a:r>
              <a:rPr lang="en-ID" dirty="0">
                <a:solidFill>
                  <a:schemeClr val="tx1"/>
                </a:solidFill>
                <a:latin typeface="+mj-lt"/>
              </a:rPr>
              <a:t> </a:t>
            </a:r>
            <a:r>
              <a:rPr lang="en-ID" dirty="0" err="1">
                <a:solidFill>
                  <a:schemeClr val="tx1"/>
                </a:solidFill>
                <a:latin typeface="+mj-lt"/>
              </a:rPr>
              <a:t>akan</a:t>
            </a:r>
            <a:r>
              <a:rPr lang="en-ID" dirty="0">
                <a:solidFill>
                  <a:schemeClr val="tx1"/>
                </a:solidFill>
                <a:latin typeface="+mj-lt"/>
              </a:rPr>
              <a:t> </a:t>
            </a:r>
            <a:r>
              <a:rPr lang="en-ID" dirty="0" err="1">
                <a:solidFill>
                  <a:schemeClr val="tx1"/>
                </a:solidFill>
                <a:latin typeface="+mj-lt"/>
              </a:rPr>
              <a:t>lebih</a:t>
            </a:r>
            <a:r>
              <a:rPr lang="en-ID" dirty="0">
                <a:solidFill>
                  <a:schemeClr val="tx1"/>
                </a:solidFill>
                <a:latin typeface="+mj-lt"/>
              </a:rPr>
              <a:t> </a:t>
            </a:r>
            <a:r>
              <a:rPr lang="en-ID" dirty="0" err="1">
                <a:solidFill>
                  <a:schemeClr val="tx1"/>
                </a:solidFill>
                <a:latin typeface="+mj-lt"/>
              </a:rPr>
              <a:t>tertarik</a:t>
            </a:r>
            <a:r>
              <a:rPr lang="en-ID" dirty="0">
                <a:solidFill>
                  <a:schemeClr val="tx1"/>
                </a:solidFill>
                <a:latin typeface="+mj-lt"/>
              </a:rPr>
              <a:t> </a:t>
            </a:r>
            <a:r>
              <a:rPr lang="en-ID" dirty="0" err="1">
                <a:solidFill>
                  <a:schemeClr val="tx1"/>
                </a:solidFill>
                <a:latin typeface="+mj-lt"/>
              </a:rPr>
              <a:t>untuk</a:t>
            </a:r>
            <a:r>
              <a:rPr lang="en-ID" dirty="0">
                <a:solidFill>
                  <a:schemeClr val="tx1"/>
                </a:solidFill>
                <a:latin typeface="+mj-lt"/>
              </a:rPr>
              <a:t> </a:t>
            </a:r>
            <a:r>
              <a:rPr lang="en-ID" dirty="0" err="1">
                <a:solidFill>
                  <a:schemeClr val="tx1"/>
                </a:solidFill>
                <a:latin typeface="+mj-lt"/>
              </a:rPr>
              <a:t>membeli</a:t>
            </a:r>
            <a:r>
              <a:rPr lang="en-ID" dirty="0">
                <a:solidFill>
                  <a:schemeClr val="tx1"/>
                </a:solidFill>
                <a:latin typeface="+mj-lt"/>
              </a:rPr>
              <a:t> </a:t>
            </a:r>
            <a:r>
              <a:rPr lang="en-ID" dirty="0" err="1">
                <a:solidFill>
                  <a:schemeClr val="tx1"/>
                </a:solidFill>
                <a:latin typeface="+mj-lt"/>
              </a:rPr>
              <a:t>produk</a:t>
            </a:r>
            <a:r>
              <a:rPr lang="en-ID" dirty="0">
                <a:solidFill>
                  <a:schemeClr val="tx1"/>
                </a:solidFill>
                <a:latin typeface="+mj-lt"/>
              </a:rPr>
              <a:t>, </a:t>
            </a:r>
            <a:r>
              <a:rPr lang="en-ID" dirty="0" err="1">
                <a:solidFill>
                  <a:schemeClr val="tx1"/>
                </a:solidFill>
                <a:latin typeface="+mj-lt"/>
              </a:rPr>
              <a:t>selanjutnya</a:t>
            </a:r>
            <a:r>
              <a:rPr lang="en-ID" dirty="0">
                <a:solidFill>
                  <a:schemeClr val="tx1"/>
                </a:solidFill>
                <a:latin typeface="+mj-lt"/>
              </a:rPr>
              <a:t> </a:t>
            </a:r>
            <a:r>
              <a:rPr lang="en-ID" dirty="0" err="1">
                <a:solidFill>
                  <a:schemeClr val="tx1"/>
                </a:solidFill>
                <a:latin typeface="+mj-lt"/>
              </a:rPr>
              <a:t>dalam</a:t>
            </a:r>
            <a:r>
              <a:rPr lang="en-ID" dirty="0">
                <a:solidFill>
                  <a:schemeClr val="tx1"/>
                </a:solidFill>
                <a:latin typeface="+mj-lt"/>
              </a:rPr>
              <a:t> </a:t>
            </a:r>
            <a:r>
              <a:rPr lang="en-ID" dirty="0" err="1">
                <a:solidFill>
                  <a:schemeClr val="tx1"/>
                </a:solidFill>
                <a:latin typeface="+mj-lt"/>
              </a:rPr>
              <a:t>promosi</a:t>
            </a:r>
            <a:r>
              <a:rPr lang="en-ID" dirty="0">
                <a:solidFill>
                  <a:schemeClr val="tx1"/>
                </a:solidFill>
                <a:latin typeface="+mj-lt"/>
              </a:rPr>
              <a:t> </a:t>
            </a:r>
            <a:r>
              <a:rPr lang="en-ID" dirty="0" err="1">
                <a:solidFill>
                  <a:schemeClr val="tx1"/>
                </a:solidFill>
                <a:latin typeface="+mj-lt"/>
              </a:rPr>
              <a:t>ini</a:t>
            </a:r>
            <a:r>
              <a:rPr lang="en-ID" dirty="0">
                <a:solidFill>
                  <a:schemeClr val="tx1"/>
                </a:solidFill>
                <a:latin typeface="+mj-lt"/>
              </a:rPr>
              <a:t> kami </a:t>
            </a:r>
            <a:r>
              <a:rPr lang="en-ID" dirty="0" err="1">
                <a:solidFill>
                  <a:schemeClr val="tx1"/>
                </a:solidFill>
                <a:latin typeface="+mj-lt"/>
              </a:rPr>
              <a:t>akan</a:t>
            </a:r>
            <a:r>
              <a:rPr lang="en-ID" dirty="0">
                <a:solidFill>
                  <a:schemeClr val="tx1"/>
                </a:solidFill>
                <a:latin typeface="+mj-lt"/>
              </a:rPr>
              <a:t> </a:t>
            </a:r>
            <a:r>
              <a:rPr lang="en-ID" dirty="0" err="1">
                <a:solidFill>
                  <a:schemeClr val="tx1"/>
                </a:solidFill>
                <a:latin typeface="+mj-lt"/>
              </a:rPr>
              <a:t>menampilkan</a:t>
            </a:r>
            <a:r>
              <a:rPr lang="en-ID" dirty="0">
                <a:solidFill>
                  <a:schemeClr val="tx1"/>
                </a:solidFill>
                <a:latin typeface="+mj-lt"/>
              </a:rPr>
              <a:t> </a:t>
            </a:r>
            <a:r>
              <a:rPr lang="en-ID" b="1" dirty="0" err="1">
                <a:solidFill>
                  <a:schemeClr val="tx1"/>
                </a:solidFill>
                <a:latin typeface="+mj-lt"/>
              </a:rPr>
              <a:t>produk</a:t>
            </a:r>
            <a:r>
              <a:rPr lang="en-ID" b="1" dirty="0">
                <a:solidFill>
                  <a:schemeClr val="tx1"/>
                </a:solidFill>
                <a:latin typeface="+mj-lt"/>
              </a:rPr>
              <a:t>, </a:t>
            </a:r>
            <a:r>
              <a:rPr lang="en-ID" b="1" dirty="0" err="1">
                <a:solidFill>
                  <a:schemeClr val="tx1"/>
                </a:solidFill>
                <a:latin typeface="+mj-lt"/>
              </a:rPr>
              <a:t>harga</a:t>
            </a:r>
            <a:r>
              <a:rPr lang="en-ID" b="1" dirty="0">
                <a:solidFill>
                  <a:schemeClr val="tx1"/>
                </a:solidFill>
                <a:latin typeface="+mj-lt"/>
              </a:rPr>
              <a:t>, </a:t>
            </a:r>
            <a:r>
              <a:rPr lang="en-ID" b="1" dirty="0" err="1">
                <a:solidFill>
                  <a:schemeClr val="tx1"/>
                </a:solidFill>
                <a:latin typeface="+mj-lt"/>
              </a:rPr>
              <a:t>layanan</a:t>
            </a:r>
            <a:r>
              <a:rPr lang="en-ID" b="1" dirty="0">
                <a:solidFill>
                  <a:schemeClr val="tx1"/>
                </a:solidFill>
                <a:latin typeface="+mj-lt"/>
              </a:rPr>
              <a:t>, </a:t>
            </a:r>
            <a:r>
              <a:rPr lang="en-ID" b="1" dirty="0" err="1">
                <a:solidFill>
                  <a:schemeClr val="tx1"/>
                </a:solidFill>
                <a:latin typeface="+mj-lt"/>
              </a:rPr>
              <a:t>alamat</a:t>
            </a:r>
            <a:r>
              <a:rPr lang="en-ID" b="1" dirty="0">
                <a:solidFill>
                  <a:schemeClr val="tx1"/>
                </a:solidFill>
                <a:latin typeface="+mj-lt"/>
              </a:rPr>
              <a:t>, </a:t>
            </a:r>
            <a:r>
              <a:rPr lang="en-ID" b="1" dirty="0" err="1">
                <a:solidFill>
                  <a:schemeClr val="tx1"/>
                </a:solidFill>
                <a:latin typeface="+mj-lt"/>
              </a:rPr>
              <a:t>testimoni</a:t>
            </a:r>
            <a:r>
              <a:rPr lang="en-ID" b="1" dirty="0">
                <a:solidFill>
                  <a:schemeClr val="tx1"/>
                </a:solidFill>
                <a:latin typeface="+mj-lt"/>
              </a:rPr>
              <a:t>, dan lain </a:t>
            </a:r>
            <a:r>
              <a:rPr lang="en-ID" b="1" dirty="0" err="1">
                <a:solidFill>
                  <a:schemeClr val="tx1"/>
                </a:solidFill>
                <a:latin typeface="+mj-lt"/>
              </a:rPr>
              <a:t>sebagainya</a:t>
            </a:r>
            <a:r>
              <a:rPr lang="en-ID" dirty="0">
                <a:solidFill>
                  <a:schemeClr val="tx1"/>
                </a:solidFill>
                <a:latin typeface="+mj-lt"/>
              </a:rPr>
              <a:t>. Kami juga </a:t>
            </a:r>
            <a:r>
              <a:rPr lang="en-ID" dirty="0" err="1">
                <a:solidFill>
                  <a:schemeClr val="tx1"/>
                </a:solidFill>
                <a:latin typeface="+mj-lt"/>
              </a:rPr>
              <a:t>melakukan</a:t>
            </a:r>
            <a:r>
              <a:rPr lang="en-ID" dirty="0">
                <a:solidFill>
                  <a:schemeClr val="tx1"/>
                </a:solidFill>
                <a:latin typeface="+mj-lt"/>
              </a:rPr>
              <a:t> </a:t>
            </a:r>
            <a:r>
              <a:rPr lang="en-ID" b="1" dirty="0" err="1">
                <a:solidFill>
                  <a:schemeClr val="tx1"/>
                </a:solidFill>
                <a:latin typeface="+mj-lt"/>
              </a:rPr>
              <a:t>promosi</a:t>
            </a:r>
            <a:r>
              <a:rPr lang="en-ID" b="1" dirty="0">
                <a:solidFill>
                  <a:schemeClr val="tx1"/>
                </a:solidFill>
                <a:latin typeface="+mj-lt"/>
              </a:rPr>
              <a:t> </a:t>
            </a:r>
            <a:r>
              <a:rPr lang="en-ID" b="1" dirty="0" err="1">
                <a:solidFill>
                  <a:schemeClr val="tx1"/>
                </a:solidFill>
                <a:latin typeface="+mj-lt"/>
              </a:rPr>
              <a:t>secara</a:t>
            </a:r>
            <a:r>
              <a:rPr lang="en-ID" b="1" dirty="0">
                <a:solidFill>
                  <a:schemeClr val="tx1"/>
                </a:solidFill>
                <a:latin typeface="+mj-lt"/>
              </a:rPr>
              <a:t> </a:t>
            </a:r>
            <a:r>
              <a:rPr lang="en-ID" b="1" dirty="0" err="1">
                <a:solidFill>
                  <a:schemeClr val="tx1"/>
                </a:solidFill>
                <a:latin typeface="+mj-lt"/>
              </a:rPr>
              <a:t>langsung</a:t>
            </a:r>
            <a:r>
              <a:rPr lang="en-ID" b="1" dirty="0">
                <a:solidFill>
                  <a:schemeClr val="tx1"/>
                </a:solidFill>
                <a:latin typeface="+mj-lt"/>
              </a:rPr>
              <a:t> di </a:t>
            </a:r>
            <a:r>
              <a:rPr lang="en-ID" b="1" dirty="0" err="1">
                <a:solidFill>
                  <a:schemeClr val="tx1"/>
                </a:solidFill>
                <a:latin typeface="+mj-lt"/>
              </a:rPr>
              <a:t>sekitar</a:t>
            </a:r>
            <a:r>
              <a:rPr lang="en-ID" b="1" dirty="0">
                <a:solidFill>
                  <a:schemeClr val="tx1"/>
                </a:solidFill>
                <a:latin typeface="+mj-lt"/>
              </a:rPr>
              <a:t> </a:t>
            </a:r>
            <a:r>
              <a:rPr lang="en-ID" b="1" dirty="0" err="1">
                <a:solidFill>
                  <a:schemeClr val="tx1"/>
                </a:solidFill>
                <a:latin typeface="+mj-lt"/>
              </a:rPr>
              <a:t>kampus</a:t>
            </a:r>
            <a:r>
              <a:rPr lang="en-ID" dirty="0">
                <a:solidFill>
                  <a:schemeClr val="tx1"/>
                </a:solidFill>
                <a:latin typeface="+mj-lt"/>
              </a:rPr>
              <a:t>. Strategi </a:t>
            </a:r>
            <a:r>
              <a:rPr lang="en-ID" dirty="0" err="1">
                <a:solidFill>
                  <a:schemeClr val="tx1"/>
                </a:solidFill>
                <a:latin typeface="+mj-lt"/>
              </a:rPr>
              <a:t>ini</a:t>
            </a:r>
            <a:r>
              <a:rPr lang="en-ID" dirty="0">
                <a:solidFill>
                  <a:schemeClr val="tx1"/>
                </a:solidFill>
                <a:latin typeface="+mj-lt"/>
              </a:rPr>
              <a:t> kami </a:t>
            </a:r>
            <a:r>
              <a:rPr lang="en-ID" dirty="0" err="1">
                <a:solidFill>
                  <a:schemeClr val="tx1"/>
                </a:solidFill>
                <a:latin typeface="+mj-lt"/>
              </a:rPr>
              <a:t>ambil</a:t>
            </a:r>
            <a:r>
              <a:rPr lang="en-ID" dirty="0">
                <a:solidFill>
                  <a:schemeClr val="tx1"/>
                </a:solidFill>
                <a:latin typeface="+mj-lt"/>
              </a:rPr>
              <a:t> </a:t>
            </a:r>
            <a:r>
              <a:rPr lang="en-ID" dirty="0" err="1">
                <a:solidFill>
                  <a:schemeClr val="tx1"/>
                </a:solidFill>
                <a:latin typeface="+mj-lt"/>
              </a:rPr>
              <a:t>supaya</a:t>
            </a:r>
            <a:r>
              <a:rPr lang="en-ID" dirty="0">
                <a:solidFill>
                  <a:schemeClr val="tx1"/>
                </a:solidFill>
                <a:latin typeface="+mj-lt"/>
              </a:rPr>
              <a:t> </a:t>
            </a:r>
            <a:r>
              <a:rPr lang="en-ID" dirty="0" err="1">
                <a:solidFill>
                  <a:schemeClr val="tx1"/>
                </a:solidFill>
                <a:latin typeface="+mj-lt"/>
              </a:rPr>
              <a:t>dapat</a:t>
            </a:r>
            <a:r>
              <a:rPr lang="en-ID" dirty="0">
                <a:solidFill>
                  <a:schemeClr val="tx1"/>
                </a:solidFill>
                <a:latin typeface="+mj-lt"/>
              </a:rPr>
              <a:t> </a:t>
            </a:r>
            <a:r>
              <a:rPr lang="en-ID" dirty="0" err="1">
                <a:solidFill>
                  <a:schemeClr val="tx1"/>
                </a:solidFill>
                <a:latin typeface="+mj-lt"/>
              </a:rPr>
              <a:t>mendukung</a:t>
            </a:r>
            <a:r>
              <a:rPr lang="en-ID" dirty="0">
                <a:solidFill>
                  <a:schemeClr val="tx1"/>
                </a:solidFill>
                <a:latin typeface="+mj-lt"/>
              </a:rPr>
              <a:t> </a:t>
            </a:r>
            <a:r>
              <a:rPr lang="en-ID" dirty="0" err="1">
                <a:solidFill>
                  <a:schemeClr val="tx1"/>
                </a:solidFill>
                <a:latin typeface="+mj-lt"/>
              </a:rPr>
              <a:t>bisnis</a:t>
            </a:r>
            <a:r>
              <a:rPr lang="en-ID" dirty="0">
                <a:solidFill>
                  <a:schemeClr val="tx1"/>
                </a:solidFill>
                <a:latin typeface="+mj-lt"/>
              </a:rPr>
              <a:t> </a:t>
            </a:r>
            <a:r>
              <a:rPr lang="en-ID" dirty="0" err="1">
                <a:solidFill>
                  <a:schemeClr val="tx1"/>
                </a:solidFill>
                <a:latin typeface="+mj-lt"/>
              </a:rPr>
              <a:t>penjualan</a:t>
            </a:r>
            <a:r>
              <a:rPr lang="en-ID" dirty="0">
                <a:solidFill>
                  <a:schemeClr val="tx1"/>
                </a:solidFill>
                <a:latin typeface="+mj-lt"/>
              </a:rPr>
              <a:t> </a:t>
            </a:r>
            <a:r>
              <a:rPr lang="en-ID" dirty="0" err="1">
                <a:solidFill>
                  <a:schemeClr val="tx1"/>
                </a:solidFill>
                <a:latin typeface="+mj-lt"/>
              </a:rPr>
              <a:t>kaos</a:t>
            </a:r>
            <a:r>
              <a:rPr lang="en-ID" dirty="0">
                <a:solidFill>
                  <a:schemeClr val="tx1"/>
                </a:solidFill>
                <a:latin typeface="+mj-lt"/>
              </a:rPr>
              <a:t> kaki “</a:t>
            </a:r>
            <a:r>
              <a:rPr lang="en-ID" b="1" dirty="0">
                <a:solidFill>
                  <a:schemeClr val="tx1"/>
                </a:solidFill>
                <a:latin typeface="+mj-lt"/>
              </a:rPr>
              <a:t>Our Sock</a:t>
            </a:r>
            <a:r>
              <a:rPr lang="en-ID" dirty="0">
                <a:solidFill>
                  <a:schemeClr val="tx1"/>
                </a:solidFill>
                <a:latin typeface="+mj-lt"/>
              </a:rPr>
              <a:t>” </a:t>
            </a:r>
            <a:r>
              <a:rPr lang="en-ID" dirty="0" err="1">
                <a:solidFill>
                  <a:schemeClr val="tx1"/>
                </a:solidFill>
                <a:latin typeface="+mj-lt"/>
              </a:rPr>
              <a:t>jika</a:t>
            </a:r>
            <a:r>
              <a:rPr lang="en-ID" dirty="0">
                <a:solidFill>
                  <a:schemeClr val="tx1"/>
                </a:solidFill>
                <a:latin typeface="+mj-lt"/>
              </a:rPr>
              <a:t> </a:t>
            </a:r>
            <a:r>
              <a:rPr lang="en-ID" dirty="0" err="1">
                <a:solidFill>
                  <a:schemeClr val="tx1"/>
                </a:solidFill>
                <a:latin typeface="+mj-lt"/>
              </a:rPr>
              <a:t>diintegrasikan</a:t>
            </a:r>
            <a:r>
              <a:rPr lang="en-ID" dirty="0">
                <a:solidFill>
                  <a:schemeClr val="tx1"/>
                </a:solidFill>
                <a:latin typeface="+mj-lt"/>
              </a:rPr>
              <a:t> </a:t>
            </a:r>
            <a:r>
              <a:rPr lang="en-ID" dirty="0" err="1">
                <a:solidFill>
                  <a:schemeClr val="tx1"/>
                </a:solidFill>
                <a:latin typeface="+mj-lt"/>
              </a:rPr>
              <a:t>antara</a:t>
            </a:r>
            <a:r>
              <a:rPr lang="en-ID" dirty="0">
                <a:solidFill>
                  <a:schemeClr val="tx1"/>
                </a:solidFill>
                <a:latin typeface="+mj-lt"/>
              </a:rPr>
              <a:t> </a:t>
            </a:r>
            <a:r>
              <a:rPr lang="en-ID" dirty="0" err="1">
                <a:solidFill>
                  <a:schemeClr val="tx1"/>
                </a:solidFill>
                <a:latin typeface="+mj-lt"/>
              </a:rPr>
              <a:t>promosi</a:t>
            </a:r>
            <a:r>
              <a:rPr lang="en-ID" dirty="0">
                <a:solidFill>
                  <a:schemeClr val="tx1"/>
                </a:solidFill>
                <a:latin typeface="+mj-lt"/>
              </a:rPr>
              <a:t> </a:t>
            </a:r>
            <a:r>
              <a:rPr lang="en-ID" i="1" dirty="0">
                <a:solidFill>
                  <a:schemeClr val="tx1"/>
                </a:solidFill>
                <a:latin typeface="+mj-lt"/>
              </a:rPr>
              <a:t>offline</a:t>
            </a:r>
            <a:r>
              <a:rPr lang="en-ID" dirty="0">
                <a:solidFill>
                  <a:schemeClr val="tx1"/>
                </a:solidFill>
                <a:latin typeface="+mj-lt"/>
              </a:rPr>
              <a:t> dan </a:t>
            </a:r>
            <a:r>
              <a:rPr lang="en-ID" i="1" dirty="0">
                <a:solidFill>
                  <a:schemeClr val="tx1"/>
                </a:solidFill>
                <a:latin typeface="+mj-lt"/>
              </a:rPr>
              <a:t>online</a:t>
            </a:r>
            <a:r>
              <a:rPr lang="en-ID" dirty="0">
                <a:solidFill>
                  <a:schemeClr val="tx1"/>
                </a:solidFill>
                <a:latin typeface="+mj-lt"/>
              </a:rPr>
              <a:t>.</a:t>
            </a:r>
            <a:endParaRPr dirty="0">
              <a:solidFill>
                <a:schemeClr val="tx1"/>
              </a:solidFill>
              <a:latin typeface="+mj-lt"/>
            </a:endParaRPr>
          </a:p>
        </p:txBody>
      </p:sp>
      <p:sp>
        <p:nvSpPr>
          <p:cNvPr id="1717" name="Google Shape;1717;p39"/>
          <p:cNvSpPr txBox="1">
            <a:spLocks noGrp="1"/>
          </p:cNvSpPr>
          <p:nvPr>
            <p:ph type="subTitle" idx="1"/>
          </p:nvPr>
        </p:nvSpPr>
        <p:spPr>
          <a:xfrm>
            <a:off x="-10" y="492620"/>
            <a:ext cx="9016652" cy="70928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bg1"/>
                </a:solidFill>
                <a:latin typeface="Titan One" panose="020B0604020202020204" charset="0"/>
              </a:rPr>
              <a:t>Strategi </a:t>
            </a:r>
            <a:r>
              <a:rPr lang="en-US" dirty="0" err="1">
                <a:solidFill>
                  <a:schemeClr val="bg1"/>
                </a:solidFill>
                <a:latin typeface="Titan One" panose="020B0604020202020204" charset="0"/>
              </a:rPr>
              <a:t>Pemasaran</a:t>
            </a:r>
            <a:endParaRPr dirty="0">
              <a:solidFill>
                <a:schemeClr val="bg1"/>
              </a:solidFill>
              <a:latin typeface="Titan One" panose="020B0604020202020204" charset="0"/>
            </a:endParaRPr>
          </a:p>
        </p:txBody>
      </p:sp>
      <p:grpSp>
        <p:nvGrpSpPr>
          <p:cNvPr id="1730" name="Google Shape;1730;p39"/>
          <p:cNvGrpSpPr/>
          <p:nvPr/>
        </p:nvGrpSpPr>
        <p:grpSpPr>
          <a:xfrm rot="8100000" flipH="1">
            <a:off x="7315785" y="4083554"/>
            <a:ext cx="2108134" cy="1694096"/>
            <a:chOff x="3014694" y="2662088"/>
            <a:chExt cx="1047264" cy="841581"/>
          </a:xfrm>
        </p:grpSpPr>
        <p:sp>
          <p:nvSpPr>
            <p:cNvPr id="1731" name="Google Shape;1731;p39"/>
            <p:cNvSpPr/>
            <p:nvPr/>
          </p:nvSpPr>
          <p:spPr>
            <a:xfrm>
              <a:off x="3014694" y="2662088"/>
              <a:ext cx="1047264" cy="841581"/>
            </a:xfrm>
            <a:custGeom>
              <a:avLst/>
              <a:gdLst/>
              <a:ahLst/>
              <a:cxnLst/>
              <a:rect l="l" t="t" r="r" b="b"/>
              <a:pathLst>
                <a:path w="26670" h="21432" extrusionOk="0">
                  <a:moveTo>
                    <a:pt x="11692" y="0"/>
                  </a:moveTo>
                  <a:lnTo>
                    <a:pt x="10188" y="363"/>
                  </a:lnTo>
                  <a:lnTo>
                    <a:pt x="8268" y="3296"/>
                  </a:lnTo>
                  <a:lnTo>
                    <a:pt x="8055" y="7073"/>
                  </a:lnTo>
                  <a:lnTo>
                    <a:pt x="6540" y="5515"/>
                  </a:lnTo>
                  <a:lnTo>
                    <a:pt x="6049" y="3115"/>
                  </a:lnTo>
                  <a:lnTo>
                    <a:pt x="5430" y="896"/>
                  </a:lnTo>
                  <a:lnTo>
                    <a:pt x="3958" y="2134"/>
                  </a:lnTo>
                  <a:lnTo>
                    <a:pt x="4182" y="4630"/>
                  </a:lnTo>
                  <a:cubicBezTo>
                    <a:pt x="4182" y="4630"/>
                    <a:pt x="5782" y="6763"/>
                    <a:pt x="5825" y="6806"/>
                  </a:cubicBezTo>
                  <a:cubicBezTo>
                    <a:pt x="5921" y="6849"/>
                    <a:pt x="7692" y="9121"/>
                    <a:pt x="7734" y="9164"/>
                  </a:cubicBezTo>
                  <a:lnTo>
                    <a:pt x="6497" y="8801"/>
                  </a:lnTo>
                  <a:lnTo>
                    <a:pt x="4449" y="9473"/>
                  </a:lnTo>
                  <a:cubicBezTo>
                    <a:pt x="4449" y="9473"/>
                    <a:pt x="2273" y="11916"/>
                    <a:pt x="2315" y="11958"/>
                  </a:cubicBezTo>
                  <a:cubicBezTo>
                    <a:pt x="2358" y="11958"/>
                    <a:pt x="1" y="14497"/>
                    <a:pt x="54" y="14540"/>
                  </a:cubicBezTo>
                  <a:cubicBezTo>
                    <a:pt x="139" y="14540"/>
                    <a:pt x="1387" y="15073"/>
                    <a:pt x="1387" y="15073"/>
                  </a:cubicBezTo>
                  <a:cubicBezTo>
                    <a:pt x="1387" y="15073"/>
                    <a:pt x="2999" y="15386"/>
                    <a:pt x="3228" y="15386"/>
                  </a:cubicBezTo>
                  <a:cubicBezTo>
                    <a:pt x="3242" y="15386"/>
                    <a:pt x="3251" y="15385"/>
                    <a:pt x="3254" y="15383"/>
                  </a:cubicBezTo>
                  <a:cubicBezTo>
                    <a:pt x="3254" y="15297"/>
                    <a:pt x="5121" y="14764"/>
                    <a:pt x="5206" y="14764"/>
                  </a:cubicBezTo>
                  <a:cubicBezTo>
                    <a:pt x="5292" y="14721"/>
                    <a:pt x="6988" y="13964"/>
                    <a:pt x="6988" y="13964"/>
                  </a:cubicBezTo>
                  <a:lnTo>
                    <a:pt x="8759" y="11649"/>
                  </a:lnTo>
                  <a:lnTo>
                    <a:pt x="7873" y="13206"/>
                  </a:lnTo>
                  <a:cubicBezTo>
                    <a:pt x="7873" y="13206"/>
                    <a:pt x="8183" y="15340"/>
                    <a:pt x="8183" y="15425"/>
                  </a:cubicBezTo>
                  <a:cubicBezTo>
                    <a:pt x="8183" y="15468"/>
                    <a:pt x="9431" y="18455"/>
                    <a:pt x="9516" y="18498"/>
                  </a:cubicBezTo>
                  <a:cubicBezTo>
                    <a:pt x="9559" y="18498"/>
                    <a:pt x="10892" y="20226"/>
                    <a:pt x="11031" y="20268"/>
                  </a:cubicBezTo>
                  <a:cubicBezTo>
                    <a:pt x="11049" y="20280"/>
                    <a:pt x="11106" y="20284"/>
                    <a:pt x="11183" y="20284"/>
                  </a:cubicBezTo>
                  <a:cubicBezTo>
                    <a:pt x="11459" y="20284"/>
                    <a:pt x="12001" y="20226"/>
                    <a:pt x="12001" y="20226"/>
                  </a:cubicBezTo>
                  <a:lnTo>
                    <a:pt x="13122" y="18668"/>
                  </a:lnTo>
                  <a:lnTo>
                    <a:pt x="13164" y="16321"/>
                  </a:lnTo>
                  <a:cubicBezTo>
                    <a:pt x="13164" y="16321"/>
                    <a:pt x="13602" y="17601"/>
                    <a:pt x="13602" y="17655"/>
                  </a:cubicBezTo>
                  <a:cubicBezTo>
                    <a:pt x="13655" y="17697"/>
                    <a:pt x="15202" y="20492"/>
                    <a:pt x="15255" y="20535"/>
                  </a:cubicBezTo>
                  <a:cubicBezTo>
                    <a:pt x="15340" y="20631"/>
                    <a:pt x="16941" y="21431"/>
                    <a:pt x="16941" y="21431"/>
                  </a:cubicBezTo>
                  <a:lnTo>
                    <a:pt x="18093" y="20002"/>
                  </a:lnTo>
                  <a:lnTo>
                    <a:pt x="18231" y="17825"/>
                  </a:lnTo>
                  <a:lnTo>
                    <a:pt x="17517" y="16140"/>
                  </a:lnTo>
                  <a:lnTo>
                    <a:pt x="17517" y="16140"/>
                  </a:lnTo>
                  <a:cubicBezTo>
                    <a:pt x="17517" y="16140"/>
                    <a:pt x="17922" y="16364"/>
                    <a:pt x="18007" y="16407"/>
                  </a:cubicBezTo>
                  <a:cubicBezTo>
                    <a:pt x="18093" y="16492"/>
                    <a:pt x="19693" y="18988"/>
                    <a:pt x="19789" y="19031"/>
                  </a:cubicBezTo>
                  <a:cubicBezTo>
                    <a:pt x="19831" y="19074"/>
                    <a:pt x="21698" y="20140"/>
                    <a:pt x="21698" y="20140"/>
                  </a:cubicBezTo>
                  <a:lnTo>
                    <a:pt x="24098" y="20492"/>
                  </a:lnTo>
                  <a:lnTo>
                    <a:pt x="26669" y="20226"/>
                  </a:lnTo>
                  <a:lnTo>
                    <a:pt x="25656" y="17431"/>
                  </a:lnTo>
                  <a:lnTo>
                    <a:pt x="24493" y="16225"/>
                  </a:lnTo>
                  <a:lnTo>
                    <a:pt x="22317" y="14935"/>
                  </a:lnTo>
                  <a:lnTo>
                    <a:pt x="20759" y="14188"/>
                  </a:lnTo>
                  <a:lnTo>
                    <a:pt x="19693" y="14231"/>
                  </a:lnTo>
                  <a:cubicBezTo>
                    <a:pt x="19693" y="14231"/>
                    <a:pt x="18541" y="14231"/>
                    <a:pt x="18626" y="14135"/>
                  </a:cubicBezTo>
                  <a:cubicBezTo>
                    <a:pt x="18669" y="14092"/>
                    <a:pt x="20589" y="13783"/>
                    <a:pt x="20631" y="13697"/>
                  </a:cubicBezTo>
                  <a:cubicBezTo>
                    <a:pt x="20674" y="13655"/>
                    <a:pt x="22669" y="12406"/>
                    <a:pt x="22765" y="12321"/>
                  </a:cubicBezTo>
                  <a:cubicBezTo>
                    <a:pt x="22850" y="12225"/>
                    <a:pt x="24408" y="10540"/>
                    <a:pt x="24408" y="10540"/>
                  </a:cubicBezTo>
                  <a:lnTo>
                    <a:pt x="22669" y="9964"/>
                  </a:lnTo>
                  <a:lnTo>
                    <a:pt x="20269" y="8801"/>
                  </a:lnTo>
                  <a:lnTo>
                    <a:pt x="16589" y="10764"/>
                  </a:lnTo>
                  <a:cubicBezTo>
                    <a:pt x="16589" y="10764"/>
                    <a:pt x="14192" y="12003"/>
                    <a:pt x="13935" y="12003"/>
                  </a:cubicBezTo>
                  <a:cubicBezTo>
                    <a:pt x="13929" y="12003"/>
                    <a:pt x="13925" y="12002"/>
                    <a:pt x="13922" y="12001"/>
                  </a:cubicBezTo>
                  <a:cubicBezTo>
                    <a:pt x="13783" y="12001"/>
                    <a:pt x="12674" y="11521"/>
                    <a:pt x="12535" y="11382"/>
                  </a:cubicBezTo>
                  <a:cubicBezTo>
                    <a:pt x="12407" y="11254"/>
                    <a:pt x="14850" y="11073"/>
                    <a:pt x="14892" y="11030"/>
                  </a:cubicBezTo>
                  <a:cubicBezTo>
                    <a:pt x="14935" y="10988"/>
                    <a:pt x="17965" y="9654"/>
                    <a:pt x="18007" y="9558"/>
                  </a:cubicBezTo>
                  <a:cubicBezTo>
                    <a:pt x="18050" y="9516"/>
                    <a:pt x="20407" y="7606"/>
                    <a:pt x="20493" y="7467"/>
                  </a:cubicBezTo>
                  <a:cubicBezTo>
                    <a:pt x="20589" y="7382"/>
                    <a:pt x="20098" y="5963"/>
                    <a:pt x="20098" y="5963"/>
                  </a:cubicBezTo>
                  <a:lnTo>
                    <a:pt x="17826" y="5867"/>
                  </a:lnTo>
                  <a:lnTo>
                    <a:pt x="15116" y="5515"/>
                  </a:lnTo>
                  <a:lnTo>
                    <a:pt x="11468" y="7691"/>
                  </a:lnTo>
                  <a:lnTo>
                    <a:pt x="12535" y="5963"/>
                  </a:lnTo>
                  <a:lnTo>
                    <a:pt x="12364" y="2358"/>
                  </a:lnTo>
                  <a:lnTo>
                    <a:pt x="1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9"/>
            <p:cNvSpPr/>
            <p:nvPr/>
          </p:nvSpPr>
          <p:spPr>
            <a:xfrm>
              <a:off x="3069157" y="2709993"/>
              <a:ext cx="952983" cy="756371"/>
            </a:xfrm>
            <a:custGeom>
              <a:avLst/>
              <a:gdLst/>
              <a:ahLst/>
              <a:cxnLst/>
              <a:rect l="l" t="t" r="r" b="b"/>
              <a:pathLst>
                <a:path w="24269" h="19262" extrusionOk="0">
                  <a:moveTo>
                    <a:pt x="7501" y="8594"/>
                  </a:moveTo>
                  <a:cubicBezTo>
                    <a:pt x="7504" y="8598"/>
                    <a:pt x="7507" y="8601"/>
                    <a:pt x="7510" y="8605"/>
                  </a:cubicBezTo>
                  <a:cubicBezTo>
                    <a:pt x="7507" y="8601"/>
                    <a:pt x="7504" y="8598"/>
                    <a:pt x="7501" y="8594"/>
                  </a:cubicBezTo>
                  <a:close/>
                  <a:moveTo>
                    <a:pt x="9436" y="0"/>
                  </a:moveTo>
                  <a:cubicBezTo>
                    <a:pt x="9399" y="0"/>
                    <a:pt x="9359" y="21"/>
                    <a:pt x="9334" y="71"/>
                  </a:cubicBezTo>
                  <a:cubicBezTo>
                    <a:pt x="9110" y="647"/>
                    <a:pt x="8662" y="1095"/>
                    <a:pt x="8268" y="1543"/>
                  </a:cubicBezTo>
                  <a:cubicBezTo>
                    <a:pt x="7905" y="1980"/>
                    <a:pt x="7596" y="2471"/>
                    <a:pt x="7372" y="3005"/>
                  </a:cubicBezTo>
                  <a:cubicBezTo>
                    <a:pt x="7148" y="3538"/>
                    <a:pt x="6977" y="4114"/>
                    <a:pt x="6934" y="4701"/>
                  </a:cubicBezTo>
                  <a:cubicBezTo>
                    <a:pt x="6881" y="5234"/>
                    <a:pt x="7020" y="5810"/>
                    <a:pt x="7148" y="6343"/>
                  </a:cubicBezTo>
                  <a:cubicBezTo>
                    <a:pt x="7244" y="7005"/>
                    <a:pt x="7372" y="7677"/>
                    <a:pt x="7468" y="8296"/>
                  </a:cubicBezTo>
                  <a:cubicBezTo>
                    <a:pt x="6401" y="7186"/>
                    <a:pt x="5462" y="5981"/>
                    <a:pt x="4705" y="4647"/>
                  </a:cubicBezTo>
                  <a:cubicBezTo>
                    <a:pt x="4086" y="3495"/>
                    <a:pt x="3595" y="2247"/>
                    <a:pt x="3286" y="967"/>
                  </a:cubicBezTo>
                  <a:cubicBezTo>
                    <a:pt x="3286" y="908"/>
                    <a:pt x="3253" y="882"/>
                    <a:pt x="3216" y="882"/>
                  </a:cubicBezTo>
                  <a:cubicBezTo>
                    <a:pt x="3165" y="882"/>
                    <a:pt x="3105" y="930"/>
                    <a:pt x="3105" y="1010"/>
                  </a:cubicBezTo>
                  <a:cubicBezTo>
                    <a:pt x="3595" y="3314"/>
                    <a:pt x="4801" y="5447"/>
                    <a:pt x="6305" y="7271"/>
                  </a:cubicBezTo>
                  <a:cubicBezTo>
                    <a:pt x="6651" y="7699"/>
                    <a:pt x="7065" y="8127"/>
                    <a:pt x="7455" y="8545"/>
                  </a:cubicBezTo>
                  <a:lnTo>
                    <a:pt x="7455" y="8545"/>
                  </a:lnTo>
                  <a:cubicBezTo>
                    <a:pt x="7453" y="8545"/>
                    <a:pt x="7452" y="8545"/>
                    <a:pt x="7450" y="8545"/>
                  </a:cubicBezTo>
                  <a:cubicBezTo>
                    <a:pt x="7441" y="8545"/>
                    <a:pt x="7430" y="8550"/>
                    <a:pt x="7414" y="8562"/>
                  </a:cubicBezTo>
                  <a:cubicBezTo>
                    <a:pt x="6796" y="8648"/>
                    <a:pt x="6134" y="8744"/>
                    <a:pt x="5505" y="8829"/>
                  </a:cubicBezTo>
                  <a:cubicBezTo>
                    <a:pt x="4971" y="8914"/>
                    <a:pt x="4395" y="8968"/>
                    <a:pt x="3862" y="9138"/>
                  </a:cubicBezTo>
                  <a:cubicBezTo>
                    <a:pt x="3329" y="9320"/>
                    <a:pt x="2795" y="9672"/>
                    <a:pt x="2401" y="10077"/>
                  </a:cubicBezTo>
                  <a:cubicBezTo>
                    <a:pt x="1952" y="10429"/>
                    <a:pt x="1547" y="10877"/>
                    <a:pt x="1238" y="11314"/>
                  </a:cubicBezTo>
                  <a:cubicBezTo>
                    <a:pt x="886" y="11901"/>
                    <a:pt x="576" y="12520"/>
                    <a:pt x="86" y="13011"/>
                  </a:cubicBezTo>
                  <a:cubicBezTo>
                    <a:pt x="0" y="13053"/>
                    <a:pt x="43" y="13139"/>
                    <a:pt x="86" y="13139"/>
                  </a:cubicBezTo>
                  <a:cubicBezTo>
                    <a:pt x="501" y="13246"/>
                    <a:pt x="928" y="13296"/>
                    <a:pt x="1355" y="13296"/>
                  </a:cubicBezTo>
                  <a:cubicBezTo>
                    <a:pt x="2156" y="13296"/>
                    <a:pt x="2957" y="13121"/>
                    <a:pt x="3681" y="12829"/>
                  </a:cubicBezTo>
                  <a:cubicBezTo>
                    <a:pt x="4843" y="12339"/>
                    <a:pt x="5867" y="11581"/>
                    <a:pt x="6614" y="10610"/>
                  </a:cubicBezTo>
                  <a:cubicBezTo>
                    <a:pt x="7062" y="10077"/>
                    <a:pt x="7414" y="9405"/>
                    <a:pt x="7638" y="8744"/>
                  </a:cubicBezTo>
                  <a:cubicBezTo>
                    <a:pt x="7820" y="8914"/>
                    <a:pt x="8001" y="9053"/>
                    <a:pt x="8172" y="9234"/>
                  </a:cubicBezTo>
                  <a:cubicBezTo>
                    <a:pt x="8129" y="9234"/>
                    <a:pt x="8129" y="9234"/>
                    <a:pt x="8129" y="9277"/>
                  </a:cubicBezTo>
                  <a:cubicBezTo>
                    <a:pt x="8001" y="9981"/>
                    <a:pt x="7734" y="10653"/>
                    <a:pt x="7596" y="11314"/>
                  </a:cubicBezTo>
                  <a:cubicBezTo>
                    <a:pt x="7414" y="11986"/>
                    <a:pt x="7329" y="12648"/>
                    <a:pt x="7329" y="13363"/>
                  </a:cubicBezTo>
                  <a:cubicBezTo>
                    <a:pt x="7372" y="13981"/>
                    <a:pt x="7468" y="14611"/>
                    <a:pt x="7681" y="15187"/>
                  </a:cubicBezTo>
                  <a:cubicBezTo>
                    <a:pt x="7948" y="15805"/>
                    <a:pt x="8310" y="16339"/>
                    <a:pt x="8748" y="16829"/>
                  </a:cubicBezTo>
                  <a:cubicBezTo>
                    <a:pt x="9014" y="17096"/>
                    <a:pt x="9281" y="17363"/>
                    <a:pt x="9548" y="17587"/>
                  </a:cubicBezTo>
                  <a:cubicBezTo>
                    <a:pt x="9814" y="17854"/>
                    <a:pt x="10177" y="18078"/>
                    <a:pt x="10348" y="18430"/>
                  </a:cubicBezTo>
                  <a:cubicBezTo>
                    <a:pt x="10370" y="18447"/>
                    <a:pt x="10397" y="18458"/>
                    <a:pt x="10425" y="18458"/>
                  </a:cubicBezTo>
                  <a:cubicBezTo>
                    <a:pt x="10465" y="18458"/>
                    <a:pt x="10504" y="18437"/>
                    <a:pt x="10529" y="18387"/>
                  </a:cubicBezTo>
                  <a:cubicBezTo>
                    <a:pt x="10753" y="17811"/>
                    <a:pt x="10881" y="17139"/>
                    <a:pt x="10935" y="16520"/>
                  </a:cubicBezTo>
                  <a:cubicBezTo>
                    <a:pt x="11020" y="15901"/>
                    <a:pt x="11063" y="15272"/>
                    <a:pt x="10977" y="14653"/>
                  </a:cubicBezTo>
                  <a:cubicBezTo>
                    <a:pt x="10935" y="13981"/>
                    <a:pt x="10710" y="13363"/>
                    <a:pt x="10486" y="12787"/>
                  </a:cubicBezTo>
                  <a:cubicBezTo>
                    <a:pt x="10220" y="12168"/>
                    <a:pt x="9953" y="11581"/>
                    <a:pt x="9644" y="11005"/>
                  </a:cubicBezTo>
                  <a:cubicBezTo>
                    <a:pt x="9334" y="10568"/>
                    <a:pt x="9014" y="10120"/>
                    <a:pt x="8705" y="9672"/>
                  </a:cubicBezTo>
                  <a:lnTo>
                    <a:pt x="8705" y="9672"/>
                  </a:lnTo>
                  <a:cubicBezTo>
                    <a:pt x="9601" y="10472"/>
                    <a:pt x="10572" y="11186"/>
                    <a:pt x="11553" y="11805"/>
                  </a:cubicBezTo>
                  <a:lnTo>
                    <a:pt x="11553" y="11848"/>
                  </a:lnTo>
                  <a:lnTo>
                    <a:pt x="11553" y="11901"/>
                  </a:lnTo>
                  <a:cubicBezTo>
                    <a:pt x="11863" y="12968"/>
                    <a:pt x="12001" y="14035"/>
                    <a:pt x="12311" y="15101"/>
                  </a:cubicBezTo>
                  <a:cubicBezTo>
                    <a:pt x="12481" y="15581"/>
                    <a:pt x="12705" y="16115"/>
                    <a:pt x="12972" y="16605"/>
                  </a:cubicBezTo>
                  <a:cubicBezTo>
                    <a:pt x="13281" y="17096"/>
                    <a:pt x="13644" y="17544"/>
                    <a:pt x="14081" y="17939"/>
                  </a:cubicBezTo>
                  <a:cubicBezTo>
                    <a:pt x="14529" y="18387"/>
                    <a:pt x="15063" y="18835"/>
                    <a:pt x="15596" y="19230"/>
                  </a:cubicBezTo>
                  <a:cubicBezTo>
                    <a:pt x="15596" y="19251"/>
                    <a:pt x="15618" y="19262"/>
                    <a:pt x="15646" y="19262"/>
                  </a:cubicBezTo>
                  <a:cubicBezTo>
                    <a:pt x="15674" y="19262"/>
                    <a:pt x="15708" y="19251"/>
                    <a:pt x="15735" y="19230"/>
                  </a:cubicBezTo>
                  <a:cubicBezTo>
                    <a:pt x="15863" y="19006"/>
                    <a:pt x="15863" y="18696"/>
                    <a:pt x="15863" y="18430"/>
                  </a:cubicBezTo>
                  <a:lnTo>
                    <a:pt x="15863" y="17630"/>
                  </a:lnTo>
                  <a:cubicBezTo>
                    <a:pt x="15820" y="17096"/>
                    <a:pt x="15735" y="16563"/>
                    <a:pt x="15554" y="16072"/>
                  </a:cubicBezTo>
                  <a:cubicBezTo>
                    <a:pt x="15330" y="15496"/>
                    <a:pt x="15020" y="15005"/>
                    <a:pt x="14668" y="14515"/>
                  </a:cubicBezTo>
                  <a:cubicBezTo>
                    <a:pt x="14305" y="14035"/>
                    <a:pt x="13868" y="13544"/>
                    <a:pt x="13420" y="13096"/>
                  </a:cubicBezTo>
                  <a:cubicBezTo>
                    <a:pt x="13239" y="12968"/>
                    <a:pt x="13111" y="12829"/>
                    <a:pt x="12929" y="12701"/>
                  </a:cubicBezTo>
                  <a:lnTo>
                    <a:pt x="12929" y="12701"/>
                  </a:lnTo>
                  <a:cubicBezTo>
                    <a:pt x="14081" y="13320"/>
                    <a:pt x="15287" y="13896"/>
                    <a:pt x="16535" y="14301"/>
                  </a:cubicBezTo>
                  <a:lnTo>
                    <a:pt x="16578" y="14301"/>
                  </a:lnTo>
                  <a:cubicBezTo>
                    <a:pt x="16972" y="14781"/>
                    <a:pt x="17239" y="15368"/>
                    <a:pt x="17602" y="15901"/>
                  </a:cubicBezTo>
                  <a:cubicBezTo>
                    <a:pt x="17954" y="16435"/>
                    <a:pt x="18348" y="16915"/>
                    <a:pt x="18839" y="17320"/>
                  </a:cubicBezTo>
                  <a:cubicBezTo>
                    <a:pt x="19821" y="18120"/>
                    <a:pt x="20973" y="18568"/>
                    <a:pt x="22221" y="18654"/>
                  </a:cubicBezTo>
                  <a:cubicBezTo>
                    <a:pt x="22373" y="18664"/>
                    <a:pt x="22529" y="18669"/>
                    <a:pt x="22686" y="18669"/>
                  </a:cubicBezTo>
                  <a:cubicBezTo>
                    <a:pt x="23170" y="18669"/>
                    <a:pt x="23674" y="18619"/>
                    <a:pt x="24173" y="18515"/>
                  </a:cubicBezTo>
                  <a:cubicBezTo>
                    <a:pt x="24216" y="18472"/>
                    <a:pt x="24269" y="18430"/>
                    <a:pt x="24216" y="18344"/>
                  </a:cubicBezTo>
                  <a:cubicBezTo>
                    <a:pt x="23864" y="17896"/>
                    <a:pt x="23682" y="17320"/>
                    <a:pt x="23373" y="16787"/>
                  </a:cubicBezTo>
                  <a:cubicBezTo>
                    <a:pt x="23106" y="16253"/>
                    <a:pt x="22711" y="15848"/>
                    <a:pt x="22178" y="15496"/>
                  </a:cubicBezTo>
                  <a:cubicBezTo>
                    <a:pt x="21154" y="14781"/>
                    <a:pt x="20002" y="14301"/>
                    <a:pt x="18754" y="14205"/>
                  </a:cubicBezTo>
                  <a:cubicBezTo>
                    <a:pt x="18418" y="14184"/>
                    <a:pt x="18084" y="14184"/>
                    <a:pt x="17751" y="14184"/>
                  </a:cubicBezTo>
                  <a:cubicBezTo>
                    <a:pt x="17418" y="14184"/>
                    <a:pt x="17084" y="14184"/>
                    <a:pt x="16748" y="14163"/>
                  </a:cubicBezTo>
                  <a:cubicBezTo>
                    <a:pt x="15415" y="13715"/>
                    <a:pt x="14135" y="13139"/>
                    <a:pt x="12929" y="12477"/>
                  </a:cubicBezTo>
                  <a:lnTo>
                    <a:pt x="12929" y="12477"/>
                  </a:lnTo>
                  <a:cubicBezTo>
                    <a:pt x="13600" y="12701"/>
                    <a:pt x="14301" y="12797"/>
                    <a:pt x="15007" y="12797"/>
                  </a:cubicBezTo>
                  <a:cubicBezTo>
                    <a:pt x="15143" y="12797"/>
                    <a:pt x="15279" y="12793"/>
                    <a:pt x="15415" y="12787"/>
                  </a:cubicBezTo>
                  <a:cubicBezTo>
                    <a:pt x="16172" y="12744"/>
                    <a:pt x="16887" y="12563"/>
                    <a:pt x="17602" y="12339"/>
                  </a:cubicBezTo>
                  <a:cubicBezTo>
                    <a:pt x="18263" y="12168"/>
                    <a:pt x="18935" y="11901"/>
                    <a:pt x="19597" y="11581"/>
                  </a:cubicBezTo>
                  <a:cubicBezTo>
                    <a:pt x="19906" y="11410"/>
                    <a:pt x="20269" y="11186"/>
                    <a:pt x="20535" y="10920"/>
                  </a:cubicBezTo>
                  <a:cubicBezTo>
                    <a:pt x="20845" y="10696"/>
                    <a:pt x="21197" y="10386"/>
                    <a:pt x="21282" y="9981"/>
                  </a:cubicBezTo>
                  <a:cubicBezTo>
                    <a:pt x="21325" y="9946"/>
                    <a:pt x="21298" y="9884"/>
                    <a:pt x="21242" y="9884"/>
                  </a:cubicBezTo>
                  <a:cubicBezTo>
                    <a:pt x="21228" y="9884"/>
                    <a:pt x="21213" y="9888"/>
                    <a:pt x="21197" y="9896"/>
                  </a:cubicBezTo>
                  <a:cubicBezTo>
                    <a:pt x="21142" y="9903"/>
                    <a:pt x="21087" y="9907"/>
                    <a:pt x="21030" y="9907"/>
                  </a:cubicBezTo>
                  <a:cubicBezTo>
                    <a:pt x="20765" y="9907"/>
                    <a:pt x="20479" y="9829"/>
                    <a:pt x="20215" y="9714"/>
                  </a:cubicBezTo>
                  <a:cubicBezTo>
                    <a:pt x="19906" y="9629"/>
                    <a:pt x="19554" y="9544"/>
                    <a:pt x="19244" y="9501"/>
                  </a:cubicBezTo>
                  <a:cubicBezTo>
                    <a:pt x="18939" y="9457"/>
                    <a:pt x="18627" y="9434"/>
                    <a:pt x="18315" y="9434"/>
                  </a:cubicBezTo>
                  <a:cubicBezTo>
                    <a:pt x="17940" y="9434"/>
                    <a:pt x="17563" y="9468"/>
                    <a:pt x="17196" y="9544"/>
                  </a:cubicBezTo>
                  <a:cubicBezTo>
                    <a:pt x="15906" y="9810"/>
                    <a:pt x="14796" y="10514"/>
                    <a:pt x="13644" y="11186"/>
                  </a:cubicBezTo>
                  <a:cubicBezTo>
                    <a:pt x="13134" y="11460"/>
                    <a:pt x="12549" y="11734"/>
                    <a:pt x="11925" y="11734"/>
                  </a:cubicBezTo>
                  <a:cubicBezTo>
                    <a:pt x="11845" y="11734"/>
                    <a:pt x="11763" y="11730"/>
                    <a:pt x="11681" y="11720"/>
                  </a:cubicBezTo>
                  <a:lnTo>
                    <a:pt x="11681" y="11677"/>
                  </a:lnTo>
                  <a:cubicBezTo>
                    <a:pt x="11020" y="11272"/>
                    <a:pt x="10348" y="10781"/>
                    <a:pt x="9729" y="10301"/>
                  </a:cubicBezTo>
                  <a:cubicBezTo>
                    <a:pt x="9377" y="10034"/>
                    <a:pt x="9068" y="9768"/>
                    <a:pt x="8748" y="9448"/>
                  </a:cubicBezTo>
                  <a:lnTo>
                    <a:pt x="8748" y="9448"/>
                  </a:lnTo>
                  <a:cubicBezTo>
                    <a:pt x="8929" y="9544"/>
                    <a:pt x="9110" y="9586"/>
                    <a:pt x="9281" y="9672"/>
                  </a:cubicBezTo>
                  <a:cubicBezTo>
                    <a:pt x="9644" y="9768"/>
                    <a:pt x="9953" y="9853"/>
                    <a:pt x="10305" y="9896"/>
                  </a:cubicBezTo>
                  <a:cubicBezTo>
                    <a:pt x="10461" y="9914"/>
                    <a:pt x="10618" y="9923"/>
                    <a:pt x="10777" y="9923"/>
                  </a:cubicBezTo>
                  <a:cubicBezTo>
                    <a:pt x="11345" y="9923"/>
                    <a:pt x="11921" y="9814"/>
                    <a:pt x="12439" y="9672"/>
                  </a:cubicBezTo>
                  <a:cubicBezTo>
                    <a:pt x="13815" y="9362"/>
                    <a:pt x="15244" y="8829"/>
                    <a:pt x="16354" y="7944"/>
                  </a:cubicBezTo>
                  <a:cubicBezTo>
                    <a:pt x="17015" y="7453"/>
                    <a:pt x="17602" y="6781"/>
                    <a:pt x="17911" y="6034"/>
                  </a:cubicBezTo>
                  <a:cubicBezTo>
                    <a:pt x="17954" y="5938"/>
                    <a:pt x="17868" y="5895"/>
                    <a:pt x="17815" y="5895"/>
                  </a:cubicBezTo>
                  <a:cubicBezTo>
                    <a:pt x="17684" y="5931"/>
                    <a:pt x="17546" y="5945"/>
                    <a:pt x="17406" y="5945"/>
                  </a:cubicBezTo>
                  <a:cubicBezTo>
                    <a:pt x="17216" y="5945"/>
                    <a:pt x="17023" y="5920"/>
                    <a:pt x="16844" y="5895"/>
                  </a:cubicBezTo>
                  <a:cubicBezTo>
                    <a:pt x="16535" y="5810"/>
                    <a:pt x="16215" y="5767"/>
                    <a:pt x="15863" y="5714"/>
                  </a:cubicBezTo>
                  <a:cubicBezTo>
                    <a:pt x="15627" y="5699"/>
                    <a:pt x="15390" y="5689"/>
                    <a:pt x="15154" y="5689"/>
                  </a:cubicBezTo>
                  <a:cubicBezTo>
                    <a:pt x="14729" y="5689"/>
                    <a:pt x="14309" y="5721"/>
                    <a:pt x="13911" y="5810"/>
                  </a:cubicBezTo>
                  <a:cubicBezTo>
                    <a:pt x="12535" y="5981"/>
                    <a:pt x="11244" y="6567"/>
                    <a:pt x="10134" y="7367"/>
                  </a:cubicBezTo>
                  <a:cubicBezTo>
                    <a:pt x="9814" y="7634"/>
                    <a:pt x="9505" y="7901"/>
                    <a:pt x="9196" y="8168"/>
                  </a:cubicBezTo>
                  <a:cubicBezTo>
                    <a:pt x="8886" y="8434"/>
                    <a:pt x="8620" y="8744"/>
                    <a:pt x="8268" y="9010"/>
                  </a:cubicBezTo>
                  <a:lnTo>
                    <a:pt x="8268" y="9053"/>
                  </a:lnTo>
                  <a:cubicBezTo>
                    <a:pt x="8086" y="8914"/>
                    <a:pt x="7948" y="8744"/>
                    <a:pt x="7820" y="8605"/>
                  </a:cubicBezTo>
                  <a:cubicBezTo>
                    <a:pt x="8801" y="7805"/>
                    <a:pt x="9548" y="6695"/>
                    <a:pt x="9996" y="5447"/>
                  </a:cubicBezTo>
                  <a:cubicBezTo>
                    <a:pt x="10348" y="4338"/>
                    <a:pt x="10444" y="3143"/>
                    <a:pt x="10262" y="1980"/>
                  </a:cubicBezTo>
                  <a:cubicBezTo>
                    <a:pt x="10134" y="1319"/>
                    <a:pt x="9910" y="647"/>
                    <a:pt x="9505" y="28"/>
                  </a:cubicBezTo>
                  <a:cubicBezTo>
                    <a:pt x="9487" y="11"/>
                    <a:pt x="9462" y="0"/>
                    <a:pt x="9436" y="0"/>
                  </a:cubicBezTo>
                  <a:close/>
                </a:path>
              </a:pathLst>
            </a:custGeom>
            <a:solidFill>
              <a:srgbClr val="E02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9"/>
            <p:cNvSpPr/>
            <p:nvPr/>
          </p:nvSpPr>
          <p:spPr>
            <a:xfrm>
              <a:off x="3081291" y="2695150"/>
              <a:ext cx="951334" cy="756842"/>
            </a:xfrm>
            <a:custGeom>
              <a:avLst/>
              <a:gdLst/>
              <a:ahLst/>
              <a:cxnLst/>
              <a:rect l="l" t="t" r="r" b="b"/>
              <a:pathLst>
                <a:path w="24227" h="19274" extrusionOk="0">
                  <a:moveTo>
                    <a:pt x="9394" y="0"/>
                  </a:moveTo>
                  <a:cubicBezTo>
                    <a:pt x="9357" y="0"/>
                    <a:pt x="9317" y="29"/>
                    <a:pt x="9292" y="54"/>
                  </a:cubicBezTo>
                  <a:cubicBezTo>
                    <a:pt x="9068" y="630"/>
                    <a:pt x="8620" y="1078"/>
                    <a:pt x="8225" y="1558"/>
                  </a:cubicBezTo>
                  <a:cubicBezTo>
                    <a:pt x="7863" y="2006"/>
                    <a:pt x="7596" y="2497"/>
                    <a:pt x="7329" y="2988"/>
                  </a:cubicBezTo>
                  <a:cubicBezTo>
                    <a:pt x="7105" y="3521"/>
                    <a:pt x="6935" y="4097"/>
                    <a:pt x="6892" y="4673"/>
                  </a:cubicBezTo>
                  <a:cubicBezTo>
                    <a:pt x="6839" y="5249"/>
                    <a:pt x="6977" y="5783"/>
                    <a:pt x="7105" y="6359"/>
                  </a:cubicBezTo>
                  <a:cubicBezTo>
                    <a:pt x="7201" y="6988"/>
                    <a:pt x="7329" y="7649"/>
                    <a:pt x="7468" y="8322"/>
                  </a:cubicBezTo>
                  <a:cubicBezTo>
                    <a:pt x="6359" y="7212"/>
                    <a:pt x="5420" y="6007"/>
                    <a:pt x="4662" y="4631"/>
                  </a:cubicBezTo>
                  <a:cubicBezTo>
                    <a:pt x="4044" y="3479"/>
                    <a:pt x="3553" y="2230"/>
                    <a:pt x="3244" y="940"/>
                  </a:cubicBezTo>
                  <a:cubicBezTo>
                    <a:pt x="3244" y="901"/>
                    <a:pt x="3207" y="880"/>
                    <a:pt x="3167" y="880"/>
                  </a:cubicBezTo>
                  <a:cubicBezTo>
                    <a:pt x="3117" y="880"/>
                    <a:pt x="3062" y="912"/>
                    <a:pt x="3062" y="982"/>
                  </a:cubicBezTo>
                  <a:cubicBezTo>
                    <a:pt x="3596" y="3297"/>
                    <a:pt x="4758" y="5473"/>
                    <a:pt x="6263" y="7297"/>
                  </a:cubicBezTo>
                  <a:cubicBezTo>
                    <a:pt x="6668" y="7745"/>
                    <a:pt x="7063" y="8183"/>
                    <a:pt x="7468" y="8588"/>
                  </a:cubicBezTo>
                  <a:cubicBezTo>
                    <a:pt x="7468" y="8588"/>
                    <a:pt x="7425" y="8546"/>
                    <a:pt x="7372" y="8546"/>
                  </a:cubicBezTo>
                  <a:cubicBezTo>
                    <a:pt x="6753" y="8631"/>
                    <a:pt x="6134" y="8716"/>
                    <a:pt x="5505" y="8812"/>
                  </a:cubicBezTo>
                  <a:cubicBezTo>
                    <a:pt x="4929" y="8898"/>
                    <a:pt x="4353" y="8940"/>
                    <a:pt x="3820" y="9164"/>
                  </a:cubicBezTo>
                  <a:cubicBezTo>
                    <a:pt x="3286" y="9346"/>
                    <a:pt x="2753" y="9698"/>
                    <a:pt x="2358" y="10050"/>
                  </a:cubicBezTo>
                  <a:cubicBezTo>
                    <a:pt x="1910" y="10412"/>
                    <a:pt x="1505" y="10850"/>
                    <a:pt x="1195" y="11340"/>
                  </a:cubicBezTo>
                  <a:cubicBezTo>
                    <a:pt x="843" y="11874"/>
                    <a:pt x="534" y="12546"/>
                    <a:pt x="43" y="12983"/>
                  </a:cubicBezTo>
                  <a:cubicBezTo>
                    <a:pt x="1" y="13026"/>
                    <a:pt x="1" y="13122"/>
                    <a:pt x="43" y="13165"/>
                  </a:cubicBezTo>
                  <a:cubicBezTo>
                    <a:pt x="427" y="13264"/>
                    <a:pt x="820" y="13308"/>
                    <a:pt x="1214" y="13308"/>
                  </a:cubicBezTo>
                  <a:cubicBezTo>
                    <a:pt x="2048" y="13308"/>
                    <a:pt x="2885" y="13110"/>
                    <a:pt x="3638" y="12813"/>
                  </a:cubicBezTo>
                  <a:cubicBezTo>
                    <a:pt x="4801" y="12364"/>
                    <a:pt x="5825" y="11607"/>
                    <a:pt x="6572" y="10626"/>
                  </a:cubicBezTo>
                  <a:cubicBezTo>
                    <a:pt x="7020" y="10050"/>
                    <a:pt x="7372" y="9431"/>
                    <a:pt x="7639" y="8759"/>
                  </a:cubicBezTo>
                  <a:cubicBezTo>
                    <a:pt x="7777" y="8898"/>
                    <a:pt x="7959" y="9079"/>
                    <a:pt x="8129" y="9207"/>
                  </a:cubicBezTo>
                  <a:lnTo>
                    <a:pt x="8087" y="9250"/>
                  </a:lnTo>
                  <a:cubicBezTo>
                    <a:pt x="7959" y="9964"/>
                    <a:pt x="7692" y="10626"/>
                    <a:pt x="7553" y="11340"/>
                  </a:cubicBezTo>
                  <a:cubicBezTo>
                    <a:pt x="7372" y="12012"/>
                    <a:pt x="7287" y="12674"/>
                    <a:pt x="7329" y="13346"/>
                  </a:cubicBezTo>
                  <a:cubicBezTo>
                    <a:pt x="7329" y="13965"/>
                    <a:pt x="7425" y="14583"/>
                    <a:pt x="7639" y="15159"/>
                  </a:cubicBezTo>
                  <a:cubicBezTo>
                    <a:pt x="7905" y="15789"/>
                    <a:pt x="8268" y="16322"/>
                    <a:pt x="8705" y="16813"/>
                  </a:cubicBezTo>
                  <a:lnTo>
                    <a:pt x="9505" y="17613"/>
                  </a:lnTo>
                  <a:cubicBezTo>
                    <a:pt x="9772" y="17826"/>
                    <a:pt x="10135" y="18050"/>
                    <a:pt x="10305" y="18413"/>
                  </a:cubicBezTo>
                  <a:cubicBezTo>
                    <a:pt x="10332" y="18456"/>
                    <a:pt x="10367" y="18477"/>
                    <a:pt x="10400" y="18477"/>
                  </a:cubicBezTo>
                  <a:cubicBezTo>
                    <a:pt x="10433" y="18477"/>
                    <a:pt x="10465" y="18456"/>
                    <a:pt x="10487" y="18413"/>
                  </a:cubicBezTo>
                  <a:cubicBezTo>
                    <a:pt x="10711" y="17784"/>
                    <a:pt x="10839" y="17165"/>
                    <a:pt x="10892" y="16493"/>
                  </a:cubicBezTo>
                  <a:cubicBezTo>
                    <a:pt x="10978" y="15874"/>
                    <a:pt x="11020" y="15255"/>
                    <a:pt x="10935" y="14626"/>
                  </a:cubicBezTo>
                  <a:cubicBezTo>
                    <a:pt x="10892" y="14007"/>
                    <a:pt x="10668" y="13389"/>
                    <a:pt x="10444" y="12759"/>
                  </a:cubicBezTo>
                  <a:cubicBezTo>
                    <a:pt x="10177" y="12183"/>
                    <a:pt x="9911" y="11564"/>
                    <a:pt x="9601" y="10988"/>
                  </a:cubicBezTo>
                  <a:cubicBezTo>
                    <a:pt x="9292" y="10540"/>
                    <a:pt x="8972" y="10092"/>
                    <a:pt x="8663" y="9698"/>
                  </a:cubicBezTo>
                  <a:lnTo>
                    <a:pt x="8663" y="9698"/>
                  </a:lnTo>
                  <a:cubicBezTo>
                    <a:pt x="9559" y="10455"/>
                    <a:pt x="10530" y="11159"/>
                    <a:pt x="11511" y="11831"/>
                  </a:cubicBezTo>
                  <a:lnTo>
                    <a:pt x="11511" y="11916"/>
                  </a:lnTo>
                  <a:cubicBezTo>
                    <a:pt x="11820" y="12941"/>
                    <a:pt x="11959" y="14007"/>
                    <a:pt x="12311" y="15074"/>
                  </a:cubicBezTo>
                  <a:cubicBezTo>
                    <a:pt x="12439" y="15607"/>
                    <a:pt x="12663" y="16098"/>
                    <a:pt x="12930" y="16589"/>
                  </a:cubicBezTo>
                  <a:cubicBezTo>
                    <a:pt x="13239" y="17079"/>
                    <a:pt x="13602" y="17517"/>
                    <a:pt x="14039" y="17922"/>
                  </a:cubicBezTo>
                  <a:cubicBezTo>
                    <a:pt x="14487" y="18413"/>
                    <a:pt x="15021" y="18808"/>
                    <a:pt x="15554" y="19256"/>
                  </a:cubicBezTo>
                  <a:cubicBezTo>
                    <a:pt x="15566" y="19268"/>
                    <a:pt x="15579" y="19273"/>
                    <a:pt x="15592" y="19273"/>
                  </a:cubicBezTo>
                  <a:cubicBezTo>
                    <a:pt x="15622" y="19273"/>
                    <a:pt x="15655" y="19243"/>
                    <a:pt x="15693" y="19213"/>
                  </a:cubicBezTo>
                  <a:cubicBezTo>
                    <a:pt x="15821" y="18989"/>
                    <a:pt x="15821" y="18722"/>
                    <a:pt x="15821" y="18456"/>
                  </a:cubicBezTo>
                  <a:lnTo>
                    <a:pt x="15821" y="17656"/>
                  </a:lnTo>
                  <a:cubicBezTo>
                    <a:pt x="15778" y="17122"/>
                    <a:pt x="15693" y="16589"/>
                    <a:pt x="15511" y="16055"/>
                  </a:cubicBezTo>
                  <a:cubicBezTo>
                    <a:pt x="15330" y="15522"/>
                    <a:pt x="14978" y="14989"/>
                    <a:pt x="14626" y="14541"/>
                  </a:cubicBezTo>
                  <a:cubicBezTo>
                    <a:pt x="14263" y="14007"/>
                    <a:pt x="13826" y="13517"/>
                    <a:pt x="13378" y="13122"/>
                  </a:cubicBezTo>
                  <a:cubicBezTo>
                    <a:pt x="13196" y="12941"/>
                    <a:pt x="13068" y="12813"/>
                    <a:pt x="12887" y="12674"/>
                  </a:cubicBezTo>
                  <a:lnTo>
                    <a:pt x="12887" y="12674"/>
                  </a:lnTo>
                  <a:cubicBezTo>
                    <a:pt x="14039" y="13346"/>
                    <a:pt x="15245" y="13879"/>
                    <a:pt x="16535" y="14274"/>
                  </a:cubicBezTo>
                  <a:cubicBezTo>
                    <a:pt x="16930" y="14765"/>
                    <a:pt x="17197" y="15341"/>
                    <a:pt x="17559" y="15874"/>
                  </a:cubicBezTo>
                  <a:cubicBezTo>
                    <a:pt x="17911" y="16407"/>
                    <a:pt x="18306" y="16898"/>
                    <a:pt x="18797" y="17293"/>
                  </a:cubicBezTo>
                  <a:cubicBezTo>
                    <a:pt x="19778" y="18093"/>
                    <a:pt x="20930" y="18541"/>
                    <a:pt x="22178" y="18626"/>
                  </a:cubicBezTo>
                  <a:cubicBezTo>
                    <a:pt x="22354" y="18653"/>
                    <a:pt x="22533" y="18665"/>
                    <a:pt x="22716" y="18665"/>
                  </a:cubicBezTo>
                  <a:cubicBezTo>
                    <a:pt x="23177" y="18665"/>
                    <a:pt x="23657" y="18590"/>
                    <a:pt x="24131" y="18498"/>
                  </a:cubicBezTo>
                  <a:cubicBezTo>
                    <a:pt x="24227" y="18498"/>
                    <a:pt x="24227" y="18413"/>
                    <a:pt x="24173" y="18360"/>
                  </a:cubicBezTo>
                  <a:cubicBezTo>
                    <a:pt x="23821" y="17880"/>
                    <a:pt x="23640" y="17293"/>
                    <a:pt x="23373" y="16813"/>
                  </a:cubicBezTo>
                  <a:cubicBezTo>
                    <a:pt x="23064" y="16279"/>
                    <a:pt x="22669" y="15831"/>
                    <a:pt x="22136" y="15479"/>
                  </a:cubicBezTo>
                  <a:cubicBezTo>
                    <a:pt x="21112" y="14765"/>
                    <a:pt x="19960" y="14274"/>
                    <a:pt x="18711" y="14189"/>
                  </a:cubicBezTo>
                  <a:cubicBezTo>
                    <a:pt x="18559" y="14179"/>
                    <a:pt x="18408" y="14176"/>
                    <a:pt x="18256" y="14176"/>
                  </a:cubicBezTo>
                  <a:cubicBezTo>
                    <a:pt x="17986" y="14176"/>
                    <a:pt x="17717" y="14186"/>
                    <a:pt x="17447" y="14186"/>
                  </a:cubicBezTo>
                  <a:cubicBezTo>
                    <a:pt x="17201" y="14186"/>
                    <a:pt x="16954" y="14177"/>
                    <a:pt x="16706" y="14146"/>
                  </a:cubicBezTo>
                  <a:cubicBezTo>
                    <a:pt x="15373" y="13741"/>
                    <a:pt x="14092" y="13165"/>
                    <a:pt x="12887" y="12450"/>
                  </a:cubicBezTo>
                  <a:lnTo>
                    <a:pt x="12887" y="12450"/>
                  </a:lnTo>
                  <a:cubicBezTo>
                    <a:pt x="13591" y="12685"/>
                    <a:pt x="14329" y="12820"/>
                    <a:pt x="15106" y="12820"/>
                  </a:cubicBezTo>
                  <a:cubicBezTo>
                    <a:pt x="15212" y="12820"/>
                    <a:pt x="15319" y="12818"/>
                    <a:pt x="15426" y="12813"/>
                  </a:cubicBezTo>
                  <a:cubicBezTo>
                    <a:pt x="16130" y="12759"/>
                    <a:pt x="16845" y="12589"/>
                    <a:pt x="17559" y="12364"/>
                  </a:cubicBezTo>
                  <a:cubicBezTo>
                    <a:pt x="18221" y="12140"/>
                    <a:pt x="18935" y="11916"/>
                    <a:pt x="19554" y="11564"/>
                  </a:cubicBezTo>
                  <a:cubicBezTo>
                    <a:pt x="19864" y="11383"/>
                    <a:pt x="20226" y="11159"/>
                    <a:pt x="20536" y="10946"/>
                  </a:cubicBezTo>
                  <a:cubicBezTo>
                    <a:pt x="20802" y="10679"/>
                    <a:pt x="21154" y="10412"/>
                    <a:pt x="21293" y="10007"/>
                  </a:cubicBezTo>
                  <a:cubicBezTo>
                    <a:pt x="21293" y="9922"/>
                    <a:pt x="21240" y="9879"/>
                    <a:pt x="21154" y="9879"/>
                  </a:cubicBezTo>
                  <a:cubicBezTo>
                    <a:pt x="21102" y="9886"/>
                    <a:pt x="21048" y="9889"/>
                    <a:pt x="20994" y="9889"/>
                  </a:cubicBezTo>
                  <a:cubicBezTo>
                    <a:pt x="20727" y="9889"/>
                    <a:pt x="20439" y="9811"/>
                    <a:pt x="20173" y="9740"/>
                  </a:cubicBezTo>
                  <a:cubicBezTo>
                    <a:pt x="19864" y="9655"/>
                    <a:pt x="19512" y="9559"/>
                    <a:pt x="19202" y="9516"/>
                  </a:cubicBezTo>
                  <a:cubicBezTo>
                    <a:pt x="18866" y="9452"/>
                    <a:pt x="18522" y="9420"/>
                    <a:pt x="18178" y="9420"/>
                  </a:cubicBezTo>
                  <a:cubicBezTo>
                    <a:pt x="17834" y="9420"/>
                    <a:pt x="17490" y="9452"/>
                    <a:pt x="17154" y="9516"/>
                  </a:cubicBezTo>
                  <a:cubicBezTo>
                    <a:pt x="15863" y="9826"/>
                    <a:pt x="14754" y="10540"/>
                    <a:pt x="13602" y="11159"/>
                  </a:cubicBezTo>
                  <a:cubicBezTo>
                    <a:pt x="13114" y="11430"/>
                    <a:pt x="12558" y="11724"/>
                    <a:pt x="11966" y="11724"/>
                  </a:cubicBezTo>
                  <a:cubicBezTo>
                    <a:pt x="11858" y="11724"/>
                    <a:pt x="11749" y="11714"/>
                    <a:pt x="11639" y="11692"/>
                  </a:cubicBezTo>
                  <a:cubicBezTo>
                    <a:pt x="10978" y="11255"/>
                    <a:pt x="10305" y="10764"/>
                    <a:pt x="9687" y="10274"/>
                  </a:cubicBezTo>
                  <a:cubicBezTo>
                    <a:pt x="9377" y="10007"/>
                    <a:pt x="9025" y="9740"/>
                    <a:pt x="8705" y="9474"/>
                  </a:cubicBezTo>
                  <a:lnTo>
                    <a:pt x="8705" y="9474"/>
                  </a:lnTo>
                  <a:cubicBezTo>
                    <a:pt x="8887" y="9559"/>
                    <a:pt x="9068" y="9612"/>
                    <a:pt x="9239" y="9655"/>
                  </a:cubicBezTo>
                  <a:cubicBezTo>
                    <a:pt x="9601" y="9783"/>
                    <a:pt x="9953" y="9879"/>
                    <a:pt x="10263" y="9922"/>
                  </a:cubicBezTo>
                  <a:cubicBezTo>
                    <a:pt x="10351" y="9927"/>
                    <a:pt x="10441" y="9929"/>
                    <a:pt x="10530" y="9929"/>
                  </a:cubicBezTo>
                  <a:cubicBezTo>
                    <a:pt x="11164" y="9929"/>
                    <a:pt x="11817" y="9804"/>
                    <a:pt x="12396" y="9655"/>
                  </a:cubicBezTo>
                  <a:cubicBezTo>
                    <a:pt x="13826" y="9346"/>
                    <a:pt x="15202" y="8855"/>
                    <a:pt x="16354" y="7959"/>
                  </a:cubicBezTo>
                  <a:cubicBezTo>
                    <a:pt x="16973" y="7425"/>
                    <a:pt x="17559" y="6764"/>
                    <a:pt x="17869" y="6007"/>
                  </a:cubicBezTo>
                  <a:cubicBezTo>
                    <a:pt x="17911" y="5964"/>
                    <a:pt x="17869" y="5879"/>
                    <a:pt x="17773" y="5879"/>
                  </a:cubicBezTo>
                  <a:cubicBezTo>
                    <a:pt x="17642" y="5915"/>
                    <a:pt x="17511" y="5928"/>
                    <a:pt x="17377" y="5928"/>
                  </a:cubicBezTo>
                  <a:cubicBezTo>
                    <a:pt x="17194" y="5928"/>
                    <a:pt x="17005" y="5903"/>
                    <a:pt x="16802" y="5879"/>
                  </a:cubicBezTo>
                  <a:cubicBezTo>
                    <a:pt x="16493" y="5825"/>
                    <a:pt x="16173" y="5740"/>
                    <a:pt x="15821" y="5740"/>
                  </a:cubicBezTo>
                  <a:cubicBezTo>
                    <a:pt x="15568" y="5707"/>
                    <a:pt x="15314" y="5694"/>
                    <a:pt x="15062" y="5694"/>
                  </a:cubicBezTo>
                  <a:cubicBezTo>
                    <a:pt x="14654" y="5694"/>
                    <a:pt x="14251" y="5730"/>
                    <a:pt x="13868" y="5783"/>
                  </a:cubicBezTo>
                  <a:cubicBezTo>
                    <a:pt x="12492" y="6007"/>
                    <a:pt x="11202" y="6583"/>
                    <a:pt x="10092" y="7383"/>
                  </a:cubicBezTo>
                  <a:cubicBezTo>
                    <a:pt x="9772" y="7607"/>
                    <a:pt x="9463" y="7874"/>
                    <a:pt x="9153" y="8140"/>
                  </a:cubicBezTo>
                  <a:cubicBezTo>
                    <a:pt x="8844" y="8450"/>
                    <a:pt x="8577" y="8759"/>
                    <a:pt x="8225" y="9026"/>
                  </a:cubicBezTo>
                  <a:cubicBezTo>
                    <a:pt x="8044" y="8898"/>
                    <a:pt x="7905" y="8759"/>
                    <a:pt x="7777" y="8631"/>
                  </a:cubicBezTo>
                  <a:cubicBezTo>
                    <a:pt x="8759" y="7788"/>
                    <a:pt x="9505" y="6679"/>
                    <a:pt x="9953" y="5431"/>
                  </a:cubicBezTo>
                  <a:cubicBezTo>
                    <a:pt x="10305" y="4364"/>
                    <a:pt x="10401" y="3159"/>
                    <a:pt x="10220" y="2006"/>
                  </a:cubicBezTo>
                  <a:cubicBezTo>
                    <a:pt x="10092" y="1292"/>
                    <a:pt x="9868" y="630"/>
                    <a:pt x="9463" y="54"/>
                  </a:cubicBezTo>
                  <a:cubicBezTo>
                    <a:pt x="9445" y="15"/>
                    <a:pt x="9420" y="0"/>
                    <a:pt x="9394" y="0"/>
                  </a:cubicBezTo>
                  <a:close/>
                </a:path>
              </a:pathLst>
            </a:custGeom>
            <a:solidFill>
              <a:srgbClr val="FDD7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9"/>
            <p:cNvSpPr/>
            <p:nvPr/>
          </p:nvSpPr>
          <p:spPr>
            <a:xfrm>
              <a:off x="3381212" y="2712742"/>
              <a:ext cx="94281" cy="317988"/>
            </a:xfrm>
            <a:custGeom>
              <a:avLst/>
              <a:gdLst/>
              <a:ahLst/>
              <a:cxnLst/>
              <a:rect l="l" t="t" r="r" b="b"/>
              <a:pathLst>
                <a:path w="2401" h="8098" extrusionOk="0">
                  <a:moveTo>
                    <a:pt x="1654" y="1"/>
                  </a:moveTo>
                  <a:lnTo>
                    <a:pt x="1601" y="44"/>
                  </a:lnTo>
                  <a:cubicBezTo>
                    <a:pt x="1654" y="364"/>
                    <a:pt x="1697" y="673"/>
                    <a:pt x="1739" y="940"/>
                  </a:cubicBezTo>
                  <a:cubicBezTo>
                    <a:pt x="1782" y="1292"/>
                    <a:pt x="1825" y="1601"/>
                    <a:pt x="1782" y="1964"/>
                  </a:cubicBezTo>
                  <a:cubicBezTo>
                    <a:pt x="1697" y="3073"/>
                    <a:pt x="982" y="4044"/>
                    <a:pt x="491" y="5025"/>
                  </a:cubicBezTo>
                  <a:cubicBezTo>
                    <a:pt x="267" y="5516"/>
                    <a:pt x="97" y="6049"/>
                    <a:pt x="54" y="6625"/>
                  </a:cubicBezTo>
                  <a:cubicBezTo>
                    <a:pt x="1" y="6892"/>
                    <a:pt x="54" y="7201"/>
                    <a:pt x="54" y="7468"/>
                  </a:cubicBezTo>
                  <a:cubicBezTo>
                    <a:pt x="54" y="7650"/>
                    <a:pt x="54" y="7778"/>
                    <a:pt x="1" y="7916"/>
                  </a:cubicBezTo>
                  <a:lnTo>
                    <a:pt x="1" y="8098"/>
                  </a:lnTo>
                  <a:cubicBezTo>
                    <a:pt x="491" y="7692"/>
                    <a:pt x="897" y="7201"/>
                    <a:pt x="1249" y="6625"/>
                  </a:cubicBezTo>
                  <a:cubicBezTo>
                    <a:pt x="1921" y="5644"/>
                    <a:pt x="2315" y="4492"/>
                    <a:pt x="2358" y="3297"/>
                  </a:cubicBezTo>
                  <a:cubicBezTo>
                    <a:pt x="2401" y="2177"/>
                    <a:pt x="2230" y="940"/>
                    <a:pt x="1654"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9"/>
            <p:cNvSpPr/>
            <p:nvPr/>
          </p:nvSpPr>
          <p:spPr>
            <a:xfrm>
              <a:off x="3540400" y="3178958"/>
              <a:ext cx="130722" cy="254728"/>
            </a:xfrm>
            <a:custGeom>
              <a:avLst/>
              <a:gdLst/>
              <a:ahLst/>
              <a:cxnLst/>
              <a:rect l="l" t="t" r="r" b="b"/>
              <a:pathLst>
                <a:path w="3329" h="6487" extrusionOk="0">
                  <a:moveTo>
                    <a:pt x="0" y="1"/>
                  </a:moveTo>
                  <a:cubicBezTo>
                    <a:pt x="128" y="492"/>
                    <a:pt x="214" y="972"/>
                    <a:pt x="310" y="1462"/>
                  </a:cubicBezTo>
                  <a:cubicBezTo>
                    <a:pt x="534" y="2486"/>
                    <a:pt x="800" y="3553"/>
                    <a:pt x="1376" y="4438"/>
                  </a:cubicBezTo>
                  <a:cubicBezTo>
                    <a:pt x="1910" y="5239"/>
                    <a:pt x="2614" y="5911"/>
                    <a:pt x="3329" y="6487"/>
                  </a:cubicBezTo>
                  <a:cubicBezTo>
                    <a:pt x="3062" y="6220"/>
                    <a:pt x="2880" y="5868"/>
                    <a:pt x="2752" y="5505"/>
                  </a:cubicBezTo>
                  <a:cubicBezTo>
                    <a:pt x="2571" y="4972"/>
                    <a:pt x="2486" y="4396"/>
                    <a:pt x="2347" y="3862"/>
                  </a:cubicBezTo>
                  <a:cubicBezTo>
                    <a:pt x="2262" y="3596"/>
                    <a:pt x="2176" y="3329"/>
                    <a:pt x="2038" y="3062"/>
                  </a:cubicBezTo>
                  <a:cubicBezTo>
                    <a:pt x="1952" y="2838"/>
                    <a:pt x="1814" y="2572"/>
                    <a:pt x="1686" y="2358"/>
                  </a:cubicBezTo>
                  <a:cubicBezTo>
                    <a:pt x="1376" y="1910"/>
                    <a:pt x="1014" y="1505"/>
                    <a:pt x="704" y="1068"/>
                  </a:cubicBezTo>
                  <a:cubicBezTo>
                    <a:pt x="534" y="844"/>
                    <a:pt x="395" y="662"/>
                    <a:pt x="267" y="438"/>
                  </a:cubicBezTo>
                  <a:cubicBezTo>
                    <a:pt x="171" y="268"/>
                    <a:pt x="86" y="129"/>
                    <a:pt x="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9"/>
            <p:cNvSpPr/>
            <p:nvPr/>
          </p:nvSpPr>
          <p:spPr>
            <a:xfrm>
              <a:off x="3747730" y="3264403"/>
              <a:ext cx="268982" cy="153772"/>
            </a:xfrm>
            <a:custGeom>
              <a:avLst/>
              <a:gdLst/>
              <a:ahLst/>
              <a:cxnLst/>
              <a:rect l="l" t="t" r="r" b="b"/>
              <a:pathLst>
                <a:path w="6850" h="3916" extrusionOk="0">
                  <a:moveTo>
                    <a:pt x="1" y="1"/>
                  </a:moveTo>
                  <a:lnTo>
                    <a:pt x="1" y="1"/>
                  </a:lnTo>
                  <a:cubicBezTo>
                    <a:pt x="225" y="86"/>
                    <a:pt x="449" y="129"/>
                    <a:pt x="673" y="182"/>
                  </a:cubicBezTo>
                  <a:cubicBezTo>
                    <a:pt x="982" y="268"/>
                    <a:pt x="1291" y="449"/>
                    <a:pt x="1558" y="620"/>
                  </a:cubicBezTo>
                  <a:cubicBezTo>
                    <a:pt x="2049" y="1025"/>
                    <a:pt x="2401" y="1516"/>
                    <a:pt x="2806" y="1953"/>
                  </a:cubicBezTo>
                  <a:cubicBezTo>
                    <a:pt x="3030" y="2177"/>
                    <a:pt x="3201" y="2444"/>
                    <a:pt x="3425" y="2668"/>
                  </a:cubicBezTo>
                  <a:cubicBezTo>
                    <a:pt x="3649" y="2849"/>
                    <a:pt x="3873" y="3020"/>
                    <a:pt x="4140" y="3201"/>
                  </a:cubicBezTo>
                  <a:cubicBezTo>
                    <a:pt x="4630" y="3511"/>
                    <a:pt x="5206" y="3692"/>
                    <a:pt x="5782" y="3777"/>
                  </a:cubicBezTo>
                  <a:cubicBezTo>
                    <a:pt x="6049" y="3863"/>
                    <a:pt x="6358" y="3916"/>
                    <a:pt x="6625" y="3916"/>
                  </a:cubicBezTo>
                  <a:lnTo>
                    <a:pt x="6849" y="3916"/>
                  </a:lnTo>
                  <a:cubicBezTo>
                    <a:pt x="6540" y="3468"/>
                    <a:pt x="6316" y="2935"/>
                    <a:pt x="6049" y="2444"/>
                  </a:cubicBezTo>
                  <a:cubicBezTo>
                    <a:pt x="5740" y="1910"/>
                    <a:pt x="5292" y="1516"/>
                    <a:pt x="4758" y="1153"/>
                  </a:cubicBezTo>
                  <a:cubicBezTo>
                    <a:pt x="4225" y="844"/>
                    <a:pt x="3692" y="534"/>
                    <a:pt x="3073" y="353"/>
                  </a:cubicBezTo>
                  <a:cubicBezTo>
                    <a:pt x="2497" y="129"/>
                    <a:pt x="1921" y="44"/>
                    <a:pt x="1291" y="44"/>
                  </a:cubicBezTo>
                  <a:cubicBezTo>
                    <a:pt x="1073" y="22"/>
                    <a:pt x="862" y="22"/>
                    <a:pt x="650" y="22"/>
                  </a:cubicBezTo>
                  <a:cubicBezTo>
                    <a:pt x="438" y="22"/>
                    <a:pt x="225" y="22"/>
                    <a:pt x="1"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9"/>
            <p:cNvSpPr/>
            <p:nvPr/>
          </p:nvSpPr>
          <p:spPr>
            <a:xfrm>
              <a:off x="3737246" y="3264403"/>
              <a:ext cx="281116" cy="162528"/>
            </a:xfrm>
            <a:custGeom>
              <a:avLst/>
              <a:gdLst/>
              <a:ahLst/>
              <a:cxnLst/>
              <a:rect l="l" t="t" r="r" b="b"/>
              <a:pathLst>
                <a:path w="7159" h="4139" extrusionOk="0">
                  <a:moveTo>
                    <a:pt x="1" y="1"/>
                  </a:moveTo>
                  <a:lnTo>
                    <a:pt x="1" y="1"/>
                  </a:lnTo>
                  <a:cubicBezTo>
                    <a:pt x="364" y="492"/>
                    <a:pt x="630" y="1068"/>
                    <a:pt x="982" y="1558"/>
                  </a:cubicBezTo>
                  <a:cubicBezTo>
                    <a:pt x="1654" y="2625"/>
                    <a:pt x="2721" y="3425"/>
                    <a:pt x="3873" y="3820"/>
                  </a:cubicBezTo>
                  <a:cubicBezTo>
                    <a:pt x="4509" y="4036"/>
                    <a:pt x="5161" y="4139"/>
                    <a:pt x="5818" y="4139"/>
                  </a:cubicBezTo>
                  <a:cubicBezTo>
                    <a:pt x="6263" y="4139"/>
                    <a:pt x="6711" y="4092"/>
                    <a:pt x="7159" y="4001"/>
                  </a:cubicBezTo>
                  <a:lnTo>
                    <a:pt x="7074" y="4001"/>
                  </a:lnTo>
                  <a:cubicBezTo>
                    <a:pt x="7031" y="4001"/>
                    <a:pt x="6988" y="3959"/>
                    <a:pt x="6988" y="3959"/>
                  </a:cubicBezTo>
                  <a:lnTo>
                    <a:pt x="6721" y="3959"/>
                  </a:lnTo>
                  <a:cubicBezTo>
                    <a:pt x="6583" y="3959"/>
                    <a:pt x="6455" y="3916"/>
                    <a:pt x="6273" y="3916"/>
                  </a:cubicBezTo>
                  <a:cubicBezTo>
                    <a:pt x="5964" y="3863"/>
                    <a:pt x="5697" y="3777"/>
                    <a:pt x="5388" y="3692"/>
                  </a:cubicBezTo>
                  <a:cubicBezTo>
                    <a:pt x="4855" y="3553"/>
                    <a:pt x="4364" y="3287"/>
                    <a:pt x="3959" y="2977"/>
                  </a:cubicBezTo>
                  <a:cubicBezTo>
                    <a:pt x="3521" y="2625"/>
                    <a:pt x="3159" y="2134"/>
                    <a:pt x="2764" y="1686"/>
                  </a:cubicBezTo>
                  <a:cubicBezTo>
                    <a:pt x="2401" y="1249"/>
                    <a:pt x="2006" y="801"/>
                    <a:pt x="1516" y="534"/>
                  </a:cubicBezTo>
                  <a:cubicBezTo>
                    <a:pt x="1249" y="396"/>
                    <a:pt x="982" y="310"/>
                    <a:pt x="716" y="225"/>
                  </a:cubicBezTo>
                  <a:cubicBezTo>
                    <a:pt x="492" y="182"/>
                    <a:pt x="225" y="129"/>
                    <a:pt x="1"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9"/>
            <p:cNvSpPr/>
            <p:nvPr/>
          </p:nvSpPr>
          <p:spPr>
            <a:xfrm>
              <a:off x="3367390" y="3089744"/>
              <a:ext cx="111873" cy="319637"/>
            </a:xfrm>
            <a:custGeom>
              <a:avLst/>
              <a:gdLst/>
              <a:ahLst/>
              <a:cxnLst/>
              <a:rect l="l" t="t" r="r" b="b"/>
              <a:pathLst>
                <a:path w="2849" h="8140" extrusionOk="0">
                  <a:moveTo>
                    <a:pt x="758" y="1"/>
                  </a:moveTo>
                  <a:lnTo>
                    <a:pt x="758" y="1"/>
                  </a:lnTo>
                  <a:cubicBezTo>
                    <a:pt x="619" y="534"/>
                    <a:pt x="406" y="1067"/>
                    <a:pt x="310" y="1643"/>
                  </a:cubicBezTo>
                  <a:cubicBezTo>
                    <a:pt x="43" y="2892"/>
                    <a:pt x="1" y="4268"/>
                    <a:pt x="534" y="5473"/>
                  </a:cubicBezTo>
                  <a:cubicBezTo>
                    <a:pt x="801" y="6049"/>
                    <a:pt x="1249" y="6582"/>
                    <a:pt x="1739" y="7073"/>
                  </a:cubicBezTo>
                  <a:cubicBezTo>
                    <a:pt x="1953" y="7297"/>
                    <a:pt x="2219" y="7511"/>
                    <a:pt x="2443" y="7735"/>
                  </a:cubicBezTo>
                  <a:cubicBezTo>
                    <a:pt x="2582" y="7873"/>
                    <a:pt x="2753" y="8001"/>
                    <a:pt x="2849" y="8140"/>
                  </a:cubicBezTo>
                  <a:cubicBezTo>
                    <a:pt x="2806" y="7916"/>
                    <a:pt x="2753" y="7649"/>
                    <a:pt x="2753" y="7425"/>
                  </a:cubicBezTo>
                  <a:cubicBezTo>
                    <a:pt x="2753" y="7073"/>
                    <a:pt x="2753" y="6764"/>
                    <a:pt x="2710" y="6401"/>
                  </a:cubicBezTo>
                  <a:cubicBezTo>
                    <a:pt x="2625" y="5782"/>
                    <a:pt x="2486" y="5206"/>
                    <a:pt x="2273" y="4630"/>
                  </a:cubicBezTo>
                  <a:cubicBezTo>
                    <a:pt x="2177" y="4364"/>
                    <a:pt x="2049" y="4097"/>
                    <a:pt x="1867" y="3830"/>
                  </a:cubicBezTo>
                  <a:cubicBezTo>
                    <a:pt x="1739" y="3510"/>
                    <a:pt x="1515" y="3244"/>
                    <a:pt x="1334" y="2977"/>
                  </a:cubicBezTo>
                  <a:cubicBezTo>
                    <a:pt x="1153" y="2710"/>
                    <a:pt x="1025" y="2401"/>
                    <a:pt x="939" y="2091"/>
                  </a:cubicBezTo>
                  <a:cubicBezTo>
                    <a:pt x="843" y="1782"/>
                    <a:pt x="801" y="1473"/>
                    <a:pt x="758" y="1110"/>
                  </a:cubicBezTo>
                  <a:cubicBezTo>
                    <a:pt x="715" y="758"/>
                    <a:pt x="715" y="363"/>
                    <a:pt x="758"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9"/>
            <p:cNvSpPr/>
            <p:nvPr/>
          </p:nvSpPr>
          <p:spPr>
            <a:xfrm>
              <a:off x="3093463" y="3042820"/>
              <a:ext cx="275658" cy="173287"/>
            </a:xfrm>
            <a:custGeom>
              <a:avLst/>
              <a:gdLst/>
              <a:ahLst/>
              <a:cxnLst/>
              <a:rect l="l" t="t" r="r" b="b"/>
              <a:pathLst>
                <a:path w="7020" h="4413" extrusionOk="0">
                  <a:moveTo>
                    <a:pt x="7019" y="1"/>
                  </a:moveTo>
                  <a:lnTo>
                    <a:pt x="7019" y="1"/>
                  </a:lnTo>
                  <a:cubicBezTo>
                    <a:pt x="6667" y="492"/>
                    <a:pt x="6262" y="929"/>
                    <a:pt x="5782" y="1292"/>
                  </a:cubicBezTo>
                  <a:cubicBezTo>
                    <a:pt x="5291" y="1601"/>
                    <a:pt x="4800" y="1729"/>
                    <a:pt x="4267" y="1868"/>
                  </a:cubicBezTo>
                  <a:cubicBezTo>
                    <a:pt x="3734" y="2038"/>
                    <a:pt x="3200" y="2134"/>
                    <a:pt x="2710" y="2401"/>
                  </a:cubicBezTo>
                  <a:cubicBezTo>
                    <a:pt x="1728" y="2934"/>
                    <a:pt x="1109" y="4044"/>
                    <a:pt x="0" y="4353"/>
                  </a:cubicBezTo>
                  <a:cubicBezTo>
                    <a:pt x="259" y="4392"/>
                    <a:pt x="527" y="4413"/>
                    <a:pt x="796" y="4413"/>
                  </a:cubicBezTo>
                  <a:cubicBezTo>
                    <a:pt x="1126" y="4413"/>
                    <a:pt x="1459" y="4381"/>
                    <a:pt x="1782" y="4311"/>
                  </a:cubicBezTo>
                  <a:cubicBezTo>
                    <a:pt x="2891" y="4129"/>
                    <a:pt x="3958" y="3692"/>
                    <a:pt x="4843" y="2977"/>
                  </a:cubicBezTo>
                  <a:cubicBezTo>
                    <a:pt x="5824" y="2220"/>
                    <a:pt x="6582" y="1196"/>
                    <a:pt x="7019"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9"/>
            <p:cNvSpPr/>
            <p:nvPr/>
          </p:nvSpPr>
          <p:spPr>
            <a:xfrm>
              <a:off x="3416395" y="2950268"/>
              <a:ext cx="347321" cy="133078"/>
            </a:xfrm>
            <a:custGeom>
              <a:avLst/>
              <a:gdLst/>
              <a:ahLst/>
              <a:cxnLst/>
              <a:rect l="l" t="t" r="r" b="b"/>
              <a:pathLst>
                <a:path w="8845" h="3389" extrusionOk="0">
                  <a:moveTo>
                    <a:pt x="8844" y="0"/>
                  </a:moveTo>
                  <a:lnTo>
                    <a:pt x="8844" y="0"/>
                  </a:lnTo>
                  <a:cubicBezTo>
                    <a:pt x="8396" y="448"/>
                    <a:pt x="7863" y="800"/>
                    <a:pt x="7287" y="1024"/>
                  </a:cubicBezTo>
                  <a:cubicBezTo>
                    <a:pt x="6711" y="1291"/>
                    <a:pt x="6038" y="1377"/>
                    <a:pt x="5420" y="1419"/>
                  </a:cubicBezTo>
                  <a:cubicBezTo>
                    <a:pt x="4801" y="1462"/>
                    <a:pt x="4129" y="1515"/>
                    <a:pt x="3510" y="1558"/>
                  </a:cubicBezTo>
                  <a:cubicBezTo>
                    <a:pt x="2838" y="1643"/>
                    <a:pt x="2177" y="1782"/>
                    <a:pt x="1558" y="2091"/>
                  </a:cubicBezTo>
                  <a:cubicBezTo>
                    <a:pt x="1238" y="2219"/>
                    <a:pt x="929" y="2358"/>
                    <a:pt x="662" y="2582"/>
                  </a:cubicBezTo>
                  <a:cubicBezTo>
                    <a:pt x="534" y="2625"/>
                    <a:pt x="395" y="2710"/>
                    <a:pt x="267" y="2795"/>
                  </a:cubicBezTo>
                  <a:cubicBezTo>
                    <a:pt x="171" y="2849"/>
                    <a:pt x="129" y="2849"/>
                    <a:pt x="43" y="2891"/>
                  </a:cubicBezTo>
                  <a:lnTo>
                    <a:pt x="1" y="2891"/>
                  </a:lnTo>
                  <a:cubicBezTo>
                    <a:pt x="267" y="3019"/>
                    <a:pt x="577" y="3115"/>
                    <a:pt x="843" y="3201"/>
                  </a:cubicBezTo>
                  <a:cubicBezTo>
                    <a:pt x="1195" y="3286"/>
                    <a:pt x="1601" y="3382"/>
                    <a:pt x="1953" y="3382"/>
                  </a:cubicBezTo>
                  <a:cubicBezTo>
                    <a:pt x="2024" y="3386"/>
                    <a:pt x="2096" y="3388"/>
                    <a:pt x="2166" y="3388"/>
                  </a:cubicBezTo>
                  <a:cubicBezTo>
                    <a:pt x="2800" y="3388"/>
                    <a:pt x="3396" y="3225"/>
                    <a:pt x="4001" y="3062"/>
                  </a:cubicBezTo>
                  <a:cubicBezTo>
                    <a:pt x="4662" y="2891"/>
                    <a:pt x="5334" y="2667"/>
                    <a:pt x="5996" y="2401"/>
                  </a:cubicBezTo>
                  <a:cubicBezTo>
                    <a:pt x="7159" y="1867"/>
                    <a:pt x="8225" y="1110"/>
                    <a:pt x="8844"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9"/>
            <p:cNvSpPr/>
            <p:nvPr/>
          </p:nvSpPr>
          <p:spPr>
            <a:xfrm>
              <a:off x="3407599" y="2932048"/>
              <a:ext cx="361143" cy="128012"/>
            </a:xfrm>
            <a:custGeom>
              <a:avLst/>
              <a:gdLst/>
              <a:ahLst/>
              <a:cxnLst/>
              <a:rect l="l" t="t" r="r" b="b"/>
              <a:pathLst>
                <a:path w="9197" h="3260" extrusionOk="0">
                  <a:moveTo>
                    <a:pt x="6750" y="1"/>
                  </a:moveTo>
                  <a:cubicBezTo>
                    <a:pt x="5574" y="1"/>
                    <a:pt x="4386" y="263"/>
                    <a:pt x="3329" y="731"/>
                  </a:cubicBezTo>
                  <a:cubicBezTo>
                    <a:pt x="2710" y="1040"/>
                    <a:pt x="2091" y="1392"/>
                    <a:pt x="1558" y="1841"/>
                  </a:cubicBezTo>
                  <a:cubicBezTo>
                    <a:pt x="1291" y="2065"/>
                    <a:pt x="1025" y="2289"/>
                    <a:pt x="758" y="2513"/>
                  </a:cubicBezTo>
                  <a:cubicBezTo>
                    <a:pt x="491" y="2779"/>
                    <a:pt x="267" y="3046"/>
                    <a:pt x="1" y="3217"/>
                  </a:cubicBezTo>
                  <a:lnTo>
                    <a:pt x="1" y="3259"/>
                  </a:lnTo>
                  <a:cubicBezTo>
                    <a:pt x="43" y="3259"/>
                    <a:pt x="43" y="3217"/>
                    <a:pt x="43" y="3217"/>
                  </a:cubicBezTo>
                  <a:cubicBezTo>
                    <a:pt x="129" y="3217"/>
                    <a:pt x="225" y="3217"/>
                    <a:pt x="310" y="3174"/>
                  </a:cubicBezTo>
                  <a:cubicBezTo>
                    <a:pt x="449" y="3131"/>
                    <a:pt x="577" y="3046"/>
                    <a:pt x="715" y="2950"/>
                  </a:cubicBezTo>
                  <a:cubicBezTo>
                    <a:pt x="1025" y="2779"/>
                    <a:pt x="1334" y="2598"/>
                    <a:pt x="1643" y="2459"/>
                  </a:cubicBezTo>
                  <a:cubicBezTo>
                    <a:pt x="2262" y="2150"/>
                    <a:pt x="2934" y="2022"/>
                    <a:pt x="3649" y="1926"/>
                  </a:cubicBezTo>
                  <a:cubicBezTo>
                    <a:pt x="4310" y="1841"/>
                    <a:pt x="4982" y="1841"/>
                    <a:pt x="5644" y="1798"/>
                  </a:cubicBezTo>
                  <a:cubicBezTo>
                    <a:pt x="6316" y="1755"/>
                    <a:pt x="6977" y="1616"/>
                    <a:pt x="7596" y="1392"/>
                  </a:cubicBezTo>
                  <a:cubicBezTo>
                    <a:pt x="8183" y="1126"/>
                    <a:pt x="8716" y="731"/>
                    <a:pt x="9196" y="283"/>
                  </a:cubicBezTo>
                  <a:lnTo>
                    <a:pt x="9196" y="240"/>
                  </a:lnTo>
                  <a:cubicBezTo>
                    <a:pt x="9118" y="253"/>
                    <a:pt x="9036" y="258"/>
                    <a:pt x="8953" y="258"/>
                  </a:cubicBezTo>
                  <a:cubicBezTo>
                    <a:pt x="8752" y="258"/>
                    <a:pt x="8542" y="228"/>
                    <a:pt x="8353" y="198"/>
                  </a:cubicBezTo>
                  <a:cubicBezTo>
                    <a:pt x="7959" y="112"/>
                    <a:pt x="7596" y="59"/>
                    <a:pt x="7244" y="16"/>
                  </a:cubicBezTo>
                  <a:cubicBezTo>
                    <a:pt x="7080" y="6"/>
                    <a:pt x="6915" y="1"/>
                    <a:pt x="6750" y="1"/>
                  </a:cubicBezTo>
                  <a:close/>
                </a:path>
              </a:pathLst>
            </a:custGeom>
            <a:solidFill>
              <a:srgbClr val="FB0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9"/>
            <p:cNvSpPr/>
            <p:nvPr/>
          </p:nvSpPr>
          <p:spPr>
            <a:xfrm>
              <a:off x="3588974" y="3101917"/>
              <a:ext cx="310842" cy="94517"/>
            </a:xfrm>
            <a:custGeom>
              <a:avLst/>
              <a:gdLst/>
              <a:ahLst/>
              <a:cxnLst/>
              <a:rect l="l" t="t" r="r" b="b"/>
              <a:pathLst>
                <a:path w="7916" h="2407" extrusionOk="0">
                  <a:moveTo>
                    <a:pt x="7916" y="0"/>
                  </a:moveTo>
                  <a:cubicBezTo>
                    <a:pt x="7692" y="139"/>
                    <a:pt x="7425" y="320"/>
                    <a:pt x="7159" y="405"/>
                  </a:cubicBezTo>
                  <a:cubicBezTo>
                    <a:pt x="6849" y="587"/>
                    <a:pt x="6497" y="672"/>
                    <a:pt x="6134" y="715"/>
                  </a:cubicBezTo>
                  <a:cubicBezTo>
                    <a:pt x="5782" y="757"/>
                    <a:pt x="5473" y="800"/>
                    <a:pt x="5110" y="800"/>
                  </a:cubicBezTo>
                  <a:cubicBezTo>
                    <a:pt x="4801" y="853"/>
                    <a:pt x="4492" y="896"/>
                    <a:pt x="4182" y="939"/>
                  </a:cubicBezTo>
                  <a:cubicBezTo>
                    <a:pt x="3510" y="1024"/>
                    <a:pt x="2892" y="1120"/>
                    <a:pt x="2316" y="1333"/>
                  </a:cubicBezTo>
                  <a:cubicBezTo>
                    <a:pt x="2006" y="1472"/>
                    <a:pt x="1697" y="1557"/>
                    <a:pt x="1430" y="1739"/>
                  </a:cubicBezTo>
                  <a:cubicBezTo>
                    <a:pt x="1163" y="1867"/>
                    <a:pt x="843" y="2048"/>
                    <a:pt x="534" y="2091"/>
                  </a:cubicBezTo>
                  <a:cubicBezTo>
                    <a:pt x="449" y="2112"/>
                    <a:pt x="361" y="2123"/>
                    <a:pt x="271" y="2123"/>
                  </a:cubicBezTo>
                  <a:cubicBezTo>
                    <a:pt x="182" y="2123"/>
                    <a:pt x="91" y="2112"/>
                    <a:pt x="1" y="2091"/>
                  </a:cubicBezTo>
                  <a:lnTo>
                    <a:pt x="1" y="2091"/>
                  </a:lnTo>
                  <a:cubicBezTo>
                    <a:pt x="225" y="2187"/>
                    <a:pt x="449" y="2230"/>
                    <a:pt x="673" y="2272"/>
                  </a:cubicBezTo>
                  <a:cubicBezTo>
                    <a:pt x="1073" y="2355"/>
                    <a:pt x="1496" y="2407"/>
                    <a:pt x="1924" y="2407"/>
                  </a:cubicBezTo>
                  <a:cubicBezTo>
                    <a:pt x="2157" y="2407"/>
                    <a:pt x="2392" y="2391"/>
                    <a:pt x="2625" y="2358"/>
                  </a:cubicBezTo>
                  <a:cubicBezTo>
                    <a:pt x="3297" y="2315"/>
                    <a:pt x="4001" y="2133"/>
                    <a:pt x="4673" y="1920"/>
                  </a:cubicBezTo>
                  <a:cubicBezTo>
                    <a:pt x="5292" y="1696"/>
                    <a:pt x="5964" y="1472"/>
                    <a:pt x="6540" y="1120"/>
                  </a:cubicBezTo>
                  <a:cubicBezTo>
                    <a:pt x="6849" y="981"/>
                    <a:pt x="7116" y="757"/>
                    <a:pt x="7383" y="533"/>
                  </a:cubicBezTo>
                  <a:cubicBezTo>
                    <a:pt x="7607" y="405"/>
                    <a:pt x="7777" y="224"/>
                    <a:pt x="7916"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9"/>
            <p:cNvSpPr/>
            <p:nvPr/>
          </p:nvSpPr>
          <p:spPr>
            <a:xfrm>
              <a:off x="3090086" y="3044508"/>
              <a:ext cx="275658" cy="164256"/>
            </a:xfrm>
            <a:custGeom>
              <a:avLst/>
              <a:gdLst/>
              <a:ahLst/>
              <a:cxnLst/>
              <a:rect l="l" t="t" r="r" b="b"/>
              <a:pathLst>
                <a:path w="7020" h="4183" extrusionOk="0">
                  <a:moveTo>
                    <a:pt x="7020" y="1"/>
                  </a:moveTo>
                  <a:lnTo>
                    <a:pt x="7020" y="1"/>
                  </a:lnTo>
                  <a:cubicBezTo>
                    <a:pt x="6348" y="86"/>
                    <a:pt x="5686" y="182"/>
                    <a:pt x="5014" y="310"/>
                  </a:cubicBezTo>
                  <a:cubicBezTo>
                    <a:pt x="4438" y="395"/>
                    <a:pt x="3862" y="449"/>
                    <a:pt x="3329" y="662"/>
                  </a:cubicBezTo>
                  <a:cubicBezTo>
                    <a:pt x="2796" y="886"/>
                    <a:pt x="2348" y="1249"/>
                    <a:pt x="1953" y="1643"/>
                  </a:cubicBezTo>
                  <a:cubicBezTo>
                    <a:pt x="1505" y="2049"/>
                    <a:pt x="1153" y="2486"/>
                    <a:pt x="843" y="2977"/>
                  </a:cubicBezTo>
                  <a:cubicBezTo>
                    <a:pt x="577" y="3425"/>
                    <a:pt x="353" y="3820"/>
                    <a:pt x="1" y="4182"/>
                  </a:cubicBezTo>
                  <a:cubicBezTo>
                    <a:pt x="619" y="4044"/>
                    <a:pt x="1067" y="3649"/>
                    <a:pt x="1505" y="3243"/>
                  </a:cubicBezTo>
                  <a:cubicBezTo>
                    <a:pt x="1953" y="2849"/>
                    <a:pt x="2401" y="2443"/>
                    <a:pt x="2934" y="2177"/>
                  </a:cubicBezTo>
                  <a:cubicBezTo>
                    <a:pt x="3414" y="1953"/>
                    <a:pt x="3948" y="1867"/>
                    <a:pt x="4438" y="1729"/>
                  </a:cubicBezTo>
                  <a:cubicBezTo>
                    <a:pt x="4972" y="1558"/>
                    <a:pt x="5505" y="1377"/>
                    <a:pt x="5953" y="1025"/>
                  </a:cubicBezTo>
                  <a:cubicBezTo>
                    <a:pt x="6348" y="758"/>
                    <a:pt x="6668" y="353"/>
                    <a:pt x="702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9"/>
            <p:cNvSpPr/>
            <p:nvPr/>
          </p:nvSpPr>
          <p:spPr>
            <a:xfrm>
              <a:off x="3355257" y="2718200"/>
              <a:ext cx="94281" cy="305423"/>
            </a:xfrm>
            <a:custGeom>
              <a:avLst/>
              <a:gdLst/>
              <a:ahLst/>
              <a:cxnLst/>
              <a:rect l="l" t="t" r="r" b="b"/>
              <a:pathLst>
                <a:path w="2401" h="7778" extrusionOk="0">
                  <a:moveTo>
                    <a:pt x="2219" y="1"/>
                  </a:moveTo>
                  <a:cubicBezTo>
                    <a:pt x="1952" y="491"/>
                    <a:pt x="1600" y="843"/>
                    <a:pt x="1248" y="1291"/>
                  </a:cubicBezTo>
                  <a:cubicBezTo>
                    <a:pt x="886" y="1729"/>
                    <a:pt x="576" y="2262"/>
                    <a:pt x="352" y="2796"/>
                  </a:cubicBezTo>
                  <a:cubicBezTo>
                    <a:pt x="182" y="3286"/>
                    <a:pt x="0" y="3862"/>
                    <a:pt x="0" y="4438"/>
                  </a:cubicBezTo>
                  <a:cubicBezTo>
                    <a:pt x="0" y="5025"/>
                    <a:pt x="128" y="5601"/>
                    <a:pt x="224" y="6177"/>
                  </a:cubicBezTo>
                  <a:cubicBezTo>
                    <a:pt x="352" y="6710"/>
                    <a:pt x="448" y="7244"/>
                    <a:pt x="534" y="7777"/>
                  </a:cubicBezTo>
                  <a:lnTo>
                    <a:pt x="534" y="7692"/>
                  </a:lnTo>
                  <a:cubicBezTo>
                    <a:pt x="576" y="7511"/>
                    <a:pt x="576" y="7372"/>
                    <a:pt x="576" y="7201"/>
                  </a:cubicBezTo>
                  <a:cubicBezTo>
                    <a:pt x="534" y="6892"/>
                    <a:pt x="534" y="6572"/>
                    <a:pt x="576" y="6262"/>
                  </a:cubicBezTo>
                  <a:cubicBezTo>
                    <a:pt x="758" y="5110"/>
                    <a:pt x="1462" y="4225"/>
                    <a:pt x="1952" y="3201"/>
                  </a:cubicBezTo>
                  <a:cubicBezTo>
                    <a:pt x="2176" y="2710"/>
                    <a:pt x="2358" y="2177"/>
                    <a:pt x="2400" y="1601"/>
                  </a:cubicBezTo>
                  <a:cubicBezTo>
                    <a:pt x="2400" y="1291"/>
                    <a:pt x="2358" y="971"/>
                    <a:pt x="2315" y="662"/>
                  </a:cubicBezTo>
                  <a:cubicBezTo>
                    <a:pt x="2262" y="438"/>
                    <a:pt x="2219" y="225"/>
                    <a:pt x="2219"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9"/>
            <p:cNvSpPr/>
            <p:nvPr/>
          </p:nvSpPr>
          <p:spPr>
            <a:xfrm>
              <a:off x="3550845" y="3078788"/>
              <a:ext cx="352347" cy="101310"/>
            </a:xfrm>
            <a:custGeom>
              <a:avLst/>
              <a:gdLst/>
              <a:ahLst/>
              <a:cxnLst/>
              <a:rect l="l" t="t" r="r" b="b"/>
              <a:pathLst>
                <a:path w="8973" h="2580" extrusionOk="0">
                  <a:moveTo>
                    <a:pt x="6070" y="0"/>
                  </a:moveTo>
                  <a:cubicBezTo>
                    <a:pt x="5675" y="0"/>
                    <a:pt x="5279" y="44"/>
                    <a:pt x="4887" y="152"/>
                  </a:cubicBezTo>
                  <a:cubicBezTo>
                    <a:pt x="4215" y="322"/>
                    <a:pt x="3596" y="642"/>
                    <a:pt x="3020" y="952"/>
                  </a:cubicBezTo>
                  <a:cubicBezTo>
                    <a:pt x="2444" y="1261"/>
                    <a:pt x="1868" y="1570"/>
                    <a:pt x="1281" y="1880"/>
                  </a:cubicBezTo>
                  <a:cubicBezTo>
                    <a:pt x="929" y="2104"/>
                    <a:pt x="438" y="2285"/>
                    <a:pt x="1" y="2285"/>
                  </a:cubicBezTo>
                  <a:cubicBezTo>
                    <a:pt x="129" y="2328"/>
                    <a:pt x="214" y="2370"/>
                    <a:pt x="353" y="2413"/>
                  </a:cubicBezTo>
                  <a:cubicBezTo>
                    <a:pt x="534" y="2456"/>
                    <a:pt x="662" y="2509"/>
                    <a:pt x="844" y="2552"/>
                  </a:cubicBezTo>
                  <a:cubicBezTo>
                    <a:pt x="972" y="2569"/>
                    <a:pt x="1100" y="2580"/>
                    <a:pt x="1228" y="2580"/>
                  </a:cubicBezTo>
                  <a:cubicBezTo>
                    <a:pt x="1409" y="2580"/>
                    <a:pt x="1591" y="2559"/>
                    <a:pt x="1772" y="2509"/>
                  </a:cubicBezTo>
                  <a:cubicBezTo>
                    <a:pt x="1910" y="2413"/>
                    <a:pt x="2038" y="2370"/>
                    <a:pt x="2220" y="2285"/>
                  </a:cubicBezTo>
                  <a:cubicBezTo>
                    <a:pt x="2348" y="2189"/>
                    <a:pt x="2486" y="2146"/>
                    <a:pt x="2614" y="2061"/>
                  </a:cubicBezTo>
                  <a:cubicBezTo>
                    <a:pt x="2935" y="1976"/>
                    <a:pt x="3201" y="1837"/>
                    <a:pt x="3511" y="1752"/>
                  </a:cubicBezTo>
                  <a:cubicBezTo>
                    <a:pt x="4129" y="1570"/>
                    <a:pt x="4748" y="1485"/>
                    <a:pt x="5377" y="1389"/>
                  </a:cubicBezTo>
                  <a:cubicBezTo>
                    <a:pt x="5996" y="1346"/>
                    <a:pt x="6668" y="1304"/>
                    <a:pt x="7287" y="1218"/>
                  </a:cubicBezTo>
                  <a:cubicBezTo>
                    <a:pt x="7596" y="1122"/>
                    <a:pt x="7906" y="1037"/>
                    <a:pt x="8215" y="909"/>
                  </a:cubicBezTo>
                  <a:cubicBezTo>
                    <a:pt x="8482" y="770"/>
                    <a:pt x="8706" y="642"/>
                    <a:pt x="8930" y="504"/>
                  </a:cubicBezTo>
                  <a:cubicBezTo>
                    <a:pt x="8972" y="504"/>
                    <a:pt x="8972" y="461"/>
                    <a:pt x="8972" y="461"/>
                  </a:cubicBezTo>
                  <a:cubicBezTo>
                    <a:pt x="8663" y="461"/>
                    <a:pt x="8354" y="376"/>
                    <a:pt x="8044" y="280"/>
                  </a:cubicBezTo>
                  <a:cubicBezTo>
                    <a:pt x="7682" y="194"/>
                    <a:pt x="7287" y="109"/>
                    <a:pt x="6881" y="56"/>
                  </a:cubicBezTo>
                  <a:cubicBezTo>
                    <a:pt x="6612" y="21"/>
                    <a:pt x="6342" y="0"/>
                    <a:pt x="6070" y="0"/>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9"/>
            <p:cNvSpPr/>
            <p:nvPr/>
          </p:nvSpPr>
          <p:spPr>
            <a:xfrm>
              <a:off x="3398804" y="3074233"/>
              <a:ext cx="103077" cy="336837"/>
            </a:xfrm>
            <a:custGeom>
              <a:avLst/>
              <a:gdLst/>
              <a:ahLst/>
              <a:cxnLst/>
              <a:rect l="l" t="t" r="r" b="b"/>
              <a:pathLst>
                <a:path w="2625" h="8578" extrusionOk="0">
                  <a:moveTo>
                    <a:pt x="43" y="1"/>
                  </a:moveTo>
                  <a:cubicBezTo>
                    <a:pt x="43" y="225"/>
                    <a:pt x="1" y="438"/>
                    <a:pt x="1" y="705"/>
                  </a:cubicBezTo>
                  <a:cubicBezTo>
                    <a:pt x="1" y="1068"/>
                    <a:pt x="1" y="1420"/>
                    <a:pt x="43" y="1772"/>
                  </a:cubicBezTo>
                  <a:cubicBezTo>
                    <a:pt x="86" y="2092"/>
                    <a:pt x="182" y="2444"/>
                    <a:pt x="267" y="2753"/>
                  </a:cubicBezTo>
                  <a:cubicBezTo>
                    <a:pt x="406" y="3063"/>
                    <a:pt x="577" y="3329"/>
                    <a:pt x="801" y="3596"/>
                  </a:cubicBezTo>
                  <a:cubicBezTo>
                    <a:pt x="982" y="3863"/>
                    <a:pt x="1153" y="4129"/>
                    <a:pt x="1291" y="4396"/>
                  </a:cubicBezTo>
                  <a:cubicBezTo>
                    <a:pt x="1419" y="4663"/>
                    <a:pt x="1558" y="4929"/>
                    <a:pt x="1643" y="5196"/>
                  </a:cubicBezTo>
                  <a:cubicBezTo>
                    <a:pt x="1867" y="5772"/>
                    <a:pt x="2006" y="6359"/>
                    <a:pt x="2049" y="6935"/>
                  </a:cubicBezTo>
                  <a:cubicBezTo>
                    <a:pt x="2091" y="7244"/>
                    <a:pt x="2091" y="7553"/>
                    <a:pt x="2091" y="7863"/>
                  </a:cubicBezTo>
                  <a:cubicBezTo>
                    <a:pt x="2091" y="8002"/>
                    <a:pt x="2091" y="8130"/>
                    <a:pt x="2134" y="8268"/>
                  </a:cubicBezTo>
                  <a:cubicBezTo>
                    <a:pt x="2134" y="8396"/>
                    <a:pt x="2177" y="8492"/>
                    <a:pt x="2219" y="8578"/>
                  </a:cubicBezTo>
                  <a:cubicBezTo>
                    <a:pt x="2401" y="8002"/>
                    <a:pt x="2486" y="7329"/>
                    <a:pt x="2540" y="6711"/>
                  </a:cubicBezTo>
                  <a:cubicBezTo>
                    <a:pt x="2582" y="6135"/>
                    <a:pt x="2625" y="5505"/>
                    <a:pt x="2540" y="4887"/>
                  </a:cubicBezTo>
                  <a:cubicBezTo>
                    <a:pt x="2401" y="4268"/>
                    <a:pt x="2177" y="3639"/>
                    <a:pt x="1953" y="3063"/>
                  </a:cubicBezTo>
                  <a:cubicBezTo>
                    <a:pt x="1739" y="2486"/>
                    <a:pt x="1419" y="1910"/>
                    <a:pt x="1067" y="1377"/>
                  </a:cubicBezTo>
                  <a:cubicBezTo>
                    <a:pt x="758" y="886"/>
                    <a:pt x="406" y="438"/>
                    <a:pt x="43"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9"/>
            <p:cNvSpPr/>
            <p:nvPr/>
          </p:nvSpPr>
          <p:spPr>
            <a:xfrm>
              <a:off x="3543738" y="3177309"/>
              <a:ext cx="148313" cy="268511"/>
            </a:xfrm>
            <a:custGeom>
              <a:avLst/>
              <a:gdLst/>
              <a:ahLst/>
              <a:cxnLst/>
              <a:rect l="l" t="t" r="r" b="b"/>
              <a:pathLst>
                <a:path w="3777" h="6838" extrusionOk="0">
                  <a:moveTo>
                    <a:pt x="1" y="0"/>
                  </a:moveTo>
                  <a:cubicBezTo>
                    <a:pt x="1" y="43"/>
                    <a:pt x="43" y="85"/>
                    <a:pt x="43" y="128"/>
                  </a:cubicBezTo>
                  <a:cubicBezTo>
                    <a:pt x="129" y="267"/>
                    <a:pt x="225" y="395"/>
                    <a:pt x="310" y="534"/>
                  </a:cubicBezTo>
                  <a:cubicBezTo>
                    <a:pt x="449" y="747"/>
                    <a:pt x="619" y="1014"/>
                    <a:pt x="801" y="1238"/>
                  </a:cubicBezTo>
                  <a:cubicBezTo>
                    <a:pt x="1153" y="1643"/>
                    <a:pt x="1462" y="2080"/>
                    <a:pt x="1729" y="2528"/>
                  </a:cubicBezTo>
                  <a:cubicBezTo>
                    <a:pt x="1867" y="2752"/>
                    <a:pt x="1995" y="2976"/>
                    <a:pt x="2091" y="3200"/>
                  </a:cubicBezTo>
                  <a:cubicBezTo>
                    <a:pt x="2219" y="3467"/>
                    <a:pt x="2315" y="3734"/>
                    <a:pt x="2358" y="4000"/>
                  </a:cubicBezTo>
                  <a:cubicBezTo>
                    <a:pt x="2486" y="4534"/>
                    <a:pt x="2582" y="5110"/>
                    <a:pt x="2795" y="5643"/>
                  </a:cubicBezTo>
                  <a:cubicBezTo>
                    <a:pt x="2977" y="6081"/>
                    <a:pt x="3286" y="6529"/>
                    <a:pt x="3692" y="6838"/>
                  </a:cubicBezTo>
                  <a:cubicBezTo>
                    <a:pt x="3734" y="6753"/>
                    <a:pt x="3734" y="6614"/>
                    <a:pt x="3734" y="6529"/>
                  </a:cubicBezTo>
                  <a:cubicBezTo>
                    <a:pt x="3734" y="6401"/>
                    <a:pt x="3777" y="6219"/>
                    <a:pt x="3777" y="6081"/>
                  </a:cubicBezTo>
                  <a:cubicBezTo>
                    <a:pt x="3777" y="5771"/>
                    <a:pt x="3777" y="5505"/>
                    <a:pt x="3734" y="5195"/>
                  </a:cubicBezTo>
                  <a:cubicBezTo>
                    <a:pt x="3692" y="4704"/>
                    <a:pt x="3553" y="4214"/>
                    <a:pt x="3329" y="3734"/>
                  </a:cubicBezTo>
                  <a:cubicBezTo>
                    <a:pt x="3116" y="3200"/>
                    <a:pt x="2753" y="2710"/>
                    <a:pt x="2401" y="2262"/>
                  </a:cubicBezTo>
                  <a:cubicBezTo>
                    <a:pt x="1686" y="1376"/>
                    <a:pt x="886" y="619"/>
                    <a:pt x="1"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9"/>
            <p:cNvSpPr/>
            <p:nvPr/>
          </p:nvSpPr>
          <p:spPr>
            <a:xfrm>
              <a:off x="3075872" y="2701197"/>
              <a:ext cx="952983" cy="756371"/>
            </a:xfrm>
            <a:custGeom>
              <a:avLst/>
              <a:gdLst/>
              <a:ahLst/>
              <a:cxnLst/>
              <a:rect l="l" t="t" r="r" b="b"/>
              <a:pathLst>
                <a:path w="24269" h="19262" extrusionOk="0">
                  <a:moveTo>
                    <a:pt x="9334" y="434"/>
                  </a:moveTo>
                  <a:cubicBezTo>
                    <a:pt x="9334" y="658"/>
                    <a:pt x="9377" y="871"/>
                    <a:pt x="9430" y="1095"/>
                  </a:cubicBezTo>
                  <a:cubicBezTo>
                    <a:pt x="9473" y="1404"/>
                    <a:pt x="9515" y="1724"/>
                    <a:pt x="9515" y="2034"/>
                  </a:cubicBezTo>
                  <a:cubicBezTo>
                    <a:pt x="9473" y="2610"/>
                    <a:pt x="9291" y="3143"/>
                    <a:pt x="9067" y="3634"/>
                  </a:cubicBezTo>
                  <a:cubicBezTo>
                    <a:pt x="8577" y="4658"/>
                    <a:pt x="7873" y="5543"/>
                    <a:pt x="7691" y="6695"/>
                  </a:cubicBezTo>
                  <a:cubicBezTo>
                    <a:pt x="7649" y="7005"/>
                    <a:pt x="7649" y="7325"/>
                    <a:pt x="7691" y="7634"/>
                  </a:cubicBezTo>
                  <a:cubicBezTo>
                    <a:pt x="7691" y="7805"/>
                    <a:pt x="7691" y="7944"/>
                    <a:pt x="7649" y="8125"/>
                  </a:cubicBezTo>
                  <a:lnTo>
                    <a:pt x="7649" y="8210"/>
                  </a:lnTo>
                  <a:cubicBezTo>
                    <a:pt x="7563" y="7677"/>
                    <a:pt x="7467" y="7143"/>
                    <a:pt x="7339" y="6610"/>
                  </a:cubicBezTo>
                  <a:cubicBezTo>
                    <a:pt x="7243" y="6034"/>
                    <a:pt x="7115" y="5458"/>
                    <a:pt x="7115" y="4871"/>
                  </a:cubicBezTo>
                  <a:cubicBezTo>
                    <a:pt x="7115" y="4295"/>
                    <a:pt x="7297" y="3719"/>
                    <a:pt x="7467" y="3229"/>
                  </a:cubicBezTo>
                  <a:cubicBezTo>
                    <a:pt x="7691" y="2695"/>
                    <a:pt x="8001" y="2162"/>
                    <a:pt x="8363" y="1724"/>
                  </a:cubicBezTo>
                  <a:cubicBezTo>
                    <a:pt x="8715" y="1276"/>
                    <a:pt x="9067" y="924"/>
                    <a:pt x="9334" y="434"/>
                  </a:cubicBezTo>
                  <a:close/>
                  <a:moveTo>
                    <a:pt x="9430" y="295"/>
                  </a:moveTo>
                  <a:cubicBezTo>
                    <a:pt x="10006" y="1234"/>
                    <a:pt x="10177" y="2471"/>
                    <a:pt x="10134" y="3591"/>
                  </a:cubicBezTo>
                  <a:cubicBezTo>
                    <a:pt x="10091" y="4786"/>
                    <a:pt x="9697" y="5938"/>
                    <a:pt x="9025" y="6919"/>
                  </a:cubicBezTo>
                  <a:cubicBezTo>
                    <a:pt x="8673" y="7495"/>
                    <a:pt x="8267" y="7986"/>
                    <a:pt x="7777" y="8392"/>
                  </a:cubicBezTo>
                  <a:lnTo>
                    <a:pt x="7777" y="8210"/>
                  </a:lnTo>
                  <a:cubicBezTo>
                    <a:pt x="7830" y="8072"/>
                    <a:pt x="7830" y="7944"/>
                    <a:pt x="7830" y="7762"/>
                  </a:cubicBezTo>
                  <a:cubicBezTo>
                    <a:pt x="7830" y="7495"/>
                    <a:pt x="7777" y="7186"/>
                    <a:pt x="7830" y="6919"/>
                  </a:cubicBezTo>
                  <a:cubicBezTo>
                    <a:pt x="7873" y="6343"/>
                    <a:pt x="8043" y="5810"/>
                    <a:pt x="8267" y="5319"/>
                  </a:cubicBezTo>
                  <a:cubicBezTo>
                    <a:pt x="8758" y="4338"/>
                    <a:pt x="9473" y="3367"/>
                    <a:pt x="9558" y="2258"/>
                  </a:cubicBezTo>
                  <a:cubicBezTo>
                    <a:pt x="9601" y="1895"/>
                    <a:pt x="9558" y="1586"/>
                    <a:pt x="9515" y="1234"/>
                  </a:cubicBezTo>
                  <a:cubicBezTo>
                    <a:pt x="9473" y="967"/>
                    <a:pt x="9430" y="658"/>
                    <a:pt x="9377" y="338"/>
                  </a:cubicBezTo>
                  <a:lnTo>
                    <a:pt x="9430" y="295"/>
                  </a:lnTo>
                  <a:close/>
                  <a:moveTo>
                    <a:pt x="15198" y="5880"/>
                  </a:moveTo>
                  <a:cubicBezTo>
                    <a:pt x="15363" y="5880"/>
                    <a:pt x="15528" y="5885"/>
                    <a:pt x="15692" y="5895"/>
                  </a:cubicBezTo>
                  <a:cubicBezTo>
                    <a:pt x="16044" y="5938"/>
                    <a:pt x="16407" y="5991"/>
                    <a:pt x="16801" y="6077"/>
                  </a:cubicBezTo>
                  <a:cubicBezTo>
                    <a:pt x="16990" y="6107"/>
                    <a:pt x="17200" y="6137"/>
                    <a:pt x="17401" y="6137"/>
                  </a:cubicBezTo>
                  <a:cubicBezTo>
                    <a:pt x="17484" y="6137"/>
                    <a:pt x="17566" y="6132"/>
                    <a:pt x="17644" y="6119"/>
                  </a:cubicBezTo>
                  <a:lnTo>
                    <a:pt x="17644" y="6162"/>
                  </a:lnTo>
                  <a:cubicBezTo>
                    <a:pt x="17164" y="6610"/>
                    <a:pt x="16631" y="7005"/>
                    <a:pt x="16044" y="7271"/>
                  </a:cubicBezTo>
                  <a:cubicBezTo>
                    <a:pt x="15425" y="7495"/>
                    <a:pt x="14764" y="7634"/>
                    <a:pt x="14092" y="7677"/>
                  </a:cubicBezTo>
                  <a:cubicBezTo>
                    <a:pt x="13430" y="7720"/>
                    <a:pt x="12758" y="7720"/>
                    <a:pt x="12097" y="7805"/>
                  </a:cubicBezTo>
                  <a:cubicBezTo>
                    <a:pt x="11382" y="7901"/>
                    <a:pt x="10710" y="8029"/>
                    <a:pt x="10091" y="8338"/>
                  </a:cubicBezTo>
                  <a:cubicBezTo>
                    <a:pt x="9782" y="8477"/>
                    <a:pt x="9473" y="8658"/>
                    <a:pt x="9163" y="8829"/>
                  </a:cubicBezTo>
                  <a:cubicBezTo>
                    <a:pt x="9025" y="8925"/>
                    <a:pt x="8897" y="9010"/>
                    <a:pt x="8758" y="9053"/>
                  </a:cubicBezTo>
                  <a:cubicBezTo>
                    <a:pt x="8673" y="9096"/>
                    <a:pt x="8577" y="9096"/>
                    <a:pt x="8491" y="9096"/>
                  </a:cubicBezTo>
                  <a:cubicBezTo>
                    <a:pt x="8491" y="9096"/>
                    <a:pt x="8491" y="9138"/>
                    <a:pt x="8449" y="9138"/>
                  </a:cubicBezTo>
                  <a:lnTo>
                    <a:pt x="8449" y="9096"/>
                  </a:lnTo>
                  <a:cubicBezTo>
                    <a:pt x="8715" y="8925"/>
                    <a:pt x="8939" y="8658"/>
                    <a:pt x="9206" y="8392"/>
                  </a:cubicBezTo>
                  <a:cubicBezTo>
                    <a:pt x="9473" y="8168"/>
                    <a:pt x="9739" y="7944"/>
                    <a:pt x="10006" y="7720"/>
                  </a:cubicBezTo>
                  <a:cubicBezTo>
                    <a:pt x="10539" y="7271"/>
                    <a:pt x="11158" y="6919"/>
                    <a:pt x="11777" y="6610"/>
                  </a:cubicBezTo>
                  <a:cubicBezTo>
                    <a:pt x="12834" y="6142"/>
                    <a:pt x="14022" y="5880"/>
                    <a:pt x="15198" y="5880"/>
                  </a:cubicBezTo>
                  <a:close/>
                  <a:moveTo>
                    <a:pt x="17516" y="6343"/>
                  </a:moveTo>
                  <a:cubicBezTo>
                    <a:pt x="16897" y="7453"/>
                    <a:pt x="15831" y="8210"/>
                    <a:pt x="14668" y="8744"/>
                  </a:cubicBezTo>
                  <a:cubicBezTo>
                    <a:pt x="14006" y="9010"/>
                    <a:pt x="13334" y="9234"/>
                    <a:pt x="12673" y="9405"/>
                  </a:cubicBezTo>
                  <a:cubicBezTo>
                    <a:pt x="12068" y="9568"/>
                    <a:pt x="11472" y="9731"/>
                    <a:pt x="10838" y="9731"/>
                  </a:cubicBezTo>
                  <a:cubicBezTo>
                    <a:pt x="10768" y="9731"/>
                    <a:pt x="10696" y="9729"/>
                    <a:pt x="10625" y="9725"/>
                  </a:cubicBezTo>
                  <a:cubicBezTo>
                    <a:pt x="10273" y="9725"/>
                    <a:pt x="9867" y="9629"/>
                    <a:pt x="9515" y="9544"/>
                  </a:cubicBezTo>
                  <a:cubicBezTo>
                    <a:pt x="9249" y="9458"/>
                    <a:pt x="8939" y="9362"/>
                    <a:pt x="8673" y="9234"/>
                  </a:cubicBezTo>
                  <a:lnTo>
                    <a:pt x="8715" y="9234"/>
                  </a:lnTo>
                  <a:cubicBezTo>
                    <a:pt x="8801" y="9192"/>
                    <a:pt x="8843" y="9192"/>
                    <a:pt x="8939" y="9138"/>
                  </a:cubicBezTo>
                  <a:cubicBezTo>
                    <a:pt x="9067" y="9053"/>
                    <a:pt x="9206" y="8968"/>
                    <a:pt x="9334" y="8925"/>
                  </a:cubicBezTo>
                  <a:cubicBezTo>
                    <a:pt x="9601" y="8701"/>
                    <a:pt x="9910" y="8562"/>
                    <a:pt x="10230" y="8434"/>
                  </a:cubicBezTo>
                  <a:cubicBezTo>
                    <a:pt x="10849" y="8125"/>
                    <a:pt x="11510" y="7986"/>
                    <a:pt x="12182" y="7901"/>
                  </a:cubicBezTo>
                  <a:cubicBezTo>
                    <a:pt x="12801" y="7858"/>
                    <a:pt x="13473" y="7805"/>
                    <a:pt x="14092" y="7762"/>
                  </a:cubicBezTo>
                  <a:cubicBezTo>
                    <a:pt x="14710" y="7720"/>
                    <a:pt x="15383" y="7634"/>
                    <a:pt x="15959" y="7367"/>
                  </a:cubicBezTo>
                  <a:cubicBezTo>
                    <a:pt x="16535" y="7143"/>
                    <a:pt x="17068" y="6791"/>
                    <a:pt x="17516" y="6343"/>
                  </a:cubicBezTo>
                  <a:close/>
                  <a:moveTo>
                    <a:pt x="18166" y="9616"/>
                  </a:moveTo>
                  <a:cubicBezTo>
                    <a:pt x="18438" y="9616"/>
                    <a:pt x="18708" y="9637"/>
                    <a:pt x="18977" y="9672"/>
                  </a:cubicBezTo>
                  <a:cubicBezTo>
                    <a:pt x="19383" y="9725"/>
                    <a:pt x="19778" y="9810"/>
                    <a:pt x="20140" y="9896"/>
                  </a:cubicBezTo>
                  <a:cubicBezTo>
                    <a:pt x="20450" y="9992"/>
                    <a:pt x="20759" y="10077"/>
                    <a:pt x="21068" y="10077"/>
                  </a:cubicBezTo>
                  <a:cubicBezTo>
                    <a:pt x="21068" y="10077"/>
                    <a:pt x="21068" y="10120"/>
                    <a:pt x="21026" y="10120"/>
                  </a:cubicBezTo>
                  <a:cubicBezTo>
                    <a:pt x="20802" y="10258"/>
                    <a:pt x="20578" y="10386"/>
                    <a:pt x="20311" y="10525"/>
                  </a:cubicBezTo>
                  <a:cubicBezTo>
                    <a:pt x="20002" y="10653"/>
                    <a:pt x="19692" y="10738"/>
                    <a:pt x="19383" y="10834"/>
                  </a:cubicBezTo>
                  <a:cubicBezTo>
                    <a:pt x="18764" y="10920"/>
                    <a:pt x="18092" y="10962"/>
                    <a:pt x="17473" y="11005"/>
                  </a:cubicBezTo>
                  <a:cubicBezTo>
                    <a:pt x="16844" y="11101"/>
                    <a:pt x="16225" y="11186"/>
                    <a:pt x="15607" y="11368"/>
                  </a:cubicBezTo>
                  <a:cubicBezTo>
                    <a:pt x="15297" y="11453"/>
                    <a:pt x="15031" y="11592"/>
                    <a:pt x="14710" y="11677"/>
                  </a:cubicBezTo>
                  <a:cubicBezTo>
                    <a:pt x="14582" y="11762"/>
                    <a:pt x="14444" y="11805"/>
                    <a:pt x="14316" y="11901"/>
                  </a:cubicBezTo>
                  <a:cubicBezTo>
                    <a:pt x="14134" y="11986"/>
                    <a:pt x="14006" y="12029"/>
                    <a:pt x="13868" y="12125"/>
                  </a:cubicBezTo>
                  <a:cubicBezTo>
                    <a:pt x="13687" y="12175"/>
                    <a:pt x="13505" y="12196"/>
                    <a:pt x="13324" y="12196"/>
                  </a:cubicBezTo>
                  <a:cubicBezTo>
                    <a:pt x="13196" y="12196"/>
                    <a:pt x="13068" y="12185"/>
                    <a:pt x="12940" y="12168"/>
                  </a:cubicBezTo>
                  <a:cubicBezTo>
                    <a:pt x="12758" y="12125"/>
                    <a:pt x="12630" y="12072"/>
                    <a:pt x="12449" y="12029"/>
                  </a:cubicBezTo>
                  <a:cubicBezTo>
                    <a:pt x="12310" y="11986"/>
                    <a:pt x="12225" y="11944"/>
                    <a:pt x="12097" y="11901"/>
                  </a:cubicBezTo>
                  <a:cubicBezTo>
                    <a:pt x="12534" y="11901"/>
                    <a:pt x="13025" y="11720"/>
                    <a:pt x="13377" y="11496"/>
                  </a:cubicBezTo>
                  <a:cubicBezTo>
                    <a:pt x="13964" y="11186"/>
                    <a:pt x="14540" y="10877"/>
                    <a:pt x="15116" y="10568"/>
                  </a:cubicBezTo>
                  <a:cubicBezTo>
                    <a:pt x="15692" y="10258"/>
                    <a:pt x="16311" y="9938"/>
                    <a:pt x="16983" y="9768"/>
                  </a:cubicBezTo>
                  <a:cubicBezTo>
                    <a:pt x="17375" y="9660"/>
                    <a:pt x="17771" y="9616"/>
                    <a:pt x="18166" y="9616"/>
                  </a:cubicBezTo>
                  <a:close/>
                  <a:moveTo>
                    <a:pt x="20983" y="10205"/>
                  </a:moveTo>
                  <a:cubicBezTo>
                    <a:pt x="20844" y="10429"/>
                    <a:pt x="20674" y="10610"/>
                    <a:pt x="20450" y="10738"/>
                  </a:cubicBezTo>
                  <a:cubicBezTo>
                    <a:pt x="20183" y="10962"/>
                    <a:pt x="19916" y="11186"/>
                    <a:pt x="19607" y="11325"/>
                  </a:cubicBezTo>
                  <a:cubicBezTo>
                    <a:pt x="19031" y="11677"/>
                    <a:pt x="18359" y="11901"/>
                    <a:pt x="17740" y="12125"/>
                  </a:cubicBezTo>
                  <a:cubicBezTo>
                    <a:pt x="17068" y="12338"/>
                    <a:pt x="16364" y="12520"/>
                    <a:pt x="15692" y="12563"/>
                  </a:cubicBezTo>
                  <a:cubicBezTo>
                    <a:pt x="15459" y="12596"/>
                    <a:pt x="15224" y="12612"/>
                    <a:pt x="14991" y="12612"/>
                  </a:cubicBezTo>
                  <a:cubicBezTo>
                    <a:pt x="14563" y="12612"/>
                    <a:pt x="14140" y="12560"/>
                    <a:pt x="13740" y="12477"/>
                  </a:cubicBezTo>
                  <a:cubicBezTo>
                    <a:pt x="13516" y="12435"/>
                    <a:pt x="13292" y="12392"/>
                    <a:pt x="13068" y="12296"/>
                  </a:cubicBezTo>
                  <a:lnTo>
                    <a:pt x="13068" y="12296"/>
                  </a:lnTo>
                  <a:cubicBezTo>
                    <a:pt x="13158" y="12317"/>
                    <a:pt x="13249" y="12328"/>
                    <a:pt x="13338" y="12328"/>
                  </a:cubicBezTo>
                  <a:cubicBezTo>
                    <a:pt x="13428" y="12328"/>
                    <a:pt x="13516" y="12317"/>
                    <a:pt x="13601" y="12296"/>
                  </a:cubicBezTo>
                  <a:cubicBezTo>
                    <a:pt x="13910" y="12253"/>
                    <a:pt x="14230" y="12072"/>
                    <a:pt x="14497" y="11944"/>
                  </a:cubicBezTo>
                  <a:cubicBezTo>
                    <a:pt x="14764" y="11762"/>
                    <a:pt x="15073" y="11677"/>
                    <a:pt x="15383" y="11538"/>
                  </a:cubicBezTo>
                  <a:cubicBezTo>
                    <a:pt x="15959" y="11325"/>
                    <a:pt x="16577" y="11229"/>
                    <a:pt x="17249" y="11144"/>
                  </a:cubicBezTo>
                  <a:cubicBezTo>
                    <a:pt x="17559" y="11101"/>
                    <a:pt x="17868" y="11058"/>
                    <a:pt x="18177" y="11005"/>
                  </a:cubicBezTo>
                  <a:cubicBezTo>
                    <a:pt x="18540" y="11005"/>
                    <a:pt x="18849" y="10962"/>
                    <a:pt x="19201" y="10920"/>
                  </a:cubicBezTo>
                  <a:cubicBezTo>
                    <a:pt x="19564" y="10877"/>
                    <a:pt x="19916" y="10792"/>
                    <a:pt x="20226" y="10610"/>
                  </a:cubicBezTo>
                  <a:cubicBezTo>
                    <a:pt x="20492" y="10525"/>
                    <a:pt x="20759" y="10344"/>
                    <a:pt x="20983" y="10205"/>
                  </a:cubicBezTo>
                  <a:close/>
                  <a:moveTo>
                    <a:pt x="7382" y="8744"/>
                  </a:moveTo>
                  <a:cubicBezTo>
                    <a:pt x="7030" y="9096"/>
                    <a:pt x="6710" y="9501"/>
                    <a:pt x="6315" y="9768"/>
                  </a:cubicBezTo>
                  <a:cubicBezTo>
                    <a:pt x="5867" y="10120"/>
                    <a:pt x="5334" y="10301"/>
                    <a:pt x="4800" y="10472"/>
                  </a:cubicBezTo>
                  <a:cubicBezTo>
                    <a:pt x="4310" y="10610"/>
                    <a:pt x="3776" y="10696"/>
                    <a:pt x="3296" y="10920"/>
                  </a:cubicBezTo>
                  <a:cubicBezTo>
                    <a:pt x="2763" y="11186"/>
                    <a:pt x="2315" y="11592"/>
                    <a:pt x="1867" y="11986"/>
                  </a:cubicBezTo>
                  <a:cubicBezTo>
                    <a:pt x="1429" y="12392"/>
                    <a:pt x="981" y="12787"/>
                    <a:pt x="363" y="12925"/>
                  </a:cubicBezTo>
                  <a:cubicBezTo>
                    <a:pt x="715" y="12563"/>
                    <a:pt x="939" y="12168"/>
                    <a:pt x="1205" y="11720"/>
                  </a:cubicBezTo>
                  <a:cubicBezTo>
                    <a:pt x="1515" y="11229"/>
                    <a:pt x="1867" y="10792"/>
                    <a:pt x="2315" y="10386"/>
                  </a:cubicBezTo>
                  <a:cubicBezTo>
                    <a:pt x="2710" y="9992"/>
                    <a:pt x="3158" y="9629"/>
                    <a:pt x="3691" y="9405"/>
                  </a:cubicBezTo>
                  <a:cubicBezTo>
                    <a:pt x="4224" y="9192"/>
                    <a:pt x="4800" y="9138"/>
                    <a:pt x="5376" y="9053"/>
                  </a:cubicBezTo>
                  <a:cubicBezTo>
                    <a:pt x="6048" y="8925"/>
                    <a:pt x="6710" y="8829"/>
                    <a:pt x="7382" y="8744"/>
                  </a:cubicBezTo>
                  <a:close/>
                  <a:moveTo>
                    <a:pt x="7467" y="8701"/>
                  </a:moveTo>
                  <a:lnTo>
                    <a:pt x="7467" y="8701"/>
                  </a:lnTo>
                  <a:cubicBezTo>
                    <a:pt x="7030" y="9896"/>
                    <a:pt x="6272" y="10920"/>
                    <a:pt x="5291" y="11677"/>
                  </a:cubicBezTo>
                  <a:cubicBezTo>
                    <a:pt x="4406" y="12392"/>
                    <a:pt x="3339" y="12829"/>
                    <a:pt x="2230" y="13011"/>
                  </a:cubicBezTo>
                  <a:cubicBezTo>
                    <a:pt x="1907" y="13081"/>
                    <a:pt x="1574" y="13113"/>
                    <a:pt x="1244" y="13113"/>
                  </a:cubicBezTo>
                  <a:cubicBezTo>
                    <a:pt x="975" y="13113"/>
                    <a:pt x="707" y="13092"/>
                    <a:pt x="448" y="13053"/>
                  </a:cubicBezTo>
                  <a:cubicBezTo>
                    <a:pt x="1557" y="12744"/>
                    <a:pt x="2176" y="11634"/>
                    <a:pt x="3158" y="11101"/>
                  </a:cubicBezTo>
                  <a:cubicBezTo>
                    <a:pt x="3648" y="10834"/>
                    <a:pt x="4182" y="10738"/>
                    <a:pt x="4715" y="10568"/>
                  </a:cubicBezTo>
                  <a:cubicBezTo>
                    <a:pt x="5248" y="10429"/>
                    <a:pt x="5739" y="10301"/>
                    <a:pt x="6230" y="9992"/>
                  </a:cubicBezTo>
                  <a:cubicBezTo>
                    <a:pt x="6710" y="9629"/>
                    <a:pt x="7115" y="9192"/>
                    <a:pt x="7467" y="8701"/>
                  </a:cubicBezTo>
                  <a:close/>
                  <a:moveTo>
                    <a:pt x="8182" y="9896"/>
                  </a:moveTo>
                  <a:lnTo>
                    <a:pt x="8182" y="9896"/>
                  </a:lnTo>
                  <a:cubicBezTo>
                    <a:pt x="8139" y="10258"/>
                    <a:pt x="8139" y="10653"/>
                    <a:pt x="8182" y="11005"/>
                  </a:cubicBezTo>
                  <a:cubicBezTo>
                    <a:pt x="8225" y="11368"/>
                    <a:pt x="8267" y="11677"/>
                    <a:pt x="8363" y="11986"/>
                  </a:cubicBezTo>
                  <a:cubicBezTo>
                    <a:pt x="8449" y="12296"/>
                    <a:pt x="8577" y="12605"/>
                    <a:pt x="8758" y="12872"/>
                  </a:cubicBezTo>
                  <a:cubicBezTo>
                    <a:pt x="8939" y="13139"/>
                    <a:pt x="9163" y="13405"/>
                    <a:pt x="9291" y="13725"/>
                  </a:cubicBezTo>
                  <a:cubicBezTo>
                    <a:pt x="9473" y="13992"/>
                    <a:pt x="9601" y="14259"/>
                    <a:pt x="9697" y="14525"/>
                  </a:cubicBezTo>
                  <a:cubicBezTo>
                    <a:pt x="9910" y="15101"/>
                    <a:pt x="10049" y="15677"/>
                    <a:pt x="10134" y="16296"/>
                  </a:cubicBezTo>
                  <a:cubicBezTo>
                    <a:pt x="10177" y="16659"/>
                    <a:pt x="10177" y="16968"/>
                    <a:pt x="10177" y="17320"/>
                  </a:cubicBezTo>
                  <a:cubicBezTo>
                    <a:pt x="10177" y="17544"/>
                    <a:pt x="10230" y="17811"/>
                    <a:pt x="10273" y="18035"/>
                  </a:cubicBezTo>
                  <a:cubicBezTo>
                    <a:pt x="10177" y="17896"/>
                    <a:pt x="10006" y="17768"/>
                    <a:pt x="9867" y="17630"/>
                  </a:cubicBezTo>
                  <a:cubicBezTo>
                    <a:pt x="9643" y="17406"/>
                    <a:pt x="9377" y="17192"/>
                    <a:pt x="9163" y="16968"/>
                  </a:cubicBezTo>
                  <a:cubicBezTo>
                    <a:pt x="8673" y="16477"/>
                    <a:pt x="8225" y="15944"/>
                    <a:pt x="7958" y="15368"/>
                  </a:cubicBezTo>
                  <a:cubicBezTo>
                    <a:pt x="7425" y="14163"/>
                    <a:pt x="7467" y="12787"/>
                    <a:pt x="7734" y="11538"/>
                  </a:cubicBezTo>
                  <a:cubicBezTo>
                    <a:pt x="7830" y="10962"/>
                    <a:pt x="8043" y="10429"/>
                    <a:pt x="8182" y="9896"/>
                  </a:cubicBezTo>
                  <a:close/>
                  <a:moveTo>
                    <a:pt x="8267" y="9501"/>
                  </a:moveTo>
                  <a:cubicBezTo>
                    <a:pt x="8630" y="9938"/>
                    <a:pt x="8982" y="10386"/>
                    <a:pt x="9291" y="10877"/>
                  </a:cubicBezTo>
                  <a:cubicBezTo>
                    <a:pt x="9643" y="11410"/>
                    <a:pt x="9963" y="11986"/>
                    <a:pt x="10177" y="12563"/>
                  </a:cubicBezTo>
                  <a:cubicBezTo>
                    <a:pt x="10401" y="13139"/>
                    <a:pt x="10625" y="13768"/>
                    <a:pt x="10764" y="14387"/>
                  </a:cubicBezTo>
                  <a:cubicBezTo>
                    <a:pt x="10849" y="15005"/>
                    <a:pt x="10806" y="15635"/>
                    <a:pt x="10764" y="16211"/>
                  </a:cubicBezTo>
                  <a:cubicBezTo>
                    <a:pt x="10710" y="16829"/>
                    <a:pt x="10625" y="17502"/>
                    <a:pt x="10443" y="18078"/>
                  </a:cubicBezTo>
                  <a:cubicBezTo>
                    <a:pt x="10401" y="17992"/>
                    <a:pt x="10358" y="17896"/>
                    <a:pt x="10358" y="17768"/>
                  </a:cubicBezTo>
                  <a:cubicBezTo>
                    <a:pt x="10315" y="17630"/>
                    <a:pt x="10315" y="17502"/>
                    <a:pt x="10315" y="17363"/>
                  </a:cubicBezTo>
                  <a:cubicBezTo>
                    <a:pt x="10315" y="17053"/>
                    <a:pt x="10315" y="16744"/>
                    <a:pt x="10273" y="16435"/>
                  </a:cubicBezTo>
                  <a:cubicBezTo>
                    <a:pt x="10230" y="15859"/>
                    <a:pt x="10091" y="15272"/>
                    <a:pt x="9867" y="14696"/>
                  </a:cubicBezTo>
                  <a:cubicBezTo>
                    <a:pt x="9782" y="14429"/>
                    <a:pt x="9643" y="14163"/>
                    <a:pt x="9515" y="13896"/>
                  </a:cubicBezTo>
                  <a:cubicBezTo>
                    <a:pt x="9377" y="13629"/>
                    <a:pt x="9206" y="13363"/>
                    <a:pt x="9025" y="13096"/>
                  </a:cubicBezTo>
                  <a:cubicBezTo>
                    <a:pt x="8801" y="12829"/>
                    <a:pt x="8630" y="12563"/>
                    <a:pt x="8491" y="12253"/>
                  </a:cubicBezTo>
                  <a:cubicBezTo>
                    <a:pt x="8406" y="11944"/>
                    <a:pt x="8310" y="11592"/>
                    <a:pt x="8267" y="11272"/>
                  </a:cubicBezTo>
                  <a:cubicBezTo>
                    <a:pt x="8225" y="10920"/>
                    <a:pt x="8225" y="10568"/>
                    <a:pt x="8225" y="10205"/>
                  </a:cubicBezTo>
                  <a:cubicBezTo>
                    <a:pt x="8225" y="9938"/>
                    <a:pt x="8267" y="9725"/>
                    <a:pt x="8267" y="9501"/>
                  </a:cubicBezTo>
                  <a:close/>
                  <a:moveTo>
                    <a:pt x="17111" y="14344"/>
                  </a:moveTo>
                  <a:cubicBezTo>
                    <a:pt x="17335" y="14365"/>
                    <a:pt x="17548" y="14365"/>
                    <a:pt x="17760" y="14365"/>
                  </a:cubicBezTo>
                  <a:cubicBezTo>
                    <a:pt x="17972" y="14365"/>
                    <a:pt x="18183" y="14365"/>
                    <a:pt x="18401" y="14387"/>
                  </a:cubicBezTo>
                  <a:cubicBezTo>
                    <a:pt x="19031" y="14387"/>
                    <a:pt x="19607" y="14472"/>
                    <a:pt x="20183" y="14696"/>
                  </a:cubicBezTo>
                  <a:cubicBezTo>
                    <a:pt x="20802" y="14877"/>
                    <a:pt x="21335" y="15187"/>
                    <a:pt x="21868" y="15496"/>
                  </a:cubicBezTo>
                  <a:cubicBezTo>
                    <a:pt x="22402" y="15859"/>
                    <a:pt x="22850" y="16253"/>
                    <a:pt x="23159" y="16787"/>
                  </a:cubicBezTo>
                  <a:cubicBezTo>
                    <a:pt x="23426" y="17278"/>
                    <a:pt x="23650" y="17811"/>
                    <a:pt x="23959" y="18259"/>
                  </a:cubicBezTo>
                  <a:lnTo>
                    <a:pt x="23735" y="18259"/>
                  </a:lnTo>
                  <a:cubicBezTo>
                    <a:pt x="23468" y="18259"/>
                    <a:pt x="23159" y="18206"/>
                    <a:pt x="22892" y="18120"/>
                  </a:cubicBezTo>
                  <a:cubicBezTo>
                    <a:pt x="22316" y="18035"/>
                    <a:pt x="21740" y="17854"/>
                    <a:pt x="21250" y="17544"/>
                  </a:cubicBezTo>
                  <a:cubicBezTo>
                    <a:pt x="20983" y="17363"/>
                    <a:pt x="20759" y="17192"/>
                    <a:pt x="20535" y="17011"/>
                  </a:cubicBezTo>
                  <a:cubicBezTo>
                    <a:pt x="20311" y="16787"/>
                    <a:pt x="20140" y="16520"/>
                    <a:pt x="19916" y="16296"/>
                  </a:cubicBezTo>
                  <a:cubicBezTo>
                    <a:pt x="19511" y="15859"/>
                    <a:pt x="19159" y="15368"/>
                    <a:pt x="18668" y="14963"/>
                  </a:cubicBezTo>
                  <a:cubicBezTo>
                    <a:pt x="18401" y="14792"/>
                    <a:pt x="18092" y="14611"/>
                    <a:pt x="17783" y="14525"/>
                  </a:cubicBezTo>
                  <a:cubicBezTo>
                    <a:pt x="17559" y="14472"/>
                    <a:pt x="17335" y="14429"/>
                    <a:pt x="17111" y="14344"/>
                  </a:cubicBezTo>
                  <a:close/>
                  <a:moveTo>
                    <a:pt x="16844" y="14344"/>
                  </a:moveTo>
                  <a:cubicBezTo>
                    <a:pt x="17068" y="14472"/>
                    <a:pt x="17335" y="14525"/>
                    <a:pt x="17559" y="14568"/>
                  </a:cubicBezTo>
                  <a:cubicBezTo>
                    <a:pt x="17825" y="14653"/>
                    <a:pt x="18092" y="14739"/>
                    <a:pt x="18359" y="14877"/>
                  </a:cubicBezTo>
                  <a:cubicBezTo>
                    <a:pt x="18849" y="15144"/>
                    <a:pt x="19244" y="15592"/>
                    <a:pt x="19607" y="16029"/>
                  </a:cubicBezTo>
                  <a:cubicBezTo>
                    <a:pt x="20002" y="16477"/>
                    <a:pt x="20364" y="16968"/>
                    <a:pt x="20802" y="17320"/>
                  </a:cubicBezTo>
                  <a:cubicBezTo>
                    <a:pt x="21207" y="17630"/>
                    <a:pt x="21698" y="17896"/>
                    <a:pt x="22231" y="18035"/>
                  </a:cubicBezTo>
                  <a:cubicBezTo>
                    <a:pt x="22540" y="18120"/>
                    <a:pt x="22807" y="18206"/>
                    <a:pt x="23116" y="18259"/>
                  </a:cubicBezTo>
                  <a:cubicBezTo>
                    <a:pt x="23298" y="18259"/>
                    <a:pt x="23426" y="18302"/>
                    <a:pt x="23564" y="18302"/>
                  </a:cubicBezTo>
                  <a:lnTo>
                    <a:pt x="23831" y="18302"/>
                  </a:lnTo>
                  <a:cubicBezTo>
                    <a:pt x="23831" y="18302"/>
                    <a:pt x="23874" y="18344"/>
                    <a:pt x="23917" y="18344"/>
                  </a:cubicBezTo>
                  <a:lnTo>
                    <a:pt x="24002" y="18344"/>
                  </a:lnTo>
                  <a:cubicBezTo>
                    <a:pt x="23554" y="18435"/>
                    <a:pt x="23106" y="18482"/>
                    <a:pt x="22661" y="18482"/>
                  </a:cubicBezTo>
                  <a:cubicBezTo>
                    <a:pt x="22004" y="18482"/>
                    <a:pt x="21352" y="18379"/>
                    <a:pt x="20716" y="18163"/>
                  </a:cubicBezTo>
                  <a:cubicBezTo>
                    <a:pt x="19564" y="17768"/>
                    <a:pt x="18497" y="16968"/>
                    <a:pt x="17825" y="15901"/>
                  </a:cubicBezTo>
                  <a:cubicBezTo>
                    <a:pt x="17473" y="15411"/>
                    <a:pt x="17207" y="14835"/>
                    <a:pt x="16844" y="14344"/>
                  </a:cubicBezTo>
                  <a:close/>
                  <a:moveTo>
                    <a:pt x="11830" y="12168"/>
                  </a:moveTo>
                  <a:cubicBezTo>
                    <a:pt x="11916" y="12296"/>
                    <a:pt x="12001" y="12435"/>
                    <a:pt x="12097" y="12605"/>
                  </a:cubicBezTo>
                  <a:cubicBezTo>
                    <a:pt x="12225" y="12829"/>
                    <a:pt x="12364" y="13011"/>
                    <a:pt x="12534" y="13235"/>
                  </a:cubicBezTo>
                  <a:cubicBezTo>
                    <a:pt x="12844" y="13672"/>
                    <a:pt x="13206" y="14077"/>
                    <a:pt x="13516" y="14525"/>
                  </a:cubicBezTo>
                  <a:cubicBezTo>
                    <a:pt x="13644" y="14739"/>
                    <a:pt x="13782" y="15005"/>
                    <a:pt x="13868" y="15229"/>
                  </a:cubicBezTo>
                  <a:cubicBezTo>
                    <a:pt x="14006" y="15496"/>
                    <a:pt x="14092" y="15763"/>
                    <a:pt x="14177" y="16029"/>
                  </a:cubicBezTo>
                  <a:cubicBezTo>
                    <a:pt x="14316" y="16563"/>
                    <a:pt x="14401" y="17139"/>
                    <a:pt x="14582" y="17672"/>
                  </a:cubicBezTo>
                  <a:cubicBezTo>
                    <a:pt x="14710" y="18035"/>
                    <a:pt x="14892" y="18387"/>
                    <a:pt x="15159" y="18654"/>
                  </a:cubicBezTo>
                  <a:cubicBezTo>
                    <a:pt x="14444" y="18078"/>
                    <a:pt x="13740" y="17406"/>
                    <a:pt x="13206" y="16605"/>
                  </a:cubicBezTo>
                  <a:cubicBezTo>
                    <a:pt x="12630" y="15720"/>
                    <a:pt x="12364" y="14653"/>
                    <a:pt x="12140" y="13629"/>
                  </a:cubicBezTo>
                  <a:cubicBezTo>
                    <a:pt x="12044" y="13139"/>
                    <a:pt x="11958" y="12659"/>
                    <a:pt x="11830" y="12168"/>
                  </a:cubicBezTo>
                  <a:close/>
                  <a:moveTo>
                    <a:pt x="11916" y="12125"/>
                  </a:moveTo>
                  <a:lnTo>
                    <a:pt x="11916" y="12125"/>
                  </a:lnTo>
                  <a:cubicBezTo>
                    <a:pt x="12801" y="12744"/>
                    <a:pt x="13601" y="13501"/>
                    <a:pt x="14316" y="14387"/>
                  </a:cubicBezTo>
                  <a:cubicBezTo>
                    <a:pt x="14668" y="14835"/>
                    <a:pt x="15031" y="15325"/>
                    <a:pt x="15244" y="15859"/>
                  </a:cubicBezTo>
                  <a:cubicBezTo>
                    <a:pt x="15468" y="16339"/>
                    <a:pt x="15607" y="16829"/>
                    <a:pt x="15649" y="17320"/>
                  </a:cubicBezTo>
                  <a:cubicBezTo>
                    <a:pt x="15692" y="17630"/>
                    <a:pt x="15692" y="17896"/>
                    <a:pt x="15692" y="18206"/>
                  </a:cubicBezTo>
                  <a:cubicBezTo>
                    <a:pt x="15692" y="18344"/>
                    <a:pt x="15649" y="18526"/>
                    <a:pt x="15649" y="18654"/>
                  </a:cubicBezTo>
                  <a:cubicBezTo>
                    <a:pt x="15649" y="18739"/>
                    <a:pt x="15649" y="18878"/>
                    <a:pt x="15607" y="18963"/>
                  </a:cubicBezTo>
                  <a:cubicBezTo>
                    <a:pt x="15201" y="18654"/>
                    <a:pt x="14892" y="18206"/>
                    <a:pt x="14710" y="17768"/>
                  </a:cubicBezTo>
                  <a:cubicBezTo>
                    <a:pt x="14497" y="17235"/>
                    <a:pt x="14401" y="16659"/>
                    <a:pt x="14273" y="16125"/>
                  </a:cubicBezTo>
                  <a:cubicBezTo>
                    <a:pt x="14230" y="15859"/>
                    <a:pt x="14134" y="15592"/>
                    <a:pt x="14006" y="15325"/>
                  </a:cubicBezTo>
                  <a:cubicBezTo>
                    <a:pt x="13910" y="15101"/>
                    <a:pt x="13782" y="14877"/>
                    <a:pt x="13644" y="14653"/>
                  </a:cubicBezTo>
                  <a:cubicBezTo>
                    <a:pt x="13377" y="14205"/>
                    <a:pt x="13068" y="13768"/>
                    <a:pt x="12716" y="13363"/>
                  </a:cubicBezTo>
                  <a:cubicBezTo>
                    <a:pt x="12534" y="13139"/>
                    <a:pt x="12364" y="12872"/>
                    <a:pt x="12225" y="12659"/>
                  </a:cubicBezTo>
                  <a:cubicBezTo>
                    <a:pt x="12140" y="12520"/>
                    <a:pt x="12044" y="12392"/>
                    <a:pt x="11958" y="12253"/>
                  </a:cubicBezTo>
                  <a:cubicBezTo>
                    <a:pt x="11958" y="12210"/>
                    <a:pt x="11916" y="12168"/>
                    <a:pt x="11916" y="12125"/>
                  </a:cubicBezTo>
                  <a:close/>
                  <a:moveTo>
                    <a:pt x="9403" y="0"/>
                  </a:moveTo>
                  <a:cubicBezTo>
                    <a:pt x="9367" y="0"/>
                    <a:pt x="9334" y="21"/>
                    <a:pt x="9334" y="71"/>
                  </a:cubicBezTo>
                  <a:cubicBezTo>
                    <a:pt x="9067" y="658"/>
                    <a:pt x="8673" y="1052"/>
                    <a:pt x="8267" y="1543"/>
                  </a:cubicBezTo>
                  <a:cubicBezTo>
                    <a:pt x="7915" y="1991"/>
                    <a:pt x="7606" y="2471"/>
                    <a:pt x="7382" y="3005"/>
                  </a:cubicBezTo>
                  <a:cubicBezTo>
                    <a:pt x="7158" y="3538"/>
                    <a:pt x="6977" y="4125"/>
                    <a:pt x="6934" y="4701"/>
                  </a:cubicBezTo>
                  <a:cubicBezTo>
                    <a:pt x="6891" y="5234"/>
                    <a:pt x="7030" y="5810"/>
                    <a:pt x="7115" y="6343"/>
                  </a:cubicBezTo>
                  <a:cubicBezTo>
                    <a:pt x="7243" y="7005"/>
                    <a:pt x="7382" y="7634"/>
                    <a:pt x="7467" y="8296"/>
                  </a:cubicBezTo>
                  <a:cubicBezTo>
                    <a:pt x="6401" y="7186"/>
                    <a:pt x="5472" y="5991"/>
                    <a:pt x="4715" y="4658"/>
                  </a:cubicBezTo>
                  <a:cubicBezTo>
                    <a:pt x="4043" y="3495"/>
                    <a:pt x="3563" y="2258"/>
                    <a:pt x="3296" y="967"/>
                  </a:cubicBezTo>
                  <a:cubicBezTo>
                    <a:pt x="3272" y="904"/>
                    <a:pt x="3223" y="878"/>
                    <a:pt x="3182" y="878"/>
                  </a:cubicBezTo>
                  <a:cubicBezTo>
                    <a:pt x="3132" y="878"/>
                    <a:pt x="3092" y="915"/>
                    <a:pt x="3115" y="967"/>
                  </a:cubicBezTo>
                  <a:cubicBezTo>
                    <a:pt x="3606" y="3325"/>
                    <a:pt x="4758" y="5458"/>
                    <a:pt x="6315" y="7271"/>
                  </a:cubicBezTo>
                  <a:cubicBezTo>
                    <a:pt x="6667" y="7720"/>
                    <a:pt x="7073" y="8168"/>
                    <a:pt x="7510" y="8605"/>
                  </a:cubicBezTo>
                  <a:lnTo>
                    <a:pt x="7467" y="8605"/>
                  </a:lnTo>
                  <a:cubicBezTo>
                    <a:pt x="7467" y="8562"/>
                    <a:pt x="7425" y="8520"/>
                    <a:pt x="7382" y="8520"/>
                  </a:cubicBezTo>
                  <a:cubicBezTo>
                    <a:pt x="6763" y="8658"/>
                    <a:pt x="6134" y="8744"/>
                    <a:pt x="5515" y="8829"/>
                  </a:cubicBezTo>
                  <a:cubicBezTo>
                    <a:pt x="4982" y="8925"/>
                    <a:pt x="4406" y="8968"/>
                    <a:pt x="3830" y="9138"/>
                  </a:cubicBezTo>
                  <a:cubicBezTo>
                    <a:pt x="3296" y="9320"/>
                    <a:pt x="2806" y="9672"/>
                    <a:pt x="2358" y="10034"/>
                  </a:cubicBezTo>
                  <a:cubicBezTo>
                    <a:pt x="1909" y="10429"/>
                    <a:pt x="1557" y="10834"/>
                    <a:pt x="1248" y="11325"/>
                  </a:cubicBezTo>
                  <a:cubicBezTo>
                    <a:pt x="843" y="11901"/>
                    <a:pt x="576" y="12520"/>
                    <a:pt x="43" y="12968"/>
                  </a:cubicBezTo>
                  <a:cubicBezTo>
                    <a:pt x="0" y="13011"/>
                    <a:pt x="0" y="13139"/>
                    <a:pt x="96" y="13139"/>
                  </a:cubicBezTo>
                  <a:cubicBezTo>
                    <a:pt x="471" y="13243"/>
                    <a:pt x="865" y="13289"/>
                    <a:pt x="1264" y="13289"/>
                  </a:cubicBezTo>
                  <a:cubicBezTo>
                    <a:pt x="2092" y="13289"/>
                    <a:pt x="2942" y="13089"/>
                    <a:pt x="3691" y="12787"/>
                  </a:cubicBezTo>
                  <a:cubicBezTo>
                    <a:pt x="4843" y="12338"/>
                    <a:pt x="5824" y="11592"/>
                    <a:pt x="6625" y="10610"/>
                  </a:cubicBezTo>
                  <a:cubicBezTo>
                    <a:pt x="7073" y="10034"/>
                    <a:pt x="7382" y="9405"/>
                    <a:pt x="7649" y="8744"/>
                  </a:cubicBezTo>
                  <a:cubicBezTo>
                    <a:pt x="7830" y="8925"/>
                    <a:pt x="8001" y="9053"/>
                    <a:pt x="8139" y="9234"/>
                  </a:cubicBezTo>
                  <a:lnTo>
                    <a:pt x="8139" y="9277"/>
                  </a:lnTo>
                  <a:cubicBezTo>
                    <a:pt x="8001" y="9938"/>
                    <a:pt x="7734" y="10653"/>
                    <a:pt x="7563" y="11325"/>
                  </a:cubicBezTo>
                  <a:cubicBezTo>
                    <a:pt x="7425" y="11986"/>
                    <a:pt x="7339" y="12659"/>
                    <a:pt x="7339" y="13363"/>
                  </a:cubicBezTo>
                  <a:cubicBezTo>
                    <a:pt x="7339" y="13992"/>
                    <a:pt x="7467" y="14611"/>
                    <a:pt x="7691" y="15187"/>
                  </a:cubicBezTo>
                  <a:cubicBezTo>
                    <a:pt x="7915" y="15805"/>
                    <a:pt x="8310" y="16339"/>
                    <a:pt x="8758" y="16829"/>
                  </a:cubicBezTo>
                  <a:cubicBezTo>
                    <a:pt x="8982" y="17096"/>
                    <a:pt x="9249" y="17363"/>
                    <a:pt x="9558" y="17587"/>
                  </a:cubicBezTo>
                  <a:cubicBezTo>
                    <a:pt x="9825" y="17854"/>
                    <a:pt x="10177" y="18078"/>
                    <a:pt x="10358" y="18387"/>
                  </a:cubicBezTo>
                  <a:cubicBezTo>
                    <a:pt x="10358" y="18430"/>
                    <a:pt x="10393" y="18451"/>
                    <a:pt x="10433" y="18451"/>
                  </a:cubicBezTo>
                  <a:cubicBezTo>
                    <a:pt x="10473" y="18451"/>
                    <a:pt x="10518" y="18430"/>
                    <a:pt x="10539" y="18387"/>
                  </a:cubicBezTo>
                  <a:cubicBezTo>
                    <a:pt x="10764" y="17811"/>
                    <a:pt x="10849" y="17139"/>
                    <a:pt x="10934" y="16520"/>
                  </a:cubicBezTo>
                  <a:cubicBezTo>
                    <a:pt x="10977" y="15901"/>
                    <a:pt x="11030" y="15229"/>
                    <a:pt x="10977" y="14611"/>
                  </a:cubicBezTo>
                  <a:cubicBezTo>
                    <a:pt x="10892" y="13992"/>
                    <a:pt x="10668" y="13363"/>
                    <a:pt x="10443" y="12787"/>
                  </a:cubicBezTo>
                  <a:cubicBezTo>
                    <a:pt x="10230" y="12168"/>
                    <a:pt x="9963" y="11538"/>
                    <a:pt x="9601" y="11005"/>
                  </a:cubicBezTo>
                  <a:cubicBezTo>
                    <a:pt x="9334" y="10525"/>
                    <a:pt x="9025" y="10120"/>
                    <a:pt x="8673" y="9672"/>
                  </a:cubicBezTo>
                  <a:lnTo>
                    <a:pt x="8673" y="9672"/>
                  </a:lnTo>
                  <a:cubicBezTo>
                    <a:pt x="9601" y="10472"/>
                    <a:pt x="10539" y="11186"/>
                    <a:pt x="11564" y="11805"/>
                  </a:cubicBezTo>
                  <a:lnTo>
                    <a:pt x="11564" y="11858"/>
                  </a:lnTo>
                  <a:lnTo>
                    <a:pt x="11564" y="11901"/>
                  </a:lnTo>
                  <a:cubicBezTo>
                    <a:pt x="11873" y="12968"/>
                    <a:pt x="12001" y="14035"/>
                    <a:pt x="12310" y="15059"/>
                  </a:cubicBezTo>
                  <a:cubicBezTo>
                    <a:pt x="12492" y="15592"/>
                    <a:pt x="12673" y="16125"/>
                    <a:pt x="12982" y="16563"/>
                  </a:cubicBezTo>
                  <a:cubicBezTo>
                    <a:pt x="13292" y="17096"/>
                    <a:pt x="13644" y="17544"/>
                    <a:pt x="14049" y="17939"/>
                  </a:cubicBezTo>
                  <a:cubicBezTo>
                    <a:pt x="14540" y="18387"/>
                    <a:pt x="15073" y="18835"/>
                    <a:pt x="15564" y="19230"/>
                  </a:cubicBezTo>
                  <a:cubicBezTo>
                    <a:pt x="15585" y="19251"/>
                    <a:pt x="15617" y="19262"/>
                    <a:pt x="15644" y="19262"/>
                  </a:cubicBezTo>
                  <a:cubicBezTo>
                    <a:pt x="15671" y="19262"/>
                    <a:pt x="15692" y="19251"/>
                    <a:pt x="15692" y="19230"/>
                  </a:cubicBezTo>
                  <a:cubicBezTo>
                    <a:pt x="15831" y="19006"/>
                    <a:pt x="15831" y="18696"/>
                    <a:pt x="15873" y="18430"/>
                  </a:cubicBezTo>
                  <a:lnTo>
                    <a:pt x="15873" y="17630"/>
                  </a:lnTo>
                  <a:cubicBezTo>
                    <a:pt x="15831" y="17096"/>
                    <a:pt x="15735" y="16563"/>
                    <a:pt x="15564" y="16072"/>
                  </a:cubicBezTo>
                  <a:cubicBezTo>
                    <a:pt x="15340" y="15496"/>
                    <a:pt x="15031" y="15005"/>
                    <a:pt x="14668" y="14525"/>
                  </a:cubicBezTo>
                  <a:cubicBezTo>
                    <a:pt x="14273" y="14035"/>
                    <a:pt x="13868" y="13544"/>
                    <a:pt x="13377" y="13096"/>
                  </a:cubicBezTo>
                  <a:cubicBezTo>
                    <a:pt x="13249" y="12968"/>
                    <a:pt x="13068" y="12829"/>
                    <a:pt x="12940" y="12659"/>
                  </a:cubicBezTo>
                  <a:lnTo>
                    <a:pt x="12940" y="12659"/>
                  </a:lnTo>
                  <a:cubicBezTo>
                    <a:pt x="14049" y="13320"/>
                    <a:pt x="15297" y="13853"/>
                    <a:pt x="16535" y="14259"/>
                  </a:cubicBezTo>
                  <a:lnTo>
                    <a:pt x="16535" y="14301"/>
                  </a:lnTo>
                  <a:cubicBezTo>
                    <a:pt x="16940" y="14792"/>
                    <a:pt x="17249" y="15368"/>
                    <a:pt x="17601" y="15901"/>
                  </a:cubicBezTo>
                  <a:cubicBezTo>
                    <a:pt x="17911" y="16435"/>
                    <a:pt x="18359" y="16925"/>
                    <a:pt x="18849" y="17320"/>
                  </a:cubicBezTo>
                  <a:cubicBezTo>
                    <a:pt x="19778" y="18078"/>
                    <a:pt x="20983" y="18568"/>
                    <a:pt x="22178" y="18654"/>
                  </a:cubicBezTo>
                  <a:cubicBezTo>
                    <a:pt x="22346" y="18664"/>
                    <a:pt x="22513" y="18670"/>
                    <a:pt x="22679" y="18670"/>
                  </a:cubicBezTo>
                  <a:cubicBezTo>
                    <a:pt x="23178" y="18670"/>
                    <a:pt x="23669" y="18622"/>
                    <a:pt x="24141" y="18526"/>
                  </a:cubicBezTo>
                  <a:cubicBezTo>
                    <a:pt x="24226" y="18472"/>
                    <a:pt x="24269" y="18387"/>
                    <a:pt x="24226" y="18344"/>
                  </a:cubicBezTo>
                  <a:cubicBezTo>
                    <a:pt x="23874" y="17854"/>
                    <a:pt x="23650" y="17320"/>
                    <a:pt x="23383" y="16787"/>
                  </a:cubicBezTo>
                  <a:cubicBezTo>
                    <a:pt x="23116" y="16253"/>
                    <a:pt x="22668" y="15805"/>
                    <a:pt x="22178" y="15453"/>
                  </a:cubicBezTo>
                  <a:cubicBezTo>
                    <a:pt x="21164" y="14792"/>
                    <a:pt x="19959" y="14301"/>
                    <a:pt x="18711" y="14205"/>
                  </a:cubicBezTo>
                  <a:cubicBezTo>
                    <a:pt x="18049" y="14163"/>
                    <a:pt x="17377" y="14205"/>
                    <a:pt x="16716" y="14120"/>
                  </a:cubicBezTo>
                  <a:cubicBezTo>
                    <a:pt x="15383" y="13725"/>
                    <a:pt x="14134" y="13139"/>
                    <a:pt x="12897" y="12435"/>
                  </a:cubicBezTo>
                  <a:lnTo>
                    <a:pt x="12897" y="12435"/>
                  </a:lnTo>
                  <a:cubicBezTo>
                    <a:pt x="13633" y="12667"/>
                    <a:pt x="14369" y="12795"/>
                    <a:pt x="15105" y="12795"/>
                  </a:cubicBezTo>
                  <a:cubicBezTo>
                    <a:pt x="15212" y="12795"/>
                    <a:pt x="15319" y="12792"/>
                    <a:pt x="15425" y="12787"/>
                  </a:cubicBezTo>
                  <a:cubicBezTo>
                    <a:pt x="16183" y="12744"/>
                    <a:pt x="16897" y="12563"/>
                    <a:pt x="17601" y="12338"/>
                  </a:cubicBezTo>
                  <a:cubicBezTo>
                    <a:pt x="18273" y="12168"/>
                    <a:pt x="18935" y="11901"/>
                    <a:pt x="19564" y="11592"/>
                  </a:cubicBezTo>
                  <a:cubicBezTo>
                    <a:pt x="19916" y="11410"/>
                    <a:pt x="20226" y="11186"/>
                    <a:pt x="20535" y="10920"/>
                  </a:cubicBezTo>
                  <a:cubicBezTo>
                    <a:pt x="20844" y="10696"/>
                    <a:pt x="21164" y="10386"/>
                    <a:pt x="21292" y="9992"/>
                  </a:cubicBezTo>
                  <a:cubicBezTo>
                    <a:pt x="21335" y="9938"/>
                    <a:pt x="21250" y="9853"/>
                    <a:pt x="21207" y="9853"/>
                  </a:cubicBezTo>
                  <a:cubicBezTo>
                    <a:pt x="21123" y="9873"/>
                    <a:pt x="21041" y="9881"/>
                    <a:pt x="20962" y="9881"/>
                  </a:cubicBezTo>
                  <a:cubicBezTo>
                    <a:pt x="20700" y="9881"/>
                    <a:pt x="20463" y="9790"/>
                    <a:pt x="20226" y="9725"/>
                  </a:cubicBezTo>
                  <a:cubicBezTo>
                    <a:pt x="19874" y="9629"/>
                    <a:pt x="19564" y="9544"/>
                    <a:pt x="19201" y="9501"/>
                  </a:cubicBezTo>
                  <a:cubicBezTo>
                    <a:pt x="18901" y="9457"/>
                    <a:pt x="18599" y="9434"/>
                    <a:pt x="18296" y="9434"/>
                  </a:cubicBezTo>
                  <a:cubicBezTo>
                    <a:pt x="17932" y="9434"/>
                    <a:pt x="17568" y="9468"/>
                    <a:pt x="17207" y="9544"/>
                  </a:cubicBezTo>
                  <a:cubicBezTo>
                    <a:pt x="15916" y="9810"/>
                    <a:pt x="14764" y="10525"/>
                    <a:pt x="13644" y="11144"/>
                  </a:cubicBezTo>
                  <a:cubicBezTo>
                    <a:pt x="13158" y="11440"/>
                    <a:pt x="12582" y="11707"/>
                    <a:pt x="12011" y="11707"/>
                  </a:cubicBezTo>
                  <a:cubicBezTo>
                    <a:pt x="11904" y="11707"/>
                    <a:pt x="11797" y="11697"/>
                    <a:pt x="11692" y="11677"/>
                  </a:cubicBezTo>
                  <a:cubicBezTo>
                    <a:pt x="11030" y="11229"/>
                    <a:pt x="10358" y="10792"/>
                    <a:pt x="9739" y="10301"/>
                  </a:cubicBezTo>
                  <a:cubicBezTo>
                    <a:pt x="9377" y="10034"/>
                    <a:pt x="9067" y="9768"/>
                    <a:pt x="8715" y="9458"/>
                  </a:cubicBezTo>
                  <a:lnTo>
                    <a:pt x="8715" y="9458"/>
                  </a:lnTo>
                  <a:cubicBezTo>
                    <a:pt x="8897" y="9544"/>
                    <a:pt x="9110" y="9586"/>
                    <a:pt x="9291" y="9672"/>
                  </a:cubicBezTo>
                  <a:cubicBezTo>
                    <a:pt x="9601" y="9768"/>
                    <a:pt x="9963" y="9853"/>
                    <a:pt x="10315" y="9896"/>
                  </a:cubicBezTo>
                  <a:cubicBezTo>
                    <a:pt x="10455" y="9914"/>
                    <a:pt x="10594" y="9923"/>
                    <a:pt x="10733" y="9923"/>
                  </a:cubicBezTo>
                  <a:cubicBezTo>
                    <a:pt x="11305" y="9923"/>
                    <a:pt x="11874" y="9783"/>
                    <a:pt x="12449" y="9672"/>
                  </a:cubicBezTo>
                  <a:cubicBezTo>
                    <a:pt x="13825" y="9362"/>
                    <a:pt x="15244" y="8829"/>
                    <a:pt x="16364" y="7944"/>
                  </a:cubicBezTo>
                  <a:cubicBezTo>
                    <a:pt x="17025" y="7453"/>
                    <a:pt x="17559" y="6791"/>
                    <a:pt x="17911" y="6034"/>
                  </a:cubicBezTo>
                  <a:cubicBezTo>
                    <a:pt x="17954" y="5956"/>
                    <a:pt x="17898" y="5884"/>
                    <a:pt x="17853" y="5884"/>
                  </a:cubicBezTo>
                  <a:cubicBezTo>
                    <a:pt x="17843" y="5884"/>
                    <a:pt x="17833" y="5888"/>
                    <a:pt x="17825" y="5895"/>
                  </a:cubicBezTo>
                  <a:cubicBezTo>
                    <a:pt x="17680" y="5935"/>
                    <a:pt x="17542" y="5949"/>
                    <a:pt x="17408" y="5949"/>
                  </a:cubicBezTo>
                  <a:cubicBezTo>
                    <a:pt x="17216" y="5949"/>
                    <a:pt x="17032" y="5920"/>
                    <a:pt x="16844" y="5895"/>
                  </a:cubicBezTo>
                  <a:cubicBezTo>
                    <a:pt x="16492" y="5810"/>
                    <a:pt x="16183" y="5767"/>
                    <a:pt x="15873" y="5725"/>
                  </a:cubicBezTo>
                  <a:cubicBezTo>
                    <a:pt x="15586" y="5702"/>
                    <a:pt x="15301" y="5689"/>
                    <a:pt x="15016" y="5689"/>
                  </a:cubicBezTo>
                  <a:cubicBezTo>
                    <a:pt x="14634" y="5689"/>
                    <a:pt x="14253" y="5712"/>
                    <a:pt x="13868" y="5767"/>
                  </a:cubicBezTo>
                  <a:cubicBezTo>
                    <a:pt x="12534" y="5991"/>
                    <a:pt x="11244" y="6567"/>
                    <a:pt x="10134" y="7367"/>
                  </a:cubicBezTo>
                  <a:cubicBezTo>
                    <a:pt x="9782" y="7634"/>
                    <a:pt x="9473" y="7858"/>
                    <a:pt x="9206" y="8168"/>
                  </a:cubicBezTo>
                  <a:cubicBezTo>
                    <a:pt x="8897" y="8434"/>
                    <a:pt x="8630" y="8744"/>
                    <a:pt x="8267" y="9010"/>
                  </a:cubicBezTo>
                  <a:cubicBezTo>
                    <a:pt x="8267" y="9010"/>
                    <a:pt x="8267" y="9053"/>
                    <a:pt x="8225" y="9053"/>
                  </a:cubicBezTo>
                  <a:cubicBezTo>
                    <a:pt x="8097" y="8925"/>
                    <a:pt x="7958" y="8744"/>
                    <a:pt x="7777" y="8605"/>
                  </a:cubicBezTo>
                  <a:cubicBezTo>
                    <a:pt x="8801" y="7762"/>
                    <a:pt x="9558" y="6695"/>
                    <a:pt x="9963" y="5458"/>
                  </a:cubicBezTo>
                  <a:cubicBezTo>
                    <a:pt x="10358" y="4338"/>
                    <a:pt x="10443" y="3143"/>
                    <a:pt x="10230" y="1991"/>
                  </a:cubicBezTo>
                  <a:cubicBezTo>
                    <a:pt x="10091" y="1319"/>
                    <a:pt x="9867" y="604"/>
                    <a:pt x="9473" y="28"/>
                  </a:cubicBezTo>
                  <a:cubicBezTo>
                    <a:pt x="9455" y="11"/>
                    <a:pt x="9428" y="0"/>
                    <a:pt x="9403"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39"/>
          <p:cNvGrpSpPr/>
          <p:nvPr/>
        </p:nvGrpSpPr>
        <p:grpSpPr>
          <a:xfrm rot="-371946">
            <a:off x="1322" y="-912066"/>
            <a:ext cx="1706151" cy="2475681"/>
            <a:chOff x="6692480" y="3929193"/>
            <a:chExt cx="720519" cy="1045497"/>
          </a:xfrm>
        </p:grpSpPr>
        <p:sp>
          <p:nvSpPr>
            <p:cNvPr id="1750" name="Google Shape;1750;p39"/>
            <p:cNvSpPr/>
            <p:nvPr/>
          </p:nvSpPr>
          <p:spPr>
            <a:xfrm>
              <a:off x="6692480" y="3929193"/>
              <a:ext cx="720519" cy="1045497"/>
            </a:xfrm>
            <a:custGeom>
              <a:avLst/>
              <a:gdLst/>
              <a:ahLst/>
              <a:cxnLst/>
              <a:rect l="l" t="t" r="r" b="b"/>
              <a:pathLst>
                <a:path w="18349" h="26625" extrusionOk="0">
                  <a:moveTo>
                    <a:pt x="9686" y="0"/>
                  </a:moveTo>
                  <a:lnTo>
                    <a:pt x="4619" y="139"/>
                  </a:lnTo>
                  <a:lnTo>
                    <a:pt x="2400" y="2006"/>
                  </a:lnTo>
                  <a:lnTo>
                    <a:pt x="3819" y="3787"/>
                  </a:lnTo>
                  <a:lnTo>
                    <a:pt x="9729" y="3958"/>
                  </a:lnTo>
                  <a:cubicBezTo>
                    <a:pt x="9729" y="3958"/>
                    <a:pt x="8824" y="5030"/>
                    <a:pt x="8563" y="5030"/>
                  </a:cubicBezTo>
                  <a:cubicBezTo>
                    <a:pt x="8552" y="5030"/>
                    <a:pt x="8543" y="5028"/>
                    <a:pt x="8534" y="5024"/>
                  </a:cubicBezTo>
                  <a:cubicBezTo>
                    <a:pt x="8310" y="4896"/>
                    <a:pt x="2614" y="4534"/>
                    <a:pt x="2614" y="4534"/>
                  </a:cubicBezTo>
                  <a:lnTo>
                    <a:pt x="971" y="7297"/>
                  </a:lnTo>
                  <a:cubicBezTo>
                    <a:pt x="971" y="7297"/>
                    <a:pt x="971" y="8673"/>
                    <a:pt x="1152" y="8673"/>
                  </a:cubicBezTo>
                  <a:cubicBezTo>
                    <a:pt x="1156" y="8674"/>
                    <a:pt x="1165" y="8675"/>
                    <a:pt x="1180" y="8675"/>
                  </a:cubicBezTo>
                  <a:cubicBezTo>
                    <a:pt x="1619" y="8675"/>
                    <a:pt x="6795" y="8054"/>
                    <a:pt x="6795" y="8054"/>
                  </a:cubicBezTo>
                  <a:lnTo>
                    <a:pt x="6795" y="8054"/>
                  </a:lnTo>
                  <a:cubicBezTo>
                    <a:pt x="6795" y="8054"/>
                    <a:pt x="2838" y="9291"/>
                    <a:pt x="2752" y="9473"/>
                  </a:cubicBezTo>
                  <a:cubicBezTo>
                    <a:pt x="2667" y="9601"/>
                    <a:pt x="0" y="12588"/>
                    <a:pt x="128" y="12673"/>
                  </a:cubicBezTo>
                  <a:cubicBezTo>
                    <a:pt x="267" y="12758"/>
                    <a:pt x="1110" y="13868"/>
                    <a:pt x="1110" y="13868"/>
                  </a:cubicBezTo>
                  <a:lnTo>
                    <a:pt x="5643" y="12534"/>
                  </a:lnTo>
                  <a:lnTo>
                    <a:pt x="1686" y="14849"/>
                  </a:lnTo>
                  <a:cubicBezTo>
                    <a:pt x="1686" y="14849"/>
                    <a:pt x="704" y="16801"/>
                    <a:pt x="886" y="16940"/>
                  </a:cubicBezTo>
                  <a:cubicBezTo>
                    <a:pt x="1062" y="17023"/>
                    <a:pt x="1573" y="18543"/>
                    <a:pt x="2003" y="18543"/>
                  </a:cubicBezTo>
                  <a:cubicBezTo>
                    <a:pt x="2015" y="18543"/>
                    <a:pt x="2026" y="18542"/>
                    <a:pt x="2038" y="18540"/>
                  </a:cubicBezTo>
                  <a:cubicBezTo>
                    <a:pt x="2486" y="18455"/>
                    <a:pt x="4352" y="17249"/>
                    <a:pt x="4352" y="17249"/>
                  </a:cubicBezTo>
                  <a:lnTo>
                    <a:pt x="4747" y="18316"/>
                  </a:lnTo>
                  <a:cubicBezTo>
                    <a:pt x="4747" y="18316"/>
                    <a:pt x="2976" y="21250"/>
                    <a:pt x="3019" y="21474"/>
                  </a:cubicBezTo>
                  <a:cubicBezTo>
                    <a:pt x="3062" y="21740"/>
                    <a:pt x="3371" y="24759"/>
                    <a:pt x="3552" y="24855"/>
                  </a:cubicBezTo>
                  <a:cubicBezTo>
                    <a:pt x="3719" y="24934"/>
                    <a:pt x="4778" y="26625"/>
                    <a:pt x="5122" y="26625"/>
                  </a:cubicBezTo>
                  <a:cubicBezTo>
                    <a:pt x="5152" y="26625"/>
                    <a:pt x="5177" y="26612"/>
                    <a:pt x="5195" y="26583"/>
                  </a:cubicBezTo>
                  <a:cubicBezTo>
                    <a:pt x="5419" y="26274"/>
                    <a:pt x="7062" y="22850"/>
                    <a:pt x="7105" y="22626"/>
                  </a:cubicBezTo>
                  <a:cubicBezTo>
                    <a:pt x="7147" y="22455"/>
                    <a:pt x="6614" y="18135"/>
                    <a:pt x="6710" y="17921"/>
                  </a:cubicBezTo>
                  <a:cubicBezTo>
                    <a:pt x="6753" y="17740"/>
                    <a:pt x="6795" y="16097"/>
                    <a:pt x="6795" y="16097"/>
                  </a:cubicBezTo>
                  <a:cubicBezTo>
                    <a:pt x="6795" y="16097"/>
                    <a:pt x="7804" y="18807"/>
                    <a:pt x="7996" y="18807"/>
                  </a:cubicBezTo>
                  <a:cubicBezTo>
                    <a:pt x="7998" y="18807"/>
                    <a:pt x="7999" y="18807"/>
                    <a:pt x="8001" y="18807"/>
                  </a:cubicBezTo>
                  <a:cubicBezTo>
                    <a:pt x="8148" y="18807"/>
                    <a:pt x="9665" y="19237"/>
                    <a:pt x="10130" y="19237"/>
                  </a:cubicBezTo>
                  <a:cubicBezTo>
                    <a:pt x="10204" y="19237"/>
                    <a:pt x="10251" y="19226"/>
                    <a:pt x="10262" y="19201"/>
                  </a:cubicBezTo>
                  <a:cubicBezTo>
                    <a:pt x="10348" y="19031"/>
                    <a:pt x="10262" y="16673"/>
                    <a:pt x="10262" y="16673"/>
                  </a:cubicBezTo>
                  <a:cubicBezTo>
                    <a:pt x="10262" y="16673"/>
                    <a:pt x="7777" y="12897"/>
                    <a:pt x="7819" y="12758"/>
                  </a:cubicBezTo>
                  <a:cubicBezTo>
                    <a:pt x="7819" y="12588"/>
                    <a:pt x="8171" y="11830"/>
                    <a:pt x="8171" y="11830"/>
                  </a:cubicBezTo>
                  <a:lnTo>
                    <a:pt x="10572" y="16055"/>
                  </a:lnTo>
                  <a:lnTo>
                    <a:pt x="12801" y="16588"/>
                  </a:lnTo>
                  <a:cubicBezTo>
                    <a:pt x="12801" y="16588"/>
                    <a:pt x="13462" y="14849"/>
                    <a:pt x="13420" y="14668"/>
                  </a:cubicBezTo>
                  <a:cubicBezTo>
                    <a:pt x="13334" y="14454"/>
                    <a:pt x="12534" y="12940"/>
                    <a:pt x="12534" y="12940"/>
                  </a:cubicBezTo>
                  <a:lnTo>
                    <a:pt x="12534" y="12940"/>
                  </a:lnTo>
                  <a:lnTo>
                    <a:pt x="14263" y="13334"/>
                  </a:lnTo>
                  <a:cubicBezTo>
                    <a:pt x="14263" y="13334"/>
                    <a:pt x="14529" y="11916"/>
                    <a:pt x="14529" y="11734"/>
                  </a:cubicBezTo>
                  <a:cubicBezTo>
                    <a:pt x="14529" y="11564"/>
                    <a:pt x="13953" y="9206"/>
                    <a:pt x="13868" y="9025"/>
                  </a:cubicBezTo>
                  <a:cubicBezTo>
                    <a:pt x="13772" y="8897"/>
                    <a:pt x="12214" y="6497"/>
                    <a:pt x="12214" y="6497"/>
                  </a:cubicBezTo>
                  <a:lnTo>
                    <a:pt x="12748" y="6401"/>
                  </a:lnTo>
                  <a:lnTo>
                    <a:pt x="15020" y="10230"/>
                  </a:lnTo>
                  <a:lnTo>
                    <a:pt x="17111" y="11873"/>
                  </a:lnTo>
                  <a:cubicBezTo>
                    <a:pt x="17111" y="11873"/>
                    <a:pt x="18263" y="11297"/>
                    <a:pt x="18306" y="10988"/>
                  </a:cubicBezTo>
                  <a:cubicBezTo>
                    <a:pt x="18348" y="10668"/>
                    <a:pt x="17153" y="6625"/>
                    <a:pt x="17153" y="6625"/>
                  </a:cubicBezTo>
                  <a:lnTo>
                    <a:pt x="15063" y="587"/>
                  </a:lnTo>
                  <a:lnTo>
                    <a:pt x="13686" y="854"/>
                  </a:lnTo>
                  <a:cubicBezTo>
                    <a:pt x="13505" y="758"/>
                    <a:pt x="9686" y="0"/>
                    <a:pt x="9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9"/>
            <p:cNvSpPr/>
            <p:nvPr/>
          </p:nvSpPr>
          <p:spPr>
            <a:xfrm>
              <a:off x="6872166" y="4015030"/>
              <a:ext cx="336837" cy="39857"/>
            </a:xfrm>
            <a:custGeom>
              <a:avLst/>
              <a:gdLst/>
              <a:ahLst/>
              <a:cxnLst/>
              <a:rect l="l" t="t" r="r" b="b"/>
              <a:pathLst>
                <a:path w="8578" h="1015" extrusionOk="0">
                  <a:moveTo>
                    <a:pt x="8492" y="1"/>
                  </a:moveTo>
                  <a:lnTo>
                    <a:pt x="8438" y="44"/>
                  </a:lnTo>
                  <a:cubicBezTo>
                    <a:pt x="7862" y="86"/>
                    <a:pt x="7329" y="129"/>
                    <a:pt x="6753" y="172"/>
                  </a:cubicBezTo>
                  <a:cubicBezTo>
                    <a:pt x="6177" y="214"/>
                    <a:pt x="5601" y="268"/>
                    <a:pt x="5068" y="310"/>
                  </a:cubicBezTo>
                  <a:cubicBezTo>
                    <a:pt x="3958" y="353"/>
                    <a:pt x="2838" y="438"/>
                    <a:pt x="1729" y="438"/>
                  </a:cubicBezTo>
                  <a:cubicBezTo>
                    <a:pt x="1153" y="438"/>
                    <a:pt x="577" y="438"/>
                    <a:pt x="0" y="268"/>
                  </a:cubicBezTo>
                  <a:lnTo>
                    <a:pt x="0" y="268"/>
                  </a:lnTo>
                  <a:cubicBezTo>
                    <a:pt x="128" y="396"/>
                    <a:pt x="395" y="481"/>
                    <a:pt x="491" y="481"/>
                  </a:cubicBezTo>
                  <a:cubicBezTo>
                    <a:pt x="619" y="534"/>
                    <a:pt x="801" y="577"/>
                    <a:pt x="929" y="620"/>
                  </a:cubicBezTo>
                  <a:cubicBezTo>
                    <a:pt x="1238" y="705"/>
                    <a:pt x="1505" y="801"/>
                    <a:pt x="1825" y="844"/>
                  </a:cubicBezTo>
                  <a:cubicBezTo>
                    <a:pt x="2401" y="929"/>
                    <a:pt x="3019" y="1014"/>
                    <a:pt x="3638" y="1014"/>
                  </a:cubicBezTo>
                  <a:cubicBezTo>
                    <a:pt x="4843" y="1014"/>
                    <a:pt x="6092" y="886"/>
                    <a:pt x="7244" y="481"/>
                  </a:cubicBezTo>
                  <a:cubicBezTo>
                    <a:pt x="7692" y="353"/>
                    <a:pt x="8129" y="172"/>
                    <a:pt x="85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9"/>
            <p:cNvSpPr/>
            <p:nvPr/>
          </p:nvSpPr>
          <p:spPr>
            <a:xfrm>
              <a:off x="7105883" y="4173786"/>
              <a:ext cx="103116" cy="237136"/>
            </a:xfrm>
            <a:custGeom>
              <a:avLst/>
              <a:gdLst/>
              <a:ahLst/>
              <a:cxnLst/>
              <a:rect l="l" t="t" r="r" b="b"/>
              <a:pathLst>
                <a:path w="2626" h="6039" extrusionOk="0">
                  <a:moveTo>
                    <a:pt x="1" y="1"/>
                  </a:moveTo>
                  <a:cubicBezTo>
                    <a:pt x="182" y="1686"/>
                    <a:pt x="716" y="3329"/>
                    <a:pt x="1601" y="4759"/>
                  </a:cubicBezTo>
                  <a:cubicBezTo>
                    <a:pt x="1910" y="5196"/>
                    <a:pt x="2220" y="5687"/>
                    <a:pt x="2625" y="6039"/>
                  </a:cubicBezTo>
                  <a:lnTo>
                    <a:pt x="2625" y="5911"/>
                  </a:lnTo>
                  <a:cubicBezTo>
                    <a:pt x="2177" y="5239"/>
                    <a:pt x="1868" y="4439"/>
                    <a:pt x="1601" y="3692"/>
                  </a:cubicBezTo>
                  <a:cubicBezTo>
                    <a:pt x="1292" y="2838"/>
                    <a:pt x="1068" y="1996"/>
                    <a:pt x="673" y="1196"/>
                  </a:cubicBezTo>
                  <a:cubicBezTo>
                    <a:pt x="577" y="972"/>
                    <a:pt x="492" y="758"/>
                    <a:pt x="353" y="534"/>
                  </a:cubicBezTo>
                  <a:cubicBezTo>
                    <a:pt x="225" y="353"/>
                    <a:pt x="140" y="172"/>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9"/>
            <p:cNvSpPr/>
            <p:nvPr/>
          </p:nvSpPr>
          <p:spPr>
            <a:xfrm>
              <a:off x="6800543" y="4470370"/>
              <a:ext cx="143287" cy="125695"/>
            </a:xfrm>
            <a:custGeom>
              <a:avLst/>
              <a:gdLst/>
              <a:ahLst/>
              <a:cxnLst/>
              <a:rect l="l" t="t" r="r" b="b"/>
              <a:pathLst>
                <a:path w="3649" h="3201" extrusionOk="0">
                  <a:moveTo>
                    <a:pt x="3649" y="0"/>
                  </a:moveTo>
                  <a:cubicBezTo>
                    <a:pt x="3510" y="86"/>
                    <a:pt x="3425" y="182"/>
                    <a:pt x="3329" y="267"/>
                  </a:cubicBezTo>
                  <a:cubicBezTo>
                    <a:pt x="3201" y="406"/>
                    <a:pt x="3115" y="491"/>
                    <a:pt x="2977" y="619"/>
                  </a:cubicBezTo>
                  <a:cubicBezTo>
                    <a:pt x="2753" y="886"/>
                    <a:pt x="2529" y="1110"/>
                    <a:pt x="2315" y="1377"/>
                  </a:cubicBezTo>
                  <a:cubicBezTo>
                    <a:pt x="1910" y="1825"/>
                    <a:pt x="1419" y="2273"/>
                    <a:pt x="886" y="2625"/>
                  </a:cubicBezTo>
                  <a:cubicBezTo>
                    <a:pt x="576" y="2849"/>
                    <a:pt x="310" y="3019"/>
                    <a:pt x="0" y="3201"/>
                  </a:cubicBezTo>
                  <a:lnTo>
                    <a:pt x="86" y="3201"/>
                  </a:lnTo>
                  <a:cubicBezTo>
                    <a:pt x="224" y="3201"/>
                    <a:pt x="395" y="3158"/>
                    <a:pt x="576" y="3115"/>
                  </a:cubicBezTo>
                  <a:cubicBezTo>
                    <a:pt x="1195" y="2934"/>
                    <a:pt x="1782" y="2582"/>
                    <a:pt x="2219" y="2091"/>
                  </a:cubicBezTo>
                  <a:cubicBezTo>
                    <a:pt x="2795" y="1515"/>
                    <a:pt x="3243" y="758"/>
                    <a:pt x="3649"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9"/>
            <p:cNvSpPr/>
            <p:nvPr/>
          </p:nvSpPr>
          <p:spPr>
            <a:xfrm>
              <a:off x="7116367" y="4182582"/>
              <a:ext cx="95970" cy="221626"/>
            </a:xfrm>
            <a:custGeom>
              <a:avLst/>
              <a:gdLst/>
              <a:ahLst/>
              <a:cxnLst/>
              <a:rect l="l" t="t" r="r" b="b"/>
              <a:pathLst>
                <a:path w="2444" h="5644" extrusionOk="0">
                  <a:moveTo>
                    <a:pt x="1" y="1"/>
                  </a:moveTo>
                  <a:lnTo>
                    <a:pt x="1" y="1"/>
                  </a:lnTo>
                  <a:cubicBezTo>
                    <a:pt x="43" y="86"/>
                    <a:pt x="43" y="129"/>
                    <a:pt x="86" y="172"/>
                  </a:cubicBezTo>
                  <a:cubicBezTo>
                    <a:pt x="225" y="353"/>
                    <a:pt x="310" y="534"/>
                    <a:pt x="406" y="748"/>
                  </a:cubicBezTo>
                  <a:cubicBezTo>
                    <a:pt x="577" y="1153"/>
                    <a:pt x="715" y="1548"/>
                    <a:pt x="886" y="1953"/>
                  </a:cubicBezTo>
                  <a:cubicBezTo>
                    <a:pt x="1153" y="2796"/>
                    <a:pt x="1419" y="3639"/>
                    <a:pt x="1782" y="4481"/>
                  </a:cubicBezTo>
                  <a:cubicBezTo>
                    <a:pt x="1953" y="4887"/>
                    <a:pt x="2134" y="5239"/>
                    <a:pt x="2401" y="5644"/>
                  </a:cubicBezTo>
                  <a:cubicBezTo>
                    <a:pt x="2443" y="4801"/>
                    <a:pt x="2315" y="3948"/>
                    <a:pt x="2049" y="3201"/>
                  </a:cubicBezTo>
                  <a:cubicBezTo>
                    <a:pt x="1910" y="2753"/>
                    <a:pt x="1686" y="2305"/>
                    <a:pt x="1473" y="1910"/>
                  </a:cubicBezTo>
                  <a:cubicBezTo>
                    <a:pt x="1206" y="1462"/>
                    <a:pt x="843" y="1068"/>
                    <a:pt x="534" y="662"/>
                  </a:cubicBezTo>
                  <a:cubicBezTo>
                    <a:pt x="353" y="438"/>
                    <a:pt x="182" y="214"/>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9"/>
            <p:cNvSpPr/>
            <p:nvPr/>
          </p:nvSpPr>
          <p:spPr>
            <a:xfrm>
              <a:off x="6887676" y="4667647"/>
              <a:ext cx="47357" cy="233799"/>
            </a:xfrm>
            <a:custGeom>
              <a:avLst/>
              <a:gdLst/>
              <a:ahLst/>
              <a:cxnLst/>
              <a:rect l="l" t="t" r="r" b="b"/>
              <a:pathLst>
                <a:path w="1206" h="5954" extrusionOk="0">
                  <a:moveTo>
                    <a:pt x="982" y="1"/>
                  </a:moveTo>
                  <a:cubicBezTo>
                    <a:pt x="939" y="182"/>
                    <a:pt x="843" y="353"/>
                    <a:pt x="800" y="534"/>
                  </a:cubicBezTo>
                  <a:cubicBezTo>
                    <a:pt x="715" y="716"/>
                    <a:pt x="672" y="929"/>
                    <a:pt x="630" y="1110"/>
                  </a:cubicBezTo>
                  <a:cubicBezTo>
                    <a:pt x="534" y="1516"/>
                    <a:pt x="448" y="1910"/>
                    <a:pt x="406" y="2316"/>
                  </a:cubicBezTo>
                  <a:cubicBezTo>
                    <a:pt x="310" y="3158"/>
                    <a:pt x="267" y="4001"/>
                    <a:pt x="182" y="4801"/>
                  </a:cubicBezTo>
                  <a:cubicBezTo>
                    <a:pt x="139" y="5196"/>
                    <a:pt x="96" y="5601"/>
                    <a:pt x="0" y="5953"/>
                  </a:cubicBezTo>
                  <a:cubicBezTo>
                    <a:pt x="448" y="5334"/>
                    <a:pt x="800" y="4620"/>
                    <a:pt x="982" y="3862"/>
                  </a:cubicBezTo>
                  <a:cubicBezTo>
                    <a:pt x="1206" y="2977"/>
                    <a:pt x="1206" y="2049"/>
                    <a:pt x="1110" y="1153"/>
                  </a:cubicBezTo>
                  <a:cubicBezTo>
                    <a:pt x="1067" y="758"/>
                    <a:pt x="1024" y="353"/>
                    <a:pt x="982"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9"/>
            <p:cNvSpPr/>
            <p:nvPr/>
          </p:nvSpPr>
          <p:spPr>
            <a:xfrm>
              <a:off x="6797166" y="4468681"/>
              <a:ext cx="142894" cy="125695"/>
            </a:xfrm>
            <a:custGeom>
              <a:avLst/>
              <a:gdLst/>
              <a:ahLst/>
              <a:cxnLst/>
              <a:rect l="l" t="t" r="r" b="b"/>
              <a:pathLst>
                <a:path w="3639" h="3201" extrusionOk="0">
                  <a:moveTo>
                    <a:pt x="3639" y="1"/>
                  </a:moveTo>
                  <a:lnTo>
                    <a:pt x="3639" y="1"/>
                  </a:lnTo>
                  <a:cubicBezTo>
                    <a:pt x="2487" y="353"/>
                    <a:pt x="1462" y="1068"/>
                    <a:pt x="705" y="2049"/>
                  </a:cubicBezTo>
                  <a:cubicBezTo>
                    <a:pt x="481" y="2316"/>
                    <a:pt x="310" y="2582"/>
                    <a:pt x="172" y="2892"/>
                  </a:cubicBezTo>
                  <a:cubicBezTo>
                    <a:pt x="129" y="2977"/>
                    <a:pt x="86" y="3020"/>
                    <a:pt x="44" y="3116"/>
                  </a:cubicBezTo>
                  <a:cubicBezTo>
                    <a:pt x="1" y="3158"/>
                    <a:pt x="1" y="3201"/>
                    <a:pt x="44" y="3201"/>
                  </a:cubicBezTo>
                  <a:cubicBezTo>
                    <a:pt x="577" y="2892"/>
                    <a:pt x="1110" y="2529"/>
                    <a:pt x="1601" y="2092"/>
                  </a:cubicBezTo>
                  <a:cubicBezTo>
                    <a:pt x="1868" y="1868"/>
                    <a:pt x="2081" y="1644"/>
                    <a:pt x="2305" y="1420"/>
                  </a:cubicBezTo>
                  <a:cubicBezTo>
                    <a:pt x="2529" y="1196"/>
                    <a:pt x="2753" y="929"/>
                    <a:pt x="2935" y="662"/>
                  </a:cubicBezTo>
                  <a:cubicBezTo>
                    <a:pt x="3063" y="534"/>
                    <a:pt x="3201" y="395"/>
                    <a:pt x="3329" y="310"/>
                  </a:cubicBezTo>
                  <a:cubicBezTo>
                    <a:pt x="3415" y="182"/>
                    <a:pt x="3511" y="86"/>
                    <a:pt x="363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9"/>
            <p:cNvSpPr/>
            <p:nvPr/>
          </p:nvSpPr>
          <p:spPr>
            <a:xfrm>
              <a:off x="6803881" y="4170017"/>
              <a:ext cx="235880" cy="49045"/>
            </a:xfrm>
            <a:custGeom>
              <a:avLst/>
              <a:gdLst/>
              <a:ahLst/>
              <a:cxnLst/>
              <a:rect l="l" t="t" r="r" b="b"/>
              <a:pathLst>
                <a:path w="6007" h="1249" extrusionOk="0">
                  <a:moveTo>
                    <a:pt x="3777" y="1"/>
                  </a:moveTo>
                  <a:cubicBezTo>
                    <a:pt x="2849" y="1"/>
                    <a:pt x="1910" y="225"/>
                    <a:pt x="1067" y="630"/>
                  </a:cubicBezTo>
                  <a:cubicBezTo>
                    <a:pt x="673" y="801"/>
                    <a:pt x="310" y="1025"/>
                    <a:pt x="1" y="1249"/>
                  </a:cubicBezTo>
                  <a:cubicBezTo>
                    <a:pt x="801" y="1249"/>
                    <a:pt x="1601" y="1068"/>
                    <a:pt x="2401" y="897"/>
                  </a:cubicBezTo>
                  <a:cubicBezTo>
                    <a:pt x="3244" y="673"/>
                    <a:pt x="4140" y="449"/>
                    <a:pt x="4982" y="268"/>
                  </a:cubicBezTo>
                  <a:cubicBezTo>
                    <a:pt x="5249" y="225"/>
                    <a:pt x="5473" y="225"/>
                    <a:pt x="5740" y="182"/>
                  </a:cubicBezTo>
                  <a:lnTo>
                    <a:pt x="6006" y="182"/>
                  </a:lnTo>
                  <a:cubicBezTo>
                    <a:pt x="5249" y="140"/>
                    <a:pt x="4534" y="1"/>
                    <a:pt x="37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9"/>
            <p:cNvSpPr/>
            <p:nvPr/>
          </p:nvSpPr>
          <p:spPr>
            <a:xfrm>
              <a:off x="6968095" y="4472058"/>
              <a:ext cx="94281" cy="165905"/>
            </a:xfrm>
            <a:custGeom>
              <a:avLst/>
              <a:gdLst/>
              <a:ahLst/>
              <a:cxnLst/>
              <a:rect l="l" t="t" r="r" b="b"/>
              <a:pathLst>
                <a:path w="2401" h="4225" extrusionOk="0">
                  <a:moveTo>
                    <a:pt x="0" y="0"/>
                  </a:moveTo>
                  <a:cubicBezTo>
                    <a:pt x="224" y="1376"/>
                    <a:pt x="534" y="2934"/>
                    <a:pt x="1686" y="3830"/>
                  </a:cubicBezTo>
                  <a:cubicBezTo>
                    <a:pt x="1824" y="3958"/>
                    <a:pt x="1995" y="4043"/>
                    <a:pt x="2134" y="4096"/>
                  </a:cubicBezTo>
                  <a:cubicBezTo>
                    <a:pt x="2219" y="4139"/>
                    <a:pt x="2262" y="4182"/>
                    <a:pt x="2358" y="4224"/>
                  </a:cubicBezTo>
                  <a:lnTo>
                    <a:pt x="2400" y="4224"/>
                  </a:lnTo>
                  <a:cubicBezTo>
                    <a:pt x="1952" y="3734"/>
                    <a:pt x="1600" y="3200"/>
                    <a:pt x="1248" y="2667"/>
                  </a:cubicBezTo>
                  <a:cubicBezTo>
                    <a:pt x="1110" y="2400"/>
                    <a:pt x="928" y="2091"/>
                    <a:pt x="800" y="1824"/>
                  </a:cubicBezTo>
                  <a:cubicBezTo>
                    <a:pt x="662" y="1515"/>
                    <a:pt x="576" y="1206"/>
                    <a:pt x="448" y="939"/>
                  </a:cubicBezTo>
                  <a:cubicBezTo>
                    <a:pt x="352" y="757"/>
                    <a:pt x="310" y="576"/>
                    <a:pt x="224" y="405"/>
                  </a:cubicBezTo>
                  <a:cubicBezTo>
                    <a:pt x="128" y="267"/>
                    <a:pt x="86" y="139"/>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9"/>
            <p:cNvSpPr/>
            <p:nvPr/>
          </p:nvSpPr>
          <p:spPr>
            <a:xfrm>
              <a:off x="6868396" y="4699060"/>
              <a:ext cx="41938" cy="204034"/>
            </a:xfrm>
            <a:custGeom>
              <a:avLst/>
              <a:gdLst/>
              <a:ahLst/>
              <a:cxnLst/>
              <a:rect l="l" t="t" r="r" b="b"/>
              <a:pathLst>
                <a:path w="1068" h="5196" extrusionOk="0">
                  <a:moveTo>
                    <a:pt x="1067" y="1"/>
                  </a:moveTo>
                  <a:lnTo>
                    <a:pt x="1067" y="1"/>
                  </a:lnTo>
                  <a:cubicBezTo>
                    <a:pt x="897" y="396"/>
                    <a:pt x="715" y="758"/>
                    <a:pt x="587" y="1153"/>
                  </a:cubicBezTo>
                  <a:cubicBezTo>
                    <a:pt x="406" y="1601"/>
                    <a:pt x="320" y="2092"/>
                    <a:pt x="182" y="2529"/>
                  </a:cubicBezTo>
                  <a:cubicBezTo>
                    <a:pt x="96" y="2977"/>
                    <a:pt x="0" y="3425"/>
                    <a:pt x="96" y="3862"/>
                  </a:cubicBezTo>
                  <a:cubicBezTo>
                    <a:pt x="182" y="4310"/>
                    <a:pt x="320" y="4759"/>
                    <a:pt x="448" y="5196"/>
                  </a:cubicBezTo>
                  <a:cubicBezTo>
                    <a:pt x="534" y="4844"/>
                    <a:pt x="587" y="4492"/>
                    <a:pt x="630" y="4129"/>
                  </a:cubicBezTo>
                  <a:cubicBezTo>
                    <a:pt x="673" y="3734"/>
                    <a:pt x="673" y="3286"/>
                    <a:pt x="715" y="2849"/>
                  </a:cubicBezTo>
                  <a:cubicBezTo>
                    <a:pt x="758" y="2049"/>
                    <a:pt x="801" y="1249"/>
                    <a:pt x="982" y="449"/>
                  </a:cubicBezTo>
                  <a:cubicBezTo>
                    <a:pt x="1025" y="310"/>
                    <a:pt x="1025" y="129"/>
                    <a:pt x="106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9"/>
            <p:cNvSpPr/>
            <p:nvPr/>
          </p:nvSpPr>
          <p:spPr>
            <a:xfrm>
              <a:off x="6777925" y="4295710"/>
              <a:ext cx="230422" cy="125695"/>
            </a:xfrm>
            <a:custGeom>
              <a:avLst/>
              <a:gdLst/>
              <a:ahLst/>
              <a:cxnLst/>
              <a:rect l="l" t="t" r="r" b="b"/>
              <a:pathLst>
                <a:path w="5868" h="3201" extrusionOk="0">
                  <a:moveTo>
                    <a:pt x="5867" y="0"/>
                  </a:moveTo>
                  <a:cubicBezTo>
                    <a:pt x="4129" y="405"/>
                    <a:pt x="2304" y="854"/>
                    <a:pt x="928" y="2048"/>
                  </a:cubicBezTo>
                  <a:cubicBezTo>
                    <a:pt x="619" y="2358"/>
                    <a:pt x="310" y="2667"/>
                    <a:pt x="86" y="3072"/>
                  </a:cubicBezTo>
                  <a:cubicBezTo>
                    <a:pt x="86" y="3072"/>
                    <a:pt x="0" y="3158"/>
                    <a:pt x="0" y="3200"/>
                  </a:cubicBezTo>
                  <a:cubicBezTo>
                    <a:pt x="395" y="3158"/>
                    <a:pt x="800" y="3030"/>
                    <a:pt x="1195" y="2848"/>
                  </a:cubicBezTo>
                  <a:cubicBezTo>
                    <a:pt x="1643" y="2667"/>
                    <a:pt x="1995" y="2454"/>
                    <a:pt x="2400" y="2187"/>
                  </a:cubicBezTo>
                  <a:cubicBezTo>
                    <a:pt x="2752" y="1920"/>
                    <a:pt x="3158" y="1600"/>
                    <a:pt x="3553" y="1334"/>
                  </a:cubicBezTo>
                  <a:cubicBezTo>
                    <a:pt x="3905" y="1120"/>
                    <a:pt x="4310" y="939"/>
                    <a:pt x="4662" y="758"/>
                  </a:cubicBezTo>
                  <a:cubicBezTo>
                    <a:pt x="4886" y="630"/>
                    <a:pt x="5110" y="534"/>
                    <a:pt x="5291" y="405"/>
                  </a:cubicBezTo>
                  <a:cubicBezTo>
                    <a:pt x="5419" y="363"/>
                    <a:pt x="5505" y="267"/>
                    <a:pt x="5601" y="224"/>
                  </a:cubicBezTo>
                  <a:cubicBezTo>
                    <a:pt x="5686" y="139"/>
                    <a:pt x="5771" y="96"/>
                    <a:pt x="5867"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9"/>
            <p:cNvSpPr/>
            <p:nvPr/>
          </p:nvSpPr>
          <p:spPr>
            <a:xfrm>
              <a:off x="6797166" y="4180501"/>
              <a:ext cx="256417" cy="49045"/>
            </a:xfrm>
            <a:custGeom>
              <a:avLst/>
              <a:gdLst/>
              <a:ahLst/>
              <a:cxnLst/>
              <a:rect l="l" t="t" r="r" b="b"/>
              <a:pathLst>
                <a:path w="6530" h="1249" extrusionOk="0">
                  <a:moveTo>
                    <a:pt x="5953" y="1"/>
                  </a:moveTo>
                  <a:cubicBezTo>
                    <a:pt x="5729" y="1"/>
                    <a:pt x="5505" y="54"/>
                    <a:pt x="5335" y="54"/>
                  </a:cubicBezTo>
                  <a:cubicBezTo>
                    <a:pt x="4887" y="139"/>
                    <a:pt x="4439" y="225"/>
                    <a:pt x="4001" y="321"/>
                  </a:cubicBezTo>
                  <a:cubicBezTo>
                    <a:pt x="3148" y="534"/>
                    <a:pt x="2305" y="758"/>
                    <a:pt x="1420" y="939"/>
                  </a:cubicBezTo>
                  <a:cubicBezTo>
                    <a:pt x="972" y="982"/>
                    <a:pt x="577" y="1025"/>
                    <a:pt x="129" y="1025"/>
                  </a:cubicBezTo>
                  <a:cubicBezTo>
                    <a:pt x="86" y="1067"/>
                    <a:pt x="44" y="1067"/>
                    <a:pt x="1" y="1121"/>
                  </a:cubicBezTo>
                  <a:cubicBezTo>
                    <a:pt x="438" y="1249"/>
                    <a:pt x="972" y="1249"/>
                    <a:pt x="1420" y="1249"/>
                  </a:cubicBezTo>
                  <a:cubicBezTo>
                    <a:pt x="1910" y="1249"/>
                    <a:pt x="2401" y="1249"/>
                    <a:pt x="2839" y="1163"/>
                  </a:cubicBezTo>
                  <a:cubicBezTo>
                    <a:pt x="3820" y="1025"/>
                    <a:pt x="4748" y="801"/>
                    <a:pt x="5644" y="406"/>
                  </a:cubicBezTo>
                  <a:cubicBezTo>
                    <a:pt x="5953" y="267"/>
                    <a:pt x="6220" y="139"/>
                    <a:pt x="652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9"/>
            <p:cNvSpPr/>
            <p:nvPr/>
          </p:nvSpPr>
          <p:spPr>
            <a:xfrm>
              <a:off x="6777925" y="4304506"/>
              <a:ext cx="226652" cy="120669"/>
            </a:xfrm>
            <a:custGeom>
              <a:avLst/>
              <a:gdLst/>
              <a:ahLst/>
              <a:cxnLst/>
              <a:rect l="l" t="t" r="r" b="b"/>
              <a:pathLst>
                <a:path w="5772" h="3073" extrusionOk="0">
                  <a:moveTo>
                    <a:pt x="5771" y="0"/>
                  </a:moveTo>
                  <a:cubicBezTo>
                    <a:pt x="5643" y="96"/>
                    <a:pt x="5558" y="139"/>
                    <a:pt x="5462" y="224"/>
                  </a:cubicBezTo>
                  <a:cubicBezTo>
                    <a:pt x="5291" y="363"/>
                    <a:pt x="5067" y="448"/>
                    <a:pt x="4886" y="534"/>
                  </a:cubicBezTo>
                  <a:cubicBezTo>
                    <a:pt x="4491" y="715"/>
                    <a:pt x="4086" y="896"/>
                    <a:pt x="3691" y="1110"/>
                  </a:cubicBezTo>
                  <a:cubicBezTo>
                    <a:pt x="3286" y="1334"/>
                    <a:pt x="2934" y="1643"/>
                    <a:pt x="2528" y="1910"/>
                  </a:cubicBezTo>
                  <a:cubicBezTo>
                    <a:pt x="2176" y="2230"/>
                    <a:pt x="1771" y="2443"/>
                    <a:pt x="1334" y="2624"/>
                  </a:cubicBezTo>
                  <a:cubicBezTo>
                    <a:pt x="928" y="2848"/>
                    <a:pt x="491" y="2976"/>
                    <a:pt x="0" y="3030"/>
                  </a:cubicBezTo>
                  <a:cubicBezTo>
                    <a:pt x="22" y="3051"/>
                    <a:pt x="43" y="3051"/>
                    <a:pt x="59" y="3051"/>
                  </a:cubicBezTo>
                  <a:cubicBezTo>
                    <a:pt x="75" y="3051"/>
                    <a:pt x="86" y="3051"/>
                    <a:pt x="86" y="3072"/>
                  </a:cubicBezTo>
                  <a:lnTo>
                    <a:pt x="438" y="3072"/>
                  </a:lnTo>
                  <a:cubicBezTo>
                    <a:pt x="662" y="3030"/>
                    <a:pt x="886" y="2976"/>
                    <a:pt x="1110" y="2934"/>
                  </a:cubicBezTo>
                  <a:cubicBezTo>
                    <a:pt x="1995" y="2710"/>
                    <a:pt x="2795" y="2358"/>
                    <a:pt x="3595" y="1867"/>
                  </a:cubicBezTo>
                  <a:cubicBezTo>
                    <a:pt x="4001" y="1600"/>
                    <a:pt x="4438" y="1334"/>
                    <a:pt x="4801" y="982"/>
                  </a:cubicBezTo>
                  <a:cubicBezTo>
                    <a:pt x="5153" y="715"/>
                    <a:pt x="5505" y="406"/>
                    <a:pt x="577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9"/>
            <p:cNvSpPr/>
            <p:nvPr/>
          </p:nvSpPr>
          <p:spPr>
            <a:xfrm>
              <a:off x="7027585" y="4304506"/>
              <a:ext cx="139517" cy="223707"/>
            </a:xfrm>
            <a:custGeom>
              <a:avLst/>
              <a:gdLst/>
              <a:ahLst/>
              <a:cxnLst/>
              <a:rect l="l" t="t" r="r" b="b"/>
              <a:pathLst>
                <a:path w="3553" h="5697" extrusionOk="0">
                  <a:moveTo>
                    <a:pt x="0" y="0"/>
                  </a:moveTo>
                  <a:lnTo>
                    <a:pt x="0" y="0"/>
                  </a:lnTo>
                  <a:cubicBezTo>
                    <a:pt x="85" y="181"/>
                    <a:pt x="128" y="363"/>
                    <a:pt x="213" y="534"/>
                  </a:cubicBezTo>
                  <a:cubicBezTo>
                    <a:pt x="352" y="715"/>
                    <a:pt x="437" y="896"/>
                    <a:pt x="576" y="1067"/>
                  </a:cubicBezTo>
                  <a:cubicBezTo>
                    <a:pt x="800" y="1430"/>
                    <a:pt x="1067" y="1739"/>
                    <a:pt x="1280" y="2091"/>
                  </a:cubicBezTo>
                  <a:cubicBezTo>
                    <a:pt x="1504" y="2496"/>
                    <a:pt x="1686" y="2934"/>
                    <a:pt x="1867" y="3339"/>
                  </a:cubicBezTo>
                  <a:cubicBezTo>
                    <a:pt x="2038" y="3776"/>
                    <a:pt x="2262" y="4182"/>
                    <a:pt x="2528" y="4576"/>
                  </a:cubicBezTo>
                  <a:cubicBezTo>
                    <a:pt x="2838" y="4982"/>
                    <a:pt x="3200" y="5334"/>
                    <a:pt x="3552" y="5697"/>
                  </a:cubicBezTo>
                  <a:lnTo>
                    <a:pt x="3552" y="5601"/>
                  </a:lnTo>
                  <a:lnTo>
                    <a:pt x="3552" y="5473"/>
                  </a:lnTo>
                  <a:cubicBezTo>
                    <a:pt x="3552" y="5334"/>
                    <a:pt x="3552" y="5249"/>
                    <a:pt x="3510" y="5163"/>
                  </a:cubicBezTo>
                  <a:cubicBezTo>
                    <a:pt x="3510" y="4939"/>
                    <a:pt x="3467" y="4715"/>
                    <a:pt x="3414" y="4491"/>
                  </a:cubicBezTo>
                  <a:cubicBezTo>
                    <a:pt x="3147" y="3691"/>
                    <a:pt x="2752" y="2934"/>
                    <a:pt x="2219" y="2272"/>
                  </a:cubicBezTo>
                  <a:cubicBezTo>
                    <a:pt x="1600" y="1430"/>
                    <a:pt x="800" y="715"/>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9"/>
            <p:cNvSpPr/>
            <p:nvPr/>
          </p:nvSpPr>
          <p:spPr>
            <a:xfrm>
              <a:off x="7027585" y="4313302"/>
              <a:ext cx="137829" cy="214911"/>
            </a:xfrm>
            <a:custGeom>
              <a:avLst/>
              <a:gdLst/>
              <a:ahLst/>
              <a:cxnLst/>
              <a:rect l="l" t="t" r="r" b="b"/>
              <a:pathLst>
                <a:path w="3510" h="5473" extrusionOk="0">
                  <a:moveTo>
                    <a:pt x="0" y="0"/>
                  </a:moveTo>
                  <a:cubicBezTo>
                    <a:pt x="0" y="352"/>
                    <a:pt x="85" y="715"/>
                    <a:pt x="213" y="1067"/>
                  </a:cubicBezTo>
                  <a:cubicBezTo>
                    <a:pt x="352" y="1472"/>
                    <a:pt x="533" y="1910"/>
                    <a:pt x="747" y="2315"/>
                  </a:cubicBezTo>
                  <a:cubicBezTo>
                    <a:pt x="1195" y="3115"/>
                    <a:pt x="1686" y="3915"/>
                    <a:pt x="2304" y="4576"/>
                  </a:cubicBezTo>
                  <a:cubicBezTo>
                    <a:pt x="2486" y="4758"/>
                    <a:pt x="2667" y="4886"/>
                    <a:pt x="2838" y="5067"/>
                  </a:cubicBezTo>
                  <a:cubicBezTo>
                    <a:pt x="3019" y="5206"/>
                    <a:pt x="3286" y="5377"/>
                    <a:pt x="3510" y="5473"/>
                  </a:cubicBezTo>
                  <a:cubicBezTo>
                    <a:pt x="2795" y="4939"/>
                    <a:pt x="2262" y="4182"/>
                    <a:pt x="1910" y="3339"/>
                  </a:cubicBezTo>
                  <a:cubicBezTo>
                    <a:pt x="1686" y="2934"/>
                    <a:pt x="1547" y="2486"/>
                    <a:pt x="1334" y="2091"/>
                  </a:cubicBezTo>
                  <a:cubicBezTo>
                    <a:pt x="1110" y="1686"/>
                    <a:pt x="843" y="1376"/>
                    <a:pt x="576" y="1024"/>
                  </a:cubicBezTo>
                  <a:cubicBezTo>
                    <a:pt x="437" y="843"/>
                    <a:pt x="309" y="619"/>
                    <a:pt x="171" y="448"/>
                  </a:cubicBezTo>
                  <a:cubicBezTo>
                    <a:pt x="128" y="310"/>
                    <a:pt x="43" y="182"/>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9"/>
            <p:cNvSpPr/>
            <p:nvPr/>
          </p:nvSpPr>
          <p:spPr>
            <a:xfrm>
              <a:off x="6872166" y="3992177"/>
              <a:ext cx="323014" cy="38404"/>
            </a:xfrm>
            <a:custGeom>
              <a:avLst/>
              <a:gdLst/>
              <a:ahLst/>
              <a:cxnLst/>
              <a:rect l="l" t="t" r="r" b="b"/>
              <a:pathLst>
                <a:path w="8226" h="978" extrusionOk="0">
                  <a:moveTo>
                    <a:pt x="3802" y="0"/>
                  </a:moveTo>
                  <a:cubicBezTo>
                    <a:pt x="3105" y="0"/>
                    <a:pt x="2404" y="65"/>
                    <a:pt x="1729" y="220"/>
                  </a:cubicBezTo>
                  <a:cubicBezTo>
                    <a:pt x="1419" y="316"/>
                    <a:pt x="1153" y="402"/>
                    <a:pt x="843" y="487"/>
                  </a:cubicBezTo>
                  <a:cubicBezTo>
                    <a:pt x="705" y="530"/>
                    <a:pt x="534" y="583"/>
                    <a:pt x="395" y="668"/>
                  </a:cubicBezTo>
                  <a:cubicBezTo>
                    <a:pt x="310" y="711"/>
                    <a:pt x="128" y="754"/>
                    <a:pt x="0" y="850"/>
                  </a:cubicBezTo>
                  <a:cubicBezTo>
                    <a:pt x="534" y="935"/>
                    <a:pt x="1025" y="978"/>
                    <a:pt x="1558" y="978"/>
                  </a:cubicBezTo>
                  <a:cubicBezTo>
                    <a:pt x="2091" y="978"/>
                    <a:pt x="2625" y="935"/>
                    <a:pt x="3201" y="935"/>
                  </a:cubicBezTo>
                  <a:cubicBezTo>
                    <a:pt x="4310" y="892"/>
                    <a:pt x="5420" y="796"/>
                    <a:pt x="6529" y="711"/>
                  </a:cubicBezTo>
                  <a:cubicBezTo>
                    <a:pt x="6838" y="668"/>
                    <a:pt x="7201" y="626"/>
                    <a:pt x="7510" y="626"/>
                  </a:cubicBezTo>
                  <a:cubicBezTo>
                    <a:pt x="7734" y="583"/>
                    <a:pt x="8001" y="583"/>
                    <a:pt x="8225" y="530"/>
                  </a:cubicBezTo>
                  <a:cubicBezTo>
                    <a:pt x="7862" y="487"/>
                    <a:pt x="7510" y="402"/>
                    <a:pt x="7158" y="359"/>
                  </a:cubicBezTo>
                  <a:cubicBezTo>
                    <a:pt x="6529" y="263"/>
                    <a:pt x="5910" y="135"/>
                    <a:pt x="5292" y="92"/>
                  </a:cubicBezTo>
                  <a:cubicBezTo>
                    <a:pt x="4804" y="34"/>
                    <a:pt x="4304" y="0"/>
                    <a:pt x="3802"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6971433" y="4470370"/>
              <a:ext cx="94281" cy="165905"/>
            </a:xfrm>
            <a:custGeom>
              <a:avLst/>
              <a:gdLst/>
              <a:ahLst/>
              <a:cxnLst/>
              <a:rect l="l" t="t" r="r" b="b"/>
              <a:pathLst>
                <a:path w="2401" h="4225" extrusionOk="0">
                  <a:moveTo>
                    <a:pt x="1" y="0"/>
                  </a:moveTo>
                  <a:cubicBezTo>
                    <a:pt x="43" y="139"/>
                    <a:pt x="139" y="224"/>
                    <a:pt x="182" y="352"/>
                  </a:cubicBezTo>
                  <a:cubicBezTo>
                    <a:pt x="225" y="491"/>
                    <a:pt x="310" y="619"/>
                    <a:pt x="363" y="758"/>
                  </a:cubicBezTo>
                  <a:cubicBezTo>
                    <a:pt x="491" y="1067"/>
                    <a:pt x="577" y="1334"/>
                    <a:pt x="715" y="1643"/>
                  </a:cubicBezTo>
                  <a:cubicBezTo>
                    <a:pt x="982" y="2273"/>
                    <a:pt x="1291" y="2849"/>
                    <a:pt x="1643" y="3382"/>
                  </a:cubicBezTo>
                  <a:cubicBezTo>
                    <a:pt x="1867" y="3691"/>
                    <a:pt x="2091" y="3958"/>
                    <a:pt x="2358" y="4225"/>
                  </a:cubicBezTo>
                  <a:cubicBezTo>
                    <a:pt x="2401" y="4225"/>
                    <a:pt x="2358" y="4139"/>
                    <a:pt x="2358" y="4043"/>
                  </a:cubicBezTo>
                  <a:cubicBezTo>
                    <a:pt x="2315" y="3734"/>
                    <a:pt x="2273" y="3382"/>
                    <a:pt x="2134" y="3073"/>
                  </a:cubicBezTo>
                  <a:cubicBezTo>
                    <a:pt x="1963" y="2443"/>
                    <a:pt x="1643" y="1867"/>
                    <a:pt x="1291" y="1334"/>
                  </a:cubicBezTo>
                  <a:cubicBezTo>
                    <a:pt x="939" y="843"/>
                    <a:pt x="491" y="406"/>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9"/>
            <p:cNvSpPr/>
            <p:nvPr/>
          </p:nvSpPr>
          <p:spPr>
            <a:xfrm>
              <a:off x="7228200" y="4041025"/>
              <a:ext cx="127384" cy="309153"/>
            </a:xfrm>
            <a:custGeom>
              <a:avLst/>
              <a:gdLst/>
              <a:ahLst/>
              <a:cxnLst/>
              <a:rect l="l" t="t" r="r" b="b"/>
              <a:pathLst>
                <a:path w="3244" h="7873" extrusionOk="0">
                  <a:moveTo>
                    <a:pt x="1" y="0"/>
                  </a:moveTo>
                  <a:cubicBezTo>
                    <a:pt x="1" y="2048"/>
                    <a:pt x="577" y="4086"/>
                    <a:pt x="1601" y="5825"/>
                  </a:cubicBezTo>
                  <a:cubicBezTo>
                    <a:pt x="1910" y="6315"/>
                    <a:pt x="2220" y="6806"/>
                    <a:pt x="2572" y="7201"/>
                  </a:cubicBezTo>
                  <a:cubicBezTo>
                    <a:pt x="2753" y="7468"/>
                    <a:pt x="2977" y="7734"/>
                    <a:pt x="3244" y="7873"/>
                  </a:cubicBezTo>
                  <a:cubicBezTo>
                    <a:pt x="2934" y="7510"/>
                    <a:pt x="2710" y="7073"/>
                    <a:pt x="2529" y="6625"/>
                  </a:cubicBezTo>
                  <a:cubicBezTo>
                    <a:pt x="2305" y="6134"/>
                    <a:pt x="2092" y="5643"/>
                    <a:pt x="1910" y="5153"/>
                  </a:cubicBezTo>
                  <a:cubicBezTo>
                    <a:pt x="1462" y="4086"/>
                    <a:pt x="1068" y="3019"/>
                    <a:pt x="662" y="1952"/>
                  </a:cubicBezTo>
                  <a:cubicBezTo>
                    <a:pt x="577" y="1643"/>
                    <a:pt x="438" y="1334"/>
                    <a:pt x="353" y="1024"/>
                  </a:cubicBezTo>
                  <a:cubicBezTo>
                    <a:pt x="268" y="758"/>
                    <a:pt x="129" y="448"/>
                    <a:pt x="43" y="139"/>
                  </a:cubicBezTo>
                  <a:lnTo>
                    <a:pt x="43" y="86"/>
                  </a:lnTo>
                  <a:cubicBezTo>
                    <a:pt x="43" y="43"/>
                    <a:pt x="43" y="0"/>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9"/>
            <p:cNvSpPr/>
            <p:nvPr/>
          </p:nvSpPr>
          <p:spPr>
            <a:xfrm>
              <a:off x="7234914" y="4053158"/>
              <a:ext cx="124046" cy="297019"/>
            </a:xfrm>
            <a:custGeom>
              <a:avLst/>
              <a:gdLst/>
              <a:ahLst/>
              <a:cxnLst/>
              <a:rect l="l" t="t" r="r" b="b"/>
              <a:pathLst>
                <a:path w="3159" h="7564" extrusionOk="0">
                  <a:moveTo>
                    <a:pt x="1" y="1"/>
                  </a:moveTo>
                  <a:lnTo>
                    <a:pt x="1" y="1"/>
                  </a:lnTo>
                  <a:cubicBezTo>
                    <a:pt x="182" y="449"/>
                    <a:pt x="363" y="939"/>
                    <a:pt x="491" y="1377"/>
                  </a:cubicBezTo>
                  <a:cubicBezTo>
                    <a:pt x="673" y="1910"/>
                    <a:pt x="897" y="2444"/>
                    <a:pt x="1067" y="2977"/>
                  </a:cubicBezTo>
                  <a:cubicBezTo>
                    <a:pt x="1249" y="3510"/>
                    <a:pt x="1473" y="4044"/>
                    <a:pt x="1697" y="4577"/>
                  </a:cubicBezTo>
                  <a:cubicBezTo>
                    <a:pt x="1867" y="5068"/>
                    <a:pt x="2091" y="5601"/>
                    <a:pt x="2315" y="6092"/>
                  </a:cubicBezTo>
                  <a:cubicBezTo>
                    <a:pt x="2539" y="6625"/>
                    <a:pt x="2806" y="7116"/>
                    <a:pt x="3115" y="7564"/>
                  </a:cubicBezTo>
                  <a:cubicBezTo>
                    <a:pt x="3158" y="7564"/>
                    <a:pt x="3115" y="7468"/>
                    <a:pt x="3115" y="7468"/>
                  </a:cubicBezTo>
                  <a:cubicBezTo>
                    <a:pt x="3115" y="7383"/>
                    <a:pt x="3158" y="7297"/>
                    <a:pt x="3115" y="7244"/>
                  </a:cubicBezTo>
                  <a:lnTo>
                    <a:pt x="3115" y="6764"/>
                  </a:lnTo>
                  <a:cubicBezTo>
                    <a:pt x="3030" y="5516"/>
                    <a:pt x="2582" y="4268"/>
                    <a:pt x="2006" y="3158"/>
                  </a:cubicBezTo>
                  <a:cubicBezTo>
                    <a:pt x="1654" y="2497"/>
                    <a:pt x="1249" y="1867"/>
                    <a:pt x="854" y="1206"/>
                  </a:cubicBezTo>
                  <a:cubicBezTo>
                    <a:pt x="587" y="801"/>
                    <a:pt x="267" y="449"/>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9"/>
            <p:cNvSpPr/>
            <p:nvPr/>
          </p:nvSpPr>
          <p:spPr>
            <a:xfrm>
              <a:off x="6765752" y="3983263"/>
              <a:ext cx="602010" cy="935941"/>
            </a:xfrm>
            <a:custGeom>
              <a:avLst/>
              <a:gdLst/>
              <a:ahLst/>
              <a:cxnLst/>
              <a:rect l="l" t="t" r="r" b="b"/>
              <a:pathLst>
                <a:path w="15331" h="23835" extrusionOk="0">
                  <a:moveTo>
                    <a:pt x="6512" y="227"/>
                  </a:moveTo>
                  <a:cubicBezTo>
                    <a:pt x="7014" y="227"/>
                    <a:pt x="7514" y="261"/>
                    <a:pt x="8002" y="319"/>
                  </a:cubicBezTo>
                  <a:cubicBezTo>
                    <a:pt x="8620" y="362"/>
                    <a:pt x="9239" y="490"/>
                    <a:pt x="9868" y="586"/>
                  </a:cubicBezTo>
                  <a:cubicBezTo>
                    <a:pt x="10220" y="629"/>
                    <a:pt x="10572" y="714"/>
                    <a:pt x="10935" y="757"/>
                  </a:cubicBezTo>
                  <a:cubicBezTo>
                    <a:pt x="10711" y="810"/>
                    <a:pt x="10444" y="810"/>
                    <a:pt x="10220" y="853"/>
                  </a:cubicBezTo>
                  <a:cubicBezTo>
                    <a:pt x="9911" y="853"/>
                    <a:pt x="9548" y="895"/>
                    <a:pt x="9239" y="938"/>
                  </a:cubicBezTo>
                  <a:cubicBezTo>
                    <a:pt x="8130" y="1023"/>
                    <a:pt x="7020" y="1119"/>
                    <a:pt x="5911" y="1162"/>
                  </a:cubicBezTo>
                  <a:cubicBezTo>
                    <a:pt x="5335" y="1162"/>
                    <a:pt x="4801" y="1205"/>
                    <a:pt x="4268" y="1205"/>
                  </a:cubicBezTo>
                  <a:cubicBezTo>
                    <a:pt x="3735" y="1205"/>
                    <a:pt x="3244" y="1162"/>
                    <a:pt x="2710" y="1077"/>
                  </a:cubicBezTo>
                  <a:lnTo>
                    <a:pt x="2710" y="1077"/>
                  </a:lnTo>
                  <a:cubicBezTo>
                    <a:pt x="2710" y="1077"/>
                    <a:pt x="2710" y="1077"/>
                    <a:pt x="2710" y="1077"/>
                  </a:cubicBezTo>
                  <a:cubicBezTo>
                    <a:pt x="2838" y="981"/>
                    <a:pt x="3020" y="938"/>
                    <a:pt x="3105" y="895"/>
                  </a:cubicBezTo>
                  <a:cubicBezTo>
                    <a:pt x="3244" y="810"/>
                    <a:pt x="3415" y="757"/>
                    <a:pt x="3553" y="714"/>
                  </a:cubicBezTo>
                  <a:cubicBezTo>
                    <a:pt x="3863" y="629"/>
                    <a:pt x="4129" y="543"/>
                    <a:pt x="4439" y="447"/>
                  </a:cubicBezTo>
                  <a:cubicBezTo>
                    <a:pt x="5114" y="292"/>
                    <a:pt x="5815" y="227"/>
                    <a:pt x="6512" y="227"/>
                  </a:cubicBezTo>
                  <a:close/>
                  <a:moveTo>
                    <a:pt x="11287" y="810"/>
                  </a:moveTo>
                  <a:cubicBezTo>
                    <a:pt x="10839" y="981"/>
                    <a:pt x="10402" y="1162"/>
                    <a:pt x="9954" y="1290"/>
                  </a:cubicBezTo>
                  <a:cubicBezTo>
                    <a:pt x="8802" y="1695"/>
                    <a:pt x="7553" y="1823"/>
                    <a:pt x="6348" y="1823"/>
                  </a:cubicBezTo>
                  <a:cubicBezTo>
                    <a:pt x="5729" y="1823"/>
                    <a:pt x="5111" y="1738"/>
                    <a:pt x="4535" y="1653"/>
                  </a:cubicBezTo>
                  <a:cubicBezTo>
                    <a:pt x="4215" y="1610"/>
                    <a:pt x="3948" y="1514"/>
                    <a:pt x="3639" y="1429"/>
                  </a:cubicBezTo>
                  <a:cubicBezTo>
                    <a:pt x="3511" y="1386"/>
                    <a:pt x="3329" y="1343"/>
                    <a:pt x="3201" y="1290"/>
                  </a:cubicBezTo>
                  <a:cubicBezTo>
                    <a:pt x="3105" y="1290"/>
                    <a:pt x="2838" y="1205"/>
                    <a:pt x="2710" y="1077"/>
                  </a:cubicBezTo>
                  <a:lnTo>
                    <a:pt x="2710" y="1077"/>
                  </a:lnTo>
                  <a:cubicBezTo>
                    <a:pt x="3287" y="1247"/>
                    <a:pt x="3863" y="1247"/>
                    <a:pt x="4439" y="1247"/>
                  </a:cubicBezTo>
                  <a:cubicBezTo>
                    <a:pt x="5548" y="1247"/>
                    <a:pt x="6668" y="1162"/>
                    <a:pt x="7778" y="1119"/>
                  </a:cubicBezTo>
                  <a:cubicBezTo>
                    <a:pt x="8311" y="1077"/>
                    <a:pt x="8887" y="1023"/>
                    <a:pt x="9463" y="981"/>
                  </a:cubicBezTo>
                  <a:cubicBezTo>
                    <a:pt x="10039" y="938"/>
                    <a:pt x="10572" y="895"/>
                    <a:pt x="11148" y="853"/>
                  </a:cubicBezTo>
                  <a:lnTo>
                    <a:pt x="11202" y="810"/>
                  </a:lnTo>
                  <a:close/>
                  <a:moveTo>
                    <a:pt x="4748" y="4757"/>
                  </a:moveTo>
                  <a:cubicBezTo>
                    <a:pt x="5505" y="4757"/>
                    <a:pt x="6220" y="4896"/>
                    <a:pt x="6977" y="4938"/>
                  </a:cubicBezTo>
                  <a:lnTo>
                    <a:pt x="6711" y="4938"/>
                  </a:lnTo>
                  <a:cubicBezTo>
                    <a:pt x="6444" y="4981"/>
                    <a:pt x="6220" y="4981"/>
                    <a:pt x="5953" y="5024"/>
                  </a:cubicBezTo>
                  <a:cubicBezTo>
                    <a:pt x="5111" y="5205"/>
                    <a:pt x="4215" y="5429"/>
                    <a:pt x="3372" y="5653"/>
                  </a:cubicBezTo>
                  <a:cubicBezTo>
                    <a:pt x="2572" y="5824"/>
                    <a:pt x="1772" y="6005"/>
                    <a:pt x="972" y="6005"/>
                  </a:cubicBezTo>
                  <a:cubicBezTo>
                    <a:pt x="1281" y="5781"/>
                    <a:pt x="1644" y="5557"/>
                    <a:pt x="2038" y="5386"/>
                  </a:cubicBezTo>
                  <a:cubicBezTo>
                    <a:pt x="2881" y="4981"/>
                    <a:pt x="3820" y="4757"/>
                    <a:pt x="4748" y="4757"/>
                  </a:cubicBezTo>
                  <a:close/>
                  <a:moveTo>
                    <a:pt x="7329" y="5024"/>
                  </a:moveTo>
                  <a:cubicBezTo>
                    <a:pt x="7020" y="5162"/>
                    <a:pt x="6753" y="5290"/>
                    <a:pt x="6444" y="5429"/>
                  </a:cubicBezTo>
                  <a:cubicBezTo>
                    <a:pt x="5548" y="5824"/>
                    <a:pt x="4620" y="6048"/>
                    <a:pt x="3639" y="6186"/>
                  </a:cubicBezTo>
                  <a:cubicBezTo>
                    <a:pt x="3201" y="6272"/>
                    <a:pt x="2710" y="6272"/>
                    <a:pt x="2220" y="6272"/>
                  </a:cubicBezTo>
                  <a:cubicBezTo>
                    <a:pt x="1772" y="6272"/>
                    <a:pt x="1238" y="6272"/>
                    <a:pt x="801" y="6144"/>
                  </a:cubicBezTo>
                  <a:cubicBezTo>
                    <a:pt x="844" y="6090"/>
                    <a:pt x="886" y="6090"/>
                    <a:pt x="929" y="6048"/>
                  </a:cubicBezTo>
                  <a:cubicBezTo>
                    <a:pt x="1377" y="6048"/>
                    <a:pt x="1772" y="6005"/>
                    <a:pt x="2220" y="5962"/>
                  </a:cubicBezTo>
                  <a:cubicBezTo>
                    <a:pt x="3105" y="5781"/>
                    <a:pt x="3948" y="5557"/>
                    <a:pt x="4801" y="5344"/>
                  </a:cubicBezTo>
                  <a:cubicBezTo>
                    <a:pt x="5239" y="5248"/>
                    <a:pt x="5687" y="5162"/>
                    <a:pt x="6135" y="5077"/>
                  </a:cubicBezTo>
                  <a:cubicBezTo>
                    <a:pt x="6305" y="5077"/>
                    <a:pt x="6529" y="5024"/>
                    <a:pt x="6753" y="5024"/>
                  </a:cubicBezTo>
                  <a:close/>
                  <a:moveTo>
                    <a:pt x="11778" y="1471"/>
                  </a:moveTo>
                  <a:cubicBezTo>
                    <a:pt x="11820" y="1471"/>
                    <a:pt x="11820" y="1514"/>
                    <a:pt x="11820" y="1557"/>
                  </a:cubicBezTo>
                  <a:lnTo>
                    <a:pt x="11820" y="1610"/>
                  </a:lnTo>
                  <a:cubicBezTo>
                    <a:pt x="11906" y="1919"/>
                    <a:pt x="12045" y="2229"/>
                    <a:pt x="12130" y="2495"/>
                  </a:cubicBezTo>
                  <a:cubicBezTo>
                    <a:pt x="12215" y="2805"/>
                    <a:pt x="12354" y="3114"/>
                    <a:pt x="12439" y="3423"/>
                  </a:cubicBezTo>
                  <a:cubicBezTo>
                    <a:pt x="12845" y="4490"/>
                    <a:pt x="13239" y="5557"/>
                    <a:pt x="13687" y="6624"/>
                  </a:cubicBezTo>
                  <a:cubicBezTo>
                    <a:pt x="13869" y="7114"/>
                    <a:pt x="14082" y="7605"/>
                    <a:pt x="14306" y="8096"/>
                  </a:cubicBezTo>
                  <a:cubicBezTo>
                    <a:pt x="14487" y="8544"/>
                    <a:pt x="14711" y="8981"/>
                    <a:pt x="15021" y="9344"/>
                  </a:cubicBezTo>
                  <a:cubicBezTo>
                    <a:pt x="14754" y="9205"/>
                    <a:pt x="14530" y="8939"/>
                    <a:pt x="14349" y="8672"/>
                  </a:cubicBezTo>
                  <a:cubicBezTo>
                    <a:pt x="13997" y="8277"/>
                    <a:pt x="13687" y="7786"/>
                    <a:pt x="13378" y="7296"/>
                  </a:cubicBezTo>
                  <a:cubicBezTo>
                    <a:pt x="12354" y="5557"/>
                    <a:pt x="11778" y="3519"/>
                    <a:pt x="11778" y="1471"/>
                  </a:cubicBezTo>
                  <a:close/>
                  <a:moveTo>
                    <a:pt x="11949" y="1781"/>
                  </a:moveTo>
                  <a:lnTo>
                    <a:pt x="11949" y="1781"/>
                  </a:lnTo>
                  <a:cubicBezTo>
                    <a:pt x="12215" y="2229"/>
                    <a:pt x="12535" y="2581"/>
                    <a:pt x="12802" y="2986"/>
                  </a:cubicBezTo>
                  <a:cubicBezTo>
                    <a:pt x="13197" y="3647"/>
                    <a:pt x="13602" y="4277"/>
                    <a:pt x="13954" y="4938"/>
                  </a:cubicBezTo>
                  <a:cubicBezTo>
                    <a:pt x="14530" y="6048"/>
                    <a:pt x="14978" y="7296"/>
                    <a:pt x="15063" y="8544"/>
                  </a:cubicBezTo>
                  <a:lnTo>
                    <a:pt x="15063" y="9024"/>
                  </a:lnTo>
                  <a:cubicBezTo>
                    <a:pt x="15106" y="9077"/>
                    <a:pt x="15063" y="9163"/>
                    <a:pt x="15063" y="9248"/>
                  </a:cubicBezTo>
                  <a:cubicBezTo>
                    <a:pt x="15063" y="9248"/>
                    <a:pt x="15106" y="9344"/>
                    <a:pt x="15063" y="9344"/>
                  </a:cubicBezTo>
                  <a:cubicBezTo>
                    <a:pt x="14754" y="8896"/>
                    <a:pt x="14487" y="8405"/>
                    <a:pt x="14263" y="7872"/>
                  </a:cubicBezTo>
                  <a:cubicBezTo>
                    <a:pt x="14039" y="7381"/>
                    <a:pt x="13815" y="6848"/>
                    <a:pt x="13645" y="6357"/>
                  </a:cubicBezTo>
                  <a:cubicBezTo>
                    <a:pt x="13421" y="5824"/>
                    <a:pt x="13197" y="5290"/>
                    <a:pt x="13015" y="4757"/>
                  </a:cubicBezTo>
                  <a:cubicBezTo>
                    <a:pt x="12845" y="4224"/>
                    <a:pt x="12621" y="3690"/>
                    <a:pt x="12439" y="3157"/>
                  </a:cubicBezTo>
                  <a:cubicBezTo>
                    <a:pt x="12311" y="2719"/>
                    <a:pt x="12130" y="2229"/>
                    <a:pt x="11949" y="1781"/>
                  </a:cubicBezTo>
                  <a:close/>
                  <a:moveTo>
                    <a:pt x="8930" y="5077"/>
                  </a:moveTo>
                  <a:lnTo>
                    <a:pt x="8930" y="5077"/>
                  </a:lnTo>
                  <a:cubicBezTo>
                    <a:pt x="9111" y="5290"/>
                    <a:pt x="9282" y="5514"/>
                    <a:pt x="9463" y="5738"/>
                  </a:cubicBezTo>
                  <a:cubicBezTo>
                    <a:pt x="9772" y="6144"/>
                    <a:pt x="10135" y="6538"/>
                    <a:pt x="10402" y="6986"/>
                  </a:cubicBezTo>
                  <a:cubicBezTo>
                    <a:pt x="10615" y="7381"/>
                    <a:pt x="10839" y="7829"/>
                    <a:pt x="10978" y="8277"/>
                  </a:cubicBezTo>
                  <a:cubicBezTo>
                    <a:pt x="11244" y="9024"/>
                    <a:pt x="11372" y="9877"/>
                    <a:pt x="11330" y="10720"/>
                  </a:cubicBezTo>
                  <a:cubicBezTo>
                    <a:pt x="11063" y="10315"/>
                    <a:pt x="10882" y="9963"/>
                    <a:pt x="10711" y="9557"/>
                  </a:cubicBezTo>
                  <a:cubicBezTo>
                    <a:pt x="10348" y="8715"/>
                    <a:pt x="10082" y="7872"/>
                    <a:pt x="9815" y="7029"/>
                  </a:cubicBezTo>
                  <a:cubicBezTo>
                    <a:pt x="9644" y="6624"/>
                    <a:pt x="9506" y="6229"/>
                    <a:pt x="9335" y="5824"/>
                  </a:cubicBezTo>
                  <a:cubicBezTo>
                    <a:pt x="9239" y="5610"/>
                    <a:pt x="9154" y="5429"/>
                    <a:pt x="9015" y="5248"/>
                  </a:cubicBezTo>
                  <a:cubicBezTo>
                    <a:pt x="8972" y="5205"/>
                    <a:pt x="8972" y="5162"/>
                    <a:pt x="8930" y="5077"/>
                  </a:cubicBezTo>
                  <a:close/>
                  <a:moveTo>
                    <a:pt x="8663" y="4853"/>
                  </a:moveTo>
                  <a:lnTo>
                    <a:pt x="8663" y="4853"/>
                  </a:lnTo>
                  <a:cubicBezTo>
                    <a:pt x="8802" y="5024"/>
                    <a:pt x="8887" y="5205"/>
                    <a:pt x="9015" y="5386"/>
                  </a:cubicBezTo>
                  <a:cubicBezTo>
                    <a:pt x="9154" y="5610"/>
                    <a:pt x="9239" y="5824"/>
                    <a:pt x="9335" y="6048"/>
                  </a:cubicBezTo>
                  <a:cubicBezTo>
                    <a:pt x="9730" y="6848"/>
                    <a:pt x="9954" y="7690"/>
                    <a:pt x="10263" y="8544"/>
                  </a:cubicBezTo>
                  <a:cubicBezTo>
                    <a:pt x="10530" y="9291"/>
                    <a:pt x="10839" y="10091"/>
                    <a:pt x="11287" y="10763"/>
                  </a:cubicBezTo>
                  <a:lnTo>
                    <a:pt x="11287" y="10891"/>
                  </a:lnTo>
                  <a:cubicBezTo>
                    <a:pt x="10882" y="10539"/>
                    <a:pt x="10572" y="10048"/>
                    <a:pt x="10263" y="9611"/>
                  </a:cubicBezTo>
                  <a:cubicBezTo>
                    <a:pt x="9378" y="8181"/>
                    <a:pt x="8844" y="6538"/>
                    <a:pt x="8663" y="4853"/>
                  </a:cubicBezTo>
                  <a:close/>
                  <a:moveTo>
                    <a:pt x="6177" y="7957"/>
                  </a:moveTo>
                  <a:cubicBezTo>
                    <a:pt x="6081" y="8053"/>
                    <a:pt x="5996" y="8096"/>
                    <a:pt x="5911" y="8181"/>
                  </a:cubicBezTo>
                  <a:cubicBezTo>
                    <a:pt x="5815" y="8224"/>
                    <a:pt x="5729" y="8320"/>
                    <a:pt x="5601" y="8362"/>
                  </a:cubicBezTo>
                  <a:cubicBezTo>
                    <a:pt x="5420" y="8491"/>
                    <a:pt x="5196" y="8587"/>
                    <a:pt x="4972" y="8715"/>
                  </a:cubicBezTo>
                  <a:cubicBezTo>
                    <a:pt x="4620" y="8896"/>
                    <a:pt x="4215" y="9077"/>
                    <a:pt x="3863" y="9291"/>
                  </a:cubicBezTo>
                  <a:cubicBezTo>
                    <a:pt x="3468" y="9557"/>
                    <a:pt x="3062" y="9877"/>
                    <a:pt x="2710" y="10144"/>
                  </a:cubicBezTo>
                  <a:cubicBezTo>
                    <a:pt x="2305" y="10411"/>
                    <a:pt x="1953" y="10624"/>
                    <a:pt x="1505" y="10805"/>
                  </a:cubicBezTo>
                  <a:cubicBezTo>
                    <a:pt x="1110" y="10987"/>
                    <a:pt x="705" y="11115"/>
                    <a:pt x="310" y="11157"/>
                  </a:cubicBezTo>
                  <a:cubicBezTo>
                    <a:pt x="310" y="11115"/>
                    <a:pt x="396" y="11029"/>
                    <a:pt x="396" y="11029"/>
                  </a:cubicBezTo>
                  <a:cubicBezTo>
                    <a:pt x="620" y="10624"/>
                    <a:pt x="929" y="10315"/>
                    <a:pt x="1238" y="10005"/>
                  </a:cubicBezTo>
                  <a:cubicBezTo>
                    <a:pt x="2614" y="8811"/>
                    <a:pt x="4439" y="8362"/>
                    <a:pt x="6177" y="7957"/>
                  </a:cubicBezTo>
                  <a:close/>
                  <a:moveTo>
                    <a:pt x="6081" y="8181"/>
                  </a:moveTo>
                  <a:lnTo>
                    <a:pt x="6081" y="8181"/>
                  </a:lnTo>
                  <a:cubicBezTo>
                    <a:pt x="5815" y="8587"/>
                    <a:pt x="5463" y="8896"/>
                    <a:pt x="5111" y="9163"/>
                  </a:cubicBezTo>
                  <a:cubicBezTo>
                    <a:pt x="4748" y="9515"/>
                    <a:pt x="4311" y="9781"/>
                    <a:pt x="3905" y="10048"/>
                  </a:cubicBezTo>
                  <a:cubicBezTo>
                    <a:pt x="3105" y="10539"/>
                    <a:pt x="2305" y="10891"/>
                    <a:pt x="1420" y="11115"/>
                  </a:cubicBezTo>
                  <a:cubicBezTo>
                    <a:pt x="1196" y="11157"/>
                    <a:pt x="972" y="11211"/>
                    <a:pt x="748" y="11253"/>
                  </a:cubicBezTo>
                  <a:lnTo>
                    <a:pt x="396" y="11253"/>
                  </a:lnTo>
                  <a:cubicBezTo>
                    <a:pt x="396" y="11232"/>
                    <a:pt x="385" y="11232"/>
                    <a:pt x="369" y="11232"/>
                  </a:cubicBezTo>
                  <a:cubicBezTo>
                    <a:pt x="353" y="11232"/>
                    <a:pt x="332" y="11232"/>
                    <a:pt x="310" y="11211"/>
                  </a:cubicBezTo>
                  <a:cubicBezTo>
                    <a:pt x="801" y="11157"/>
                    <a:pt x="1238" y="11029"/>
                    <a:pt x="1644" y="10805"/>
                  </a:cubicBezTo>
                  <a:cubicBezTo>
                    <a:pt x="2081" y="10624"/>
                    <a:pt x="2486" y="10411"/>
                    <a:pt x="2838" y="10091"/>
                  </a:cubicBezTo>
                  <a:cubicBezTo>
                    <a:pt x="3244" y="9824"/>
                    <a:pt x="3596" y="9515"/>
                    <a:pt x="4001" y="9291"/>
                  </a:cubicBezTo>
                  <a:cubicBezTo>
                    <a:pt x="4396" y="9077"/>
                    <a:pt x="4801" y="8896"/>
                    <a:pt x="5196" y="8715"/>
                  </a:cubicBezTo>
                  <a:cubicBezTo>
                    <a:pt x="5377" y="8629"/>
                    <a:pt x="5601" y="8544"/>
                    <a:pt x="5772" y="8405"/>
                  </a:cubicBezTo>
                  <a:cubicBezTo>
                    <a:pt x="5868" y="8320"/>
                    <a:pt x="5953" y="8277"/>
                    <a:pt x="6081" y="8181"/>
                  </a:cubicBezTo>
                  <a:close/>
                  <a:moveTo>
                    <a:pt x="6668" y="8405"/>
                  </a:moveTo>
                  <a:lnTo>
                    <a:pt x="6668" y="8405"/>
                  </a:lnTo>
                  <a:cubicBezTo>
                    <a:pt x="6711" y="8587"/>
                    <a:pt x="6796" y="8715"/>
                    <a:pt x="6839" y="8853"/>
                  </a:cubicBezTo>
                  <a:cubicBezTo>
                    <a:pt x="6977" y="9024"/>
                    <a:pt x="7105" y="9248"/>
                    <a:pt x="7244" y="9429"/>
                  </a:cubicBezTo>
                  <a:cubicBezTo>
                    <a:pt x="7511" y="9781"/>
                    <a:pt x="7778" y="10091"/>
                    <a:pt x="8002" y="10496"/>
                  </a:cubicBezTo>
                  <a:cubicBezTo>
                    <a:pt x="8215" y="10891"/>
                    <a:pt x="8354" y="11339"/>
                    <a:pt x="8578" y="11744"/>
                  </a:cubicBezTo>
                  <a:cubicBezTo>
                    <a:pt x="8930" y="12587"/>
                    <a:pt x="9463" y="13344"/>
                    <a:pt x="10178" y="13878"/>
                  </a:cubicBezTo>
                  <a:cubicBezTo>
                    <a:pt x="9954" y="13782"/>
                    <a:pt x="9687" y="13611"/>
                    <a:pt x="9506" y="13472"/>
                  </a:cubicBezTo>
                  <a:cubicBezTo>
                    <a:pt x="9335" y="13291"/>
                    <a:pt x="9154" y="13163"/>
                    <a:pt x="8972" y="12981"/>
                  </a:cubicBezTo>
                  <a:cubicBezTo>
                    <a:pt x="8354" y="12320"/>
                    <a:pt x="7863" y="11520"/>
                    <a:pt x="7415" y="10720"/>
                  </a:cubicBezTo>
                  <a:cubicBezTo>
                    <a:pt x="7201" y="10315"/>
                    <a:pt x="7020" y="9877"/>
                    <a:pt x="6881" y="9472"/>
                  </a:cubicBezTo>
                  <a:cubicBezTo>
                    <a:pt x="6753" y="9120"/>
                    <a:pt x="6668" y="8757"/>
                    <a:pt x="6668" y="8405"/>
                  </a:cubicBezTo>
                  <a:close/>
                  <a:moveTo>
                    <a:pt x="6668" y="8181"/>
                  </a:moveTo>
                  <a:cubicBezTo>
                    <a:pt x="7468" y="8896"/>
                    <a:pt x="8268" y="9611"/>
                    <a:pt x="8887" y="10453"/>
                  </a:cubicBezTo>
                  <a:cubicBezTo>
                    <a:pt x="9420" y="11115"/>
                    <a:pt x="9815" y="11872"/>
                    <a:pt x="10082" y="12672"/>
                  </a:cubicBezTo>
                  <a:cubicBezTo>
                    <a:pt x="10135" y="12896"/>
                    <a:pt x="10178" y="13120"/>
                    <a:pt x="10178" y="13344"/>
                  </a:cubicBezTo>
                  <a:cubicBezTo>
                    <a:pt x="10220" y="13430"/>
                    <a:pt x="10220" y="13515"/>
                    <a:pt x="10220" y="13654"/>
                  </a:cubicBezTo>
                  <a:lnTo>
                    <a:pt x="10220" y="13782"/>
                  </a:lnTo>
                  <a:lnTo>
                    <a:pt x="10220" y="13878"/>
                  </a:lnTo>
                  <a:cubicBezTo>
                    <a:pt x="9868" y="13515"/>
                    <a:pt x="9506" y="13163"/>
                    <a:pt x="9196" y="12757"/>
                  </a:cubicBezTo>
                  <a:cubicBezTo>
                    <a:pt x="8930" y="12363"/>
                    <a:pt x="8706" y="11957"/>
                    <a:pt x="8535" y="11520"/>
                  </a:cubicBezTo>
                  <a:cubicBezTo>
                    <a:pt x="8354" y="11115"/>
                    <a:pt x="8172" y="10677"/>
                    <a:pt x="7948" y="10272"/>
                  </a:cubicBezTo>
                  <a:cubicBezTo>
                    <a:pt x="7735" y="9920"/>
                    <a:pt x="7468" y="9611"/>
                    <a:pt x="7244" y="9248"/>
                  </a:cubicBezTo>
                  <a:cubicBezTo>
                    <a:pt x="7105" y="9077"/>
                    <a:pt x="7020" y="8896"/>
                    <a:pt x="6881" y="8715"/>
                  </a:cubicBezTo>
                  <a:cubicBezTo>
                    <a:pt x="6796" y="8544"/>
                    <a:pt x="6753" y="8362"/>
                    <a:pt x="6668" y="8181"/>
                  </a:cubicBezTo>
                  <a:close/>
                  <a:moveTo>
                    <a:pt x="4439" y="12363"/>
                  </a:moveTo>
                  <a:lnTo>
                    <a:pt x="4439" y="12363"/>
                  </a:lnTo>
                  <a:cubicBezTo>
                    <a:pt x="4311" y="12448"/>
                    <a:pt x="4215" y="12544"/>
                    <a:pt x="4129" y="12672"/>
                  </a:cubicBezTo>
                  <a:cubicBezTo>
                    <a:pt x="4001" y="12757"/>
                    <a:pt x="3863" y="12896"/>
                    <a:pt x="3735" y="13024"/>
                  </a:cubicBezTo>
                  <a:cubicBezTo>
                    <a:pt x="3553" y="13291"/>
                    <a:pt x="3329" y="13558"/>
                    <a:pt x="3105" y="13782"/>
                  </a:cubicBezTo>
                  <a:cubicBezTo>
                    <a:pt x="2881" y="14006"/>
                    <a:pt x="2668" y="14230"/>
                    <a:pt x="2401" y="14454"/>
                  </a:cubicBezTo>
                  <a:cubicBezTo>
                    <a:pt x="1910" y="14891"/>
                    <a:pt x="1377" y="15254"/>
                    <a:pt x="844" y="15563"/>
                  </a:cubicBezTo>
                  <a:cubicBezTo>
                    <a:pt x="801" y="15563"/>
                    <a:pt x="801" y="15520"/>
                    <a:pt x="844" y="15478"/>
                  </a:cubicBezTo>
                  <a:cubicBezTo>
                    <a:pt x="886" y="15382"/>
                    <a:pt x="929" y="15339"/>
                    <a:pt x="972" y="15254"/>
                  </a:cubicBezTo>
                  <a:cubicBezTo>
                    <a:pt x="1110" y="14944"/>
                    <a:pt x="1281" y="14678"/>
                    <a:pt x="1505" y="14411"/>
                  </a:cubicBezTo>
                  <a:cubicBezTo>
                    <a:pt x="2262" y="13430"/>
                    <a:pt x="3287" y="12715"/>
                    <a:pt x="4439" y="12363"/>
                  </a:cubicBezTo>
                  <a:close/>
                  <a:moveTo>
                    <a:pt x="4535" y="12405"/>
                  </a:moveTo>
                  <a:lnTo>
                    <a:pt x="4535" y="12405"/>
                  </a:lnTo>
                  <a:cubicBezTo>
                    <a:pt x="4129" y="13163"/>
                    <a:pt x="3681" y="13920"/>
                    <a:pt x="3105" y="14496"/>
                  </a:cubicBezTo>
                  <a:cubicBezTo>
                    <a:pt x="2668" y="14987"/>
                    <a:pt x="2081" y="15339"/>
                    <a:pt x="1462" y="15520"/>
                  </a:cubicBezTo>
                  <a:cubicBezTo>
                    <a:pt x="1281" y="15563"/>
                    <a:pt x="1110" y="15606"/>
                    <a:pt x="972" y="15606"/>
                  </a:cubicBezTo>
                  <a:lnTo>
                    <a:pt x="886" y="15606"/>
                  </a:lnTo>
                  <a:cubicBezTo>
                    <a:pt x="1196" y="15424"/>
                    <a:pt x="1462" y="15254"/>
                    <a:pt x="1772" y="15030"/>
                  </a:cubicBezTo>
                  <a:cubicBezTo>
                    <a:pt x="2305" y="14678"/>
                    <a:pt x="2796" y="14230"/>
                    <a:pt x="3201" y="13782"/>
                  </a:cubicBezTo>
                  <a:cubicBezTo>
                    <a:pt x="3415" y="13515"/>
                    <a:pt x="3639" y="13291"/>
                    <a:pt x="3863" y="13024"/>
                  </a:cubicBezTo>
                  <a:cubicBezTo>
                    <a:pt x="4001" y="12896"/>
                    <a:pt x="4087" y="12811"/>
                    <a:pt x="4215" y="12672"/>
                  </a:cubicBezTo>
                  <a:cubicBezTo>
                    <a:pt x="4311" y="12587"/>
                    <a:pt x="4396" y="12491"/>
                    <a:pt x="4535" y="12405"/>
                  </a:cubicBezTo>
                  <a:close/>
                  <a:moveTo>
                    <a:pt x="5239" y="12405"/>
                  </a:moveTo>
                  <a:lnTo>
                    <a:pt x="5239" y="12405"/>
                  </a:lnTo>
                  <a:cubicBezTo>
                    <a:pt x="5729" y="12811"/>
                    <a:pt x="6177" y="13248"/>
                    <a:pt x="6529" y="13739"/>
                  </a:cubicBezTo>
                  <a:cubicBezTo>
                    <a:pt x="6881" y="14272"/>
                    <a:pt x="7201" y="14848"/>
                    <a:pt x="7372" y="15478"/>
                  </a:cubicBezTo>
                  <a:cubicBezTo>
                    <a:pt x="7511" y="15787"/>
                    <a:pt x="7553" y="16139"/>
                    <a:pt x="7596" y="16448"/>
                  </a:cubicBezTo>
                  <a:cubicBezTo>
                    <a:pt x="7596" y="16544"/>
                    <a:pt x="7639" y="16630"/>
                    <a:pt x="7596" y="16630"/>
                  </a:cubicBezTo>
                  <a:cubicBezTo>
                    <a:pt x="7329" y="16363"/>
                    <a:pt x="7105" y="16096"/>
                    <a:pt x="6881" y="15787"/>
                  </a:cubicBezTo>
                  <a:cubicBezTo>
                    <a:pt x="6529" y="15254"/>
                    <a:pt x="6220" y="14678"/>
                    <a:pt x="5953" y="14048"/>
                  </a:cubicBezTo>
                  <a:cubicBezTo>
                    <a:pt x="5815" y="13739"/>
                    <a:pt x="5729" y="13472"/>
                    <a:pt x="5601" y="13163"/>
                  </a:cubicBezTo>
                  <a:cubicBezTo>
                    <a:pt x="5548" y="13024"/>
                    <a:pt x="5463" y="12896"/>
                    <a:pt x="5420" y="12757"/>
                  </a:cubicBezTo>
                  <a:cubicBezTo>
                    <a:pt x="5377" y="12629"/>
                    <a:pt x="5281" y="12544"/>
                    <a:pt x="5239" y="12405"/>
                  </a:cubicBezTo>
                  <a:close/>
                  <a:moveTo>
                    <a:pt x="5153" y="12448"/>
                  </a:moveTo>
                  <a:lnTo>
                    <a:pt x="5153" y="12448"/>
                  </a:lnTo>
                  <a:cubicBezTo>
                    <a:pt x="5239" y="12587"/>
                    <a:pt x="5281" y="12715"/>
                    <a:pt x="5377" y="12853"/>
                  </a:cubicBezTo>
                  <a:cubicBezTo>
                    <a:pt x="5463" y="13024"/>
                    <a:pt x="5505" y="13205"/>
                    <a:pt x="5601" y="13387"/>
                  </a:cubicBezTo>
                  <a:cubicBezTo>
                    <a:pt x="5729" y="13654"/>
                    <a:pt x="5815" y="13963"/>
                    <a:pt x="5953" y="14272"/>
                  </a:cubicBezTo>
                  <a:cubicBezTo>
                    <a:pt x="6081" y="14539"/>
                    <a:pt x="6263" y="14848"/>
                    <a:pt x="6401" y="15115"/>
                  </a:cubicBezTo>
                  <a:cubicBezTo>
                    <a:pt x="6753" y="15648"/>
                    <a:pt x="7105" y="16182"/>
                    <a:pt x="7553" y="16672"/>
                  </a:cubicBezTo>
                  <a:lnTo>
                    <a:pt x="7511" y="16672"/>
                  </a:lnTo>
                  <a:cubicBezTo>
                    <a:pt x="7415" y="16630"/>
                    <a:pt x="7372" y="16587"/>
                    <a:pt x="7287" y="16544"/>
                  </a:cubicBezTo>
                  <a:cubicBezTo>
                    <a:pt x="7148" y="16491"/>
                    <a:pt x="6977" y="16406"/>
                    <a:pt x="6839" y="16278"/>
                  </a:cubicBezTo>
                  <a:cubicBezTo>
                    <a:pt x="5687" y="15382"/>
                    <a:pt x="5377" y="13824"/>
                    <a:pt x="5153" y="12448"/>
                  </a:cubicBezTo>
                  <a:close/>
                  <a:moveTo>
                    <a:pt x="4087" y="17430"/>
                  </a:moveTo>
                  <a:cubicBezTo>
                    <a:pt x="4129" y="17782"/>
                    <a:pt x="4172" y="18187"/>
                    <a:pt x="4215" y="18582"/>
                  </a:cubicBezTo>
                  <a:cubicBezTo>
                    <a:pt x="4311" y="19478"/>
                    <a:pt x="4311" y="20406"/>
                    <a:pt x="4087" y="21291"/>
                  </a:cubicBezTo>
                  <a:cubicBezTo>
                    <a:pt x="3905" y="22049"/>
                    <a:pt x="3553" y="22763"/>
                    <a:pt x="3105" y="23382"/>
                  </a:cubicBezTo>
                  <a:cubicBezTo>
                    <a:pt x="3201" y="23030"/>
                    <a:pt x="3244" y="22625"/>
                    <a:pt x="3287" y="22230"/>
                  </a:cubicBezTo>
                  <a:cubicBezTo>
                    <a:pt x="3372" y="21430"/>
                    <a:pt x="3415" y="20587"/>
                    <a:pt x="3511" y="19745"/>
                  </a:cubicBezTo>
                  <a:cubicBezTo>
                    <a:pt x="3553" y="19339"/>
                    <a:pt x="3639" y="18945"/>
                    <a:pt x="3735" y="18539"/>
                  </a:cubicBezTo>
                  <a:cubicBezTo>
                    <a:pt x="3777" y="18358"/>
                    <a:pt x="3820" y="18145"/>
                    <a:pt x="3905" y="17963"/>
                  </a:cubicBezTo>
                  <a:cubicBezTo>
                    <a:pt x="3948" y="17782"/>
                    <a:pt x="4044" y="17611"/>
                    <a:pt x="4087" y="17430"/>
                  </a:cubicBezTo>
                  <a:close/>
                  <a:moveTo>
                    <a:pt x="3681" y="18230"/>
                  </a:moveTo>
                  <a:cubicBezTo>
                    <a:pt x="3639" y="18358"/>
                    <a:pt x="3639" y="18539"/>
                    <a:pt x="3596" y="18678"/>
                  </a:cubicBezTo>
                  <a:cubicBezTo>
                    <a:pt x="3415" y="19478"/>
                    <a:pt x="3372" y="20278"/>
                    <a:pt x="3329" y="21078"/>
                  </a:cubicBezTo>
                  <a:cubicBezTo>
                    <a:pt x="3287" y="21515"/>
                    <a:pt x="3287" y="21963"/>
                    <a:pt x="3244" y="22358"/>
                  </a:cubicBezTo>
                  <a:cubicBezTo>
                    <a:pt x="3201" y="22721"/>
                    <a:pt x="3148" y="23073"/>
                    <a:pt x="3062" y="23425"/>
                  </a:cubicBezTo>
                  <a:cubicBezTo>
                    <a:pt x="2934" y="22988"/>
                    <a:pt x="2796" y="22539"/>
                    <a:pt x="2710" y="22091"/>
                  </a:cubicBezTo>
                  <a:cubicBezTo>
                    <a:pt x="2614" y="21654"/>
                    <a:pt x="2710" y="21206"/>
                    <a:pt x="2796" y="20758"/>
                  </a:cubicBezTo>
                  <a:cubicBezTo>
                    <a:pt x="2934" y="20321"/>
                    <a:pt x="3020" y="19830"/>
                    <a:pt x="3201" y="19382"/>
                  </a:cubicBezTo>
                  <a:cubicBezTo>
                    <a:pt x="3329" y="18987"/>
                    <a:pt x="3511" y="18625"/>
                    <a:pt x="3681" y="18230"/>
                  </a:cubicBezTo>
                  <a:close/>
                  <a:moveTo>
                    <a:pt x="6451" y="1"/>
                  </a:moveTo>
                  <a:cubicBezTo>
                    <a:pt x="5305" y="1"/>
                    <a:pt x="4133" y="193"/>
                    <a:pt x="3062" y="629"/>
                  </a:cubicBezTo>
                  <a:cubicBezTo>
                    <a:pt x="2881" y="714"/>
                    <a:pt x="2753" y="757"/>
                    <a:pt x="2614" y="853"/>
                  </a:cubicBezTo>
                  <a:cubicBezTo>
                    <a:pt x="2529" y="895"/>
                    <a:pt x="2444" y="981"/>
                    <a:pt x="2444" y="1119"/>
                  </a:cubicBezTo>
                  <a:cubicBezTo>
                    <a:pt x="2486" y="1247"/>
                    <a:pt x="2668" y="1343"/>
                    <a:pt x="2796" y="1386"/>
                  </a:cubicBezTo>
                  <a:cubicBezTo>
                    <a:pt x="2934" y="1471"/>
                    <a:pt x="3062" y="1514"/>
                    <a:pt x="3244" y="1557"/>
                  </a:cubicBezTo>
                  <a:cubicBezTo>
                    <a:pt x="3820" y="1738"/>
                    <a:pt x="4396" y="1877"/>
                    <a:pt x="4972" y="1962"/>
                  </a:cubicBezTo>
                  <a:cubicBezTo>
                    <a:pt x="5478" y="2029"/>
                    <a:pt x="5987" y="2063"/>
                    <a:pt x="6494" y="2063"/>
                  </a:cubicBezTo>
                  <a:cubicBezTo>
                    <a:pt x="7996" y="2063"/>
                    <a:pt x="9486" y="1771"/>
                    <a:pt x="10882" y="1205"/>
                  </a:cubicBezTo>
                  <a:lnTo>
                    <a:pt x="10882" y="1205"/>
                  </a:lnTo>
                  <a:cubicBezTo>
                    <a:pt x="10178" y="1781"/>
                    <a:pt x="9506" y="2495"/>
                    <a:pt x="8930" y="3253"/>
                  </a:cubicBezTo>
                  <a:cubicBezTo>
                    <a:pt x="8578" y="3690"/>
                    <a:pt x="8268" y="4181"/>
                    <a:pt x="8002" y="4672"/>
                  </a:cubicBezTo>
                  <a:lnTo>
                    <a:pt x="7948" y="4672"/>
                  </a:lnTo>
                  <a:cubicBezTo>
                    <a:pt x="7906" y="4672"/>
                    <a:pt x="7906" y="4714"/>
                    <a:pt x="7863" y="4714"/>
                  </a:cubicBezTo>
                  <a:cubicBezTo>
                    <a:pt x="7745" y="4722"/>
                    <a:pt x="7626" y="4726"/>
                    <a:pt x="7507" y="4726"/>
                  </a:cubicBezTo>
                  <a:cubicBezTo>
                    <a:pt x="7004" y="4726"/>
                    <a:pt x="6497" y="4663"/>
                    <a:pt x="5996" y="4629"/>
                  </a:cubicBezTo>
                  <a:cubicBezTo>
                    <a:pt x="5641" y="4567"/>
                    <a:pt x="5264" y="4522"/>
                    <a:pt x="4881" y="4522"/>
                  </a:cubicBezTo>
                  <a:cubicBezTo>
                    <a:pt x="4734" y="4522"/>
                    <a:pt x="4586" y="4529"/>
                    <a:pt x="4439" y="4544"/>
                  </a:cubicBezTo>
                  <a:cubicBezTo>
                    <a:pt x="3948" y="4544"/>
                    <a:pt x="3511" y="4629"/>
                    <a:pt x="3020" y="4757"/>
                  </a:cubicBezTo>
                  <a:cubicBezTo>
                    <a:pt x="2081" y="5024"/>
                    <a:pt x="1238" y="5472"/>
                    <a:pt x="481" y="6090"/>
                  </a:cubicBezTo>
                  <a:cubicBezTo>
                    <a:pt x="438" y="6144"/>
                    <a:pt x="438" y="6229"/>
                    <a:pt x="534" y="6272"/>
                  </a:cubicBezTo>
                  <a:cubicBezTo>
                    <a:pt x="1068" y="6538"/>
                    <a:pt x="1729" y="6538"/>
                    <a:pt x="2305" y="6538"/>
                  </a:cubicBezTo>
                  <a:cubicBezTo>
                    <a:pt x="4215" y="6496"/>
                    <a:pt x="6081" y="6005"/>
                    <a:pt x="7735" y="5077"/>
                  </a:cubicBezTo>
                  <a:lnTo>
                    <a:pt x="7735" y="5077"/>
                  </a:lnTo>
                  <a:cubicBezTo>
                    <a:pt x="7468" y="5557"/>
                    <a:pt x="7201" y="6048"/>
                    <a:pt x="6977" y="6581"/>
                  </a:cubicBezTo>
                  <a:cubicBezTo>
                    <a:pt x="6796" y="6986"/>
                    <a:pt x="6615" y="7338"/>
                    <a:pt x="6444" y="7744"/>
                  </a:cubicBezTo>
                  <a:cubicBezTo>
                    <a:pt x="6401" y="7690"/>
                    <a:pt x="6348" y="7690"/>
                    <a:pt x="6305" y="7690"/>
                  </a:cubicBezTo>
                  <a:cubicBezTo>
                    <a:pt x="5153" y="7957"/>
                    <a:pt x="4001" y="8181"/>
                    <a:pt x="2934" y="8672"/>
                  </a:cubicBezTo>
                  <a:cubicBezTo>
                    <a:pt x="2038" y="9077"/>
                    <a:pt x="1196" y="9611"/>
                    <a:pt x="577" y="10357"/>
                  </a:cubicBezTo>
                  <a:cubicBezTo>
                    <a:pt x="396" y="10581"/>
                    <a:pt x="268" y="10763"/>
                    <a:pt x="129" y="10944"/>
                  </a:cubicBezTo>
                  <a:cubicBezTo>
                    <a:pt x="44" y="11115"/>
                    <a:pt x="1" y="11339"/>
                    <a:pt x="214" y="11424"/>
                  </a:cubicBezTo>
                  <a:cubicBezTo>
                    <a:pt x="310" y="11475"/>
                    <a:pt x="430" y="11487"/>
                    <a:pt x="549" y="11487"/>
                  </a:cubicBezTo>
                  <a:cubicBezTo>
                    <a:pt x="654" y="11487"/>
                    <a:pt x="758" y="11477"/>
                    <a:pt x="844" y="11477"/>
                  </a:cubicBezTo>
                  <a:cubicBezTo>
                    <a:pt x="1068" y="11424"/>
                    <a:pt x="1334" y="11381"/>
                    <a:pt x="1548" y="11339"/>
                  </a:cubicBezTo>
                  <a:cubicBezTo>
                    <a:pt x="2486" y="11072"/>
                    <a:pt x="3415" y="10677"/>
                    <a:pt x="4215" y="10144"/>
                  </a:cubicBezTo>
                  <a:cubicBezTo>
                    <a:pt x="4620" y="9877"/>
                    <a:pt x="5015" y="9557"/>
                    <a:pt x="5377" y="9248"/>
                  </a:cubicBezTo>
                  <a:cubicBezTo>
                    <a:pt x="5644" y="9077"/>
                    <a:pt x="5868" y="8853"/>
                    <a:pt x="6081" y="8587"/>
                  </a:cubicBezTo>
                  <a:lnTo>
                    <a:pt x="6081" y="8587"/>
                  </a:lnTo>
                  <a:cubicBezTo>
                    <a:pt x="5868" y="9077"/>
                    <a:pt x="5687" y="9557"/>
                    <a:pt x="5505" y="10048"/>
                  </a:cubicBezTo>
                  <a:cubicBezTo>
                    <a:pt x="5239" y="10720"/>
                    <a:pt x="5015" y="11381"/>
                    <a:pt x="4844" y="12053"/>
                  </a:cubicBezTo>
                  <a:cubicBezTo>
                    <a:pt x="4801" y="12011"/>
                    <a:pt x="4801" y="12011"/>
                    <a:pt x="4748" y="12011"/>
                  </a:cubicBezTo>
                  <a:cubicBezTo>
                    <a:pt x="3948" y="12224"/>
                    <a:pt x="3148" y="12587"/>
                    <a:pt x="2486" y="13120"/>
                  </a:cubicBezTo>
                  <a:cubicBezTo>
                    <a:pt x="1868" y="13558"/>
                    <a:pt x="1377" y="14091"/>
                    <a:pt x="972" y="14720"/>
                  </a:cubicBezTo>
                  <a:cubicBezTo>
                    <a:pt x="886" y="14891"/>
                    <a:pt x="748" y="15072"/>
                    <a:pt x="662" y="15254"/>
                  </a:cubicBezTo>
                  <a:cubicBezTo>
                    <a:pt x="620" y="15382"/>
                    <a:pt x="534" y="15520"/>
                    <a:pt x="577" y="15648"/>
                  </a:cubicBezTo>
                  <a:cubicBezTo>
                    <a:pt x="638" y="15797"/>
                    <a:pt x="803" y="15845"/>
                    <a:pt x="983" y="15845"/>
                  </a:cubicBezTo>
                  <a:cubicBezTo>
                    <a:pt x="1177" y="15845"/>
                    <a:pt x="1389" y="15789"/>
                    <a:pt x="1505" y="15744"/>
                  </a:cubicBezTo>
                  <a:cubicBezTo>
                    <a:pt x="3062" y="15339"/>
                    <a:pt x="3948" y="13963"/>
                    <a:pt x="4663" y="12629"/>
                  </a:cubicBezTo>
                  <a:lnTo>
                    <a:pt x="4663" y="12629"/>
                  </a:lnTo>
                  <a:cubicBezTo>
                    <a:pt x="4311" y="13963"/>
                    <a:pt x="4087" y="15296"/>
                    <a:pt x="4044" y="16672"/>
                  </a:cubicBezTo>
                  <a:cubicBezTo>
                    <a:pt x="4044" y="16672"/>
                    <a:pt x="4001" y="16672"/>
                    <a:pt x="4001" y="16715"/>
                  </a:cubicBezTo>
                  <a:cubicBezTo>
                    <a:pt x="3905" y="17248"/>
                    <a:pt x="3681" y="17782"/>
                    <a:pt x="3415" y="18273"/>
                  </a:cubicBezTo>
                  <a:cubicBezTo>
                    <a:pt x="3201" y="18678"/>
                    <a:pt x="3020" y="19115"/>
                    <a:pt x="2838" y="19606"/>
                  </a:cubicBezTo>
                  <a:cubicBezTo>
                    <a:pt x="2710" y="20054"/>
                    <a:pt x="2614" y="20545"/>
                    <a:pt x="2529" y="21025"/>
                  </a:cubicBezTo>
                  <a:cubicBezTo>
                    <a:pt x="2444" y="21473"/>
                    <a:pt x="2401" y="21921"/>
                    <a:pt x="2529" y="22358"/>
                  </a:cubicBezTo>
                  <a:cubicBezTo>
                    <a:pt x="2614" y="22806"/>
                    <a:pt x="2753" y="23297"/>
                    <a:pt x="2881" y="23745"/>
                  </a:cubicBezTo>
                  <a:cubicBezTo>
                    <a:pt x="2914" y="23798"/>
                    <a:pt x="2976" y="23834"/>
                    <a:pt x="3028" y="23834"/>
                  </a:cubicBezTo>
                  <a:cubicBezTo>
                    <a:pt x="3060" y="23834"/>
                    <a:pt x="3089" y="23820"/>
                    <a:pt x="3105" y="23788"/>
                  </a:cubicBezTo>
                  <a:cubicBezTo>
                    <a:pt x="3415" y="23382"/>
                    <a:pt x="3681" y="22945"/>
                    <a:pt x="3905" y="22497"/>
                  </a:cubicBezTo>
                  <a:cubicBezTo>
                    <a:pt x="4268" y="21697"/>
                    <a:pt x="4481" y="20811"/>
                    <a:pt x="4535" y="19873"/>
                  </a:cubicBezTo>
                  <a:cubicBezTo>
                    <a:pt x="4535" y="18891"/>
                    <a:pt x="4396" y="17920"/>
                    <a:pt x="4268" y="16939"/>
                  </a:cubicBezTo>
                  <a:cubicBezTo>
                    <a:pt x="4311" y="15648"/>
                    <a:pt x="4481" y="14358"/>
                    <a:pt x="4801" y="13120"/>
                  </a:cubicBezTo>
                  <a:cubicBezTo>
                    <a:pt x="4844" y="12939"/>
                    <a:pt x="4887" y="12757"/>
                    <a:pt x="4929" y="12587"/>
                  </a:cubicBezTo>
                  <a:cubicBezTo>
                    <a:pt x="5068" y="13430"/>
                    <a:pt x="5196" y="14230"/>
                    <a:pt x="5548" y="14987"/>
                  </a:cubicBezTo>
                  <a:cubicBezTo>
                    <a:pt x="5911" y="15744"/>
                    <a:pt x="6444" y="16406"/>
                    <a:pt x="7201" y="16758"/>
                  </a:cubicBezTo>
                  <a:cubicBezTo>
                    <a:pt x="7306" y="16836"/>
                    <a:pt x="7447" y="16908"/>
                    <a:pt x="7564" y="16908"/>
                  </a:cubicBezTo>
                  <a:cubicBezTo>
                    <a:pt x="7591" y="16908"/>
                    <a:pt x="7616" y="16904"/>
                    <a:pt x="7639" y="16896"/>
                  </a:cubicBezTo>
                  <a:cubicBezTo>
                    <a:pt x="7820" y="16854"/>
                    <a:pt x="7863" y="16715"/>
                    <a:pt x="7863" y="16544"/>
                  </a:cubicBezTo>
                  <a:cubicBezTo>
                    <a:pt x="7820" y="16182"/>
                    <a:pt x="7735" y="15830"/>
                    <a:pt x="7639" y="15478"/>
                  </a:cubicBezTo>
                  <a:cubicBezTo>
                    <a:pt x="7244" y="14091"/>
                    <a:pt x="6305" y="12853"/>
                    <a:pt x="5068" y="12053"/>
                  </a:cubicBezTo>
                  <a:cubicBezTo>
                    <a:pt x="5335" y="11253"/>
                    <a:pt x="5601" y="10496"/>
                    <a:pt x="5868" y="9696"/>
                  </a:cubicBezTo>
                  <a:cubicBezTo>
                    <a:pt x="6039" y="9248"/>
                    <a:pt x="6220" y="8811"/>
                    <a:pt x="6401" y="8405"/>
                  </a:cubicBezTo>
                  <a:cubicBezTo>
                    <a:pt x="6444" y="8853"/>
                    <a:pt x="6572" y="9291"/>
                    <a:pt x="6753" y="9739"/>
                  </a:cubicBezTo>
                  <a:cubicBezTo>
                    <a:pt x="6935" y="10272"/>
                    <a:pt x="7148" y="10763"/>
                    <a:pt x="7415" y="11253"/>
                  </a:cubicBezTo>
                  <a:cubicBezTo>
                    <a:pt x="7682" y="11691"/>
                    <a:pt x="7948" y="12096"/>
                    <a:pt x="8268" y="12491"/>
                  </a:cubicBezTo>
                  <a:cubicBezTo>
                    <a:pt x="8620" y="12896"/>
                    <a:pt x="8930" y="13291"/>
                    <a:pt x="9378" y="13654"/>
                  </a:cubicBezTo>
                  <a:cubicBezTo>
                    <a:pt x="9505" y="13749"/>
                    <a:pt x="9933" y="14122"/>
                    <a:pt x="10218" y="14122"/>
                  </a:cubicBezTo>
                  <a:cubicBezTo>
                    <a:pt x="10317" y="14122"/>
                    <a:pt x="10398" y="14078"/>
                    <a:pt x="10444" y="13963"/>
                  </a:cubicBezTo>
                  <a:cubicBezTo>
                    <a:pt x="10487" y="13878"/>
                    <a:pt x="10487" y="13739"/>
                    <a:pt x="10444" y="13654"/>
                  </a:cubicBezTo>
                  <a:lnTo>
                    <a:pt x="10444" y="13291"/>
                  </a:lnTo>
                  <a:cubicBezTo>
                    <a:pt x="10402" y="13077"/>
                    <a:pt x="10348" y="12853"/>
                    <a:pt x="10306" y="12629"/>
                  </a:cubicBezTo>
                  <a:cubicBezTo>
                    <a:pt x="9772" y="10624"/>
                    <a:pt x="8172" y="9205"/>
                    <a:pt x="6711" y="7872"/>
                  </a:cubicBezTo>
                  <a:cubicBezTo>
                    <a:pt x="6668" y="7872"/>
                    <a:pt x="6668" y="7872"/>
                    <a:pt x="6668" y="7829"/>
                  </a:cubicBezTo>
                  <a:cubicBezTo>
                    <a:pt x="6881" y="7296"/>
                    <a:pt x="7105" y="6805"/>
                    <a:pt x="7372" y="6272"/>
                  </a:cubicBezTo>
                  <a:cubicBezTo>
                    <a:pt x="7682" y="5653"/>
                    <a:pt x="8044" y="5024"/>
                    <a:pt x="8396" y="4405"/>
                  </a:cubicBezTo>
                  <a:cubicBezTo>
                    <a:pt x="8439" y="4896"/>
                    <a:pt x="8482" y="5344"/>
                    <a:pt x="8578" y="5824"/>
                  </a:cubicBezTo>
                  <a:cubicBezTo>
                    <a:pt x="8748" y="6805"/>
                    <a:pt x="9068" y="7786"/>
                    <a:pt x="9506" y="8672"/>
                  </a:cubicBezTo>
                  <a:cubicBezTo>
                    <a:pt x="9730" y="9163"/>
                    <a:pt x="9996" y="9611"/>
                    <a:pt x="10263" y="10005"/>
                  </a:cubicBezTo>
                  <a:cubicBezTo>
                    <a:pt x="10572" y="10453"/>
                    <a:pt x="10882" y="10891"/>
                    <a:pt x="11330" y="11211"/>
                  </a:cubicBezTo>
                  <a:cubicBezTo>
                    <a:pt x="11352" y="11222"/>
                    <a:pt x="11375" y="11227"/>
                    <a:pt x="11397" y="11227"/>
                  </a:cubicBezTo>
                  <a:cubicBezTo>
                    <a:pt x="11459" y="11227"/>
                    <a:pt x="11511" y="11185"/>
                    <a:pt x="11511" y="11115"/>
                  </a:cubicBezTo>
                  <a:cubicBezTo>
                    <a:pt x="11554" y="10581"/>
                    <a:pt x="11554" y="10005"/>
                    <a:pt x="11511" y="9472"/>
                  </a:cubicBezTo>
                  <a:cubicBezTo>
                    <a:pt x="11372" y="8544"/>
                    <a:pt x="11063" y="7605"/>
                    <a:pt x="10530" y="6805"/>
                  </a:cubicBezTo>
                  <a:cubicBezTo>
                    <a:pt x="9954" y="5877"/>
                    <a:pt x="9154" y="5120"/>
                    <a:pt x="8620" y="4181"/>
                  </a:cubicBezTo>
                  <a:lnTo>
                    <a:pt x="8620" y="4096"/>
                  </a:lnTo>
                  <a:cubicBezTo>
                    <a:pt x="9420" y="2890"/>
                    <a:pt x="10402" y="1823"/>
                    <a:pt x="11554" y="1023"/>
                  </a:cubicBezTo>
                  <a:lnTo>
                    <a:pt x="11554" y="1023"/>
                  </a:lnTo>
                  <a:cubicBezTo>
                    <a:pt x="11511" y="2314"/>
                    <a:pt x="11682" y="3562"/>
                    <a:pt x="12045" y="4810"/>
                  </a:cubicBezTo>
                  <a:cubicBezTo>
                    <a:pt x="12354" y="5920"/>
                    <a:pt x="12887" y="7029"/>
                    <a:pt x="13549" y="8010"/>
                  </a:cubicBezTo>
                  <a:cubicBezTo>
                    <a:pt x="13687" y="8224"/>
                    <a:pt x="13869" y="8491"/>
                    <a:pt x="14039" y="8715"/>
                  </a:cubicBezTo>
                  <a:cubicBezTo>
                    <a:pt x="14263" y="8939"/>
                    <a:pt x="14487" y="9248"/>
                    <a:pt x="14711" y="9429"/>
                  </a:cubicBezTo>
                  <a:cubicBezTo>
                    <a:pt x="14814" y="9506"/>
                    <a:pt x="15002" y="9618"/>
                    <a:pt x="15145" y="9618"/>
                  </a:cubicBezTo>
                  <a:cubicBezTo>
                    <a:pt x="15239" y="9618"/>
                    <a:pt x="15313" y="9569"/>
                    <a:pt x="15330" y="9429"/>
                  </a:cubicBezTo>
                  <a:cubicBezTo>
                    <a:pt x="15330" y="9120"/>
                    <a:pt x="15330" y="8757"/>
                    <a:pt x="15287" y="8448"/>
                  </a:cubicBezTo>
                  <a:cubicBezTo>
                    <a:pt x="15202" y="7114"/>
                    <a:pt x="14711" y="5877"/>
                    <a:pt x="14082" y="4714"/>
                  </a:cubicBezTo>
                  <a:cubicBezTo>
                    <a:pt x="13773" y="4096"/>
                    <a:pt x="13421" y="3477"/>
                    <a:pt x="13015" y="2890"/>
                  </a:cubicBezTo>
                  <a:cubicBezTo>
                    <a:pt x="12621" y="2271"/>
                    <a:pt x="12130" y="1695"/>
                    <a:pt x="11863" y="1023"/>
                  </a:cubicBezTo>
                  <a:lnTo>
                    <a:pt x="11820" y="981"/>
                  </a:lnTo>
                  <a:lnTo>
                    <a:pt x="11820" y="853"/>
                  </a:lnTo>
                  <a:cubicBezTo>
                    <a:pt x="11863" y="810"/>
                    <a:pt x="11949" y="757"/>
                    <a:pt x="12045" y="714"/>
                  </a:cubicBezTo>
                  <a:cubicBezTo>
                    <a:pt x="12130" y="671"/>
                    <a:pt x="12045" y="490"/>
                    <a:pt x="11949" y="490"/>
                  </a:cubicBezTo>
                  <a:cubicBezTo>
                    <a:pt x="11906" y="490"/>
                    <a:pt x="11863" y="490"/>
                    <a:pt x="11863" y="543"/>
                  </a:cubicBezTo>
                  <a:cubicBezTo>
                    <a:pt x="11820" y="543"/>
                    <a:pt x="11778" y="586"/>
                    <a:pt x="11735" y="586"/>
                  </a:cubicBezTo>
                  <a:lnTo>
                    <a:pt x="11639" y="586"/>
                  </a:lnTo>
                  <a:cubicBezTo>
                    <a:pt x="10839" y="586"/>
                    <a:pt x="10039" y="362"/>
                    <a:pt x="9282" y="223"/>
                  </a:cubicBezTo>
                  <a:cubicBezTo>
                    <a:pt x="8482" y="138"/>
                    <a:pt x="7682" y="10"/>
                    <a:pt x="6881" y="10"/>
                  </a:cubicBezTo>
                  <a:cubicBezTo>
                    <a:pt x="6739" y="4"/>
                    <a:pt x="6595" y="1"/>
                    <a:pt x="645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9"/>
            <p:cNvSpPr/>
            <p:nvPr/>
          </p:nvSpPr>
          <p:spPr>
            <a:xfrm>
              <a:off x="6868396" y="4007923"/>
              <a:ext cx="337229" cy="40485"/>
            </a:xfrm>
            <a:custGeom>
              <a:avLst/>
              <a:gdLst/>
              <a:ahLst/>
              <a:cxnLst/>
              <a:rect l="l" t="t" r="r" b="b"/>
              <a:pathLst>
                <a:path w="8588" h="1031" extrusionOk="0">
                  <a:moveTo>
                    <a:pt x="8492" y="1"/>
                  </a:moveTo>
                  <a:cubicBezTo>
                    <a:pt x="8492" y="43"/>
                    <a:pt x="8449" y="43"/>
                    <a:pt x="8449" y="43"/>
                  </a:cubicBezTo>
                  <a:cubicBezTo>
                    <a:pt x="7873" y="129"/>
                    <a:pt x="7297" y="182"/>
                    <a:pt x="6764" y="225"/>
                  </a:cubicBezTo>
                  <a:cubicBezTo>
                    <a:pt x="6188" y="267"/>
                    <a:pt x="5601" y="267"/>
                    <a:pt x="5068" y="310"/>
                  </a:cubicBezTo>
                  <a:cubicBezTo>
                    <a:pt x="3958" y="395"/>
                    <a:pt x="2806" y="449"/>
                    <a:pt x="1697" y="449"/>
                  </a:cubicBezTo>
                  <a:cubicBezTo>
                    <a:pt x="1565" y="459"/>
                    <a:pt x="1431" y="464"/>
                    <a:pt x="1295" y="464"/>
                  </a:cubicBezTo>
                  <a:cubicBezTo>
                    <a:pt x="879" y="464"/>
                    <a:pt x="443" y="415"/>
                    <a:pt x="0" y="310"/>
                  </a:cubicBezTo>
                  <a:lnTo>
                    <a:pt x="0" y="310"/>
                  </a:lnTo>
                  <a:cubicBezTo>
                    <a:pt x="139" y="395"/>
                    <a:pt x="406" y="491"/>
                    <a:pt x="491" y="534"/>
                  </a:cubicBezTo>
                  <a:cubicBezTo>
                    <a:pt x="630" y="577"/>
                    <a:pt x="758" y="619"/>
                    <a:pt x="939" y="662"/>
                  </a:cubicBezTo>
                  <a:cubicBezTo>
                    <a:pt x="1249" y="758"/>
                    <a:pt x="1515" y="801"/>
                    <a:pt x="1825" y="843"/>
                  </a:cubicBezTo>
                  <a:cubicBezTo>
                    <a:pt x="2401" y="982"/>
                    <a:pt x="3030" y="1025"/>
                    <a:pt x="3649" y="1025"/>
                  </a:cubicBezTo>
                  <a:cubicBezTo>
                    <a:pt x="3765" y="1029"/>
                    <a:pt x="3881" y="1031"/>
                    <a:pt x="3998" y="1031"/>
                  </a:cubicBezTo>
                  <a:cubicBezTo>
                    <a:pt x="5092" y="1031"/>
                    <a:pt x="6204" y="852"/>
                    <a:pt x="7254" y="534"/>
                  </a:cubicBezTo>
                  <a:cubicBezTo>
                    <a:pt x="7692" y="395"/>
                    <a:pt x="8140" y="225"/>
                    <a:pt x="858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9"/>
            <p:cNvSpPr/>
            <p:nvPr/>
          </p:nvSpPr>
          <p:spPr>
            <a:xfrm>
              <a:off x="7102545" y="4166679"/>
              <a:ext cx="103077" cy="237529"/>
            </a:xfrm>
            <a:custGeom>
              <a:avLst/>
              <a:gdLst/>
              <a:ahLst/>
              <a:cxnLst/>
              <a:rect l="l" t="t" r="r" b="b"/>
              <a:pathLst>
                <a:path w="2625" h="6049" extrusionOk="0">
                  <a:moveTo>
                    <a:pt x="1" y="1"/>
                  </a:moveTo>
                  <a:lnTo>
                    <a:pt x="1" y="1"/>
                  </a:lnTo>
                  <a:cubicBezTo>
                    <a:pt x="171" y="1686"/>
                    <a:pt x="705" y="3339"/>
                    <a:pt x="1601" y="4801"/>
                  </a:cubicBezTo>
                  <a:cubicBezTo>
                    <a:pt x="1910" y="5249"/>
                    <a:pt x="2177" y="5740"/>
                    <a:pt x="2625" y="6049"/>
                  </a:cubicBezTo>
                  <a:lnTo>
                    <a:pt x="2625" y="5953"/>
                  </a:lnTo>
                  <a:cubicBezTo>
                    <a:pt x="2177" y="5249"/>
                    <a:pt x="1867" y="4492"/>
                    <a:pt x="1601" y="3691"/>
                  </a:cubicBezTo>
                  <a:cubicBezTo>
                    <a:pt x="1291" y="2891"/>
                    <a:pt x="1025" y="2006"/>
                    <a:pt x="662" y="1206"/>
                  </a:cubicBezTo>
                  <a:cubicBezTo>
                    <a:pt x="577" y="982"/>
                    <a:pt x="438" y="758"/>
                    <a:pt x="353" y="534"/>
                  </a:cubicBezTo>
                  <a:cubicBezTo>
                    <a:pt x="225" y="353"/>
                    <a:pt x="129" y="182"/>
                    <a:pt x="1"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9"/>
            <p:cNvSpPr/>
            <p:nvPr/>
          </p:nvSpPr>
          <p:spPr>
            <a:xfrm>
              <a:off x="6795085" y="4465343"/>
              <a:ext cx="144976" cy="123614"/>
            </a:xfrm>
            <a:custGeom>
              <a:avLst/>
              <a:gdLst/>
              <a:ahLst/>
              <a:cxnLst/>
              <a:rect l="l" t="t" r="r" b="b"/>
              <a:pathLst>
                <a:path w="3692" h="3148" extrusionOk="0">
                  <a:moveTo>
                    <a:pt x="3692" y="0"/>
                  </a:moveTo>
                  <a:cubicBezTo>
                    <a:pt x="3564" y="86"/>
                    <a:pt x="3468" y="171"/>
                    <a:pt x="3340" y="267"/>
                  </a:cubicBezTo>
                  <a:cubicBezTo>
                    <a:pt x="3254" y="352"/>
                    <a:pt x="3116" y="480"/>
                    <a:pt x="3030" y="619"/>
                  </a:cubicBezTo>
                  <a:cubicBezTo>
                    <a:pt x="2806" y="843"/>
                    <a:pt x="2582" y="1110"/>
                    <a:pt x="2358" y="1334"/>
                  </a:cubicBezTo>
                  <a:cubicBezTo>
                    <a:pt x="1921" y="1814"/>
                    <a:pt x="1430" y="2219"/>
                    <a:pt x="939" y="2614"/>
                  </a:cubicBezTo>
                  <a:cubicBezTo>
                    <a:pt x="630" y="2795"/>
                    <a:pt x="321" y="2977"/>
                    <a:pt x="1" y="3147"/>
                  </a:cubicBezTo>
                  <a:lnTo>
                    <a:pt x="97" y="3147"/>
                  </a:lnTo>
                  <a:cubicBezTo>
                    <a:pt x="267" y="3147"/>
                    <a:pt x="449" y="3147"/>
                    <a:pt x="630" y="3105"/>
                  </a:cubicBezTo>
                  <a:cubicBezTo>
                    <a:pt x="1249" y="2934"/>
                    <a:pt x="1825" y="2529"/>
                    <a:pt x="2273" y="2081"/>
                  </a:cubicBezTo>
                  <a:cubicBezTo>
                    <a:pt x="2849" y="1462"/>
                    <a:pt x="3297" y="704"/>
                    <a:pt x="3692"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9"/>
            <p:cNvSpPr/>
            <p:nvPr/>
          </p:nvSpPr>
          <p:spPr>
            <a:xfrm>
              <a:off x="7113030" y="4177163"/>
              <a:ext cx="94281" cy="219937"/>
            </a:xfrm>
            <a:custGeom>
              <a:avLst/>
              <a:gdLst/>
              <a:ahLst/>
              <a:cxnLst/>
              <a:rect l="l" t="t" r="r" b="b"/>
              <a:pathLst>
                <a:path w="2401" h="5601" extrusionOk="0">
                  <a:moveTo>
                    <a:pt x="0" y="0"/>
                  </a:moveTo>
                  <a:lnTo>
                    <a:pt x="0" y="0"/>
                  </a:lnTo>
                  <a:cubicBezTo>
                    <a:pt x="10" y="13"/>
                    <a:pt x="20" y="26"/>
                    <a:pt x="29" y="39"/>
                  </a:cubicBezTo>
                  <a:lnTo>
                    <a:pt x="29" y="39"/>
                  </a:lnTo>
                  <a:cubicBezTo>
                    <a:pt x="22" y="26"/>
                    <a:pt x="13" y="13"/>
                    <a:pt x="0" y="0"/>
                  </a:cubicBezTo>
                  <a:close/>
                  <a:moveTo>
                    <a:pt x="29" y="39"/>
                  </a:moveTo>
                  <a:cubicBezTo>
                    <a:pt x="47" y="70"/>
                    <a:pt x="56" y="102"/>
                    <a:pt x="86" y="139"/>
                  </a:cubicBezTo>
                  <a:cubicBezTo>
                    <a:pt x="171" y="352"/>
                    <a:pt x="310" y="534"/>
                    <a:pt x="395" y="715"/>
                  </a:cubicBezTo>
                  <a:cubicBezTo>
                    <a:pt x="576" y="1110"/>
                    <a:pt x="704" y="1558"/>
                    <a:pt x="886" y="1952"/>
                  </a:cubicBezTo>
                  <a:cubicBezTo>
                    <a:pt x="1152" y="2806"/>
                    <a:pt x="1419" y="3649"/>
                    <a:pt x="1771" y="4449"/>
                  </a:cubicBezTo>
                  <a:cubicBezTo>
                    <a:pt x="1952" y="4843"/>
                    <a:pt x="2134" y="5249"/>
                    <a:pt x="2358" y="5601"/>
                  </a:cubicBezTo>
                  <a:cubicBezTo>
                    <a:pt x="2400" y="4801"/>
                    <a:pt x="2304" y="3958"/>
                    <a:pt x="2038" y="3158"/>
                  </a:cubicBezTo>
                  <a:cubicBezTo>
                    <a:pt x="1867" y="2710"/>
                    <a:pt x="1686" y="2315"/>
                    <a:pt x="1462" y="1910"/>
                  </a:cubicBezTo>
                  <a:cubicBezTo>
                    <a:pt x="1152" y="1472"/>
                    <a:pt x="843" y="1067"/>
                    <a:pt x="491" y="619"/>
                  </a:cubicBezTo>
                  <a:cubicBezTo>
                    <a:pt x="320" y="458"/>
                    <a:pt x="187" y="250"/>
                    <a:pt x="29" y="39"/>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9"/>
            <p:cNvSpPr/>
            <p:nvPr/>
          </p:nvSpPr>
          <p:spPr>
            <a:xfrm>
              <a:off x="6884299" y="4660539"/>
              <a:ext cx="46964" cy="235880"/>
            </a:xfrm>
            <a:custGeom>
              <a:avLst/>
              <a:gdLst/>
              <a:ahLst/>
              <a:cxnLst/>
              <a:rect l="l" t="t" r="r" b="b"/>
              <a:pathLst>
                <a:path w="1196" h="6007" extrusionOk="0">
                  <a:moveTo>
                    <a:pt x="982" y="0"/>
                  </a:moveTo>
                  <a:cubicBezTo>
                    <a:pt x="886" y="182"/>
                    <a:pt x="844" y="363"/>
                    <a:pt x="758" y="576"/>
                  </a:cubicBezTo>
                  <a:cubicBezTo>
                    <a:pt x="716" y="758"/>
                    <a:pt x="662" y="939"/>
                    <a:pt x="620" y="1163"/>
                  </a:cubicBezTo>
                  <a:cubicBezTo>
                    <a:pt x="492" y="1558"/>
                    <a:pt x="449" y="1963"/>
                    <a:pt x="396" y="2358"/>
                  </a:cubicBezTo>
                  <a:cubicBezTo>
                    <a:pt x="310" y="3158"/>
                    <a:pt x="268" y="4001"/>
                    <a:pt x="182" y="4843"/>
                  </a:cubicBezTo>
                  <a:cubicBezTo>
                    <a:pt x="129" y="5206"/>
                    <a:pt x="86" y="5601"/>
                    <a:pt x="1" y="6006"/>
                  </a:cubicBezTo>
                  <a:cubicBezTo>
                    <a:pt x="449" y="5334"/>
                    <a:pt x="801" y="4630"/>
                    <a:pt x="982" y="3873"/>
                  </a:cubicBezTo>
                  <a:cubicBezTo>
                    <a:pt x="1196" y="2977"/>
                    <a:pt x="1196" y="2091"/>
                    <a:pt x="1110" y="1163"/>
                  </a:cubicBezTo>
                  <a:cubicBezTo>
                    <a:pt x="1068" y="800"/>
                    <a:pt x="1025" y="406"/>
                    <a:pt x="982"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6793396" y="4461574"/>
              <a:ext cx="143326" cy="127384"/>
            </a:xfrm>
            <a:custGeom>
              <a:avLst/>
              <a:gdLst/>
              <a:ahLst/>
              <a:cxnLst/>
              <a:rect l="l" t="t" r="r" b="b"/>
              <a:pathLst>
                <a:path w="3650" h="3244" extrusionOk="0">
                  <a:moveTo>
                    <a:pt x="3649" y="0"/>
                  </a:moveTo>
                  <a:lnTo>
                    <a:pt x="3649" y="0"/>
                  </a:lnTo>
                  <a:cubicBezTo>
                    <a:pt x="2497" y="406"/>
                    <a:pt x="1430" y="1110"/>
                    <a:pt x="716" y="2049"/>
                  </a:cubicBezTo>
                  <a:cubicBezTo>
                    <a:pt x="492" y="2315"/>
                    <a:pt x="310" y="2625"/>
                    <a:pt x="140" y="2891"/>
                  </a:cubicBezTo>
                  <a:cubicBezTo>
                    <a:pt x="97" y="2977"/>
                    <a:pt x="97" y="3073"/>
                    <a:pt x="44" y="3115"/>
                  </a:cubicBezTo>
                  <a:cubicBezTo>
                    <a:pt x="1" y="3201"/>
                    <a:pt x="1" y="3201"/>
                    <a:pt x="44" y="3243"/>
                  </a:cubicBezTo>
                  <a:cubicBezTo>
                    <a:pt x="577" y="2934"/>
                    <a:pt x="1110" y="2539"/>
                    <a:pt x="1601" y="2134"/>
                  </a:cubicBezTo>
                  <a:cubicBezTo>
                    <a:pt x="1868" y="1910"/>
                    <a:pt x="2092" y="1697"/>
                    <a:pt x="2316" y="1430"/>
                  </a:cubicBezTo>
                  <a:cubicBezTo>
                    <a:pt x="2540" y="1206"/>
                    <a:pt x="2711" y="939"/>
                    <a:pt x="2935" y="715"/>
                  </a:cubicBezTo>
                  <a:cubicBezTo>
                    <a:pt x="3073" y="576"/>
                    <a:pt x="3201" y="448"/>
                    <a:pt x="3297" y="310"/>
                  </a:cubicBezTo>
                  <a:cubicBezTo>
                    <a:pt x="3425" y="224"/>
                    <a:pt x="3511" y="96"/>
                    <a:pt x="3649"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6800543" y="4164991"/>
              <a:ext cx="235448" cy="49045"/>
            </a:xfrm>
            <a:custGeom>
              <a:avLst/>
              <a:gdLst/>
              <a:ahLst/>
              <a:cxnLst/>
              <a:rect l="l" t="t" r="r" b="b"/>
              <a:pathLst>
                <a:path w="5996" h="1249" extrusionOk="0">
                  <a:moveTo>
                    <a:pt x="3777" y="1"/>
                  </a:moveTo>
                  <a:cubicBezTo>
                    <a:pt x="2849" y="1"/>
                    <a:pt x="1910" y="182"/>
                    <a:pt x="1024" y="577"/>
                  </a:cubicBezTo>
                  <a:cubicBezTo>
                    <a:pt x="662" y="758"/>
                    <a:pt x="310" y="982"/>
                    <a:pt x="0" y="1249"/>
                  </a:cubicBezTo>
                  <a:cubicBezTo>
                    <a:pt x="800" y="1196"/>
                    <a:pt x="1600" y="1068"/>
                    <a:pt x="2401" y="886"/>
                  </a:cubicBezTo>
                  <a:cubicBezTo>
                    <a:pt x="3243" y="662"/>
                    <a:pt x="4086" y="396"/>
                    <a:pt x="4982" y="268"/>
                  </a:cubicBezTo>
                  <a:cubicBezTo>
                    <a:pt x="5195" y="225"/>
                    <a:pt x="5462" y="182"/>
                    <a:pt x="5686" y="182"/>
                  </a:cubicBezTo>
                  <a:lnTo>
                    <a:pt x="5995" y="182"/>
                  </a:lnTo>
                  <a:cubicBezTo>
                    <a:pt x="5249" y="86"/>
                    <a:pt x="4491" y="1"/>
                    <a:pt x="3777" y="1"/>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6964718" y="4467032"/>
              <a:ext cx="94321" cy="163824"/>
            </a:xfrm>
            <a:custGeom>
              <a:avLst/>
              <a:gdLst/>
              <a:ahLst/>
              <a:cxnLst/>
              <a:rect l="l" t="t" r="r" b="b"/>
              <a:pathLst>
                <a:path w="2402" h="4172" extrusionOk="0">
                  <a:moveTo>
                    <a:pt x="1" y="0"/>
                  </a:moveTo>
                  <a:cubicBezTo>
                    <a:pt x="214" y="1376"/>
                    <a:pt x="481" y="2891"/>
                    <a:pt x="1686" y="3819"/>
                  </a:cubicBezTo>
                  <a:cubicBezTo>
                    <a:pt x="1814" y="3904"/>
                    <a:pt x="1953" y="4000"/>
                    <a:pt x="2134" y="4086"/>
                  </a:cubicBezTo>
                  <a:cubicBezTo>
                    <a:pt x="2220" y="4128"/>
                    <a:pt x="2262" y="4171"/>
                    <a:pt x="2348" y="4171"/>
                  </a:cubicBezTo>
                  <a:lnTo>
                    <a:pt x="2401" y="4171"/>
                  </a:lnTo>
                  <a:cubicBezTo>
                    <a:pt x="1953" y="3734"/>
                    <a:pt x="1601" y="3200"/>
                    <a:pt x="1238" y="2667"/>
                  </a:cubicBezTo>
                  <a:cubicBezTo>
                    <a:pt x="1110" y="2358"/>
                    <a:pt x="929" y="2091"/>
                    <a:pt x="801" y="1771"/>
                  </a:cubicBezTo>
                  <a:cubicBezTo>
                    <a:pt x="662" y="1504"/>
                    <a:pt x="577" y="1195"/>
                    <a:pt x="438" y="885"/>
                  </a:cubicBezTo>
                  <a:cubicBezTo>
                    <a:pt x="353" y="704"/>
                    <a:pt x="310" y="576"/>
                    <a:pt x="214" y="395"/>
                  </a:cubicBezTo>
                  <a:cubicBezTo>
                    <a:pt x="129" y="267"/>
                    <a:pt x="44" y="128"/>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6865059" y="4693641"/>
              <a:ext cx="41898" cy="204427"/>
            </a:xfrm>
            <a:custGeom>
              <a:avLst/>
              <a:gdLst/>
              <a:ahLst/>
              <a:cxnLst/>
              <a:rect l="l" t="t" r="r" b="b"/>
              <a:pathLst>
                <a:path w="1067" h="5206" extrusionOk="0">
                  <a:moveTo>
                    <a:pt x="1067" y="0"/>
                  </a:moveTo>
                  <a:lnTo>
                    <a:pt x="1067" y="0"/>
                  </a:lnTo>
                  <a:cubicBezTo>
                    <a:pt x="886" y="363"/>
                    <a:pt x="715" y="758"/>
                    <a:pt x="576" y="1120"/>
                  </a:cubicBezTo>
                  <a:cubicBezTo>
                    <a:pt x="405" y="1558"/>
                    <a:pt x="267" y="2048"/>
                    <a:pt x="181" y="2539"/>
                  </a:cubicBezTo>
                  <a:cubicBezTo>
                    <a:pt x="85" y="2987"/>
                    <a:pt x="0" y="3424"/>
                    <a:pt x="85" y="3872"/>
                  </a:cubicBezTo>
                  <a:cubicBezTo>
                    <a:pt x="139" y="4320"/>
                    <a:pt x="267" y="4758"/>
                    <a:pt x="448" y="5206"/>
                  </a:cubicBezTo>
                  <a:cubicBezTo>
                    <a:pt x="491" y="4854"/>
                    <a:pt x="576" y="4491"/>
                    <a:pt x="576" y="4139"/>
                  </a:cubicBezTo>
                  <a:cubicBezTo>
                    <a:pt x="672" y="3691"/>
                    <a:pt x="672" y="3296"/>
                    <a:pt x="715" y="2848"/>
                  </a:cubicBezTo>
                  <a:cubicBezTo>
                    <a:pt x="758" y="2048"/>
                    <a:pt x="800" y="1206"/>
                    <a:pt x="982" y="406"/>
                  </a:cubicBezTo>
                  <a:cubicBezTo>
                    <a:pt x="1024" y="267"/>
                    <a:pt x="1024" y="139"/>
                    <a:pt x="1067"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6774155" y="4288996"/>
              <a:ext cx="230422" cy="127384"/>
            </a:xfrm>
            <a:custGeom>
              <a:avLst/>
              <a:gdLst/>
              <a:ahLst/>
              <a:cxnLst/>
              <a:rect l="l" t="t" r="r" b="b"/>
              <a:pathLst>
                <a:path w="5868" h="3244" extrusionOk="0">
                  <a:moveTo>
                    <a:pt x="5867" y="0"/>
                  </a:moveTo>
                  <a:lnTo>
                    <a:pt x="5867" y="0"/>
                  </a:lnTo>
                  <a:cubicBezTo>
                    <a:pt x="4139" y="395"/>
                    <a:pt x="2315" y="843"/>
                    <a:pt x="939" y="2038"/>
                  </a:cubicBezTo>
                  <a:cubicBezTo>
                    <a:pt x="630" y="2358"/>
                    <a:pt x="320" y="2710"/>
                    <a:pt x="96" y="3062"/>
                  </a:cubicBezTo>
                  <a:cubicBezTo>
                    <a:pt x="54" y="3105"/>
                    <a:pt x="0" y="3201"/>
                    <a:pt x="0" y="3201"/>
                  </a:cubicBezTo>
                  <a:lnTo>
                    <a:pt x="0" y="3243"/>
                  </a:lnTo>
                  <a:cubicBezTo>
                    <a:pt x="406" y="3158"/>
                    <a:pt x="800" y="3062"/>
                    <a:pt x="1206" y="2891"/>
                  </a:cubicBezTo>
                  <a:cubicBezTo>
                    <a:pt x="1600" y="2710"/>
                    <a:pt x="2006" y="2486"/>
                    <a:pt x="2400" y="2219"/>
                  </a:cubicBezTo>
                  <a:cubicBezTo>
                    <a:pt x="2763" y="1910"/>
                    <a:pt x="3115" y="1601"/>
                    <a:pt x="3521" y="1377"/>
                  </a:cubicBezTo>
                  <a:cubicBezTo>
                    <a:pt x="3915" y="1110"/>
                    <a:pt x="4321" y="971"/>
                    <a:pt x="4673" y="758"/>
                  </a:cubicBezTo>
                  <a:cubicBezTo>
                    <a:pt x="4897" y="662"/>
                    <a:pt x="5121" y="576"/>
                    <a:pt x="5291" y="438"/>
                  </a:cubicBezTo>
                  <a:cubicBezTo>
                    <a:pt x="5430" y="352"/>
                    <a:pt x="5515" y="310"/>
                    <a:pt x="5601" y="224"/>
                  </a:cubicBezTo>
                  <a:cubicBezTo>
                    <a:pt x="5697" y="171"/>
                    <a:pt x="5782" y="86"/>
                    <a:pt x="5867"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6793396" y="4174729"/>
              <a:ext cx="255160" cy="49791"/>
            </a:xfrm>
            <a:custGeom>
              <a:avLst/>
              <a:gdLst/>
              <a:ahLst/>
              <a:cxnLst/>
              <a:rect l="l" t="t" r="r" b="b"/>
              <a:pathLst>
                <a:path w="6498" h="1268" extrusionOk="0">
                  <a:moveTo>
                    <a:pt x="6138" y="1"/>
                  </a:moveTo>
                  <a:cubicBezTo>
                    <a:pt x="6079" y="1"/>
                    <a:pt x="6021" y="5"/>
                    <a:pt x="5964" y="20"/>
                  </a:cubicBezTo>
                  <a:cubicBezTo>
                    <a:pt x="5740" y="20"/>
                    <a:pt x="5516" y="20"/>
                    <a:pt x="5292" y="62"/>
                  </a:cubicBezTo>
                  <a:cubicBezTo>
                    <a:pt x="4844" y="105"/>
                    <a:pt x="4449" y="201"/>
                    <a:pt x="4001" y="329"/>
                  </a:cubicBezTo>
                  <a:cubicBezTo>
                    <a:pt x="3159" y="510"/>
                    <a:pt x="2273" y="777"/>
                    <a:pt x="1430" y="905"/>
                  </a:cubicBezTo>
                  <a:cubicBezTo>
                    <a:pt x="1100" y="976"/>
                    <a:pt x="770" y="1018"/>
                    <a:pt x="444" y="1018"/>
                  </a:cubicBezTo>
                  <a:cubicBezTo>
                    <a:pt x="328" y="1018"/>
                    <a:pt x="212" y="1012"/>
                    <a:pt x="97" y="1001"/>
                  </a:cubicBezTo>
                  <a:cubicBezTo>
                    <a:pt x="97" y="1044"/>
                    <a:pt x="44" y="1086"/>
                    <a:pt x="1" y="1086"/>
                  </a:cubicBezTo>
                  <a:cubicBezTo>
                    <a:pt x="449" y="1268"/>
                    <a:pt x="940" y="1268"/>
                    <a:pt x="1430" y="1268"/>
                  </a:cubicBezTo>
                  <a:cubicBezTo>
                    <a:pt x="1910" y="1268"/>
                    <a:pt x="2358" y="1214"/>
                    <a:pt x="2849" y="1172"/>
                  </a:cubicBezTo>
                  <a:cubicBezTo>
                    <a:pt x="3831" y="1044"/>
                    <a:pt x="4759" y="777"/>
                    <a:pt x="5644" y="414"/>
                  </a:cubicBezTo>
                  <a:cubicBezTo>
                    <a:pt x="5964" y="286"/>
                    <a:pt x="6231" y="148"/>
                    <a:pt x="6497" y="20"/>
                  </a:cubicBezTo>
                  <a:cubicBezTo>
                    <a:pt x="6377" y="20"/>
                    <a:pt x="6256" y="1"/>
                    <a:pt x="613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6774155" y="4299480"/>
              <a:ext cx="225395" cy="118549"/>
            </a:xfrm>
            <a:custGeom>
              <a:avLst/>
              <a:gdLst/>
              <a:ahLst/>
              <a:cxnLst/>
              <a:rect l="l" t="t" r="r" b="b"/>
              <a:pathLst>
                <a:path w="5740" h="3019" extrusionOk="0">
                  <a:moveTo>
                    <a:pt x="5739" y="0"/>
                  </a:moveTo>
                  <a:cubicBezTo>
                    <a:pt x="5654" y="43"/>
                    <a:pt x="5558" y="128"/>
                    <a:pt x="5473" y="171"/>
                  </a:cubicBezTo>
                  <a:cubicBezTo>
                    <a:pt x="5249" y="309"/>
                    <a:pt x="5067" y="395"/>
                    <a:pt x="4897" y="491"/>
                  </a:cubicBezTo>
                  <a:cubicBezTo>
                    <a:pt x="4491" y="662"/>
                    <a:pt x="4097" y="843"/>
                    <a:pt x="3691" y="1067"/>
                  </a:cubicBezTo>
                  <a:cubicBezTo>
                    <a:pt x="3297" y="1291"/>
                    <a:pt x="2934" y="1600"/>
                    <a:pt x="2539" y="1910"/>
                  </a:cubicBezTo>
                  <a:cubicBezTo>
                    <a:pt x="2187" y="2176"/>
                    <a:pt x="1782" y="2443"/>
                    <a:pt x="1334" y="2624"/>
                  </a:cubicBezTo>
                  <a:cubicBezTo>
                    <a:pt x="939" y="2795"/>
                    <a:pt x="491" y="2934"/>
                    <a:pt x="0" y="3019"/>
                  </a:cubicBezTo>
                  <a:lnTo>
                    <a:pt x="448" y="3019"/>
                  </a:lnTo>
                  <a:cubicBezTo>
                    <a:pt x="672" y="3019"/>
                    <a:pt x="896" y="2976"/>
                    <a:pt x="1120" y="2934"/>
                  </a:cubicBezTo>
                  <a:cubicBezTo>
                    <a:pt x="1963" y="2710"/>
                    <a:pt x="2806" y="2304"/>
                    <a:pt x="3563" y="1867"/>
                  </a:cubicBezTo>
                  <a:cubicBezTo>
                    <a:pt x="4001" y="1600"/>
                    <a:pt x="4406" y="1291"/>
                    <a:pt x="4801" y="971"/>
                  </a:cubicBezTo>
                  <a:cubicBezTo>
                    <a:pt x="5163" y="662"/>
                    <a:pt x="5515" y="352"/>
                    <a:pt x="5739"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9"/>
            <p:cNvSpPr/>
            <p:nvPr/>
          </p:nvSpPr>
          <p:spPr>
            <a:xfrm>
              <a:off x="7023815" y="4297791"/>
              <a:ext cx="139949" cy="223314"/>
            </a:xfrm>
            <a:custGeom>
              <a:avLst/>
              <a:gdLst/>
              <a:ahLst/>
              <a:cxnLst/>
              <a:rect l="l" t="t" r="r" b="b"/>
              <a:pathLst>
                <a:path w="3564" h="5687" extrusionOk="0">
                  <a:moveTo>
                    <a:pt x="0" y="0"/>
                  </a:moveTo>
                  <a:lnTo>
                    <a:pt x="0" y="0"/>
                  </a:lnTo>
                  <a:cubicBezTo>
                    <a:pt x="96" y="171"/>
                    <a:pt x="139" y="395"/>
                    <a:pt x="224" y="577"/>
                  </a:cubicBezTo>
                  <a:cubicBezTo>
                    <a:pt x="309" y="747"/>
                    <a:pt x="448" y="929"/>
                    <a:pt x="576" y="1067"/>
                  </a:cubicBezTo>
                  <a:cubicBezTo>
                    <a:pt x="800" y="1419"/>
                    <a:pt x="1067" y="1771"/>
                    <a:pt x="1291" y="2134"/>
                  </a:cubicBezTo>
                  <a:cubicBezTo>
                    <a:pt x="1515" y="2529"/>
                    <a:pt x="1696" y="2934"/>
                    <a:pt x="1867" y="3371"/>
                  </a:cubicBezTo>
                  <a:cubicBezTo>
                    <a:pt x="2048" y="3777"/>
                    <a:pt x="2272" y="4214"/>
                    <a:pt x="2539" y="4577"/>
                  </a:cubicBezTo>
                  <a:cubicBezTo>
                    <a:pt x="2806" y="4971"/>
                    <a:pt x="3158" y="5377"/>
                    <a:pt x="3563" y="5686"/>
                  </a:cubicBezTo>
                  <a:lnTo>
                    <a:pt x="3563" y="5644"/>
                  </a:lnTo>
                  <a:lnTo>
                    <a:pt x="3563" y="5462"/>
                  </a:lnTo>
                  <a:cubicBezTo>
                    <a:pt x="3563" y="5377"/>
                    <a:pt x="3563" y="5281"/>
                    <a:pt x="3510" y="5153"/>
                  </a:cubicBezTo>
                  <a:cubicBezTo>
                    <a:pt x="3510" y="4929"/>
                    <a:pt x="3467" y="4705"/>
                    <a:pt x="3382" y="4534"/>
                  </a:cubicBezTo>
                  <a:cubicBezTo>
                    <a:pt x="3158" y="3681"/>
                    <a:pt x="2763" y="2934"/>
                    <a:pt x="2230" y="2262"/>
                  </a:cubicBezTo>
                  <a:cubicBezTo>
                    <a:pt x="1558" y="1419"/>
                    <a:pt x="800" y="705"/>
                    <a:pt x="0"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a:off x="7023815" y="4308276"/>
              <a:ext cx="137829" cy="212830"/>
            </a:xfrm>
            <a:custGeom>
              <a:avLst/>
              <a:gdLst/>
              <a:ahLst/>
              <a:cxnLst/>
              <a:rect l="l" t="t" r="r" b="b"/>
              <a:pathLst>
                <a:path w="3510" h="5420" extrusionOk="0">
                  <a:moveTo>
                    <a:pt x="0" y="0"/>
                  </a:moveTo>
                  <a:cubicBezTo>
                    <a:pt x="0" y="352"/>
                    <a:pt x="96" y="704"/>
                    <a:pt x="224" y="1014"/>
                  </a:cubicBezTo>
                  <a:cubicBezTo>
                    <a:pt x="363" y="1462"/>
                    <a:pt x="533" y="1867"/>
                    <a:pt x="757" y="2304"/>
                  </a:cubicBezTo>
                  <a:cubicBezTo>
                    <a:pt x="1163" y="3104"/>
                    <a:pt x="1696" y="3862"/>
                    <a:pt x="2315" y="4534"/>
                  </a:cubicBezTo>
                  <a:cubicBezTo>
                    <a:pt x="2496" y="4704"/>
                    <a:pt x="2667" y="4886"/>
                    <a:pt x="2848" y="5014"/>
                  </a:cubicBezTo>
                  <a:cubicBezTo>
                    <a:pt x="3030" y="5195"/>
                    <a:pt x="3243" y="5377"/>
                    <a:pt x="3510" y="5419"/>
                  </a:cubicBezTo>
                  <a:cubicBezTo>
                    <a:pt x="2806" y="4886"/>
                    <a:pt x="2272" y="4128"/>
                    <a:pt x="1910" y="3328"/>
                  </a:cubicBezTo>
                  <a:cubicBezTo>
                    <a:pt x="1696" y="2880"/>
                    <a:pt x="1515" y="2443"/>
                    <a:pt x="1291" y="2038"/>
                  </a:cubicBezTo>
                  <a:cubicBezTo>
                    <a:pt x="1110" y="1686"/>
                    <a:pt x="843" y="1334"/>
                    <a:pt x="576" y="971"/>
                  </a:cubicBezTo>
                  <a:cubicBezTo>
                    <a:pt x="448" y="800"/>
                    <a:pt x="309" y="619"/>
                    <a:pt x="181" y="395"/>
                  </a:cubicBezTo>
                  <a:cubicBezTo>
                    <a:pt x="139" y="267"/>
                    <a:pt x="43" y="128"/>
                    <a:pt x="0"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a:off x="6868396" y="3986679"/>
              <a:ext cx="323014" cy="36794"/>
            </a:xfrm>
            <a:custGeom>
              <a:avLst/>
              <a:gdLst/>
              <a:ahLst/>
              <a:cxnLst/>
              <a:rect l="l" t="t" r="r" b="b"/>
              <a:pathLst>
                <a:path w="8226" h="937" extrusionOk="0">
                  <a:moveTo>
                    <a:pt x="3995" y="0"/>
                  </a:moveTo>
                  <a:cubicBezTo>
                    <a:pt x="3233" y="0"/>
                    <a:pt x="2475" y="62"/>
                    <a:pt x="1739" y="232"/>
                  </a:cubicBezTo>
                  <a:cubicBezTo>
                    <a:pt x="1430" y="275"/>
                    <a:pt x="1121" y="360"/>
                    <a:pt x="854" y="456"/>
                  </a:cubicBezTo>
                  <a:cubicBezTo>
                    <a:pt x="715" y="542"/>
                    <a:pt x="534" y="584"/>
                    <a:pt x="406" y="627"/>
                  </a:cubicBezTo>
                  <a:cubicBezTo>
                    <a:pt x="320" y="670"/>
                    <a:pt x="139" y="723"/>
                    <a:pt x="0" y="808"/>
                  </a:cubicBezTo>
                  <a:cubicBezTo>
                    <a:pt x="534" y="894"/>
                    <a:pt x="1025" y="936"/>
                    <a:pt x="1558" y="936"/>
                  </a:cubicBezTo>
                  <a:cubicBezTo>
                    <a:pt x="2091" y="936"/>
                    <a:pt x="2625" y="936"/>
                    <a:pt x="3158" y="894"/>
                  </a:cubicBezTo>
                  <a:cubicBezTo>
                    <a:pt x="4321" y="851"/>
                    <a:pt x="5430" y="766"/>
                    <a:pt x="6540" y="670"/>
                  </a:cubicBezTo>
                  <a:cubicBezTo>
                    <a:pt x="6849" y="627"/>
                    <a:pt x="7158" y="627"/>
                    <a:pt x="7521" y="584"/>
                  </a:cubicBezTo>
                  <a:cubicBezTo>
                    <a:pt x="7734" y="584"/>
                    <a:pt x="7958" y="542"/>
                    <a:pt x="8225" y="542"/>
                  </a:cubicBezTo>
                  <a:cubicBezTo>
                    <a:pt x="7873" y="499"/>
                    <a:pt x="7521" y="403"/>
                    <a:pt x="7158" y="360"/>
                  </a:cubicBezTo>
                  <a:cubicBezTo>
                    <a:pt x="6540" y="232"/>
                    <a:pt x="5921" y="136"/>
                    <a:pt x="5292" y="51"/>
                  </a:cubicBezTo>
                  <a:cubicBezTo>
                    <a:pt x="4860" y="20"/>
                    <a:pt x="4427" y="0"/>
                    <a:pt x="3995"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6968095" y="4465343"/>
              <a:ext cx="94281" cy="165513"/>
            </a:xfrm>
            <a:custGeom>
              <a:avLst/>
              <a:gdLst/>
              <a:ahLst/>
              <a:cxnLst/>
              <a:rect l="l" t="t" r="r" b="b"/>
              <a:pathLst>
                <a:path w="2401" h="4215" extrusionOk="0">
                  <a:moveTo>
                    <a:pt x="0" y="0"/>
                  </a:moveTo>
                  <a:lnTo>
                    <a:pt x="0" y="0"/>
                  </a:lnTo>
                  <a:cubicBezTo>
                    <a:pt x="43" y="86"/>
                    <a:pt x="86" y="214"/>
                    <a:pt x="182" y="310"/>
                  </a:cubicBezTo>
                  <a:cubicBezTo>
                    <a:pt x="224" y="438"/>
                    <a:pt x="310" y="576"/>
                    <a:pt x="352" y="747"/>
                  </a:cubicBezTo>
                  <a:cubicBezTo>
                    <a:pt x="491" y="1014"/>
                    <a:pt x="576" y="1334"/>
                    <a:pt x="715" y="1643"/>
                  </a:cubicBezTo>
                  <a:cubicBezTo>
                    <a:pt x="982" y="2219"/>
                    <a:pt x="1291" y="2795"/>
                    <a:pt x="1643" y="3329"/>
                  </a:cubicBezTo>
                  <a:cubicBezTo>
                    <a:pt x="1867" y="3638"/>
                    <a:pt x="2091" y="3947"/>
                    <a:pt x="2358" y="4214"/>
                  </a:cubicBezTo>
                  <a:cubicBezTo>
                    <a:pt x="2400" y="4171"/>
                    <a:pt x="2358" y="4086"/>
                    <a:pt x="2358" y="4043"/>
                  </a:cubicBezTo>
                  <a:cubicBezTo>
                    <a:pt x="2315" y="3681"/>
                    <a:pt x="2219" y="3371"/>
                    <a:pt x="2134" y="3062"/>
                  </a:cubicBezTo>
                  <a:cubicBezTo>
                    <a:pt x="1952" y="2443"/>
                    <a:pt x="1643" y="1814"/>
                    <a:pt x="1291" y="1281"/>
                  </a:cubicBezTo>
                  <a:cubicBezTo>
                    <a:pt x="928" y="800"/>
                    <a:pt x="491" y="352"/>
                    <a:pt x="0"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7224430" y="4033918"/>
              <a:ext cx="127816" cy="310842"/>
            </a:xfrm>
            <a:custGeom>
              <a:avLst/>
              <a:gdLst/>
              <a:ahLst/>
              <a:cxnLst/>
              <a:rect l="l" t="t" r="r" b="b"/>
              <a:pathLst>
                <a:path w="3255" h="7916" extrusionOk="0">
                  <a:moveTo>
                    <a:pt x="1" y="0"/>
                  </a:moveTo>
                  <a:lnTo>
                    <a:pt x="1" y="0"/>
                  </a:lnTo>
                  <a:cubicBezTo>
                    <a:pt x="1" y="2048"/>
                    <a:pt x="534" y="4096"/>
                    <a:pt x="1601" y="5867"/>
                  </a:cubicBezTo>
                  <a:cubicBezTo>
                    <a:pt x="1868" y="6358"/>
                    <a:pt x="2230" y="6806"/>
                    <a:pt x="2582" y="7254"/>
                  </a:cubicBezTo>
                  <a:cubicBezTo>
                    <a:pt x="2764" y="7467"/>
                    <a:pt x="2988" y="7787"/>
                    <a:pt x="3254" y="7915"/>
                  </a:cubicBezTo>
                  <a:cubicBezTo>
                    <a:pt x="2934" y="7521"/>
                    <a:pt x="2721" y="7115"/>
                    <a:pt x="2540" y="6667"/>
                  </a:cubicBezTo>
                  <a:cubicBezTo>
                    <a:pt x="2316" y="6187"/>
                    <a:pt x="2092" y="5654"/>
                    <a:pt x="1921" y="5163"/>
                  </a:cubicBezTo>
                  <a:cubicBezTo>
                    <a:pt x="1473" y="4096"/>
                    <a:pt x="1068" y="3030"/>
                    <a:pt x="673" y="1963"/>
                  </a:cubicBezTo>
                  <a:cubicBezTo>
                    <a:pt x="588" y="1653"/>
                    <a:pt x="449" y="1387"/>
                    <a:pt x="364" y="1067"/>
                  </a:cubicBezTo>
                  <a:cubicBezTo>
                    <a:pt x="225" y="757"/>
                    <a:pt x="139" y="448"/>
                    <a:pt x="54" y="139"/>
                  </a:cubicBezTo>
                  <a:lnTo>
                    <a:pt x="54" y="96"/>
                  </a:lnTo>
                  <a:cubicBezTo>
                    <a:pt x="54" y="53"/>
                    <a:pt x="1" y="53"/>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7231577" y="4048132"/>
              <a:ext cx="122358" cy="296627"/>
            </a:xfrm>
            <a:custGeom>
              <a:avLst/>
              <a:gdLst/>
              <a:ahLst/>
              <a:cxnLst/>
              <a:rect l="l" t="t" r="r" b="b"/>
              <a:pathLst>
                <a:path w="3116" h="7554" extrusionOk="0">
                  <a:moveTo>
                    <a:pt x="0" y="1"/>
                  </a:moveTo>
                  <a:lnTo>
                    <a:pt x="0" y="1"/>
                  </a:lnTo>
                  <a:cubicBezTo>
                    <a:pt x="182" y="438"/>
                    <a:pt x="310" y="886"/>
                    <a:pt x="491" y="1377"/>
                  </a:cubicBezTo>
                  <a:cubicBezTo>
                    <a:pt x="672" y="1910"/>
                    <a:pt x="843" y="2444"/>
                    <a:pt x="1067" y="2977"/>
                  </a:cubicBezTo>
                  <a:cubicBezTo>
                    <a:pt x="1248" y="3510"/>
                    <a:pt x="1472" y="4001"/>
                    <a:pt x="1643" y="4534"/>
                  </a:cubicBezTo>
                  <a:cubicBezTo>
                    <a:pt x="1867" y="5068"/>
                    <a:pt x="2091" y="5558"/>
                    <a:pt x="2315" y="6092"/>
                  </a:cubicBezTo>
                  <a:cubicBezTo>
                    <a:pt x="2539" y="6572"/>
                    <a:pt x="2806" y="7063"/>
                    <a:pt x="3115" y="7553"/>
                  </a:cubicBezTo>
                  <a:lnTo>
                    <a:pt x="3115" y="7425"/>
                  </a:lnTo>
                  <a:lnTo>
                    <a:pt x="3115" y="7201"/>
                  </a:lnTo>
                  <a:lnTo>
                    <a:pt x="3115" y="6753"/>
                  </a:lnTo>
                  <a:cubicBezTo>
                    <a:pt x="3019" y="5462"/>
                    <a:pt x="2582" y="4268"/>
                    <a:pt x="2006" y="3158"/>
                  </a:cubicBezTo>
                  <a:cubicBezTo>
                    <a:pt x="1643" y="2486"/>
                    <a:pt x="1248" y="1825"/>
                    <a:pt x="843" y="1195"/>
                  </a:cubicBezTo>
                  <a:cubicBezTo>
                    <a:pt x="576" y="801"/>
                    <a:pt x="267" y="395"/>
                    <a:pt x="0" y="1"/>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6761983" y="3976509"/>
              <a:ext cx="602403" cy="937433"/>
            </a:xfrm>
            <a:custGeom>
              <a:avLst/>
              <a:gdLst/>
              <a:ahLst/>
              <a:cxnLst/>
              <a:rect l="l" t="t" r="r" b="b"/>
              <a:pathLst>
                <a:path w="15341" h="23873" extrusionOk="0">
                  <a:moveTo>
                    <a:pt x="6705" y="259"/>
                  </a:moveTo>
                  <a:cubicBezTo>
                    <a:pt x="7137" y="259"/>
                    <a:pt x="7570" y="279"/>
                    <a:pt x="8002" y="310"/>
                  </a:cubicBezTo>
                  <a:cubicBezTo>
                    <a:pt x="8631" y="395"/>
                    <a:pt x="9250" y="491"/>
                    <a:pt x="9868" y="619"/>
                  </a:cubicBezTo>
                  <a:cubicBezTo>
                    <a:pt x="10231" y="662"/>
                    <a:pt x="10583" y="758"/>
                    <a:pt x="10935" y="801"/>
                  </a:cubicBezTo>
                  <a:cubicBezTo>
                    <a:pt x="10668" y="801"/>
                    <a:pt x="10444" y="843"/>
                    <a:pt x="10231" y="843"/>
                  </a:cubicBezTo>
                  <a:cubicBezTo>
                    <a:pt x="9868" y="886"/>
                    <a:pt x="9559" y="886"/>
                    <a:pt x="9250" y="929"/>
                  </a:cubicBezTo>
                  <a:cubicBezTo>
                    <a:pt x="8140" y="1025"/>
                    <a:pt x="7031" y="1110"/>
                    <a:pt x="5868" y="1153"/>
                  </a:cubicBezTo>
                  <a:cubicBezTo>
                    <a:pt x="5335" y="1195"/>
                    <a:pt x="4801" y="1195"/>
                    <a:pt x="4268" y="1195"/>
                  </a:cubicBezTo>
                  <a:cubicBezTo>
                    <a:pt x="3735" y="1195"/>
                    <a:pt x="3244" y="1153"/>
                    <a:pt x="2710" y="1067"/>
                  </a:cubicBezTo>
                  <a:cubicBezTo>
                    <a:pt x="2849" y="982"/>
                    <a:pt x="3030" y="929"/>
                    <a:pt x="3116" y="886"/>
                  </a:cubicBezTo>
                  <a:cubicBezTo>
                    <a:pt x="3244" y="843"/>
                    <a:pt x="3425" y="801"/>
                    <a:pt x="3564" y="715"/>
                  </a:cubicBezTo>
                  <a:cubicBezTo>
                    <a:pt x="3831" y="619"/>
                    <a:pt x="4140" y="534"/>
                    <a:pt x="4449" y="491"/>
                  </a:cubicBezTo>
                  <a:cubicBezTo>
                    <a:pt x="5185" y="321"/>
                    <a:pt x="5943" y="259"/>
                    <a:pt x="6705" y="259"/>
                  </a:cubicBezTo>
                  <a:close/>
                  <a:moveTo>
                    <a:pt x="11298" y="801"/>
                  </a:moveTo>
                  <a:cubicBezTo>
                    <a:pt x="10850" y="1025"/>
                    <a:pt x="10402" y="1195"/>
                    <a:pt x="9964" y="1334"/>
                  </a:cubicBezTo>
                  <a:cubicBezTo>
                    <a:pt x="8914" y="1652"/>
                    <a:pt x="7802" y="1831"/>
                    <a:pt x="6708" y="1831"/>
                  </a:cubicBezTo>
                  <a:cubicBezTo>
                    <a:pt x="6591" y="1831"/>
                    <a:pt x="6475" y="1829"/>
                    <a:pt x="6359" y="1825"/>
                  </a:cubicBezTo>
                  <a:cubicBezTo>
                    <a:pt x="5740" y="1825"/>
                    <a:pt x="5111" y="1782"/>
                    <a:pt x="4535" y="1643"/>
                  </a:cubicBezTo>
                  <a:cubicBezTo>
                    <a:pt x="4225" y="1601"/>
                    <a:pt x="3959" y="1558"/>
                    <a:pt x="3649" y="1462"/>
                  </a:cubicBezTo>
                  <a:cubicBezTo>
                    <a:pt x="3468" y="1419"/>
                    <a:pt x="3340" y="1377"/>
                    <a:pt x="3201" y="1334"/>
                  </a:cubicBezTo>
                  <a:cubicBezTo>
                    <a:pt x="3116" y="1291"/>
                    <a:pt x="2849" y="1195"/>
                    <a:pt x="2710" y="1110"/>
                  </a:cubicBezTo>
                  <a:lnTo>
                    <a:pt x="2710" y="1110"/>
                  </a:lnTo>
                  <a:cubicBezTo>
                    <a:pt x="3153" y="1215"/>
                    <a:pt x="3589" y="1264"/>
                    <a:pt x="4005" y="1264"/>
                  </a:cubicBezTo>
                  <a:cubicBezTo>
                    <a:pt x="4141" y="1264"/>
                    <a:pt x="4275" y="1259"/>
                    <a:pt x="4407" y="1249"/>
                  </a:cubicBezTo>
                  <a:cubicBezTo>
                    <a:pt x="5516" y="1249"/>
                    <a:pt x="6668" y="1195"/>
                    <a:pt x="7778" y="1110"/>
                  </a:cubicBezTo>
                  <a:cubicBezTo>
                    <a:pt x="8311" y="1067"/>
                    <a:pt x="8898" y="1067"/>
                    <a:pt x="9474" y="1025"/>
                  </a:cubicBezTo>
                  <a:cubicBezTo>
                    <a:pt x="10007" y="982"/>
                    <a:pt x="10583" y="929"/>
                    <a:pt x="11159" y="843"/>
                  </a:cubicBezTo>
                  <a:cubicBezTo>
                    <a:pt x="11159" y="843"/>
                    <a:pt x="11202" y="843"/>
                    <a:pt x="11202" y="801"/>
                  </a:cubicBezTo>
                  <a:close/>
                  <a:moveTo>
                    <a:pt x="4759" y="4801"/>
                  </a:moveTo>
                  <a:cubicBezTo>
                    <a:pt x="5473" y="4801"/>
                    <a:pt x="6231" y="4886"/>
                    <a:pt x="6977" y="4982"/>
                  </a:cubicBezTo>
                  <a:lnTo>
                    <a:pt x="6668" y="4982"/>
                  </a:lnTo>
                  <a:cubicBezTo>
                    <a:pt x="6444" y="4982"/>
                    <a:pt x="6177" y="5025"/>
                    <a:pt x="5964" y="5068"/>
                  </a:cubicBezTo>
                  <a:cubicBezTo>
                    <a:pt x="5068" y="5196"/>
                    <a:pt x="4225" y="5462"/>
                    <a:pt x="3383" y="5686"/>
                  </a:cubicBezTo>
                  <a:cubicBezTo>
                    <a:pt x="2582" y="5868"/>
                    <a:pt x="1782" y="5996"/>
                    <a:pt x="982" y="6049"/>
                  </a:cubicBezTo>
                  <a:cubicBezTo>
                    <a:pt x="1292" y="5782"/>
                    <a:pt x="1644" y="5558"/>
                    <a:pt x="2006" y="5377"/>
                  </a:cubicBezTo>
                  <a:cubicBezTo>
                    <a:pt x="2892" y="4982"/>
                    <a:pt x="3831" y="4801"/>
                    <a:pt x="4759" y="4801"/>
                  </a:cubicBezTo>
                  <a:close/>
                  <a:moveTo>
                    <a:pt x="6938" y="5049"/>
                  </a:moveTo>
                  <a:cubicBezTo>
                    <a:pt x="7056" y="5049"/>
                    <a:pt x="7177" y="5068"/>
                    <a:pt x="7297" y="5068"/>
                  </a:cubicBezTo>
                  <a:cubicBezTo>
                    <a:pt x="7031" y="5196"/>
                    <a:pt x="6764" y="5334"/>
                    <a:pt x="6444" y="5462"/>
                  </a:cubicBezTo>
                  <a:cubicBezTo>
                    <a:pt x="5559" y="5825"/>
                    <a:pt x="4631" y="6092"/>
                    <a:pt x="3649" y="6220"/>
                  </a:cubicBezTo>
                  <a:cubicBezTo>
                    <a:pt x="3158" y="6262"/>
                    <a:pt x="2710" y="6316"/>
                    <a:pt x="2230" y="6316"/>
                  </a:cubicBezTo>
                  <a:cubicBezTo>
                    <a:pt x="1740" y="6316"/>
                    <a:pt x="1249" y="6316"/>
                    <a:pt x="801" y="6134"/>
                  </a:cubicBezTo>
                  <a:cubicBezTo>
                    <a:pt x="844" y="6134"/>
                    <a:pt x="897" y="6092"/>
                    <a:pt x="897" y="6049"/>
                  </a:cubicBezTo>
                  <a:cubicBezTo>
                    <a:pt x="1012" y="6060"/>
                    <a:pt x="1128" y="6066"/>
                    <a:pt x="1244" y="6066"/>
                  </a:cubicBezTo>
                  <a:cubicBezTo>
                    <a:pt x="1570" y="6066"/>
                    <a:pt x="1900" y="6024"/>
                    <a:pt x="2230" y="5953"/>
                  </a:cubicBezTo>
                  <a:cubicBezTo>
                    <a:pt x="3073" y="5825"/>
                    <a:pt x="3959" y="5558"/>
                    <a:pt x="4801" y="5377"/>
                  </a:cubicBezTo>
                  <a:cubicBezTo>
                    <a:pt x="5249" y="5249"/>
                    <a:pt x="5644" y="5153"/>
                    <a:pt x="6092" y="5110"/>
                  </a:cubicBezTo>
                  <a:cubicBezTo>
                    <a:pt x="6316" y="5068"/>
                    <a:pt x="6540" y="5068"/>
                    <a:pt x="6764" y="5068"/>
                  </a:cubicBezTo>
                  <a:cubicBezTo>
                    <a:pt x="6821" y="5053"/>
                    <a:pt x="6879" y="5049"/>
                    <a:pt x="6938" y="5049"/>
                  </a:cubicBezTo>
                  <a:close/>
                  <a:moveTo>
                    <a:pt x="11778" y="1462"/>
                  </a:moveTo>
                  <a:lnTo>
                    <a:pt x="11778" y="1462"/>
                  </a:lnTo>
                  <a:cubicBezTo>
                    <a:pt x="11778" y="1515"/>
                    <a:pt x="11831" y="1515"/>
                    <a:pt x="11831" y="1558"/>
                  </a:cubicBezTo>
                  <a:lnTo>
                    <a:pt x="11831" y="1601"/>
                  </a:lnTo>
                  <a:cubicBezTo>
                    <a:pt x="11916" y="1910"/>
                    <a:pt x="12002" y="2219"/>
                    <a:pt x="12141" y="2529"/>
                  </a:cubicBezTo>
                  <a:cubicBezTo>
                    <a:pt x="12226" y="2849"/>
                    <a:pt x="12365" y="3115"/>
                    <a:pt x="12450" y="3425"/>
                  </a:cubicBezTo>
                  <a:cubicBezTo>
                    <a:pt x="12845" y="4492"/>
                    <a:pt x="13250" y="5558"/>
                    <a:pt x="13698" y="6625"/>
                  </a:cubicBezTo>
                  <a:cubicBezTo>
                    <a:pt x="13869" y="7116"/>
                    <a:pt x="14093" y="7649"/>
                    <a:pt x="14317" y="8129"/>
                  </a:cubicBezTo>
                  <a:cubicBezTo>
                    <a:pt x="14498" y="8577"/>
                    <a:pt x="14711" y="8983"/>
                    <a:pt x="15031" y="9377"/>
                  </a:cubicBezTo>
                  <a:cubicBezTo>
                    <a:pt x="14765" y="9249"/>
                    <a:pt x="14541" y="8929"/>
                    <a:pt x="14359" y="8716"/>
                  </a:cubicBezTo>
                  <a:cubicBezTo>
                    <a:pt x="14007" y="8268"/>
                    <a:pt x="13645" y="7820"/>
                    <a:pt x="13378" y="7329"/>
                  </a:cubicBezTo>
                  <a:cubicBezTo>
                    <a:pt x="12311" y="5558"/>
                    <a:pt x="11778" y="3510"/>
                    <a:pt x="11778" y="1462"/>
                  </a:cubicBezTo>
                  <a:close/>
                  <a:moveTo>
                    <a:pt x="11959" y="1825"/>
                  </a:moveTo>
                  <a:cubicBezTo>
                    <a:pt x="12226" y="2219"/>
                    <a:pt x="12535" y="2625"/>
                    <a:pt x="12802" y="3019"/>
                  </a:cubicBezTo>
                  <a:cubicBezTo>
                    <a:pt x="13207" y="3649"/>
                    <a:pt x="13602" y="4310"/>
                    <a:pt x="13965" y="4982"/>
                  </a:cubicBezTo>
                  <a:cubicBezTo>
                    <a:pt x="14541" y="6092"/>
                    <a:pt x="14978" y="7286"/>
                    <a:pt x="15074" y="8577"/>
                  </a:cubicBezTo>
                  <a:lnTo>
                    <a:pt x="15074" y="9025"/>
                  </a:lnTo>
                  <a:lnTo>
                    <a:pt x="15074" y="9249"/>
                  </a:lnTo>
                  <a:lnTo>
                    <a:pt x="15074" y="9377"/>
                  </a:lnTo>
                  <a:cubicBezTo>
                    <a:pt x="14765" y="8887"/>
                    <a:pt x="14498" y="8396"/>
                    <a:pt x="14274" y="7916"/>
                  </a:cubicBezTo>
                  <a:cubicBezTo>
                    <a:pt x="14050" y="7382"/>
                    <a:pt x="13826" y="6892"/>
                    <a:pt x="13602" y="6358"/>
                  </a:cubicBezTo>
                  <a:cubicBezTo>
                    <a:pt x="13431" y="5825"/>
                    <a:pt x="13207" y="5334"/>
                    <a:pt x="13026" y="4801"/>
                  </a:cubicBezTo>
                  <a:cubicBezTo>
                    <a:pt x="12802" y="4268"/>
                    <a:pt x="12631" y="3734"/>
                    <a:pt x="12450" y="3201"/>
                  </a:cubicBezTo>
                  <a:cubicBezTo>
                    <a:pt x="12269" y="2710"/>
                    <a:pt x="12141" y="2262"/>
                    <a:pt x="11959" y="1825"/>
                  </a:cubicBezTo>
                  <a:close/>
                  <a:moveTo>
                    <a:pt x="8969" y="5149"/>
                  </a:moveTo>
                  <a:lnTo>
                    <a:pt x="8969" y="5149"/>
                  </a:lnTo>
                  <a:cubicBezTo>
                    <a:pt x="9127" y="5360"/>
                    <a:pt x="9260" y="5568"/>
                    <a:pt x="9431" y="5729"/>
                  </a:cubicBezTo>
                  <a:cubicBezTo>
                    <a:pt x="9783" y="6177"/>
                    <a:pt x="10092" y="6582"/>
                    <a:pt x="10402" y="7020"/>
                  </a:cubicBezTo>
                  <a:cubicBezTo>
                    <a:pt x="10626" y="7425"/>
                    <a:pt x="10807" y="7820"/>
                    <a:pt x="10978" y="8268"/>
                  </a:cubicBezTo>
                  <a:cubicBezTo>
                    <a:pt x="11244" y="9068"/>
                    <a:pt x="11340" y="9911"/>
                    <a:pt x="11298" y="10711"/>
                  </a:cubicBezTo>
                  <a:cubicBezTo>
                    <a:pt x="11074" y="10359"/>
                    <a:pt x="10892" y="9953"/>
                    <a:pt x="10711" y="9559"/>
                  </a:cubicBezTo>
                  <a:cubicBezTo>
                    <a:pt x="10359" y="8759"/>
                    <a:pt x="10092" y="7916"/>
                    <a:pt x="9826" y="7062"/>
                  </a:cubicBezTo>
                  <a:cubicBezTo>
                    <a:pt x="9644" y="6668"/>
                    <a:pt x="9516" y="6220"/>
                    <a:pt x="9335" y="5825"/>
                  </a:cubicBezTo>
                  <a:cubicBezTo>
                    <a:pt x="9250" y="5644"/>
                    <a:pt x="9111" y="5462"/>
                    <a:pt x="9026" y="5249"/>
                  </a:cubicBezTo>
                  <a:cubicBezTo>
                    <a:pt x="8996" y="5212"/>
                    <a:pt x="8987" y="5180"/>
                    <a:pt x="8969" y="5149"/>
                  </a:cubicBezTo>
                  <a:close/>
                  <a:moveTo>
                    <a:pt x="8674" y="4844"/>
                  </a:moveTo>
                  <a:cubicBezTo>
                    <a:pt x="8802" y="5025"/>
                    <a:pt x="8898" y="5196"/>
                    <a:pt x="9026" y="5377"/>
                  </a:cubicBezTo>
                  <a:cubicBezTo>
                    <a:pt x="9111" y="5601"/>
                    <a:pt x="9250" y="5825"/>
                    <a:pt x="9335" y="6049"/>
                  </a:cubicBezTo>
                  <a:cubicBezTo>
                    <a:pt x="9698" y="6849"/>
                    <a:pt x="9964" y="7734"/>
                    <a:pt x="10274" y="8534"/>
                  </a:cubicBezTo>
                  <a:cubicBezTo>
                    <a:pt x="10540" y="9335"/>
                    <a:pt x="10850" y="10092"/>
                    <a:pt x="11298" y="10796"/>
                  </a:cubicBezTo>
                  <a:lnTo>
                    <a:pt x="11298" y="10892"/>
                  </a:lnTo>
                  <a:cubicBezTo>
                    <a:pt x="10850" y="10583"/>
                    <a:pt x="10583" y="10092"/>
                    <a:pt x="10274" y="9644"/>
                  </a:cubicBezTo>
                  <a:cubicBezTo>
                    <a:pt x="9378" y="8182"/>
                    <a:pt x="8844" y="6529"/>
                    <a:pt x="8674" y="4844"/>
                  </a:cubicBezTo>
                  <a:close/>
                  <a:moveTo>
                    <a:pt x="6177" y="7958"/>
                  </a:moveTo>
                  <a:lnTo>
                    <a:pt x="6177" y="7958"/>
                  </a:lnTo>
                  <a:cubicBezTo>
                    <a:pt x="6092" y="8044"/>
                    <a:pt x="6007" y="8129"/>
                    <a:pt x="5911" y="8182"/>
                  </a:cubicBezTo>
                  <a:cubicBezTo>
                    <a:pt x="5825" y="8268"/>
                    <a:pt x="5740" y="8310"/>
                    <a:pt x="5601" y="8396"/>
                  </a:cubicBezTo>
                  <a:cubicBezTo>
                    <a:pt x="5431" y="8534"/>
                    <a:pt x="5207" y="8620"/>
                    <a:pt x="4983" y="8716"/>
                  </a:cubicBezTo>
                  <a:cubicBezTo>
                    <a:pt x="4631" y="8929"/>
                    <a:pt x="4225" y="9068"/>
                    <a:pt x="3831" y="9335"/>
                  </a:cubicBezTo>
                  <a:cubicBezTo>
                    <a:pt x="3425" y="9559"/>
                    <a:pt x="3073" y="9868"/>
                    <a:pt x="2710" y="10177"/>
                  </a:cubicBezTo>
                  <a:cubicBezTo>
                    <a:pt x="2316" y="10444"/>
                    <a:pt x="1910" y="10668"/>
                    <a:pt x="1516" y="10849"/>
                  </a:cubicBezTo>
                  <a:cubicBezTo>
                    <a:pt x="1110" y="11020"/>
                    <a:pt x="716" y="11116"/>
                    <a:pt x="310" y="11201"/>
                  </a:cubicBezTo>
                  <a:lnTo>
                    <a:pt x="310" y="11159"/>
                  </a:lnTo>
                  <a:cubicBezTo>
                    <a:pt x="310" y="11159"/>
                    <a:pt x="364" y="11063"/>
                    <a:pt x="406" y="11020"/>
                  </a:cubicBezTo>
                  <a:cubicBezTo>
                    <a:pt x="630" y="10668"/>
                    <a:pt x="940" y="10316"/>
                    <a:pt x="1249" y="9996"/>
                  </a:cubicBezTo>
                  <a:cubicBezTo>
                    <a:pt x="2625" y="8801"/>
                    <a:pt x="4449" y="8353"/>
                    <a:pt x="6177" y="7958"/>
                  </a:cubicBezTo>
                  <a:close/>
                  <a:moveTo>
                    <a:pt x="6049" y="8225"/>
                  </a:moveTo>
                  <a:lnTo>
                    <a:pt x="6049" y="8225"/>
                  </a:lnTo>
                  <a:cubicBezTo>
                    <a:pt x="5825" y="8577"/>
                    <a:pt x="5473" y="8887"/>
                    <a:pt x="5111" y="9196"/>
                  </a:cubicBezTo>
                  <a:cubicBezTo>
                    <a:pt x="4716" y="9516"/>
                    <a:pt x="4311" y="9825"/>
                    <a:pt x="3873" y="10092"/>
                  </a:cubicBezTo>
                  <a:cubicBezTo>
                    <a:pt x="3116" y="10529"/>
                    <a:pt x="2273" y="10935"/>
                    <a:pt x="1430" y="11159"/>
                  </a:cubicBezTo>
                  <a:cubicBezTo>
                    <a:pt x="1206" y="11201"/>
                    <a:pt x="982" y="11244"/>
                    <a:pt x="758" y="11244"/>
                  </a:cubicBezTo>
                  <a:lnTo>
                    <a:pt x="310" y="11244"/>
                  </a:lnTo>
                  <a:cubicBezTo>
                    <a:pt x="801" y="11159"/>
                    <a:pt x="1249" y="11020"/>
                    <a:pt x="1644" y="10849"/>
                  </a:cubicBezTo>
                  <a:cubicBezTo>
                    <a:pt x="2092" y="10668"/>
                    <a:pt x="2497" y="10401"/>
                    <a:pt x="2849" y="10135"/>
                  </a:cubicBezTo>
                  <a:cubicBezTo>
                    <a:pt x="3244" y="9825"/>
                    <a:pt x="3607" y="9516"/>
                    <a:pt x="4001" y="9292"/>
                  </a:cubicBezTo>
                  <a:cubicBezTo>
                    <a:pt x="4407" y="9068"/>
                    <a:pt x="4801" y="8887"/>
                    <a:pt x="5207" y="8716"/>
                  </a:cubicBezTo>
                  <a:cubicBezTo>
                    <a:pt x="5377" y="8620"/>
                    <a:pt x="5559" y="8534"/>
                    <a:pt x="5783" y="8396"/>
                  </a:cubicBezTo>
                  <a:cubicBezTo>
                    <a:pt x="5868" y="8353"/>
                    <a:pt x="5964" y="8268"/>
                    <a:pt x="6049" y="8225"/>
                  </a:cubicBezTo>
                  <a:close/>
                  <a:moveTo>
                    <a:pt x="6668" y="8449"/>
                  </a:moveTo>
                  <a:lnTo>
                    <a:pt x="6668" y="8449"/>
                  </a:lnTo>
                  <a:cubicBezTo>
                    <a:pt x="6711" y="8577"/>
                    <a:pt x="6807" y="8716"/>
                    <a:pt x="6849" y="8844"/>
                  </a:cubicBezTo>
                  <a:cubicBezTo>
                    <a:pt x="6977" y="9068"/>
                    <a:pt x="7116" y="9249"/>
                    <a:pt x="7244" y="9420"/>
                  </a:cubicBezTo>
                  <a:cubicBezTo>
                    <a:pt x="7511" y="9783"/>
                    <a:pt x="7778" y="10135"/>
                    <a:pt x="7959" y="10487"/>
                  </a:cubicBezTo>
                  <a:cubicBezTo>
                    <a:pt x="8183" y="10892"/>
                    <a:pt x="8364" y="11329"/>
                    <a:pt x="8578" y="11777"/>
                  </a:cubicBezTo>
                  <a:cubicBezTo>
                    <a:pt x="8940" y="12577"/>
                    <a:pt x="9474" y="13335"/>
                    <a:pt x="10178" y="13868"/>
                  </a:cubicBezTo>
                  <a:cubicBezTo>
                    <a:pt x="9911" y="13826"/>
                    <a:pt x="9698" y="13644"/>
                    <a:pt x="9516" y="13463"/>
                  </a:cubicBezTo>
                  <a:cubicBezTo>
                    <a:pt x="9335" y="13335"/>
                    <a:pt x="9164" y="13153"/>
                    <a:pt x="8983" y="12983"/>
                  </a:cubicBezTo>
                  <a:cubicBezTo>
                    <a:pt x="8364" y="12311"/>
                    <a:pt x="7831" y="11553"/>
                    <a:pt x="7425" y="10753"/>
                  </a:cubicBezTo>
                  <a:cubicBezTo>
                    <a:pt x="7201" y="10316"/>
                    <a:pt x="7031" y="9911"/>
                    <a:pt x="6892" y="9463"/>
                  </a:cubicBezTo>
                  <a:cubicBezTo>
                    <a:pt x="6764" y="9153"/>
                    <a:pt x="6668" y="8801"/>
                    <a:pt x="6668" y="8449"/>
                  </a:cubicBezTo>
                  <a:close/>
                  <a:moveTo>
                    <a:pt x="6668" y="8182"/>
                  </a:moveTo>
                  <a:lnTo>
                    <a:pt x="6668" y="8182"/>
                  </a:lnTo>
                  <a:cubicBezTo>
                    <a:pt x="7468" y="8887"/>
                    <a:pt x="8226" y="9601"/>
                    <a:pt x="8898" y="10444"/>
                  </a:cubicBezTo>
                  <a:cubicBezTo>
                    <a:pt x="9431" y="11116"/>
                    <a:pt x="9826" y="11863"/>
                    <a:pt x="10050" y="12716"/>
                  </a:cubicBezTo>
                  <a:cubicBezTo>
                    <a:pt x="10135" y="12887"/>
                    <a:pt x="10178" y="13111"/>
                    <a:pt x="10178" y="13335"/>
                  </a:cubicBezTo>
                  <a:cubicBezTo>
                    <a:pt x="10231" y="13463"/>
                    <a:pt x="10231" y="13559"/>
                    <a:pt x="10231" y="13644"/>
                  </a:cubicBezTo>
                  <a:lnTo>
                    <a:pt x="10231" y="13826"/>
                  </a:lnTo>
                  <a:lnTo>
                    <a:pt x="10231" y="13868"/>
                  </a:lnTo>
                  <a:cubicBezTo>
                    <a:pt x="9826" y="13559"/>
                    <a:pt x="9474" y="13153"/>
                    <a:pt x="9207" y="12759"/>
                  </a:cubicBezTo>
                  <a:cubicBezTo>
                    <a:pt x="8940" y="12396"/>
                    <a:pt x="8716" y="11959"/>
                    <a:pt x="8535" y="11553"/>
                  </a:cubicBezTo>
                  <a:cubicBezTo>
                    <a:pt x="8364" y="11116"/>
                    <a:pt x="8183" y="10711"/>
                    <a:pt x="7959" y="10316"/>
                  </a:cubicBezTo>
                  <a:cubicBezTo>
                    <a:pt x="7735" y="9953"/>
                    <a:pt x="7468" y="9601"/>
                    <a:pt x="7244" y="9249"/>
                  </a:cubicBezTo>
                  <a:cubicBezTo>
                    <a:pt x="7116" y="9111"/>
                    <a:pt x="6977" y="8929"/>
                    <a:pt x="6892" y="8759"/>
                  </a:cubicBezTo>
                  <a:cubicBezTo>
                    <a:pt x="6807" y="8577"/>
                    <a:pt x="6764" y="8353"/>
                    <a:pt x="6668" y="8182"/>
                  </a:cubicBezTo>
                  <a:close/>
                  <a:moveTo>
                    <a:pt x="4449" y="12353"/>
                  </a:moveTo>
                  <a:lnTo>
                    <a:pt x="4449" y="12353"/>
                  </a:lnTo>
                  <a:cubicBezTo>
                    <a:pt x="4311" y="12449"/>
                    <a:pt x="4225" y="12577"/>
                    <a:pt x="4097" y="12663"/>
                  </a:cubicBezTo>
                  <a:cubicBezTo>
                    <a:pt x="4001" y="12801"/>
                    <a:pt x="3873" y="12929"/>
                    <a:pt x="3735" y="13068"/>
                  </a:cubicBezTo>
                  <a:cubicBezTo>
                    <a:pt x="3511" y="13292"/>
                    <a:pt x="3340" y="13559"/>
                    <a:pt x="3116" y="13783"/>
                  </a:cubicBezTo>
                  <a:cubicBezTo>
                    <a:pt x="2892" y="14050"/>
                    <a:pt x="2668" y="14263"/>
                    <a:pt x="2401" y="14487"/>
                  </a:cubicBezTo>
                  <a:cubicBezTo>
                    <a:pt x="1910" y="14892"/>
                    <a:pt x="1377" y="15287"/>
                    <a:pt x="844" y="15596"/>
                  </a:cubicBezTo>
                  <a:cubicBezTo>
                    <a:pt x="801" y="15554"/>
                    <a:pt x="801" y="15554"/>
                    <a:pt x="844" y="15468"/>
                  </a:cubicBezTo>
                  <a:cubicBezTo>
                    <a:pt x="897" y="15426"/>
                    <a:pt x="897" y="15330"/>
                    <a:pt x="940" y="15244"/>
                  </a:cubicBezTo>
                  <a:cubicBezTo>
                    <a:pt x="1110" y="14978"/>
                    <a:pt x="1292" y="14668"/>
                    <a:pt x="1516" y="14402"/>
                  </a:cubicBezTo>
                  <a:cubicBezTo>
                    <a:pt x="2230" y="13463"/>
                    <a:pt x="3297" y="12759"/>
                    <a:pt x="4449" y="12353"/>
                  </a:cubicBezTo>
                  <a:close/>
                  <a:moveTo>
                    <a:pt x="4535" y="12449"/>
                  </a:moveTo>
                  <a:lnTo>
                    <a:pt x="4535" y="12449"/>
                  </a:lnTo>
                  <a:cubicBezTo>
                    <a:pt x="4140" y="13153"/>
                    <a:pt x="3692" y="13911"/>
                    <a:pt x="3116" y="14530"/>
                  </a:cubicBezTo>
                  <a:cubicBezTo>
                    <a:pt x="2668" y="14978"/>
                    <a:pt x="2092" y="15383"/>
                    <a:pt x="1473" y="15554"/>
                  </a:cubicBezTo>
                  <a:cubicBezTo>
                    <a:pt x="1292" y="15596"/>
                    <a:pt x="1110" y="15596"/>
                    <a:pt x="940" y="15596"/>
                  </a:cubicBezTo>
                  <a:lnTo>
                    <a:pt x="844" y="15596"/>
                  </a:lnTo>
                  <a:cubicBezTo>
                    <a:pt x="1164" y="15426"/>
                    <a:pt x="1473" y="15244"/>
                    <a:pt x="1782" y="15063"/>
                  </a:cubicBezTo>
                  <a:cubicBezTo>
                    <a:pt x="2273" y="14668"/>
                    <a:pt x="2764" y="14263"/>
                    <a:pt x="3201" y="13783"/>
                  </a:cubicBezTo>
                  <a:cubicBezTo>
                    <a:pt x="3425" y="13559"/>
                    <a:pt x="3649" y="13292"/>
                    <a:pt x="3873" y="13068"/>
                  </a:cubicBezTo>
                  <a:cubicBezTo>
                    <a:pt x="3959" y="12929"/>
                    <a:pt x="4097" y="12801"/>
                    <a:pt x="4183" y="12716"/>
                  </a:cubicBezTo>
                  <a:cubicBezTo>
                    <a:pt x="4311" y="12620"/>
                    <a:pt x="4407" y="12535"/>
                    <a:pt x="4535" y="12449"/>
                  </a:cubicBezTo>
                  <a:close/>
                  <a:moveTo>
                    <a:pt x="5164" y="12492"/>
                  </a:moveTo>
                  <a:cubicBezTo>
                    <a:pt x="5207" y="12620"/>
                    <a:pt x="5292" y="12759"/>
                    <a:pt x="5377" y="12887"/>
                  </a:cubicBezTo>
                  <a:cubicBezTo>
                    <a:pt x="5473" y="13068"/>
                    <a:pt x="5516" y="13196"/>
                    <a:pt x="5601" y="13377"/>
                  </a:cubicBezTo>
                  <a:cubicBezTo>
                    <a:pt x="5740" y="13687"/>
                    <a:pt x="5825" y="13996"/>
                    <a:pt x="5964" y="14263"/>
                  </a:cubicBezTo>
                  <a:cubicBezTo>
                    <a:pt x="6092" y="14583"/>
                    <a:pt x="6273" y="14850"/>
                    <a:pt x="6401" y="15159"/>
                  </a:cubicBezTo>
                  <a:cubicBezTo>
                    <a:pt x="6764" y="15692"/>
                    <a:pt x="7116" y="16226"/>
                    <a:pt x="7564" y="16663"/>
                  </a:cubicBezTo>
                  <a:lnTo>
                    <a:pt x="7511" y="16663"/>
                  </a:lnTo>
                  <a:cubicBezTo>
                    <a:pt x="7425" y="16663"/>
                    <a:pt x="7383" y="16620"/>
                    <a:pt x="7297" y="16578"/>
                  </a:cubicBezTo>
                  <a:cubicBezTo>
                    <a:pt x="7116" y="16492"/>
                    <a:pt x="6977" y="16396"/>
                    <a:pt x="6849" y="16311"/>
                  </a:cubicBezTo>
                  <a:cubicBezTo>
                    <a:pt x="5644" y="15383"/>
                    <a:pt x="5377" y="13868"/>
                    <a:pt x="5164" y="12492"/>
                  </a:cubicBezTo>
                  <a:close/>
                  <a:moveTo>
                    <a:pt x="5249" y="12449"/>
                  </a:moveTo>
                  <a:cubicBezTo>
                    <a:pt x="5740" y="12801"/>
                    <a:pt x="6177" y="13249"/>
                    <a:pt x="6540" y="13730"/>
                  </a:cubicBezTo>
                  <a:cubicBezTo>
                    <a:pt x="6892" y="14263"/>
                    <a:pt x="7201" y="14892"/>
                    <a:pt x="7383" y="15511"/>
                  </a:cubicBezTo>
                  <a:cubicBezTo>
                    <a:pt x="7468" y="15820"/>
                    <a:pt x="7564" y="16130"/>
                    <a:pt x="7607" y="16492"/>
                  </a:cubicBezTo>
                  <a:cubicBezTo>
                    <a:pt x="7607" y="16535"/>
                    <a:pt x="7649" y="16620"/>
                    <a:pt x="7607" y="16663"/>
                  </a:cubicBezTo>
                  <a:cubicBezTo>
                    <a:pt x="7340" y="16396"/>
                    <a:pt x="7116" y="16087"/>
                    <a:pt x="6892" y="15778"/>
                  </a:cubicBezTo>
                  <a:cubicBezTo>
                    <a:pt x="6540" y="15244"/>
                    <a:pt x="6231" y="14668"/>
                    <a:pt x="5964" y="14092"/>
                  </a:cubicBezTo>
                  <a:cubicBezTo>
                    <a:pt x="5825" y="13783"/>
                    <a:pt x="5740" y="13463"/>
                    <a:pt x="5601" y="13196"/>
                  </a:cubicBezTo>
                  <a:cubicBezTo>
                    <a:pt x="5559" y="13025"/>
                    <a:pt x="5473" y="12887"/>
                    <a:pt x="5431" y="12759"/>
                  </a:cubicBezTo>
                  <a:cubicBezTo>
                    <a:pt x="5335" y="12663"/>
                    <a:pt x="5292" y="12535"/>
                    <a:pt x="5249" y="12449"/>
                  </a:cubicBezTo>
                  <a:close/>
                  <a:moveTo>
                    <a:pt x="4097" y="17420"/>
                  </a:moveTo>
                  <a:cubicBezTo>
                    <a:pt x="4140" y="17826"/>
                    <a:pt x="4183" y="18220"/>
                    <a:pt x="4225" y="18583"/>
                  </a:cubicBezTo>
                  <a:cubicBezTo>
                    <a:pt x="4311" y="19511"/>
                    <a:pt x="4311" y="20397"/>
                    <a:pt x="4097" y="21293"/>
                  </a:cubicBezTo>
                  <a:cubicBezTo>
                    <a:pt x="3916" y="22050"/>
                    <a:pt x="3564" y="22754"/>
                    <a:pt x="3116" y="23426"/>
                  </a:cubicBezTo>
                  <a:cubicBezTo>
                    <a:pt x="3201" y="23021"/>
                    <a:pt x="3244" y="22626"/>
                    <a:pt x="3297" y="22263"/>
                  </a:cubicBezTo>
                  <a:cubicBezTo>
                    <a:pt x="3383" y="21421"/>
                    <a:pt x="3425" y="20578"/>
                    <a:pt x="3511" y="19778"/>
                  </a:cubicBezTo>
                  <a:cubicBezTo>
                    <a:pt x="3564" y="19383"/>
                    <a:pt x="3607" y="18978"/>
                    <a:pt x="3735" y="18583"/>
                  </a:cubicBezTo>
                  <a:cubicBezTo>
                    <a:pt x="3777" y="18359"/>
                    <a:pt x="3831" y="18178"/>
                    <a:pt x="3873" y="17996"/>
                  </a:cubicBezTo>
                  <a:cubicBezTo>
                    <a:pt x="3959" y="17783"/>
                    <a:pt x="4001" y="17602"/>
                    <a:pt x="4097" y="17420"/>
                  </a:cubicBezTo>
                  <a:close/>
                  <a:moveTo>
                    <a:pt x="3692" y="18263"/>
                  </a:moveTo>
                  <a:lnTo>
                    <a:pt x="3692" y="18263"/>
                  </a:lnTo>
                  <a:cubicBezTo>
                    <a:pt x="3649" y="18402"/>
                    <a:pt x="3649" y="18530"/>
                    <a:pt x="3607" y="18669"/>
                  </a:cubicBezTo>
                  <a:cubicBezTo>
                    <a:pt x="3425" y="19469"/>
                    <a:pt x="3383" y="20311"/>
                    <a:pt x="3340" y="21111"/>
                  </a:cubicBezTo>
                  <a:cubicBezTo>
                    <a:pt x="3297" y="21559"/>
                    <a:pt x="3297" y="21954"/>
                    <a:pt x="3201" y="22402"/>
                  </a:cubicBezTo>
                  <a:cubicBezTo>
                    <a:pt x="3201" y="22754"/>
                    <a:pt x="3116" y="23117"/>
                    <a:pt x="3073" y="23469"/>
                  </a:cubicBezTo>
                  <a:cubicBezTo>
                    <a:pt x="2892" y="23021"/>
                    <a:pt x="2764" y="22583"/>
                    <a:pt x="2710" y="22135"/>
                  </a:cubicBezTo>
                  <a:cubicBezTo>
                    <a:pt x="2625" y="21687"/>
                    <a:pt x="2710" y="21250"/>
                    <a:pt x="2806" y="20802"/>
                  </a:cubicBezTo>
                  <a:cubicBezTo>
                    <a:pt x="2892" y="20311"/>
                    <a:pt x="3030" y="19821"/>
                    <a:pt x="3201" y="19383"/>
                  </a:cubicBezTo>
                  <a:cubicBezTo>
                    <a:pt x="3340" y="19021"/>
                    <a:pt x="3511" y="18626"/>
                    <a:pt x="3692" y="18263"/>
                  </a:cubicBezTo>
                  <a:close/>
                  <a:moveTo>
                    <a:pt x="6892" y="1"/>
                  </a:moveTo>
                  <a:cubicBezTo>
                    <a:pt x="5559" y="1"/>
                    <a:pt x="4268" y="129"/>
                    <a:pt x="3073" y="662"/>
                  </a:cubicBezTo>
                  <a:cubicBezTo>
                    <a:pt x="2892" y="715"/>
                    <a:pt x="2764" y="801"/>
                    <a:pt x="2625" y="843"/>
                  </a:cubicBezTo>
                  <a:cubicBezTo>
                    <a:pt x="2540" y="929"/>
                    <a:pt x="2444" y="982"/>
                    <a:pt x="2444" y="1110"/>
                  </a:cubicBezTo>
                  <a:cubicBezTo>
                    <a:pt x="2497" y="1249"/>
                    <a:pt x="2668" y="1334"/>
                    <a:pt x="2764" y="1419"/>
                  </a:cubicBezTo>
                  <a:cubicBezTo>
                    <a:pt x="2934" y="1462"/>
                    <a:pt x="3073" y="1558"/>
                    <a:pt x="3244" y="1601"/>
                  </a:cubicBezTo>
                  <a:cubicBezTo>
                    <a:pt x="3831" y="1782"/>
                    <a:pt x="4407" y="1910"/>
                    <a:pt x="4983" y="1953"/>
                  </a:cubicBezTo>
                  <a:cubicBezTo>
                    <a:pt x="5531" y="2038"/>
                    <a:pt x="6083" y="2079"/>
                    <a:pt x="6634" y="2079"/>
                  </a:cubicBezTo>
                  <a:cubicBezTo>
                    <a:pt x="8089" y="2079"/>
                    <a:pt x="9539" y="1790"/>
                    <a:pt x="10892" y="1249"/>
                  </a:cubicBezTo>
                  <a:lnTo>
                    <a:pt x="10892" y="1249"/>
                  </a:lnTo>
                  <a:cubicBezTo>
                    <a:pt x="10135" y="1825"/>
                    <a:pt x="9516" y="2486"/>
                    <a:pt x="8940" y="3243"/>
                  </a:cubicBezTo>
                  <a:cubicBezTo>
                    <a:pt x="8578" y="3734"/>
                    <a:pt x="8268" y="4182"/>
                    <a:pt x="7959" y="4662"/>
                  </a:cubicBezTo>
                  <a:cubicBezTo>
                    <a:pt x="7916" y="4716"/>
                    <a:pt x="7916" y="4716"/>
                    <a:pt x="7874" y="4716"/>
                  </a:cubicBezTo>
                  <a:cubicBezTo>
                    <a:pt x="7708" y="4727"/>
                    <a:pt x="7543" y="4732"/>
                    <a:pt x="7379" y="4732"/>
                  </a:cubicBezTo>
                  <a:cubicBezTo>
                    <a:pt x="6919" y="4732"/>
                    <a:pt x="6463" y="4690"/>
                    <a:pt x="6007" y="4620"/>
                  </a:cubicBezTo>
                  <a:cubicBezTo>
                    <a:pt x="5516" y="4577"/>
                    <a:pt x="4983" y="4534"/>
                    <a:pt x="4449" y="4534"/>
                  </a:cubicBezTo>
                  <a:cubicBezTo>
                    <a:pt x="3959" y="4577"/>
                    <a:pt x="3468" y="4662"/>
                    <a:pt x="3030" y="4758"/>
                  </a:cubicBezTo>
                  <a:cubicBezTo>
                    <a:pt x="2092" y="5025"/>
                    <a:pt x="1249" y="5462"/>
                    <a:pt x="492" y="6092"/>
                  </a:cubicBezTo>
                  <a:cubicBezTo>
                    <a:pt x="449" y="6134"/>
                    <a:pt x="449" y="6262"/>
                    <a:pt x="534" y="6262"/>
                  </a:cubicBezTo>
                  <a:cubicBezTo>
                    <a:pt x="1068" y="6529"/>
                    <a:pt x="1740" y="6529"/>
                    <a:pt x="2316" y="6529"/>
                  </a:cubicBezTo>
                  <a:cubicBezTo>
                    <a:pt x="4225" y="6529"/>
                    <a:pt x="6092" y="5996"/>
                    <a:pt x="7735" y="5068"/>
                  </a:cubicBezTo>
                  <a:lnTo>
                    <a:pt x="7735" y="5068"/>
                  </a:lnTo>
                  <a:cubicBezTo>
                    <a:pt x="7468" y="5601"/>
                    <a:pt x="7201" y="6092"/>
                    <a:pt x="6935" y="6625"/>
                  </a:cubicBezTo>
                  <a:cubicBezTo>
                    <a:pt x="6764" y="6977"/>
                    <a:pt x="6583" y="7382"/>
                    <a:pt x="6444" y="7777"/>
                  </a:cubicBezTo>
                  <a:cubicBezTo>
                    <a:pt x="6401" y="7734"/>
                    <a:pt x="6359" y="7692"/>
                    <a:pt x="6316" y="7692"/>
                  </a:cubicBezTo>
                  <a:cubicBezTo>
                    <a:pt x="5164" y="7958"/>
                    <a:pt x="4001" y="8225"/>
                    <a:pt x="2934" y="8716"/>
                  </a:cubicBezTo>
                  <a:cubicBezTo>
                    <a:pt x="2049" y="9068"/>
                    <a:pt x="1206" y="9644"/>
                    <a:pt x="577" y="10401"/>
                  </a:cubicBezTo>
                  <a:cubicBezTo>
                    <a:pt x="406" y="10583"/>
                    <a:pt x="268" y="10753"/>
                    <a:pt x="140" y="10977"/>
                  </a:cubicBezTo>
                  <a:cubicBezTo>
                    <a:pt x="44" y="11159"/>
                    <a:pt x="1" y="11329"/>
                    <a:pt x="182" y="11425"/>
                  </a:cubicBezTo>
                  <a:cubicBezTo>
                    <a:pt x="313" y="11475"/>
                    <a:pt x="459" y="11496"/>
                    <a:pt x="592" y="11496"/>
                  </a:cubicBezTo>
                  <a:cubicBezTo>
                    <a:pt x="686" y="11496"/>
                    <a:pt x="773" y="11486"/>
                    <a:pt x="844" y="11468"/>
                  </a:cubicBezTo>
                  <a:cubicBezTo>
                    <a:pt x="1068" y="11468"/>
                    <a:pt x="1292" y="11425"/>
                    <a:pt x="1558" y="11329"/>
                  </a:cubicBezTo>
                  <a:cubicBezTo>
                    <a:pt x="2497" y="11116"/>
                    <a:pt x="3383" y="10668"/>
                    <a:pt x="4225" y="10135"/>
                  </a:cubicBezTo>
                  <a:cubicBezTo>
                    <a:pt x="4631" y="9868"/>
                    <a:pt x="5025" y="9601"/>
                    <a:pt x="5377" y="9292"/>
                  </a:cubicBezTo>
                  <a:cubicBezTo>
                    <a:pt x="5644" y="9068"/>
                    <a:pt x="5868" y="8844"/>
                    <a:pt x="6092" y="8577"/>
                  </a:cubicBezTo>
                  <a:lnTo>
                    <a:pt x="6092" y="8577"/>
                  </a:lnTo>
                  <a:cubicBezTo>
                    <a:pt x="5868" y="9068"/>
                    <a:pt x="5697" y="9559"/>
                    <a:pt x="5516" y="10092"/>
                  </a:cubicBezTo>
                  <a:cubicBezTo>
                    <a:pt x="5249" y="10711"/>
                    <a:pt x="5025" y="11383"/>
                    <a:pt x="4844" y="12044"/>
                  </a:cubicBezTo>
                  <a:lnTo>
                    <a:pt x="4759" y="12044"/>
                  </a:lnTo>
                  <a:cubicBezTo>
                    <a:pt x="3959" y="12225"/>
                    <a:pt x="3158" y="12620"/>
                    <a:pt x="2497" y="13111"/>
                  </a:cubicBezTo>
                  <a:cubicBezTo>
                    <a:pt x="1868" y="13559"/>
                    <a:pt x="1377" y="14135"/>
                    <a:pt x="982" y="14754"/>
                  </a:cubicBezTo>
                  <a:cubicBezTo>
                    <a:pt x="897" y="14935"/>
                    <a:pt x="758" y="15063"/>
                    <a:pt x="673" y="15287"/>
                  </a:cubicBezTo>
                  <a:cubicBezTo>
                    <a:pt x="630" y="15383"/>
                    <a:pt x="534" y="15554"/>
                    <a:pt x="577" y="15692"/>
                  </a:cubicBezTo>
                  <a:cubicBezTo>
                    <a:pt x="638" y="15828"/>
                    <a:pt x="783" y="15869"/>
                    <a:pt x="945" y="15869"/>
                  </a:cubicBezTo>
                  <a:cubicBezTo>
                    <a:pt x="1153" y="15869"/>
                    <a:pt x="1390" y="15802"/>
                    <a:pt x="1516" y="15778"/>
                  </a:cubicBezTo>
                  <a:cubicBezTo>
                    <a:pt x="3073" y="15383"/>
                    <a:pt x="3959" y="13954"/>
                    <a:pt x="4673" y="12620"/>
                  </a:cubicBezTo>
                  <a:lnTo>
                    <a:pt x="4673" y="12620"/>
                  </a:lnTo>
                  <a:cubicBezTo>
                    <a:pt x="4311" y="13954"/>
                    <a:pt x="4097" y="15287"/>
                    <a:pt x="4044" y="16663"/>
                  </a:cubicBezTo>
                  <a:cubicBezTo>
                    <a:pt x="4044" y="16716"/>
                    <a:pt x="4001" y="16716"/>
                    <a:pt x="4001" y="16759"/>
                  </a:cubicBezTo>
                  <a:cubicBezTo>
                    <a:pt x="3916" y="17292"/>
                    <a:pt x="3692" y="17783"/>
                    <a:pt x="3425" y="18263"/>
                  </a:cubicBezTo>
                  <a:cubicBezTo>
                    <a:pt x="3201" y="18711"/>
                    <a:pt x="3030" y="19159"/>
                    <a:pt x="2849" y="19597"/>
                  </a:cubicBezTo>
                  <a:cubicBezTo>
                    <a:pt x="2710" y="20087"/>
                    <a:pt x="2625" y="20535"/>
                    <a:pt x="2497" y="21026"/>
                  </a:cubicBezTo>
                  <a:cubicBezTo>
                    <a:pt x="2401" y="21463"/>
                    <a:pt x="2401" y="21911"/>
                    <a:pt x="2497" y="22359"/>
                  </a:cubicBezTo>
                  <a:cubicBezTo>
                    <a:pt x="2625" y="22850"/>
                    <a:pt x="2764" y="23288"/>
                    <a:pt x="2892" y="23778"/>
                  </a:cubicBezTo>
                  <a:cubicBezTo>
                    <a:pt x="2918" y="23831"/>
                    <a:pt x="2966" y="23872"/>
                    <a:pt x="3018" y="23872"/>
                  </a:cubicBezTo>
                  <a:cubicBezTo>
                    <a:pt x="3050" y="23872"/>
                    <a:pt x="3084" y="23857"/>
                    <a:pt x="3116" y="23821"/>
                  </a:cubicBezTo>
                  <a:cubicBezTo>
                    <a:pt x="3425" y="23426"/>
                    <a:pt x="3692" y="22978"/>
                    <a:pt x="3916" y="22487"/>
                  </a:cubicBezTo>
                  <a:cubicBezTo>
                    <a:pt x="4268" y="21687"/>
                    <a:pt x="4492" y="20802"/>
                    <a:pt x="4492" y="19917"/>
                  </a:cubicBezTo>
                  <a:cubicBezTo>
                    <a:pt x="4535" y="18935"/>
                    <a:pt x="4364" y="17954"/>
                    <a:pt x="4268" y="16983"/>
                  </a:cubicBezTo>
                  <a:lnTo>
                    <a:pt x="4268" y="16930"/>
                  </a:lnTo>
                  <a:cubicBezTo>
                    <a:pt x="4311" y="15650"/>
                    <a:pt x="4492" y="14359"/>
                    <a:pt x="4801" y="13111"/>
                  </a:cubicBezTo>
                  <a:cubicBezTo>
                    <a:pt x="4844" y="12929"/>
                    <a:pt x="4897" y="12759"/>
                    <a:pt x="4940" y="12620"/>
                  </a:cubicBezTo>
                  <a:cubicBezTo>
                    <a:pt x="5068" y="13420"/>
                    <a:pt x="5207" y="14263"/>
                    <a:pt x="5559" y="15020"/>
                  </a:cubicBezTo>
                  <a:cubicBezTo>
                    <a:pt x="5911" y="15735"/>
                    <a:pt x="6444" y="16396"/>
                    <a:pt x="7159" y="16802"/>
                  </a:cubicBezTo>
                  <a:cubicBezTo>
                    <a:pt x="7306" y="16836"/>
                    <a:pt x="7445" y="16899"/>
                    <a:pt x="7567" y="16899"/>
                  </a:cubicBezTo>
                  <a:cubicBezTo>
                    <a:pt x="7595" y="16899"/>
                    <a:pt x="7623" y="16895"/>
                    <a:pt x="7649" y="16887"/>
                  </a:cubicBezTo>
                  <a:cubicBezTo>
                    <a:pt x="7831" y="16844"/>
                    <a:pt x="7874" y="16716"/>
                    <a:pt x="7874" y="16578"/>
                  </a:cubicBezTo>
                  <a:cubicBezTo>
                    <a:pt x="7831" y="16226"/>
                    <a:pt x="7735" y="15863"/>
                    <a:pt x="7649" y="15511"/>
                  </a:cubicBezTo>
                  <a:cubicBezTo>
                    <a:pt x="7244" y="14092"/>
                    <a:pt x="6316" y="12844"/>
                    <a:pt x="5068" y="12044"/>
                  </a:cubicBezTo>
                  <a:cubicBezTo>
                    <a:pt x="5292" y="11287"/>
                    <a:pt x="5601" y="10487"/>
                    <a:pt x="5868" y="9729"/>
                  </a:cubicBezTo>
                  <a:cubicBezTo>
                    <a:pt x="6049" y="9292"/>
                    <a:pt x="6231" y="8844"/>
                    <a:pt x="6401" y="8396"/>
                  </a:cubicBezTo>
                  <a:cubicBezTo>
                    <a:pt x="6444" y="8887"/>
                    <a:pt x="6583" y="9335"/>
                    <a:pt x="6764" y="9783"/>
                  </a:cubicBezTo>
                  <a:cubicBezTo>
                    <a:pt x="6935" y="10263"/>
                    <a:pt x="7159" y="10796"/>
                    <a:pt x="7425" y="11244"/>
                  </a:cubicBezTo>
                  <a:cubicBezTo>
                    <a:pt x="7692" y="11692"/>
                    <a:pt x="7959" y="12129"/>
                    <a:pt x="8268" y="12492"/>
                  </a:cubicBezTo>
                  <a:cubicBezTo>
                    <a:pt x="8578" y="12929"/>
                    <a:pt x="8940" y="13335"/>
                    <a:pt x="9335" y="13644"/>
                  </a:cubicBezTo>
                  <a:cubicBezTo>
                    <a:pt x="9471" y="13780"/>
                    <a:pt x="9930" y="14138"/>
                    <a:pt x="10224" y="14138"/>
                  </a:cubicBezTo>
                  <a:cubicBezTo>
                    <a:pt x="10322" y="14138"/>
                    <a:pt x="10402" y="14098"/>
                    <a:pt x="10444" y="13996"/>
                  </a:cubicBezTo>
                  <a:cubicBezTo>
                    <a:pt x="10498" y="13911"/>
                    <a:pt x="10444" y="13783"/>
                    <a:pt x="10444" y="13644"/>
                  </a:cubicBezTo>
                  <a:lnTo>
                    <a:pt x="10444" y="13335"/>
                  </a:lnTo>
                  <a:cubicBezTo>
                    <a:pt x="10402" y="13111"/>
                    <a:pt x="10359" y="12887"/>
                    <a:pt x="10316" y="12663"/>
                  </a:cubicBezTo>
                  <a:cubicBezTo>
                    <a:pt x="9783" y="10668"/>
                    <a:pt x="8183" y="9196"/>
                    <a:pt x="6668" y="7862"/>
                  </a:cubicBezTo>
                  <a:lnTo>
                    <a:pt x="6625" y="7862"/>
                  </a:lnTo>
                  <a:cubicBezTo>
                    <a:pt x="6892" y="7329"/>
                    <a:pt x="7116" y="6796"/>
                    <a:pt x="7383" y="6316"/>
                  </a:cubicBezTo>
                  <a:cubicBezTo>
                    <a:pt x="7692" y="5644"/>
                    <a:pt x="8002" y="5025"/>
                    <a:pt x="8407" y="4449"/>
                  </a:cubicBezTo>
                  <a:cubicBezTo>
                    <a:pt x="8450" y="4929"/>
                    <a:pt x="8492" y="5377"/>
                    <a:pt x="8578" y="5825"/>
                  </a:cubicBezTo>
                  <a:cubicBezTo>
                    <a:pt x="8759" y="6849"/>
                    <a:pt x="9068" y="7777"/>
                    <a:pt x="9516" y="8716"/>
                  </a:cubicBezTo>
                  <a:cubicBezTo>
                    <a:pt x="9740" y="9153"/>
                    <a:pt x="9964" y="9601"/>
                    <a:pt x="10274" y="10049"/>
                  </a:cubicBezTo>
                  <a:cubicBezTo>
                    <a:pt x="10540" y="10487"/>
                    <a:pt x="10892" y="10935"/>
                    <a:pt x="11340" y="11201"/>
                  </a:cubicBezTo>
                  <a:cubicBezTo>
                    <a:pt x="11353" y="11214"/>
                    <a:pt x="11373" y="11219"/>
                    <a:pt x="11395" y="11219"/>
                  </a:cubicBezTo>
                  <a:cubicBezTo>
                    <a:pt x="11447" y="11219"/>
                    <a:pt x="11511" y="11189"/>
                    <a:pt x="11511" y="11159"/>
                  </a:cubicBezTo>
                  <a:cubicBezTo>
                    <a:pt x="11564" y="10583"/>
                    <a:pt x="11564" y="10049"/>
                    <a:pt x="11511" y="9516"/>
                  </a:cubicBezTo>
                  <a:cubicBezTo>
                    <a:pt x="11383" y="8534"/>
                    <a:pt x="11074" y="7649"/>
                    <a:pt x="10540" y="6796"/>
                  </a:cubicBezTo>
                  <a:cubicBezTo>
                    <a:pt x="9964" y="5910"/>
                    <a:pt x="9164" y="5153"/>
                    <a:pt x="8631" y="4225"/>
                  </a:cubicBezTo>
                  <a:lnTo>
                    <a:pt x="8631" y="4129"/>
                  </a:lnTo>
                  <a:lnTo>
                    <a:pt x="8631" y="4086"/>
                  </a:lnTo>
                  <a:cubicBezTo>
                    <a:pt x="9431" y="2934"/>
                    <a:pt x="10359" y="1867"/>
                    <a:pt x="11564" y="1025"/>
                  </a:cubicBezTo>
                  <a:lnTo>
                    <a:pt x="11564" y="1025"/>
                  </a:lnTo>
                  <a:cubicBezTo>
                    <a:pt x="11511" y="2315"/>
                    <a:pt x="11650" y="3595"/>
                    <a:pt x="12045" y="4801"/>
                  </a:cubicBezTo>
                  <a:cubicBezTo>
                    <a:pt x="12365" y="5953"/>
                    <a:pt x="12898" y="7020"/>
                    <a:pt x="13559" y="8001"/>
                  </a:cubicBezTo>
                  <a:cubicBezTo>
                    <a:pt x="13698" y="8268"/>
                    <a:pt x="13869" y="8492"/>
                    <a:pt x="14050" y="8716"/>
                  </a:cubicBezTo>
                  <a:cubicBezTo>
                    <a:pt x="14274" y="8983"/>
                    <a:pt x="14498" y="9249"/>
                    <a:pt x="14711" y="9463"/>
                  </a:cubicBezTo>
                  <a:cubicBezTo>
                    <a:pt x="14819" y="9520"/>
                    <a:pt x="15007" y="9638"/>
                    <a:pt x="15141" y="9638"/>
                  </a:cubicBezTo>
                  <a:cubicBezTo>
                    <a:pt x="15232" y="9638"/>
                    <a:pt x="15298" y="9584"/>
                    <a:pt x="15298" y="9420"/>
                  </a:cubicBezTo>
                  <a:cubicBezTo>
                    <a:pt x="15341" y="9111"/>
                    <a:pt x="15341" y="8801"/>
                    <a:pt x="15298" y="8492"/>
                  </a:cubicBezTo>
                  <a:cubicBezTo>
                    <a:pt x="15202" y="7158"/>
                    <a:pt x="14711" y="5868"/>
                    <a:pt x="14093" y="4716"/>
                  </a:cubicBezTo>
                  <a:cubicBezTo>
                    <a:pt x="13783" y="4086"/>
                    <a:pt x="13378" y="3467"/>
                    <a:pt x="12983" y="2891"/>
                  </a:cubicBezTo>
                  <a:cubicBezTo>
                    <a:pt x="12631" y="2315"/>
                    <a:pt x="12141" y="1729"/>
                    <a:pt x="11874" y="1067"/>
                  </a:cubicBezTo>
                  <a:cubicBezTo>
                    <a:pt x="11831" y="1025"/>
                    <a:pt x="11831" y="1025"/>
                    <a:pt x="11778" y="1025"/>
                  </a:cubicBezTo>
                  <a:cubicBezTo>
                    <a:pt x="11778" y="982"/>
                    <a:pt x="11831" y="929"/>
                    <a:pt x="11831" y="886"/>
                  </a:cubicBezTo>
                  <a:cubicBezTo>
                    <a:pt x="11874" y="843"/>
                    <a:pt x="11959" y="801"/>
                    <a:pt x="12045" y="758"/>
                  </a:cubicBezTo>
                  <a:cubicBezTo>
                    <a:pt x="12130" y="672"/>
                    <a:pt x="12063" y="527"/>
                    <a:pt x="11987" y="527"/>
                  </a:cubicBezTo>
                  <a:cubicBezTo>
                    <a:pt x="11978" y="527"/>
                    <a:pt x="11968" y="529"/>
                    <a:pt x="11959" y="534"/>
                  </a:cubicBezTo>
                  <a:lnTo>
                    <a:pt x="11874" y="534"/>
                  </a:lnTo>
                  <a:cubicBezTo>
                    <a:pt x="11831" y="577"/>
                    <a:pt x="11735" y="577"/>
                    <a:pt x="11692" y="619"/>
                  </a:cubicBezTo>
                  <a:cubicBezTo>
                    <a:pt x="11692" y="577"/>
                    <a:pt x="11692" y="577"/>
                    <a:pt x="11650" y="577"/>
                  </a:cubicBezTo>
                  <a:cubicBezTo>
                    <a:pt x="11582" y="580"/>
                    <a:pt x="11514" y="582"/>
                    <a:pt x="11446" y="582"/>
                  </a:cubicBezTo>
                  <a:cubicBezTo>
                    <a:pt x="10714" y="582"/>
                    <a:pt x="9985" y="384"/>
                    <a:pt x="9292" y="267"/>
                  </a:cubicBezTo>
                  <a:cubicBezTo>
                    <a:pt x="8492" y="129"/>
                    <a:pt x="7692" y="43"/>
                    <a:pt x="6892"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39"/>
          <p:cNvGrpSpPr/>
          <p:nvPr/>
        </p:nvGrpSpPr>
        <p:grpSpPr>
          <a:xfrm rot="1742778" flipH="1">
            <a:off x="6344538" y="-1118808"/>
            <a:ext cx="2566375" cy="2550619"/>
            <a:chOff x="-2159867" y="539970"/>
            <a:chExt cx="2550700" cy="2550700"/>
          </a:xfrm>
        </p:grpSpPr>
        <p:sp>
          <p:nvSpPr>
            <p:cNvPr id="1790" name="Google Shape;1790;p39"/>
            <p:cNvSpPr/>
            <p:nvPr/>
          </p:nvSpPr>
          <p:spPr>
            <a:xfrm rot="-2700000">
              <a:off x="-1620377" y="747563"/>
              <a:ext cx="1471720" cy="2135515"/>
            </a:xfrm>
            <a:custGeom>
              <a:avLst/>
              <a:gdLst/>
              <a:ahLst/>
              <a:cxnLst/>
              <a:rect l="l" t="t" r="r" b="b"/>
              <a:pathLst>
                <a:path w="18349" h="26625" extrusionOk="0">
                  <a:moveTo>
                    <a:pt x="9686" y="0"/>
                  </a:moveTo>
                  <a:lnTo>
                    <a:pt x="4619" y="139"/>
                  </a:lnTo>
                  <a:lnTo>
                    <a:pt x="2400" y="2006"/>
                  </a:lnTo>
                  <a:lnTo>
                    <a:pt x="3819" y="3787"/>
                  </a:lnTo>
                  <a:lnTo>
                    <a:pt x="9729" y="3958"/>
                  </a:lnTo>
                  <a:cubicBezTo>
                    <a:pt x="9729" y="3958"/>
                    <a:pt x="8824" y="5030"/>
                    <a:pt x="8563" y="5030"/>
                  </a:cubicBezTo>
                  <a:cubicBezTo>
                    <a:pt x="8552" y="5030"/>
                    <a:pt x="8543" y="5028"/>
                    <a:pt x="8534" y="5024"/>
                  </a:cubicBezTo>
                  <a:cubicBezTo>
                    <a:pt x="8310" y="4896"/>
                    <a:pt x="2614" y="4534"/>
                    <a:pt x="2614" y="4534"/>
                  </a:cubicBezTo>
                  <a:lnTo>
                    <a:pt x="971" y="7297"/>
                  </a:lnTo>
                  <a:cubicBezTo>
                    <a:pt x="971" y="7297"/>
                    <a:pt x="971" y="8673"/>
                    <a:pt x="1152" y="8673"/>
                  </a:cubicBezTo>
                  <a:cubicBezTo>
                    <a:pt x="1156" y="8674"/>
                    <a:pt x="1165" y="8675"/>
                    <a:pt x="1180" y="8675"/>
                  </a:cubicBezTo>
                  <a:cubicBezTo>
                    <a:pt x="1619" y="8675"/>
                    <a:pt x="6795" y="8054"/>
                    <a:pt x="6795" y="8054"/>
                  </a:cubicBezTo>
                  <a:lnTo>
                    <a:pt x="6795" y="8054"/>
                  </a:lnTo>
                  <a:cubicBezTo>
                    <a:pt x="6795" y="8054"/>
                    <a:pt x="2838" y="9291"/>
                    <a:pt x="2752" y="9473"/>
                  </a:cubicBezTo>
                  <a:cubicBezTo>
                    <a:pt x="2667" y="9601"/>
                    <a:pt x="0" y="12588"/>
                    <a:pt x="128" y="12673"/>
                  </a:cubicBezTo>
                  <a:cubicBezTo>
                    <a:pt x="267" y="12758"/>
                    <a:pt x="1110" y="13868"/>
                    <a:pt x="1110" y="13868"/>
                  </a:cubicBezTo>
                  <a:lnTo>
                    <a:pt x="5643" y="12534"/>
                  </a:lnTo>
                  <a:lnTo>
                    <a:pt x="1686" y="14849"/>
                  </a:lnTo>
                  <a:cubicBezTo>
                    <a:pt x="1686" y="14849"/>
                    <a:pt x="704" y="16801"/>
                    <a:pt x="886" y="16940"/>
                  </a:cubicBezTo>
                  <a:cubicBezTo>
                    <a:pt x="1062" y="17023"/>
                    <a:pt x="1573" y="18543"/>
                    <a:pt x="2003" y="18543"/>
                  </a:cubicBezTo>
                  <a:cubicBezTo>
                    <a:pt x="2015" y="18543"/>
                    <a:pt x="2026" y="18542"/>
                    <a:pt x="2038" y="18540"/>
                  </a:cubicBezTo>
                  <a:cubicBezTo>
                    <a:pt x="2486" y="18455"/>
                    <a:pt x="4352" y="17249"/>
                    <a:pt x="4352" y="17249"/>
                  </a:cubicBezTo>
                  <a:lnTo>
                    <a:pt x="4747" y="18316"/>
                  </a:lnTo>
                  <a:cubicBezTo>
                    <a:pt x="4747" y="18316"/>
                    <a:pt x="2976" y="21250"/>
                    <a:pt x="3019" y="21474"/>
                  </a:cubicBezTo>
                  <a:cubicBezTo>
                    <a:pt x="3062" y="21740"/>
                    <a:pt x="3371" y="24759"/>
                    <a:pt x="3552" y="24855"/>
                  </a:cubicBezTo>
                  <a:cubicBezTo>
                    <a:pt x="3719" y="24934"/>
                    <a:pt x="4778" y="26625"/>
                    <a:pt x="5122" y="26625"/>
                  </a:cubicBezTo>
                  <a:cubicBezTo>
                    <a:pt x="5152" y="26625"/>
                    <a:pt x="5177" y="26612"/>
                    <a:pt x="5195" y="26583"/>
                  </a:cubicBezTo>
                  <a:cubicBezTo>
                    <a:pt x="5419" y="26274"/>
                    <a:pt x="7062" y="22850"/>
                    <a:pt x="7105" y="22626"/>
                  </a:cubicBezTo>
                  <a:cubicBezTo>
                    <a:pt x="7147" y="22455"/>
                    <a:pt x="6614" y="18135"/>
                    <a:pt x="6710" y="17921"/>
                  </a:cubicBezTo>
                  <a:cubicBezTo>
                    <a:pt x="6753" y="17740"/>
                    <a:pt x="6795" y="16097"/>
                    <a:pt x="6795" y="16097"/>
                  </a:cubicBezTo>
                  <a:cubicBezTo>
                    <a:pt x="6795" y="16097"/>
                    <a:pt x="7804" y="18807"/>
                    <a:pt x="7996" y="18807"/>
                  </a:cubicBezTo>
                  <a:cubicBezTo>
                    <a:pt x="7998" y="18807"/>
                    <a:pt x="7999" y="18807"/>
                    <a:pt x="8001" y="18807"/>
                  </a:cubicBezTo>
                  <a:cubicBezTo>
                    <a:pt x="8148" y="18807"/>
                    <a:pt x="9665" y="19237"/>
                    <a:pt x="10130" y="19237"/>
                  </a:cubicBezTo>
                  <a:cubicBezTo>
                    <a:pt x="10204" y="19237"/>
                    <a:pt x="10251" y="19226"/>
                    <a:pt x="10262" y="19201"/>
                  </a:cubicBezTo>
                  <a:cubicBezTo>
                    <a:pt x="10348" y="19031"/>
                    <a:pt x="10262" y="16673"/>
                    <a:pt x="10262" y="16673"/>
                  </a:cubicBezTo>
                  <a:cubicBezTo>
                    <a:pt x="10262" y="16673"/>
                    <a:pt x="7777" y="12897"/>
                    <a:pt x="7819" y="12758"/>
                  </a:cubicBezTo>
                  <a:cubicBezTo>
                    <a:pt x="7819" y="12588"/>
                    <a:pt x="8171" y="11830"/>
                    <a:pt x="8171" y="11830"/>
                  </a:cubicBezTo>
                  <a:lnTo>
                    <a:pt x="10572" y="16055"/>
                  </a:lnTo>
                  <a:lnTo>
                    <a:pt x="12801" y="16588"/>
                  </a:lnTo>
                  <a:cubicBezTo>
                    <a:pt x="12801" y="16588"/>
                    <a:pt x="13462" y="14849"/>
                    <a:pt x="13420" y="14668"/>
                  </a:cubicBezTo>
                  <a:cubicBezTo>
                    <a:pt x="13334" y="14454"/>
                    <a:pt x="12534" y="12940"/>
                    <a:pt x="12534" y="12940"/>
                  </a:cubicBezTo>
                  <a:lnTo>
                    <a:pt x="12534" y="12940"/>
                  </a:lnTo>
                  <a:lnTo>
                    <a:pt x="14263" y="13334"/>
                  </a:lnTo>
                  <a:cubicBezTo>
                    <a:pt x="14263" y="13334"/>
                    <a:pt x="14529" y="11916"/>
                    <a:pt x="14529" y="11734"/>
                  </a:cubicBezTo>
                  <a:cubicBezTo>
                    <a:pt x="14529" y="11564"/>
                    <a:pt x="13953" y="9206"/>
                    <a:pt x="13868" y="9025"/>
                  </a:cubicBezTo>
                  <a:cubicBezTo>
                    <a:pt x="13772" y="8897"/>
                    <a:pt x="12214" y="6497"/>
                    <a:pt x="12214" y="6497"/>
                  </a:cubicBezTo>
                  <a:lnTo>
                    <a:pt x="12748" y="6401"/>
                  </a:lnTo>
                  <a:lnTo>
                    <a:pt x="15020" y="10230"/>
                  </a:lnTo>
                  <a:lnTo>
                    <a:pt x="17111" y="11873"/>
                  </a:lnTo>
                  <a:cubicBezTo>
                    <a:pt x="17111" y="11873"/>
                    <a:pt x="18263" y="11297"/>
                    <a:pt x="18306" y="10988"/>
                  </a:cubicBezTo>
                  <a:cubicBezTo>
                    <a:pt x="18348" y="10668"/>
                    <a:pt x="17153" y="6625"/>
                    <a:pt x="17153" y="6625"/>
                  </a:cubicBezTo>
                  <a:lnTo>
                    <a:pt x="15063" y="587"/>
                  </a:lnTo>
                  <a:lnTo>
                    <a:pt x="13686" y="854"/>
                  </a:lnTo>
                  <a:cubicBezTo>
                    <a:pt x="13505" y="758"/>
                    <a:pt x="9686" y="0"/>
                    <a:pt x="9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rot="-2700000">
              <a:off x="-1848347" y="1189916"/>
              <a:ext cx="688017" cy="81410"/>
            </a:xfrm>
            <a:custGeom>
              <a:avLst/>
              <a:gdLst/>
              <a:ahLst/>
              <a:cxnLst/>
              <a:rect l="l" t="t" r="r" b="b"/>
              <a:pathLst>
                <a:path w="8578" h="1015" extrusionOk="0">
                  <a:moveTo>
                    <a:pt x="8492" y="1"/>
                  </a:moveTo>
                  <a:lnTo>
                    <a:pt x="8438" y="44"/>
                  </a:lnTo>
                  <a:cubicBezTo>
                    <a:pt x="7862" y="86"/>
                    <a:pt x="7329" y="129"/>
                    <a:pt x="6753" y="172"/>
                  </a:cubicBezTo>
                  <a:cubicBezTo>
                    <a:pt x="6177" y="214"/>
                    <a:pt x="5601" y="268"/>
                    <a:pt x="5068" y="310"/>
                  </a:cubicBezTo>
                  <a:cubicBezTo>
                    <a:pt x="3958" y="353"/>
                    <a:pt x="2838" y="438"/>
                    <a:pt x="1729" y="438"/>
                  </a:cubicBezTo>
                  <a:cubicBezTo>
                    <a:pt x="1153" y="438"/>
                    <a:pt x="577" y="438"/>
                    <a:pt x="0" y="268"/>
                  </a:cubicBezTo>
                  <a:lnTo>
                    <a:pt x="0" y="268"/>
                  </a:lnTo>
                  <a:cubicBezTo>
                    <a:pt x="128" y="396"/>
                    <a:pt x="395" y="481"/>
                    <a:pt x="491" y="481"/>
                  </a:cubicBezTo>
                  <a:cubicBezTo>
                    <a:pt x="619" y="534"/>
                    <a:pt x="801" y="577"/>
                    <a:pt x="929" y="620"/>
                  </a:cubicBezTo>
                  <a:cubicBezTo>
                    <a:pt x="1238" y="705"/>
                    <a:pt x="1505" y="801"/>
                    <a:pt x="1825" y="844"/>
                  </a:cubicBezTo>
                  <a:cubicBezTo>
                    <a:pt x="2401" y="929"/>
                    <a:pt x="3019" y="1014"/>
                    <a:pt x="3638" y="1014"/>
                  </a:cubicBezTo>
                  <a:cubicBezTo>
                    <a:pt x="4843" y="1014"/>
                    <a:pt x="6092" y="886"/>
                    <a:pt x="7244" y="481"/>
                  </a:cubicBezTo>
                  <a:cubicBezTo>
                    <a:pt x="7692" y="353"/>
                    <a:pt x="8129" y="172"/>
                    <a:pt x="85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rot="-2700000">
              <a:off x="-1069117" y="1191422"/>
              <a:ext cx="210624" cy="484371"/>
            </a:xfrm>
            <a:custGeom>
              <a:avLst/>
              <a:gdLst/>
              <a:ahLst/>
              <a:cxnLst/>
              <a:rect l="l" t="t" r="r" b="b"/>
              <a:pathLst>
                <a:path w="2626" h="6039" extrusionOk="0">
                  <a:moveTo>
                    <a:pt x="1" y="1"/>
                  </a:moveTo>
                  <a:cubicBezTo>
                    <a:pt x="182" y="1686"/>
                    <a:pt x="716" y="3329"/>
                    <a:pt x="1601" y="4759"/>
                  </a:cubicBezTo>
                  <a:cubicBezTo>
                    <a:pt x="1910" y="5196"/>
                    <a:pt x="2220" y="5687"/>
                    <a:pt x="2625" y="6039"/>
                  </a:cubicBezTo>
                  <a:lnTo>
                    <a:pt x="2625" y="5911"/>
                  </a:lnTo>
                  <a:cubicBezTo>
                    <a:pt x="2177" y="5239"/>
                    <a:pt x="1868" y="4439"/>
                    <a:pt x="1601" y="3692"/>
                  </a:cubicBezTo>
                  <a:cubicBezTo>
                    <a:pt x="1292" y="2838"/>
                    <a:pt x="1068" y="1996"/>
                    <a:pt x="673" y="1196"/>
                  </a:cubicBezTo>
                  <a:cubicBezTo>
                    <a:pt x="577" y="972"/>
                    <a:pt x="492" y="758"/>
                    <a:pt x="353" y="534"/>
                  </a:cubicBezTo>
                  <a:cubicBezTo>
                    <a:pt x="225" y="353"/>
                    <a:pt x="140" y="172"/>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rot="-2700000">
              <a:off x="-1174259" y="2065105"/>
              <a:ext cx="292676" cy="256743"/>
            </a:xfrm>
            <a:custGeom>
              <a:avLst/>
              <a:gdLst/>
              <a:ahLst/>
              <a:cxnLst/>
              <a:rect l="l" t="t" r="r" b="b"/>
              <a:pathLst>
                <a:path w="3649" h="3201" extrusionOk="0">
                  <a:moveTo>
                    <a:pt x="3649" y="0"/>
                  </a:moveTo>
                  <a:cubicBezTo>
                    <a:pt x="3510" y="86"/>
                    <a:pt x="3425" y="182"/>
                    <a:pt x="3329" y="267"/>
                  </a:cubicBezTo>
                  <a:cubicBezTo>
                    <a:pt x="3201" y="406"/>
                    <a:pt x="3115" y="491"/>
                    <a:pt x="2977" y="619"/>
                  </a:cubicBezTo>
                  <a:cubicBezTo>
                    <a:pt x="2753" y="886"/>
                    <a:pt x="2529" y="1110"/>
                    <a:pt x="2315" y="1377"/>
                  </a:cubicBezTo>
                  <a:cubicBezTo>
                    <a:pt x="1910" y="1825"/>
                    <a:pt x="1419" y="2273"/>
                    <a:pt x="886" y="2625"/>
                  </a:cubicBezTo>
                  <a:cubicBezTo>
                    <a:pt x="576" y="2849"/>
                    <a:pt x="310" y="3019"/>
                    <a:pt x="0" y="3201"/>
                  </a:cubicBezTo>
                  <a:lnTo>
                    <a:pt x="86" y="3201"/>
                  </a:lnTo>
                  <a:cubicBezTo>
                    <a:pt x="224" y="3201"/>
                    <a:pt x="395" y="3158"/>
                    <a:pt x="576" y="3115"/>
                  </a:cubicBezTo>
                  <a:cubicBezTo>
                    <a:pt x="1195" y="2934"/>
                    <a:pt x="1782" y="2582"/>
                    <a:pt x="2219" y="2091"/>
                  </a:cubicBezTo>
                  <a:cubicBezTo>
                    <a:pt x="2795" y="1515"/>
                    <a:pt x="3243" y="758"/>
                    <a:pt x="3649"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rot="-2700000">
              <a:off x="-1050334" y="1198784"/>
              <a:ext cx="196026" cy="452689"/>
            </a:xfrm>
            <a:custGeom>
              <a:avLst/>
              <a:gdLst/>
              <a:ahLst/>
              <a:cxnLst/>
              <a:rect l="l" t="t" r="r" b="b"/>
              <a:pathLst>
                <a:path w="2444" h="5644" extrusionOk="0">
                  <a:moveTo>
                    <a:pt x="1" y="1"/>
                  </a:moveTo>
                  <a:lnTo>
                    <a:pt x="1" y="1"/>
                  </a:lnTo>
                  <a:cubicBezTo>
                    <a:pt x="43" y="86"/>
                    <a:pt x="43" y="129"/>
                    <a:pt x="86" y="172"/>
                  </a:cubicBezTo>
                  <a:cubicBezTo>
                    <a:pt x="225" y="353"/>
                    <a:pt x="310" y="534"/>
                    <a:pt x="406" y="748"/>
                  </a:cubicBezTo>
                  <a:cubicBezTo>
                    <a:pt x="577" y="1153"/>
                    <a:pt x="715" y="1548"/>
                    <a:pt x="886" y="1953"/>
                  </a:cubicBezTo>
                  <a:cubicBezTo>
                    <a:pt x="1153" y="2796"/>
                    <a:pt x="1419" y="3639"/>
                    <a:pt x="1782" y="4481"/>
                  </a:cubicBezTo>
                  <a:cubicBezTo>
                    <a:pt x="1953" y="4887"/>
                    <a:pt x="2134" y="5239"/>
                    <a:pt x="2401" y="5644"/>
                  </a:cubicBezTo>
                  <a:cubicBezTo>
                    <a:pt x="2443" y="4801"/>
                    <a:pt x="2315" y="3948"/>
                    <a:pt x="2049" y="3201"/>
                  </a:cubicBezTo>
                  <a:cubicBezTo>
                    <a:pt x="1910" y="2753"/>
                    <a:pt x="1686" y="2305"/>
                    <a:pt x="1473" y="1910"/>
                  </a:cubicBezTo>
                  <a:cubicBezTo>
                    <a:pt x="1206" y="1462"/>
                    <a:pt x="843" y="1068"/>
                    <a:pt x="534" y="662"/>
                  </a:cubicBezTo>
                  <a:cubicBezTo>
                    <a:pt x="353" y="438"/>
                    <a:pt x="182" y="214"/>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2700000">
              <a:off x="-656721" y="2261126"/>
              <a:ext cx="96730" cy="477553"/>
            </a:xfrm>
            <a:custGeom>
              <a:avLst/>
              <a:gdLst/>
              <a:ahLst/>
              <a:cxnLst/>
              <a:rect l="l" t="t" r="r" b="b"/>
              <a:pathLst>
                <a:path w="1206" h="5954" extrusionOk="0">
                  <a:moveTo>
                    <a:pt x="982" y="1"/>
                  </a:moveTo>
                  <a:cubicBezTo>
                    <a:pt x="939" y="182"/>
                    <a:pt x="843" y="353"/>
                    <a:pt x="800" y="534"/>
                  </a:cubicBezTo>
                  <a:cubicBezTo>
                    <a:pt x="715" y="716"/>
                    <a:pt x="672" y="929"/>
                    <a:pt x="630" y="1110"/>
                  </a:cubicBezTo>
                  <a:cubicBezTo>
                    <a:pt x="534" y="1516"/>
                    <a:pt x="448" y="1910"/>
                    <a:pt x="406" y="2316"/>
                  </a:cubicBezTo>
                  <a:cubicBezTo>
                    <a:pt x="310" y="3158"/>
                    <a:pt x="267" y="4001"/>
                    <a:pt x="182" y="4801"/>
                  </a:cubicBezTo>
                  <a:cubicBezTo>
                    <a:pt x="139" y="5196"/>
                    <a:pt x="96" y="5601"/>
                    <a:pt x="0" y="5953"/>
                  </a:cubicBezTo>
                  <a:cubicBezTo>
                    <a:pt x="448" y="5334"/>
                    <a:pt x="800" y="4620"/>
                    <a:pt x="982" y="3862"/>
                  </a:cubicBezTo>
                  <a:cubicBezTo>
                    <a:pt x="1206" y="2977"/>
                    <a:pt x="1206" y="2049"/>
                    <a:pt x="1110" y="1153"/>
                  </a:cubicBezTo>
                  <a:cubicBezTo>
                    <a:pt x="1067" y="758"/>
                    <a:pt x="1024" y="353"/>
                    <a:pt x="982"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2700000">
              <a:off x="-1181458" y="2067827"/>
              <a:ext cx="291874" cy="256743"/>
            </a:xfrm>
            <a:custGeom>
              <a:avLst/>
              <a:gdLst/>
              <a:ahLst/>
              <a:cxnLst/>
              <a:rect l="l" t="t" r="r" b="b"/>
              <a:pathLst>
                <a:path w="3639" h="3201" extrusionOk="0">
                  <a:moveTo>
                    <a:pt x="3639" y="1"/>
                  </a:moveTo>
                  <a:lnTo>
                    <a:pt x="3639" y="1"/>
                  </a:lnTo>
                  <a:cubicBezTo>
                    <a:pt x="2487" y="353"/>
                    <a:pt x="1462" y="1068"/>
                    <a:pt x="705" y="2049"/>
                  </a:cubicBezTo>
                  <a:cubicBezTo>
                    <a:pt x="481" y="2316"/>
                    <a:pt x="310" y="2582"/>
                    <a:pt x="172" y="2892"/>
                  </a:cubicBezTo>
                  <a:cubicBezTo>
                    <a:pt x="129" y="2977"/>
                    <a:pt x="86" y="3020"/>
                    <a:pt x="44" y="3116"/>
                  </a:cubicBezTo>
                  <a:cubicBezTo>
                    <a:pt x="1" y="3158"/>
                    <a:pt x="1" y="3201"/>
                    <a:pt x="44" y="3201"/>
                  </a:cubicBezTo>
                  <a:cubicBezTo>
                    <a:pt x="577" y="2892"/>
                    <a:pt x="1110" y="2529"/>
                    <a:pt x="1601" y="2092"/>
                  </a:cubicBezTo>
                  <a:cubicBezTo>
                    <a:pt x="1868" y="1868"/>
                    <a:pt x="2081" y="1644"/>
                    <a:pt x="2305" y="1420"/>
                  </a:cubicBezTo>
                  <a:cubicBezTo>
                    <a:pt x="2529" y="1196"/>
                    <a:pt x="2753" y="929"/>
                    <a:pt x="2935" y="662"/>
                  </a:cubicBezTo>
                  <a:cubicBezTo>
                    <a:pt x="3063" y="534"/>
                    <a:pt x="3201" y="395"/>
                    <a:pt x="3329" y="310"/>
                  </a:cubicBezTo>
                  <a:cubicBezTo>
                    <a:pt x="3415" y="182"/>
                    <a:pt x="3511" y="86"/>
                    <a:pt x="363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rot="-2700000">
              <a:off x="-1686289" y="1582546"/>
              <a:ext cx="481804" cy="100179"/>
            </a:xfrm>
            <a:custGeom>
              <a:avLst/>
              <a:gdLst/>
              <a:ahLst/>
              <a:cxnLst/>
              <a:rect l="l" t="t" r="r" b="b"/>
              <a:pathLst>
                <a:path w="6007" h="1249" extrusionOk="0">
                  <a:moveTo>
                    <a:pt x="3777" y="1"/>
                  </a:moveTo>
                  <a:cubicBezTo>
                    <a:pt x="2849" y="1"/>
                    <a:pt x="1910" y="225"/>
                    <a:pt x="1067" y="630"/>
                  </a:cubicBezTo>
                  <a:cubicBezTo>
                    <a:pt x="673" y="801"/>
                    <a:pt x="310" y="1025"/>
                    <a:pt x="1" y="1249"/>
                  </a:cubicBezTo>
                  <a:cubicBezTo>
                    <a:pt x="801" y="1249"/>
                    <a:pt x="1601" y="1068"/>
                    <a:pt x="2401" y="897"/>
                  </a:cubicBezTo>
                  <a:cubicBezTo>
                    <a:pt x="3244" y="673"/>
                    <a:pt x="4140" y="449"/>
                    <a:pt x="4982" y="268"/>
                  </a:cubicBezTo>
                  <a:cubicBezTo>
                    <a:pt x="5249" y="225"/>
                    <a:pt x="5473" y="225"/>
                    <a:pt x="5740" y="182"/>
                  </a:cubicBezTo>
                  <a:lnTo>
                    <a:pt x="6006" y="182"/>
                  </a:lnTo>
                  <a:cubicBezTo>
                    <a:pt x="5249" y="140"/>
                    <a:pt x="4534" y="1"/>
                    <a:pt x="37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2700000">
              <a:off x="-886128" y="1848910"/>
              <a:ext cx="192577" cy="338875"/>
            </a:xfrm>
            <a:custGeom>
              <a:avLst/>
              <a:gdLst/>
              <a:ahLst/>
              <a:cxnLst/>
              <a:rect l="l" t="t" r="r" b="b"/>
              <a:pathLst>
                <a:path w="2401" h="4225" extrusionOk="0">
                  <a:moveTo>
                    <a:pt x="0" y="0"/>
                  </a:moveTo>
                  <a:cubicBezTo>
                    <a:pt x="224" y="1376"/>
                    <a:pt x="534" y="2934"/>
                    <a:pt x="1686" y="3830"/>
                  </a:cubicBezTo>
                  <a:cubicBezTo>
                    <a:pt x="1824" y="3958"/>
                    <a:pt x="1995" y="4043"/>
                    <a:pt x="2134" y="4096"/>
                  </a:cubicBezTo>
                  <a:cubicBezTo>
                    <a:pt x="2219" y="4139"/>
                    <a:pt x="2262" y="4182"/>
                    <a:pt x="2358" y="4224"/>
                  </a:cubicBezTo>
                  <a:lnTo>
                    <a:pt x="2400" y="4224"/>
                  </a:lnTo>
                  <a:cubicBezTo>
                    <a:pt x="1952" y="3734"/>
                    <a:pt x="1600" y="3200"/>
                    <a:pt x="1248" y="2667"/>
                  </a:cubicBezTo>
                  <a:cubicBezTo>
                    <a:pt x="1110" y="2400"/>
                    <a:pt x="928" y="2091"/>
                    <a:pt x="800" y="1824"/>
                  </a:cubicBezTo>
                  <a:cubicBezTo>
                    <a:pt x="662" y="1515"/>
                    <a:pt x="576" y="1206"/>
                    <a:pt x="448" y="939"/>
                  </a:cubicBezTo>
                  <a:cubicBezTo>
                    <a:pt x="352" y="757"/>
                    <a:pt x="310" y="576"/>
                    <a:pt x="224" y="405"/>
                  </a:cubicBezTo>
                  <a:cubicBezTo>
                    <a:pt x="128" y="267"/>
                    <a:pt x="86" y="139"/>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rot="-2700000">
              <a:off x="-659071" y="2347160"/>
              <a:ext cx="85661" cy="416756"/>
            </a:xfrm>
            <a:custGeom>
              <a:avLst/>
              <a:gdLst/>
              <a:ahLst/>
              <a:cxnLst/>
              <a:rect l="l" t="t" r="r" b="b"/>
              <a:pathLst>
                <a:path w="1068" h="5196" extrusionOk="0">
                  <a:moveTo>
                    <a:pt x="1067" y="1"/>
                  </a:moveTo>
                  <a:lnTo>
                    <a:pt x="1067" y="1"/>
                  </a:lnTo>
                  <a:cubicBezTo>
                    <a:pt x="897" y="396"/>
                    <a:pt x="715" y="758"/>
                    <a:pt x="587" y="1153"/>
                  </a:cubicBezTo>
                  <a:cubicBezTo>
                    <a:pt x="406" y="1601"/>
                    <a:pt x="320" y="2092"/>
                    <a:pt x="182" y="2529"/>
                  </a:cubicBezTo>
                  <a:cubicBezTo>
                    <a:pt x="96" y="2977"/>
                    <a:pt x="0" y="3425"/>
                    <a:pt x="96" y="3862"/>
                  </a:cubicBezTo>
                  <a:cubicBezTo>
                    <a:pt x="182" y="4310"/>
                    <a:pt x="320" y="4759"/>
                    <a:pt x="448" y="5196"/>
                  </a:cubicBezTo>
                  <a:cubicBezTo>
                    <a:pt x="534" y="4844"/>
                    <a:pt x="587" y="4492"/>
                    <a:pt x="630" y="4129"/>
                  </a:cubicBezTo>
                  <a:cubicBezTo>
                    <a:pt x="673" y="3734"/>
                    <a:pt x="673" y="3286"/>
                    <a:pt x="715" y="2849"/>
                  </a:cubicBezTo>
                  <a:cubicBezTo>
                    <a:pt x="758" y="2049"/>
                    <a:pt x="801" y="1249"/>
                    <a:pt x="982" y="449"/>
                  </a:cubicBezTo>
                  <a:cubicBezTo>
                    <a:pt x="1025" y="310"/>
                    <a:pt x="1025" y="129"/>
                    <a:pt x="106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2700000">
              <a:off x="-1485251" y="1782586"/>
              <a:ext cx="470655" cy="256743"/>
            </a:xfrm>
            <a:custGeom>
              <a:avLst/>
              <a:gdLst/>
              <a:ahLst/>
              <a:cxnLst/>
              <a:rect l="l" t="t" r="r" b="b"/>
              <a:pathLst>
                <a:path w="5868" h="3201" extrusionOk="0">
                  <a:moveTo>
                    <a:pt x="5867" y="0"/>
                  </a:moveTo>
                  <a:cubicBezTo>
                    <a:pt x="4129" y="405"/>
                    <a:pt x="2304" y="854"/>
                    <a:pt x="928" y="2048"/>
                  </a:cubicBezTo>
                  <a:cubicBezTo>
                    <a:pt x="619" y="2358"/>
                    <a:pt x="310" y="2667"/>
                    <a:pt x="86" y="3072"/>
                  </a:cubicBezTo>
                  <a:cubicBezTo>
                    <a:pt x="86" y="3072"/>
                    <a:pt x="0" y="3158"/>
                    <a:pt x="0" y="3200"/>
                  </a:cubicBezTo>
                  <a:cubicBezTo>
                    <a:pt x="395" y="3158"/>
                    <a:pt x="800" y="3030"/>
                    <a:pt x="1195" y="2848"/>
                  </a:cubicBezTo>
                  <a:cubicBezTo>
                    <a:pt x="1643" y="2667"/>
                    <a:pt x="1995" y="2454"/>
                    <a:pt x="2400" y="2187"/>
                  </a:cubicBezTo>
                  <a:cubicBezTo>
                    <a:pt x="2752" y="1920"/>
                    <a:pt x="3158" y="1600"/>
                    <a:pt x="3553" y="1334"/>
                  </a:cubicBezTo>
                  <a:cubicBezTo>
                    <a:pt x="3905" y="1120"/>
                    <a:pt x="4310" y="939"/>
                    <a:pt x="4662" y="758"/>
                  </a:cubicBezTo>
                  <a:cubicBezTo>
                    <a:pt x="4886" y="630"/>
                    <a:pt x="5110" y="534"/>
                    <a:pt x="5291" y="405"/>
                  </a:cubicBezTo>
                  <a:cubicBezTo>
                    <a:pt x="5419" y="363"/>
                    <a:pt x="5505" y="267"/>
                    <a:pt x="5601" y="224"/>
                  </a:cubicBezTo>
                  <a:cubicBezTo>
                    <a:pt x="5686" y="139"/>
                    <a:pt x="5771" y="96"/>
                    <a:pt x="5867"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rot="-2700000">
              <a:off x="-1686988" y="1592556"/>
              <a:ext cx="523753" cy="100179"/>
            </a:xfrm>
            <a:custGeom>
              <a:avLst/>
              <a:gdLst/>
              <a:ahLst/>
              <a:cxnLst/>
              <a:rect l="l" t="t" r="r" b="b"/>
              <a:pathLst>
                <a:path w="6530" h="1249" extrusionOk="0">
                  <a:moveTo>
                    <a:pt x="5953" y="1"/>
                  </a:moveTo>
                  <a:cubicBezTo>
                    <a:pt x="5729" y="1"/>
                    <a:pt x="5505" y="54"/>
                    <a:pt x="5335" y="54"/>
                  </a:cubicBezTo>
                  <a:cubicBezTo>
                    <a:pt x="4887" y="139"/>
                    <a:pt x="4439" y="225"/>
                    <a:pt x="4001" y="321"/>
                  </a:cubicBezTo>
                  <a:cubicBezTo>
                    <a:pt x="3148" y="534"/>
                    <a:pt x="2305" y="758"/>
                    <a:pt x="1420" y="939"/>
                  </a:cubicBezTo>
                  <a:cubicBezTo>
                    <a:pt x="972" y="982"/>
                    <a:pt x="577" y="1025"/>
                    <a:pt x="129" y="1025"/>
                  </a:cubicBezTo>
                  <a:cubicBezTo>
                    <a:pt x="86" y="1067"/>
                    <a:pt x="44" y="1067"/>
                    <a:pt x="1" y="1121"/>
                  </a:cubicBezTo>
                  <a:cubicBezTo>
                    <a:pt x="438" y="1249"/>
                    <a:pt x="972" y="1249"/>
                    <a:pt x="1420" y="1249"/>
                  </a:cubicBezTo>
                  <a:cubicBezTo>
                    <a:pt x="1910" y="1249"/>
                    <a:pt x="2401" y="1249"/>
                    <a:pt x="2839" y="1163"/>
                  </a:cubicBezTo>
                  <a:cubicBezTo>
                    <a:pt x="3820" y="1025"/>
                    <a:pt x="4748" y="801"/>
                    <a:pt x="5644" y="406"/>
                  </a:cubicBezTo>
                  <a:cubicBezTo>
                    <a:pt x="5953" y="267"/>
                    <a:pt x="6220" y="139"/>
                    <a:pt x="652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2700000">
              <a:off x="-1475049" y="1799516"/>
              <a:ext cx="462956" cy="246476"/>
            </a:xfrm>
            <a:custGeom>
              <a:avLst/>
              <a:gdLst/>
              <a:ahLst/>
              <a:cxnLst/>
              <a:rect l="l" t="t" r="r" b="b"/>
              <a:pathLst>
                <a:path w="5772" h="3073" extrusionOk="0">
                  <a:moveTo>
                    <a:pt x="5771" y="0"/>
                  </a:moveTo>
                  <a:cubicBezTo>
                    <a:pt x="5643" y="96"/>
                    <a:pt x="5558" y="139"/>
                    <a:pt x="5462" y="224"/>
                  </a:cubicBezTo>
                  <a:cubicBezTo>
                    <a:pt x="5291" y="363"/>
                    <a:pt x="5067" y="448"/>
                    <a:pt x="4886" y="534"/>
                  </a:cubicBezTo>
                  <a:cubicBezTo>
                    <a:pt x="4491" y="715"/>
                    <a:pt x="4086" y="896"/>
                    <a:pt x="3691" y="1110"/>
                  </a:cubicBezTo>
                  <a:cubicBezTo>
                    <a:pt x="3286" y="1334"/>
                    <a:pt x="2934" y="1643"/>
                    <a:pt x="2528" y="1910"/>
                  </a:cubicBezTo>
                  <a:cubicBezTo>
                    <a:pt x="2176" y="2230"/>
                    <a:pt x="1771" y="2443"/>
                    <a:pt x="1334" y="2624"/>
                  </a:cubicBezTo>
                  <a:cubicBezTo>
                    <a:pt x="928" y="2848"/>
                    <a:pt x="491" y="2976"/>
                    <a:pt x="0" y="3030"/>
                  </a:cubicBezTo>
                  <a:cubicBezTo>
                    <a:pt x="22" y="3051"/>
                    <a:pt x="43" y="3051"/>
                    <a:pt x="59" y="3051"/>
                  </a:cubicBezTo>
                  <a:cubicBezTo>
                    <a:pt x="75" y="3051"/>
                    <a:pt x="86" y="3051"/>
                    <a:pt x="86" y="3072"/>
                  </a:cubicBezTo>
                  <a:lnTo>
                    <a:pt x="438" y="3072"/>
                  </a:lnTo>
                  <a:cubicBezTo>
                    <a:pt x="662" y="3030"/>
                    <a:pt x="886" y="2976"/>
                    <a:pt x="1110" y="2934"/>
                  </a:cubicBezTo>
                  <a:cubicBezTo>
                    <a:pt x="1995" y="2710"/>
                    <a:pt x="2795" y="2358"/>
                    <a:pt x="3595" y="1867"/>
                  </a:cubicBezTo>
                  <a:cubicBezTo>
                    <a:pt x="4001" y="1600"/>
                    <a:pt x="4438" y="1334"/>
                    <a:pt x="4801" y="982"/>
                  </a:cubicBezTo>
                  <a:cubicBezTo>
                    <a:pt x="5153" y="715"/>
                    <a:pt x="5505" y="406"/>
                    <a:pt x="577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2700000">
              <a:off x="-1013992" y="1471036"/>
              <a:ext cx="284976" cy="456940"/>
            </a:xfrm>
            <a:custGeom>
              <a:avLst/>
              <a:gdLst/>
              <a:ahLst/>
              <a:cxnLst/>
              <a:rect l="l" t="t" r="r" b="b"/>
              <a:pathLst>
                <a:path w="3553" h="5697" extrusionOk="0">
                  <a:moveTo>
                    <a:pt x="0" y="0"/>
                  </a:moveTo>
                  <a:lnTo>
                    <a:pt x="0" y="0"/>
                  </a:lnTo>
                  <a:cubicBezTo>
                    <a:pt x="85" y="181"/>
                    <a:pt x="128" y="363"/>
                    <a:pt x="213" y="534"/>
                  </a:cubicBezTo>
                  <a:cubicBezTo>
                    <a:pt x="352" y="715"/>
                    <a:pt x="437" y="896"/>
                    <a:pt x="576" y="1067"/>
                  </a:cubicBezTo>
                  <a:cubicBezTo>
                    <a:pt x="800" y="1430"/>
                    <a:pt x="1067" y="1739"/>
                    <a:pt x="1280" y="2091"/>
                  </a:cubicBezTo>
                  <a:cubicBezTo>
                    <a:pt x="1504" y="2496"/>
                    <a:pt x="1686" y="2934"/>
                    <a:pt x="1867" y="3339"/>
                  </a:cubicBezTo>
                  <a:cubicBezTo>
                    <a:pt x="2038" y="3776"/>
                    <a:pt x="2262" y="4182"/>
                    <a:pt x="2528" y="4576"/>
                  </a:cubicBezTo>
                  <a:cubicBezTo>
                    <a:pt x="2838" y="4982"/>
                    <a:pt x="3200" y="5334"/>
                    <a:pt x="3552" y="5697"/>
                  </a:cubicBezTo>
                  <a:lnTo>
                    <a:pt x="3552" y="5601"/>
                  </a:lnTo>
                  <a:lnTo>
                    <a:pt x="3552" y="5473"/>
                  </a:lnTo>
                  <a:cubicBezTo>
                    <a:pt x="3552" y="5334"/>
                    <a:pt x="3552" y="5249"/>
                    <a:pt x="3510" y="5163"/>
                  </a:cubicBezTo>
                  <a:cubicBezTo>
                    <a:pt x="3510" y="4939"/>
                    <a:pt x="3467" y="4715"/>
                    <a:pt x="3414" y="4491"/>
                  </a:cubicBezTo>
                  <a:cubicBezTo>
                    <a:pt x="3147" y="3691"/>
                    <a:pt x="2752" y="2934"/>
                    <a:pt x="2219" y="2272"/>
                  </a:cubicBezTo>
                  <a:cubicBezTo>
                    <a:pt x="1600" y="1430"/>
                    <a:pt x="800" y="715"/>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rot="-2700000">
              <a:off x="-1007135" y="1487590"/>
              <a:ext cx="281527" cy="438974"/>
            </a:xfrm>
            <a:custGeom>
              <a:avLst/>
              <a:gdLst/>
              <a:ahLst/>
              <a:cxnLst/>
              <a:rect l="l" t="t" r="r" b="b"/>
              <a:pathLst>
                <a:path w="3510" h="5473" extrusionOk="0">
                  <a:moveTo>
                    <a:pt x="0" y="0"/>
                  </a:moveTo>
                  <a:cubicBezTo>
                    <a:pt x="0" y="352"/>
                    <a:pt x="85" y="715"/>
                    <a:pt x="213" y="1067"/>
                  </a:cubicBezTo>
                  <a:cubicBezTo>
                    <a:pt x="352" y="1472"/>
                    <a:pt x="533" y="1910"/>
                    <a:pt x="747" y="2315"/>
                  </a:cubicBezTo>
                  <a:cubicBezTo>
                    <a:pt x="1195" y="3115"/>
                    <a:pt x="1686" y="3915"/>
                    <a:pt x="2304" y="4576"/>
                  </a:cubicBezTo>
                  <a:cubicBezTo>
                    <a:pt x="2486" y="4758"/>
                    <a:pt x="2667" y="4886"/>
                    <a:pt x="2838" y="5067"/>
                  </a:cubicBezTo>
                  <a:cubicBezTo>
                    <a:pt x="3019" y="5206"/>
                    <a:pt x="3286" y="5377"/>
                    <a:pt x="3510" y="5473"/>
                  </a:cubicBezTo>
                  <a:cubicBezTo>
                    <a:pt x="2795" y="4939"/>
                    <a:pt x="2262" y="4182"/>
                    <a:pt x="1910" y="3339"/>
                  </a:cubicBezTo>
                  <a:cubicBezTo>
                    <a:pt x="1686" y="2934"/>
                    <a:pt x="1547" y="2486"/>
                    <a:pt x="1334" y="2091"/>
                  </a:cubicBezTo>
                  <a:cubicBezTo>
                    <a:pt x="1110" y="1686"/>
                    <a:pt x="843" y="1376"/>
                    <a:pt x="576" y="1024"/>
                  </a:cubicBezTo>
                  <a:cubicBezTo>
                    <a:pt x="437" y="843"/>
                    <a:pt x="309" y="619"/>
                    <a:pt x="171" y="448"/>
                  </a:cubicBezTo>
                  <a:cubicBezTo>
                    <a:pt x="128" y="310"/>
                    <a:pt x="43" y="182"/>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2700000">
              <a:off x="-1878268" y="1167325"/>
              <a:ext cx="659784" cy="78443"/>
            </a:xfrm>
            <a:custGeom>
              <a:avLst/>
              <a:gdLst/>
              <a:ahLst/>
              <a:cxnLst/>
              <a:rect l="l" t="t" r="r" b="b"/>
              <a:pathLst>
                <a:path w="8226" h="978" extrusionOk="0">
                  <a:moveTo>
                    <a:pt x="3802" y="0"/>
                  </a:moveTo>
                  <a:cubicBezTo>
                    <a:pt x="3105" y="0"/>
                    <a:pt x="2404" y="65"/>
                    <a:pt x="1729" y="220"/>
                  </a:cubicBezTo>
                  <a:cubicBezTo>
                    <a:pt x="1419" y="316"/>
                    <a:pt x="1153" y="402"/>
                    <a:pt x="843" y="487"/>
                  </a:cubicBezTo>
                  <a:cubicBezTo>
                    <a:pt x="705" y="530"/>
                    <a:pt x="534" y="583"/>
                    <a:pt x="395" y="668"/>
                  </a:cubicBezTo>
                  <a:cubicBezTo>
                    <a:pt x="310" y="711"/>
                    <a:pt x="128" y="754"/>
                    <a:pt x="0" y="850"/>
                  </a:cubicBezTo>
                  <a:cubicBezTo>
                    <a:pt x="534" y="935"/>
                    <a:pt x="1025" y="978"/>
                    <a:pt x="1558" y="978"/>
                  </a:cubicBezTo>
                  <a:cubicBezTo>
                    <a:pt x="2091" y="978"/>
                    <a:pt x="2625" y="935"/>
                    <a:pt x="3201" y="935"/>
                  </a:cubicBezTo>
                  <a:cubicBezTo>
                    <a:pt x="4310" y="892"/>
                    <a:pt x="5420" y="796"/>
                    <a:pt x="6529" y="711"/>
                  </a:cubicBezTo>
                  <a:cubicBezTo>
                    <a:pt x="6838" y="668"/>
                    <a:pt x="7201" y="626"/>
                    <a:pt x="7510" y="626"/>
                  </a:cubicBezTo>
                  <a:cubicBezTo>
                    <a:pt x="7734" y="583"/>
                    <a:pt x="8001" y="583"/>
                    <a:pt x="8225" y="530"/>
                  </a:cubicBezTo>
                  <a:cubicBezTo>
                    <a:pt x="7862" y="487"/>
                    <a:pt x="7510" y="402"/>
                    <a:pt x="7158" y="359"/>
                  </a:cubicBezTo>
                  <a:cubicBezTo>
                    <a:pt x="6529" y="263"/>
                    <a:pt x="5910" y="135"/>
                    <a:pt x="5292" y="92"/>
                  </a:cubicBezTo>
                  <a:cubicBezTo>
                    <a:pt x="4804" y="34"/>
                    <a:pt x="4304" y="0"/>
                    <a:pt x="3802"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rot="-2700000">
              <a:off x="-883746" y="1841651"/>
              <a:ext cx="192577" cy="338875"/>
            </a:xfrm>
            <a:custGeom>
              <a:avLst/>
              <a:gdLst/>
              <a:ahLst/>
              <a:cxnLst/>
              <a:rect l="l" t="t" r="r" b="b"/>
              <a:pathLst>
                <a:path w="2401" h="4225" extrusionOk="0">
                  <a:moveTo>
                    <a:pt x="1" y="0"/>
                  </a:moveTo>
                  <a:cubicBezTo>
                    <a:pt x="43" y="139"/>
                    <a:pt x="139" y="224"/>
                    <a:pt x="182" y="352"/>
                  </a:cubicBezTo>
                  <a:cubicBezTo>
                    <a:pt x="225" y="491"/>
                    <a:pt x="310" y="619"/>
                    <a:pt x="363" y="758"/>
                  </a:cubicBezTo>
                  <a:cubicBezTo>
                    <a:pt x="491" y="1067"/>
                    <a:pt x="577" y="1334"/>
                    <a:pt x="715" y="1643"/>
                  </a:cubicBezTo>
                  <a:cubicBezTo>
                    <a:pt x="982" y="2273"/>
                    <a:pt x="1291" y="2849"/>
                    <a:pt x="1643" y="3382"/>
                  </a:cubicBezTo>
                  <a:cubicBezTo>
                    <a:pt x="1867" y="3691"/>
                    <a:pt x="2091" y="3958"/>
                    <a:pt x="2358" y="4225"/>
                  </a:cubicBezTo>
                  <a:cubicBezTo>
                    <a:pt x="2401" y="4225"/>
                    <a:pt x="2358" y="4139"/>
                    <a:pt x="2358" y="4043"/>
                  </a:cubicBezTo>
                  <a:cubicBezTo>
                    <a:pt x="2315" y="3734"/>
                    <a:pt x="2273" y="3382"/>
                    <a:pt x="2134" y="3073"/>
                  </a:cubicBezTo>
                  <a:cubicBezTo>
                    <a:pt x="1963" y="2443"/>
                    <a:pt x="1643" y="1867"/>
                    <a:pt x="1291" y="1334"/>
                  </a:cubicBezTo>
                  <a:cubicBezTo>
                    <a:pt x="939" y="843"/>
                    <a:pt x="491" y="406"/>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2700000">
              <a:off x="-1039454" y="783945"/>
              <a:ext cx="260192" cy="631471"/>
            </a:xfrm>
            <a:custGeom>
              <a:avLst/>
              <a:gdLst/>
              <a:ahLst/>
              <a:cxnLst/>
              <a:rect l="l" t="t" r="r" b="b"/>
              <a:pathLst>
                <a:path w="3244" h="7873" extrusionOk="0">
                  <a:moveTo>
                    <a:pt x="1" y="0"/>
                  </a:moveTo>
                  <a:cubicBezTo>
                    <a:pt x="1" y="2048"/>
                    <a:pt x="577" y="4086"/>
                    <a:pt x="1601" y="5825"/>
                  </a:cubicBezTo>
                  <a:cubicBezTo>
                    <a:pt x="1910" y="6315"/>
                    <a:pt x="2220" y="6806"/>
                    <a:pt x="2572" y="7201"/>
                  </a:cubicBezTo>
                  <a:cubicBezTo>
                    <a:pt x="2753" y="7468"/>
                    <a:pt x="2977" y="7734"/>
                    <a:pt x="3244" y="7873"/>
                  </a:cubicBezTo>
                  <a:cubicBezTo>
                    <a:pt x="2934" y="7510"/>
                    <a:pt x="2710" y="7073"/>
                    <a:pt x="2529" y="6625"/>
                  </a:cubicBezTo>
                  <a:cubicBezTo>
                    <a:pt x="2305" y="6134"/>
                    <a:pt x="2092" y="5643"/>
                    <a:pt x="1910" y="5153"/>
                  </a:cubicBezTo>
                  <a:cubicBezTo>
                    <a:pt x="1462" y="4086"/>
                    <a:pt x="1068" y="3019"/>
                    <a:pt x="662" y="1952"/>
                  </a:cubicBezTo>
                  <a:cubicBezTo>
                    <a:pt x="577" y="1643"/>
                    <a:pt x="438" y="1334"/>
                    <a:pt x="353" y="1024"/>
                  </a:cubicBezTo>
                  <a:cubicBezTo>
                    <a:pt x="268" y="758"/>
                    <a:pt x="129" y="448"/>
                    <a:pt x="43" y="139"/>
                  </a:cubicBezTo>
                  <a:lnTo>
                    <a:pt x="43" y="86"/>
                  </a:lnTo>
                  <a:cubicBezTo>
                    <a:pt x="43" y="43"/>
                    <a:pt x="43" y="0"/>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rot="-2700000">
              <a:off x="-1019995" y="797811"/>
              <a:ext cx="253374" cy="606687"/>
            </a:xfrm>
            <a:custGeom>
              <a:avLst/>
              <a:gdLst/>
              <a:ahLst/>
              <a:cxnLst/>
              <a:rect l="l" t="t" r="r" b="b"/>
              <a:pathLst>
                <a:path w="3159" h="7564" extrusionOk="0">
                  <a:moveTo>
                    <a:pt x="1" y="1"/>
                  </a:moveTo>
                  <a:lnTo>
                    <a:pt x="1" y="1"/>
                  </a:lnTo>
                  <a:cubicBezTo>
                    <a:pt x="182" y="449"/>
                    <a:pt x="363" y="939"/>
                    <a:pt x="491" y="1377"/>
                  </a:cubicBezTo>
                  <a:cubicBezTo>
                    <a:pt x="673" y="1910"/>
                    <a:pt x="897" y="2444"/>
                    <a:pt x="1067" y="2977"/>
                  </a:cubicBezTo>
                  <a:cubicBezTo>
                    <a:pt x="1249" y="3510"/>
                    <a:pt x="1473" y="4044"/>
                    <a:pt x="1697" y="4577"/>
                  </a:cubicBezTo>
                  <a:cubicBezTo>
                    <a:pt x="1867" y="5068"/>
                    <a:pt x="2091" y="5601"/>
                    <a:pt x="2315" y="6092"/>
                  </a:cubicBezTo>
                  <a:cubicBezTo>
                    <a:pt x="2539" y="6625"/>
                    <a:pt x="2806" y="7116"/>
                    <a:pt x="3115" y="7564"/>
                  </a:cubicBezTo>
                  <a:cubicBezTo>
                    <a:pt x="3158" y="7564"/>
                    <a:pt x="3115" y="7468"/>
                    <a:pt x="3115" y="7468"/>
                  </a:cubicBezTo>
                  <a:cubicBezTo>
                    <a:pt x="3115" y="7383"/>
                    <a:pt x="3158" y="7297"/>
                    <a:pt x="3115" y="7244"/>
                  </a:cubicBezTo>
                  <a:lnTo>
                    <a:pt x="3115" y="6764"/>
                  </a:lnTo>
                  <a:cubicBezTo>
                    <a:pt x="3030" y="5516"/>
                    <a:pt x="2582" y="4268"/>
                    <a:pt x="2006" y="3158"/>
                  </a:cubicBezTo>
                  <a:cubicBezTo>
                    <a:pt x="1654" y="2497"/>
                    <a:pt x="1249" y="1867"/>
                    <a:pt x="854" y="1206"/>
                  </a:cubicBezTo>
                  <a:cubicBezTo>
                    <a:pt x="587" y="801"/>
                    <a:pt x="267" y="449"/>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rot="-2700000">
              <a:off x="-1480124" y="838185"/>
              <a:ext cx="1229655" cy="1911737"/>
            </a:xfrm>
            <a:custGeom>
              <a:avLst/>
              <a:gdLst/>
              <a:ahLst/>
              <a:cxnLst/>
              <a:rect l="l" t="t" r="r" b="b"/>
              <a:pathLst>
                <a:path w="15331" h="23835" extrusionOk="0">
                  <a:moveTo>
                    <a:pt x="6512" y="227"/>
                  </a:moveTo>
                  <a:cubicBezTo>
                    <a:pt x="7014" y="227"/>
                    <a:pt x="7514" y="261"/>
                    <a:pt x="8002" y="319"/>
                  </a:cubicBezTo>
                  <a:cubicBezTo>
                    <a:pt x="8620" y="362"/>
                    <a:pt x="9239" y="490"/>
                    <a:pt x="9868" y="586"/>
                  </a:cubicBezTo>
                  <a:cubicBezTo>
                    <a:pt x="10220" y="629"/>
                    <a:pt x="10572" y="714"/>
                    <a:pt x="10935" y="757"/>
                  </a:cubicBezTo>
                  <a:cubicBezTo>
                    <a:pt x="10711" y="810"/>
                    <a:pt x="10444" y="810"/>
                    <a:pt x="10220" y="853"/>
                  </a:cubicBezTo>
                  <a:cubicBezTo>
                    <a:pt x="9911" y="853"/>
                    <a:pt x="9548" y="895"/>
                    <a:pt x="9239" y="938"/>
                  </a:cubicBezTo>
                  <a:cubicBezTo>
                    <a:pt x="8130" y="1023"/>
                    <a:pt x="7020" y="1119"/>
                    <a:pt x="5911" y="1162"/>
                  </a:cubicBezTo>
                  <a:cubicBezTo>
                    <a:pt x="5335" y="1162"/>
                    <a:pt x="4801" y="1205"/>
                    <a:pt x="4268" y="1205"/>
                  </a:cubicBezTo>
                  <a:cubicBezTo>
                    <a:pt x="3735" y="1205"/>
                    <a:pt x="3244" y="1162"/>
                    <a:pt x="2710" y="1077"/>
                  </a:cubicBezTo>
                  <a:lnTo>
                    <a:pt x="2710" y="1077"/>
                  </a:lnTo>
                  <a:cubicBezTo>
                    <a:pt x="2710" y="1077"/>
                    <a:pt x="2710" y="1077"/>
                    <a:pt x="2710" y="1077"/>
                  </a:cubicBezTo>
                  <a:cubicBezTo>
                    <a:pt x="2838" y="981"/>
                    <a:pt x="3020" y="938"/>
                    <a:pt x="3105" y="895"/>
                  </a:cubicBezTo>
                  <a:cubicBezTo>
                    <a:pt x="3244" y="810"/>
                    <a:pt x="3415" y="757"/>
                    <a:pt x="3553" y="714"/>
                  </a:cubicBezTo>
                  <a:cubicBezTo>
                    <a:pt x="3863" y="629"/>
                    <a:pt x="4129" y="543"/>
                    <a:pt x="4439" y="447"/>
                  </a:cubicBezTo>
                  <a:cubicBezTo>
                    <a:pt x="5114" y="292"/>
                    <a:pt x="5815" y="227"/>
                    <a:pt x="6512" y="227"/>
                  </a:cubicBezTo>
                  <a:close/>
                  <a:moveTo>
                    <a:pt x="11287" y="810"/>
                  </a:moveTo>
                  <a:cubicBezTo>
                    <a:pt x="10839" y="981"/>
                    <a:pt x="10402" y="1162"/>
                    <a:pt x="9954" y="1290"/>
                  </a:cubicBezTo>
                  <a:cubicBezTo>
                    <a:pt x="8802" y="1695"/>
                    <a:pt x="7553" y="1823"/>
                    <a:pt x="6348" y="1823"/>
                  </a:cubicBezTo>
                  <a:cubicBezTo>
                    <a:pt x="5729" y="1823"/>
                    <a:pt x="5111" y="1738"/>
                    <a:pt x="4535" y="1653"/>
                  </a:cubicBezTo>
                  <a:cubicBezTo>
                    <a:pt x="4215" y="1610"/>
                    <a:pt x="3948" y="1514"/>
                    <a:pt x="3639" y="1429"/>
                  </a:cubicBezTo>
                  <a:cubicBezTo>
                    <a:pt x="3511" y="1386"/>
                    <a:pt x="3329" y="1343"/>
                    <a:pt x="3201" y="1290"/>
                  </a:cubicBezTo>
                  <a:cubicBezTo>
                    <a:pt x="3105" y="1290"/>
                    <a:pt x="2838" y="1205"/>
                    <a:pt x="2710" y="1077"/>
                  </a:cubicBezTo>
                  <a:lnTo>
                    <a:pt x="2710" y="1077"/>
                  </a:lnTo>
                  <a:cubicBezTo>
                    <a:pt x="3287" y="1247"/>
                    <a:pt x="3863" y="1247"/>
                    <a:pt x="4439" y="1247"/>
                  </a:cubicBezTo>
                  <a:cubicBezTo>
                    <a:pt x="5548" y="1247"/>
                    <a:pt x="6668" y="1162"/>
                    <a:pt x="7778" y="1119"/>
                  </a:cubicBezTo>
                  <a:cubicBezTo>
                    <a:pt x="8311" y="1077"/>
                    <a:pt x="8887" y="1023"/>
                    <a:pt x="9463" y="981"/>
                  </a:cubicBezTo>
                  <a:cubicBezTo>
                    <a:pt x="10039" y="938"/>
                    <a:pt x="10572" y="895"/>
                    <a:pt x="11148" y="853"/>
                  </a:cubicBezTo>
                  <a:lnTo>
                    <a:pt x="11202" y="810"/>
                  </a:lnTo>
                  <a:close/>
                  <a:moveTo>
                    <a:pt x="4748" y="4757"/>
                  </a:moveTo>
                  <a:cubicBezTo>
                    <a:pt x="5505" y="4757"/>
                    <a:pt x="6220" y="4896"/>
                    <a:pt x="6977" y="4938"/>
                  </a:cubicBezTo>
                  <a:lnTo>
                    <a:pt x="6711" y="4938"/>
                  </a:lnTo>
                  <a:cubicBezTo>
                    <a:pt x="6444" y="4981"/>
                    <a:pt x="6220" y="4981"/>
                    <a:pt x="5953" y="5024"/>
                  </a:cubicBezTo>
                  <a:cubicBezTo>
                    <a:pt x="5111" y="5205"/>
                    <a:pt x="4215" y="5429"/>
                    <a:pt x="3372" y="5653"/>
                  </a:cubicBezTo>
                  <a:cubicBezTo>
                    <a:pt x="2572" y="5824"/>
                    <a:pt x="1772" y="6005"/>
                    <a:pt x="972" y="6005"/>
                  </a:cubicBezTo>
                  <a:cubicBezTo>
                    <a:pt x="1281" y="5781"/>
                    <a:pt x="1644" y="5557"/>
                    <a:pt x="2038" y="5386"/>
                  </a:cubicBezTo>
                  <a:cubicBezTo>
                    <a:pt x="2881" y="4981"/>
                    <a:pt x="3820" y="4757"/>
                    <a:pt x="4748" y="4757"/>
                  </a:cubicBezTo>
                  <a:close/>
                  <a:moveTo>
                    <a:pt x="7329" y="5024"/>
                  </a:moveTo>
                  <a:cubicBezTo>
                    <a:pt x="7020" y="5162"/>
                    <a:pt x="6753" y="5290"/>
                    <a:pt x="6444" y="5429"/>
                  </a:cubicBezTo>
                  <a:cubicBezTo>
                    <a:pt x="5548" y="5824"/>
                    <a:pt x="4620" y="6048"/>
                    <a:pt x="3639" y="6186"/>
                  </a:cubicBezTo>
                  <a:cubicBezTo>
                    <a:pt x="3201" y="6272"/>
                    <a:pt x="2710" y="6272"/>
                    <a:pt x="2220" y="6272"/>
                  </a:cubicBezTo>
                  <a:cubicBezTo>
                    <a:pt x="1772" y="6272"/>
                    <a:pt x="1238" y="6272"/>
                    <a:pt x="801" y="6144"/>
                  </a:cubicBezTo>
                  <a:cubicBezTo>
                    <a:pt x="844" y="6090"/>
                    <a:pt x="886" y="6090"/>
                    <a:pt x="929" y="6048"/>
                  </a:cubicBezTo>
                  <a:cubicBezTo>
                    <a:pt x="1377" y="6048"/>
                    <a:pt x="1772" y="6005"/>
                    <a:pt x="2220" y="5962"/>
                  </a:cubicBezTo>
                  <a:cubicBezTo>
                    <a:pt x="3105" y="5781"/>
                    <a:pt x="3948" y="5557"/>
                    <a:pt x="4801" y="5344"/>
                  </a:cubicBezTo>
                  <a:cubicBezTo>
                    <a:pt x="5239" y="5248"/>
                    <a:pt x="5687" y="5162"/>
                    <a:pt x="6135" y="5077"/>
                  </a:cubicBezTo>
                  <a:cubicBezTo>
                    <a:pt x="6305" y="5077"/>
                    <a:pt x="6529" y="5024"/>
                    <a:pt x="6753" y="5024"/>
                  </a:cubicBezTo>
                  <a:close/>
                  <a:moveTo>
                    <a:pt x="11778" y="1471"/>
                  </a:moveTo>
                  <a:cubicBezTo>
                    <a:pt x="11820" y="1471"/>
                    <a:pt x="11820" y="1514"/>
                    <a:pt x="11820" y="1557"/>
                  </a:cubicBezTo>
                  <a:lnTo>
                    <a:pt x="11820" y="1610"/>
                  </a:lnTo>
                  <a:cubicBezTo>
                    <a:pt x="11906" y="1919"/>
                    <a:pt x="12045" y="2229"/>
                    <a:pt x="12130" y="2495"/>
                  </a:cubicBezTo>
                  <a:cubicBezTo>
                    <a:pt x="12215" y="2805"/>
                    <a:pt x="12354" y="3114"/>
                    <a:pt x="12439" y="3423"/>
                  </a:cubicBezTo>
                  <a:cubicBezTo>
                    <a:pt x="12845" y="4490"/>
                    <a:pt x="13239" y="5557"/>
                    <a:pt x="13687" y="6624"/>
                  </a:cubicBezTo>
                  <a:cubicBezTo>
                    <a:pt x="13869" y="7114"/>
                    <a:pt x="14082" y="7605"/>
                    <a:pt x="14306" y="8096"/>
                  </a:cubicBezTo>
                  <a:cubicBezTo>
                    <a:pt x="14487" y="8544"/>
                    <a:pt x="14711" y="8981"/>
                    <a:pt x="15021" y="9344"/>
                  </a:cubicBezTo>
                  <a:cubicBezTo>
                    <a:pt x="14754" y="9205"/>
                    <a:pt x="14530" y="8939"/>
                    <a:pt x="14349" y="8672"/>
                  </a:cubicBezTo>
                  <a:cubicBezTo>
                    <a:pt x="13997" y="8277"/>
                    <a:pt x="13687" y="7786"/>
                    <a:pt x="13378" y="7296"/>
                  </a:cubicBezTo>
                  <a:cubicBezTo>
                    <a:pt x="12354" y="5557"/>
                    <a:pt x="11778" y="3519"/>
                    <a:pt x="11778" y="1471"/>
                  </a:cubicBezTo>
                  <a:close/>
                  <a:moveTo>
                    <a:pt x="11949" y="1781"/>
                  </a:moveTo>
                  <a:lnTo>
                    <a:pt x="11949" y="1781"/>
                  </a:lnTo>
                  <a:cubicBezTo>
                    <a:pt x="12215" y="2229"/>
                    <a:pt x="12535" y="2581"/>
                    <a:pt x="12802" y="2986"/>
                  </a:cubicBezTo>
                  <a:cubicBezTo>
                    <a:pt x="13197" y="3647"/>
                    <a:pt x="13602" y="4277"/>
                    <a:pt x="13954" y="4938"/>
                  </a:cubicBezTo>
                  <a:cubicBezTo>
                    <a:pt x="14530" y="6048"/>
                    <a:pt x="14978" y="7296"/>
                    <a:pt x="15063" y="8544"/>
                  </a:cubicBezTo>
                  <a:lnTo>
                    <a:pt x="15063" y="9024"/>
                  </a:lnTo>
                  <a:cubicBezTo>
                    <a:pt x="15106" y="9077"/>
                    <a:pt x="15063" y="9163"/>
                    <a:pt x="15063" y="9248"/>
                  </a:cubicBezTo>
                  <a:cubicBezTo>
                    <a:pt x="15063" y="9248"/>
                    <a:pt x="15106" y="9344"/>
                    <a:pt x="15063" y="9344"/>
                  </a:cubicBezTo>
                  <a:cubicBezTo>
                    <a:pt x="14754" y="8896"/>
                    <a:pt x="14487" y="8405"/>
                    <a:pt x="14263" y="7872"/>
                  </a:cubicBezTo>
                  <a:cubicBezTo>
                    <a:pt x="14039" y="7381"/>
                    <a:pt x="13815" y="6848"/>
                    <a:pt x="13645" y="6357"/>
                  </a:cubicBezTo>
                  <a:cubicBezTo>
                    <a:pt x="13421" y="5824"/>
                    <a:pt x="13197" y="5290"/>
                    <a:pt x="13015" y="4757"/>
                  </a:cubicBezTo>
                  <a:cubicBezTo>
                    <a:pt x="12845" y="4224"/>
                    <a:pt x="12621" y="3690"/>
                    <a:pt x="12439" y="3157"/>
                  </a:cubicBezTo>
                  <a:cubicBezTo>
                    <a:pt x="12311" y="2719"/>
                    <a:pt x="12130" y="2229"/>
                    <a:pt x="11949" y="1781"/>
                  </a:cubicBezTo>
                  <a:close/>
                  <a:moveTo>
                    <a:pt x="8930" y="5077"/>
                  </a:moveTo>
                  <a:lnTo>
                    <a:pt x="8930" y="5077"/>
                  </a:lnTo>
                  <a:cubicBezTo>
                    <a:pt x="9111" y="5290"/>
                    <a:pt x="9282" y="5514"/>
                    <a:pt x="9463" y="5738"/>
                  </a:cubicBezTo>
                  <a:cubicBezTo>
                    <a:pt x="9772" y="6144"/>
                    <a:pt x="10135" y="6538"/>
                    <a:pt x="10402" y="6986"/>
                  </a:cubicBezTo>
                  <a:cubicBezTo>
                    <a:pt x="10615" y="7381"/>
                    <a:pt x="10839" y="7829"/>
                    <a:pt x="10978" y="8277"/>
                  </a:cubicBezTo>
                  <a:cubicBezTo>
                    <a:pt x="11244" y="9024"/>
                    <a:pt x="11372" y="9877"/>
                    <a:pt x="11330" y="10720"/>
                  </a:cubicBezTo>
                  <a:cubicBezTo>
                    <a:pt x="11063" y="10315"/>
                    <a:pt x="10882" y="9963"/>
                    <a:pt x="10711" y="9557"/>
                  </a:cubicBezTo>
                  <a:cubicBezTo>
                    <a:pt x="10348" y="8715"/>
                    <a:pt x="10082" y="7872"/>
                    <a:pt x="9815" y="7029"/>
                  </a:cubicBezTo>
                  <a:cubicBezTo>
                    <a:pt x="9644" y="6624"/>
                    <a:pt x="9506" y="6229"/>
                    <a:pt x="9335" y="5824"/>
                  </a:cubicBezTo>
                  <a:cubicBezTo>
                    <a:pt x="9239" y="5610"/>
                    <a:pt x="9154" y="5429"/>
                    <a:pt x="9015" y="5248"/>
                  </a:cubicBezTo>
                  <a:cubicBezTo>
                    <a:pt x="8972" y="5205"/>
                    <a:pt x="8972" y="5162"/>
                    <a:pt x="8930" y="5077"/>
                  </a:cubicBezTo>
                  <a:close/>
                  <a:moveTo>
                    <a:pt x="8663" y="4853"/>
                  </a:moveTo>
                  <a:lnTo>
                    <a:pt x="8663" y="4853"/>
                  </a:lnTo>
                  <a:cubicBezTo>
                    <a:pt x="8802" y="5024"/>
                    <a:pt x="8887" y="5205"/>
                    <a:pt x="9015" y="5386"/>
                  </a:cubicBezTo>
                  <a:cubicBezTo>
                    <a:pt x="9154" y="5610"/>
                    <a:pt x="9239" y="5824"/>
                    <a:pt x="9335" y="6048"/>
                  </a:cubicBezTo>
                  <a:cubicBezTo>
                    <a:pt x="9730" y="6848"/>
                    <a:pt x="9954" y="7690"/>
                    <a:pt x="10263" y="8544"/>
                  </a:cubicBezTo>
                  <a:cubicBezTo>
                    <a:pt x="10530" y="9291"/>
                    <a:pt x="10839" y="10091"/>
                    <a:pt x="11287" y="10763"/>
                  </a:cubicBezTo>
                  <a:lnTo>
                    <a:pt x="11287" y="10891"/>
                  </a:lnTo>
                  <a:cubicBezTo>
                    <a:pt x="10882" y="10539"/>
                    <a:pt x="10572" y="10048"/>
                    <a:pt x="10263" y="9611"/>
                  </a:cubicBezTo>
                  <a:cubicBezTo>
                    <a:pt x="9378" y="8181"/>
                    <a:pt x="8844" y="6538"/>
                    <a:pt x="8663" y="4853"/>
                  </a:cubicBezTo>
                  <a:close/>
                  <a:moveTo>
                    <a:pt x="6177" y="7957"/>
                  </a:moveTo>
                  <a:cubicBezTo>
                    <a:pt x="6081" y="8053"/>
                    <a:pt x="5996" y="8096"/>
                    <a:pt x="5911" y="8181"/>
                  </a:cubicBezTo>
                  <a:cubicBezTo>
                    <a:pt x="5815" y="8224"/>
                    <a:pt x="5729" y="8320"/>
                    <a:pt x="5601" y="8362"/>
                  </a:cubicBezTo>
                  <a:cubicBezTo>
                    <a:pt x="5420" y="8491"/>
                    <a:pt x="5196" y="8587"/>
                    <a:pt x="4972" y="8715"/>
                  </a:cubicBezTo>
                  <a:cubicBezTo>
                    <a:pt x="4620" y="8896"/>
                    <a:pt x="4215" y="9077"/>
                    <a:pt x="3863" y="9291"/>
                  </a:cubicBezTo>
                  <a:cubicBezTo>
                    <a:pt x="3468" y="9557"/>
                    <a:pt x="3062" y="9877"/>
                    <a:pt x="2710" y="10144"/>
                  </a:cubicBezTo>
                  <a:cubicBezTo>
                    <a:pt x="2305" y="10411"/>
                    <a:pt x="1953" y="10624"/>
                    <a:pt x="1505" y="10805"/>
                  </a:cubicBezTo>
                  <a:cubicBezTo>
                    <a:pt x="1110" y="10987"/>
                    <a:pt x="705" y="11115"/>
                    <a:pt x="310" y="11157"/>
                  </a:cubicBezTo>
                  <a:cubicBezTo>
                    <a:pt x="310" y="11115"/>
                    <a:pt x="396" y="11029"/>
                    <a:pt x="396" y="11029"/>
                  </a:cubicBezTo>
                  <a:cubicBezTo>
                    <a:pt x="620" y="10624"/>
                    <a:pt x="929" y="10315"/>
                    <a:pt x="1238" y="10005"/>
                  </a:cubicBezTo>
                  <a:cubicBezTo>
                    <a:pt x="2614" y="8811"/>
                    <a:pt x="4439" y="8362"/>
                    <a:pt x="6177" y="7957"/>
                  </a:cubicBezTo>
                  <a:close/>
                  <a:moveTo>
                    <a:pt x="6081" y="8181"/>
                  </a:moveTo>
                  <a:lnTo>
                    <a:pt x="6081" y="8181"/>
                  </a:lnTo>
                  <a:cubicBezTo>
                    <a:pt x="5815" y="8587"/>
                    <a:pt x="5463" y="8896"/>
                    <a:pt x="5111" y="9163"/>
                  </a:cubicBezTo>
                  <a:cubicBezTo>
                    <a:pt x="4748" y="9515"/>
                    <a:pt x="4311" y="9781"/>
                    <a:pt x="3905" y="10048"/>
                  </a:cubicBezTo>
                  <a:cubicBezTo>
                    <a:pt x="3105" y="10539"/>
                    <a:pt x="2305" y="10891"/>
                    <a:pt x="1420" y="11115"/>
                  </a:cubicBezTo>
                  <a:cubicBezTo>
                    <a:pt x="1196" y="11157"/>
                    <a:pt x="972" y="11211"/>
                    <a:pt x="748" y="11253"/>
                  </a:cubicBezTo>
                  <a:lnTo>
                    <a:pt x="396" y="11253"/>
                  </a:lnTo>
                  <a:cubicBezTo>
                    <a:pt x="396" y="11232"/>
                    <a:pt x="385" y="11232"/>
                    <a:pt x="369" y="11232"/>
                  </a:cubicBezTo>
                  <a:cubicBezTo>
                    <a:pt x="353" y="11232"/>
                    <a:pt x="332" y="11232"/>
                    <a:pt x="310" y="11211"/>
                  </a:cubicBezTo>
                  <a:cubicBezTo>
                    <a:pt x="801" y="11157"/>
                    <a:pt x="1238" y="11029"/>
                    <a:pt x="1644" y="10805"/>
                  </a:cubicBezTo>
                  <a:cubicBezTo>
                    <a:pt x="2081" y="10624"/>
                    <a:pt x="2486" y="10411"/>
                    <a:pt x="2838" y="10091"/>
                  </a:cubicBezTo>
                  <a:cubicBezTo>
                    <a:pt x="3244" y="9824"/>
                    <a:pt x="3596" y="9515"/>
                    <a:pt x="4001" y="9291"/>
                  </a:cubicBezTo>
                  <a:cubicBezTo>
                    <a:pt x="4396" y="9077"/>
                    <a:pt x="4801" y="8896"/>
                    <a:pt x="5196" y="8715"/>
                  </a:cubicBezTo>
                  <a:cubicBezTo>
                    <a:pt x="5377" y="8629"/>
                    <a:pt x="5601" y="8544"/>
                    <a:pt x="5772" y="8405"/>
                  </a:cubicBezTo>
                  <a:cubicBezTo>
                    <a:pt x="5868" y="8320"/>
                    <a:pt x="5953" y="8277"/>
                    <a:pt x="6081" y="8181"/>
                  </a:cubicBezTo>
                  <a:close/>
                  <a:moveTo>
                    <a:pt x="6668" y="8405"/>
                  </a:moveTo>
                  <a:lnTo>
                    <a:pt x="6668" y="8405"/>
                  </a:lnTo>
                  <a:cubicBezTo>
                    <a:pt x="6711" y="8587"/>
                    <a:pt x="6796" y="8715"/>
                    <a:pt x="6839" y="8853"/>
                  </a:cubicBezTo>
                  <a:cubicBezTo>
                    <a:pt x="6977" y="9024"/>
                    <a:pt x="7105" y="9248"/>
                    <a:pt x="7244" y="9429"/>
                  </a:cubicBezTo>
                  <a:cubicBezTo>
                    <a:pt x="7511" y="9781"/>
                    <a:pt x="7778" y="10091"/>
                    <a:pt x="8002" y="10496"/>
                  </a:cubicBezTo>
                  <a:cubicBezTo>
                    <a:pt x="8215" y="10891"/>
                    <a:pt x="8354" y="11339"/>
                    <a:pt x="8578" y="11744"/>
                  </a:cubicBezTo>
                  <a:cubicBezTo>
                    <a:pt x="8930" y="12587"/>
                    <a:pt x="9463" y="13344"/>
                    <a:pt x="10178" y="13878"/>
                  </a:cubicBezTo>
                  <a:cubicBezTo>
                    <a:pt x="9954" y="13782"/>
                    <a:pt x="9687" y="13611"/>
                    <a:pt x="9506" y="13472"/>
                  </a:cubicBezTo>
                  <a:cubicBezTo>
                    <a:pt x="9335" y="13291"/>
                    <a:pt x="9154" y="13163"/>
                    <a:pt x="8972" y="12981"/>
                  </a:cubicBezTo>
                  <a:cubicBezTo>
                    <a:pt x="8354" y="12320"/>
                    <a:pt x="7863" y="11520"/>
                    <a:pt x="7415" y="10720"/>
                  </a:cubicBezTo>
                  <a:cubicBezTo>
                    <a:pt x="7201" y="10315"/>
                    <a:pt x="7020" y="9877"/>
                    <a:pt x="6881" y="9472"/>
                  </a:cubicBezTo>
                  <a:cubicBezTo>
                    <a:pt x="6753" y="9120"/>
                    <a:pt x="6668" y="8757"/>
                    <a:pt x="6668" y="8405"/>
                  </a:cubicBezTo>
                  <a:close/>
                  <a:moveTo>
                    <a:pt x="6668" y="8181"/>
                  </a:moveTo>
                  <a:cubicBezTo>
                    <a:pt x="7468" y="8896"/>
                    <a:pt x="8268" y="9611"/>
                    <a:pt x="8887" y="10453"/>
                  </a:cubicBezTo>
                  <a:cubicBezTo>
                    <a:pt x="9420" y="11115"/>
                    <a:pt x="9815" y="11872"/>
                    <a:pt x="10082" y="12672"/>
                  </a:cubicBezTo>
                  <a:cubicBezTo>
                    <a:pt x="10135" y="12896"/>
                    <a:pt x="10178" y="13120"/>
                    <a:pt x="10178" y="13344"/>
                  </a:cubicBezTo>
                  <a:cubicBezTo>
                    <a:pt x="10220" y="13430"/>
                    <a:pt x="10220" y="13515"/>
                    <a:pt x="10220" y="13654"/>
                  </a:cubicBezTo>
                  <a:lnTo>
                    <a:pt x="10220" y="13782"/>
                  </a:lnTo>
                  <a:lnTo>
                    <a:pt x="10220" y="13878"/>
                  </a:lnTo>
                  <a:cubicBezTo>
                    <a:pt x="9868" y="13515"/>
                    <a:pt x="9506" y="13163"/>
                    <a:pt x="9196" y="12757"/>
                  </a:cubicBezTo>
                  <a:cubicBezTo>
                    <a:pt x="8930" y="12363"/>
                    <a:pt x="8706" y="11957"/>
                    <a:pt x="8535" y="11520"/>
                  </a:cubicBezTo>
                  <a:cubicBezTo>
                    <a:pt x="8354" y="11115"/>
                    <a:pt x="8172" y="10677"/>
                    <a:pt x="7948" y="10272"/>
                  </a:cubicBezTo>
                  <a:cubicBezTo>
                    <a:pt x="7735" y="9920"/>
                    <a:pt x="7468" y="9611"/>
                    <a:pt x="7244" y="9248"/>
                  </a:cubicBezTo>
                  <a:cubicBezTo>
                    <a:pt x="7105" y="9077"/>
                    <a:pt x="7020" y="8896"/>
                    <a:pt x="6881" y="8715"/>
                  </a:cubicBezTo>
                  <a:cubicBezTo>
                    <a:pt x="6796" y="8544"/>
                    <a:pt x="6753" y="8362"/>
                    <a:pt x="6668" y="8181"/>
                  </a:cubicBezTo>
                  <a:close/>
                  <a:moveTo>
                    <a:pt x="4439" y="12363"/>
                  </a:moveTo>
                  <a:lnTo>
                    <a:pt x="4439" y="12363"/>
                  </a:lnTo>
                  <a:cubicBezTo>
                    <a:pt x="4311" y="12448"/>
                    <a:pt x="4215" y="12544"/>
                    <a:pt x="4129" y="12672"/>
                  </a:cubicBezTo>
                  <a:cubicBezTo>
                    <a:pt x="4001" y="12757"/>
                    <a:pt x="3863" y="12896"/>
                    <a:pt x="3735" y="13024"/>
                  </a:cubicBezTo>
                  <a:cubicBezTo>
                    <a:pt x="3553" y="13291"/>
                    <a:pt x="3329" y="13558"/>
                    <a:pt x="3105" y="13782"/>
                  </a:cubicBezTo>
                  <a:cubicBezTo>
                    <a:pt x="2881" y="14006"/>
                    <a:pt x="2668" y="14230"/>
                    <a:pt x="2401" y="14454"/>
                  </a:cubicBezTo>
                  <a:cubicBezTo>
                    <a:pt x="1910" y="14891"/>
                    <a:pt x="1377" y="15254"/>
                    <a:pt x="844" y="15563"/>
                  </a:cubicBezTo>
                  <a:cubicBezTo>
                    <a:pt x="801" y="15563"/>
                    <a:pt x="801" y="15520"/>
                    <a:pt x="844" y="15478"/>
                  </a:cubicBezTo>
                  <a:cubicBezTo>
                    <a:pt x="886" y="15382"/>
                    <a:pt x="929" y="15339"/>
                    <a:pt x="972" y="15254"/>
                  </a:cubicBezTo>
                  <a:cubicBezTo>
                    <a:pt x="1110" y="14944"/>
                    <a:pt x="1281" y="14678"/>
                    <a:pt x="1505" y="14411"/>
                  </a:cubicBezTo>
                  <a:cubicBezTo>
                    <a:pt x="2262" y="13430"/>
                    <a:pt x="3287" y="12715"/>
                    <a:pt x="4439" y="12363"/>
                  </a:cubicBezTo>
                  <a:close/>
                  <a:moveTo>
                    <a:pt x="4535" y="12405"/>
                  </a:moveTo>
                  <a:lnTo>
                    <a:pt x="4535" y="12405"/>
                  </a:lnTo>
                  <a:cubicBezTo>
                    <a:pt x="4129" y="13163"/>
                    <a:pt x="3681" y="13920"/>
                    <a:pt x="3105" y="14496"/>
                  </a:cubicBezTo>
                  <a:cubicBezTo>
                    <a:pt x="2668" y="14987"/>
                    <a:pt x="2081" y="15339"/>
                    <a:pt x="1462" y="15520"/>
                  </a:cubicBezTo>
                  <a:cubicBezTo>
                    <a:pt x="1281" y="15563"/>
                    <a:pt x="1110" y="15606"/>
                    <a:pt x="972" y="15606"/>
                  </a:cubicBezTo>
                  <a:lnTo>
                    <a:pt x="886" y="15606"/>
                  </a:lnTo>
                  <a:cubicBezTo>
                    <a:pt x="1196" y="15424"/>
                    <a:pt x="1462" y="15254"/>
                    <a:pt x="1772" y="15030"/>
                  </a:cubicBezTo>
                  <a:cubicBezTo>
                    <a:pt x="2305" y="14678"/>
                    <a:pt x="2796" y="14230"/>
                    <a:pt x="3201" y="13782"/>
                  </a:cubicBezTo>
                  <a:cubicBezTo>
                    <a:pt x="3415" y="13515"/>
                    <a:pt x="3639" y="13291"/>
                    <a:pt x="3863" y="13024"/>
                  </a:cubicBezTo>
                  <a:cubicBezTo>
                    <a:pt x="4001" y="12896"/>
                    <a:pt x="4087" y="12811"/>
                    <a:pt x="4215" y="12672"/>
                  </a:cubicBezTo>
                  <a:cubicBezTo>
                    <a:pt x="4311" y="12587"/>
                    <a:pt x="4396" y="12491"/>
                    <a:pt x="4535" y="12405"/>
                  </a:cubicBezTo>
                  <a:close/>
                  <a:moveTo>
                    <a:pt x="5239" y="12405"/>
                  </a:moveTo>
                  <a:lnTo>
                    <a:pt x="5239" y="12405"/>
                  </a:lnTo>
                  <a:cubicBezTo>
                    <a:pt x="5729" y="12811"/>
                    <a:pt x="6177" y="13248"/>
                    <a:pt x="6529" y="13739"/>
                  </a:cubicBezTo>
                  <a:cubicBezTo>
                    <a:pt x="6881" y="14272"/>
                    <a:pt x="7201" y="14848"/>
                    <a:pt x="7372" y="15478"/>
                  </a:cubicBezTo>
                  <a:cubicBezTo>
                    <a:pt x="7511" y="15787"/>
                    <a:pt x="7553" y="16139"/>
                    <a:pt x="7596" y="16448"/>
                  </a:cubicBezTo>
                  <a:cubicBezTo>
                    <a:pt x="7596" y="16544"/>
                    <a:pt x="7639" y="16630"/>
                    <a:pt x="7596" y="16630"/>
                  </a:cubicBezTo>
                  <a:cubicBezTo>
                    <a:pt x="7329" y="16363"/>
                    <a:pt x="7105" y="16096"/>
                    <a:pt x="6881" y="15787"/>
                  </a:cubicBezTo>
                  <a:cubicBezTo>
                    <a:pt x="6529" y="15254"/>
                    <a:pt x="6220" y="14678"/>
                    <a:pt x="5953" y="14048"/>
                  </a:cubicBezTo>
                  <a:cubicBezTo>
                    <a:pt x="5815" y="13739"/>
                    <a:pt x="5729" y="13472"/>
                    <a:pt x="5601" y="13163"/>
                  </a:cubicBezTo>
                  <a:cubicBezTo>
                    <a:pt x="5548" y="13024"/>
                    <a:pt x="5463" y="12896"/>
                    <a:pt x="5420" y="12757"/>
                  </a:cubicBezTo>
                  <a:cubicBezTo>
                    <a:pt x="5377" y="12629"/>
                    <a:pt x="5281" y="12544"/>
                    <a:pt x="5239" y="12405"/>
                  </a:cubicBezTo>
                  <a:close/>
                  <a:moveTo>
                    <a:pt x="5153" y="12448"/>
                  </a:moveTo>
                  <a:lnTo>
                    <a:pt x="5153" y="12448"/>
                  </a:lnTo>
                  <a:cubicBezTo>
                    <a:pt x="5239" y="12587"/>
                    <a:pt x="5281" y="12715"/>
                    <a:pt x="5377" y="12853"/>
                  </a:cubicBezTo>
                  <a:cubicBezTo>
                    <a:pt x="5463" y="13024"/>
                    <a:pt x="5505" y="13205"/>
                    <a:pt x="5601" y="13387"/>
                  </a:cubicBezTo>
                  <a:cubicBezTo>
                    <a:pt x="5729" y="13654"/>
                    <a:pt x="5815" y="13963"/>
                    <a:pt x="5953" y="14272"/>
                  </a:cubicBezTo>
                  <a:cubicBezTo>
                    <a:pt x="6081" y="14539"/>
                    <a:pt x="6263" y="14848"/>
                    <a:pt x="6401" y="15115"/>
                  </a:cubicBezTo>
                  <a:cubicBezTo>
                    <a:pt x="6753" y="15648"/>
                    <a:pt x="7105" y="16182"/>
                    <a:pt x="7553" y="16672"/>
                  </a:cubicBezTo>
                  <a:lnTo>
                    <a:pt x="7511" y="16672"/>
                  </a:lnTo>
                  <a:cubicBezTo>
                    <a:pt x="7415" y="16630"/>
                    <a:pt x="7372" y="16587"/>
                    <a:pt x="7287" y="16544"/>
                  </a:cubicBezTo>
                  <a:cubicBezTo>
                    <a:pt x="7148" y="16491"/>
                    <a:pt x="6977" y="16406"/>
                    <a:pt x="6839" y="16278"/>
                  </a:cubicBezTo>
                  <a:cubicBezTo>
                    <a:pt x="5687" y="15382"/>
                    <a:pt x="5377" y="13824"/>
                    <a:pt x="5153" y="12448"/>
                  </a:cubicBezTo>
                  <a:close/>
                  <a:moveTo>
                    <a:pt x="4087" y="17430"/>
                  </a:moveTo>
                  <a:cubicBezTo>
                    <a:pt x="4129" y="17782"/>
                    <a:pt x="4172" y="18187"/>
                    <a:pt x="4215" y="18582"/>
                  </a:cubicBezTo>
                  <a:cubicBezTo>
                    <a:pt x="4311" y="19478"/>
                    <a:pt x="4311" y="20406"/>
                    <a:pt x="4087" y="21291"/>
                  </a:cubicBezTo>
                  <a:cubicBezTo>
                    <a:pt x="3905" y="22049"/>
                    <a:pt x="3553" y="22763"/>
                    <a:pt x="3105" y="23382"/>
                  </a:cubicBezTo>
                  <a:cubicBezTo>
                    <a:pt x="3201" y="23030"/>
                    <a:pt x="3244" y="22625"/>
                    <a:pt x="3287" y="22230"/>
                  </a:cubicBezTo>
                  <a:cubicBezTo>
                    <a:pt x="3372" y="21430"/>
                    <a:pt x="3415" y="20587"/>
                    <a:pt x="3511" y="19745"/>
                  </a:cubicBezTo>
                  <a:cubicBezTo>
                    <a:pt x="3553" y="19339"/>
                    <a:pt x="3639" y="18945"/>
                    <a:pt x="3735" y="18539"/>
                  </a:cubicBezTo>
                  <a:cubicBezTo>
                    <a:pt x="3777" y="18358"/>
                    <a:pt x="3820" y="18145"/>
                    <a:pt x="3905" y="17963"/>
                  </a:cubicBezTo>
                  <a:cubicBezTo>
                    <a:pt x="3948" y="17782"/>
                    <a:pt x="4044" y="17611"/>
                    <a:pt x="4087" y="17430"/>
                  </a:cubicBezTo>
                  <a:close/>
                  <a:moveTo>
                    <a:pt x="3681" y="18230"/>
                  </a:moveTo>
                  <a:cubicBezTo>
                    <a:pt x="3639" y="18358"/>
                    <a:pt x="3639" y="18539"/>
                    <a:pt x="3596" y="18678"/>
                  </a:cubicBezTo>
                  <a:cubicBezTo>
                    <a:pt x="3415" y="19478"/>
                    <a:pt x="3372" y="20278"/>
                    <a:pt x="3329" y="21078"/>
                  </a:cubicBezTo>
                  <a:cubicBezTo>
                    <a:pt x="3287" y="21515"/>
                    <a:pt x="3287" y="21963"/>
                    <a:pt x="3244" y="22358"/>
                  </a:cubicBezTo>
                  <a:cubicBezTo>
                    <a:pt x="3201" y="22721"/>
                    <a:pt x="3148" y="23073"/>
                    <a:pt x="3062" y="23425"/>
                  </a:cubicBezTo>
                  <a:cubicBezTo>
                    <a:pt x="2934" y="22988"/>
                    <a:pt x="2796" y="22539"/>
                    <a:pt x="2710" y="22091"/>
                  </a:cubicBezTo>
                  <a:cubicBezTo>
                    <a:pt x="2614" y="21654"/>
                    <a:pt x="2710" y="21206"/>
                    <a:pt x="2796" y="20758"/>
                  </a:cubicBezTo>
                  <a:cubicBezTo>
                    <a:pt x="2934" y="20321"/>
                    <a:pt x="3020" y="19830"/>
                    <a:pt x="3201" y="19382"/>
                  </a:cubicBezTo>
                  <a:cubicBezTo>
                    <a:pt x="3329" y="18987"/>
                    <a:pt x="3511" y="18625"/>
                    <a:pt x="3681" y="18230"/>
                  </a:cubicBezTo>
                  <a:close/>
                  <a:moveTo>
                    <a:pt x="6451" y="1"/>
                  </a:moveTo>
                  <a:cubicBezTo>
                    <a:pt x="5305" y="1"/>
                    <a:pt x="4133" y="193"/>
                    <a:pt x="3062" y="629"/>
                  </a:cubicBezTo>
                  <a:cubicBezTo>
                    <a:pt x="2881" y="714"/>
                    <a:pt x="2753" y="757"/>
                    <a:pt x="2614" y="853"/>
                  </a:cubicBezTo>
                  <a:cubicBezTo>
                    <a:pt x="2529" y="895"/>
                    <a:pt x="2444" y="981"/>
                    <a:pt x="2444" y="1119"/>
                  </a:cubicBezTo>
                  <a:cubicBezTo>
                    <a:pt x="2486" y="1247"/>
                    <a:pt x="2668" y="1343"/>
                    <a:pt x="2796" y="1386"/>
                  </a:cubicBezTo>
                  <a:cubicBezTo>
                    <a:pt x="2934" y="1471"/>
                    <a:pt x="3062" y="1514"/>
                    <a:pt x="3244" y="1557"/>
                  </a:cubicBezTo>
                  <a:cubicBezTo>
                    <a:pt x="3820" y="1738"/>
                    <a:pt x="4396" y="1877"/>
                    <a:pt x="4972" y="1962"/>
                  </a:cubicBezTo>
                  <a:cubicBezTo>
                    <a:pt x="5478" y="2029"/>
                    <a:pt x="5987" y="2063"/>
                    <a:pt x="6494" y="2063"/>
                  </a:cubicBezTo>
                  <a:cubicBezTo>
                    <a:pt x="7996" y="2063"/>
                    <a:pt x="9486" y="1771"/>
                    <a:pt x="10882" y="1205"/>
                  </a:cubicBezTo>
                  <a:lnTo>
                    <a:pt x="10882" y="1205"/>
                  </a:lnTo>
                  <a:cubicBezTo>
                    <a:pt x="10178" y="1781"/>
                    <a:pt x="9506" y="2495"/>
                    <a:pt x="8930" y="3253"/>
                  </a:cubicBezTo>
                  <a:cubicBezTo>
                    <a:pt x="8578" y="3690"/>
                    <a:pt x="8268" y="4181"/>
                    <a:pt x="8002" y="4672"/>
                  </a:cubicBezTo>
                  <a:lnTo>
                    <a:pt x="7948" y="4672"/>
                  </a:lnTo>
                  <a:cubicBezTo>
                    <a:pt x="7906" y="4672"/>
                    <a:pt x="7906" y="4714"/>
                    <a:pt x="7863" y="4714"/>
                  </a:cubicBezTo>
                  <a:cubicBezTo>
                    <a:pt x="7745" y="4722"/>
                    <a:pt x="7626" y="4726"/>
                    <a:pt x="7507" y="4726"/>
                  </a:cubicBezTo>
                  <a:cubicBezTo>
                    <a:pt x="7004" y="4726"/>
                    <a:pt x="6497" y="4663"/>
                    <a:pt x="5996" y="4629"/>
                  </a:cubicBezTo>
                  <a:cubicBezTo>
                    <a:pt x="5641" y="4567"/>
                    <a:pt x="5264" y="4522"/>
                    <a:pt x="4881" y="4522"/>
                  </a:cubicBezTo>
                  <a:cubicBezTo>
                    <a:pt x="4734" y="4522"/>
                    <a:pt x="4586" y="4529"/>
                    <a:pt x="4439" y="4544"/>
                  </a:cubicBezTo>
                  <a:cubicBezTo>
                    <a:pt x="3948" y="4544"/>
                    <a:pt x="3511" y="4629"/>
                    <a:pt x="3020" y="4757"/>
                  </a:cubicBezTo>
                  <a:cubicBezTo>
                    <a:pt x="2081" y="5024"/>
                    <a:pt x="1238" y="5472"/>
                    <a:pt x="481" y="6090"/>
                  </a:cubicBezTo>
                  <a:cubicBezTo>
                    <a:pt x="438" y="6144"/>
                    <a:pt x="438" y="6229"/>
                    <a:pt x="534" y="6272"/>
                  </a:cubicBezTo>
                  <a:cubicBezTo>
                    <a:pt x="1068" y="6538"/>
                    <a:pt x="1729" y="6538"/>
                    <a:pt x="2305" y="6538"/>
                  </a:cubicBezTo>
                  <a:cubicBezTo>
                    <a:pt x="4215" y="6496"/>
                    <a:pt x="6081" y="6005"/>
                    <a:pt x="7735" y="5077"/>
                  </a:cubicBezTo>
                  <a:lnTo>
                    <a:pt x="7735" y="5077"/>
                  </a:lnTo>
                  <a:cubicBezTo>
                    <a:pt x="7468" y="5557"/>
                    <a:pt x="7201" y="6048"/>
                    <a:pt x="6977" y="6581"/>
                  </a:cubicBezTo>
                  <a:cubicBezTo>
                    <a:pt x="6796" y="6986"/>
                    <a:pt x="6615" y="7338"/>
                    <a:pt x="6444" y="7744"/>
                  </a:cubicBezTo>
                  <a:cubicBezTo>
                    <a:pt x="6401" y="7690"/>
                    <a:pt x="6348" y="7690"/>
                    <a:pt x="6305" y="7690"/>
                  </a:cubicBezTo>
                  <a:cubicBezTo>
                    <a:pt x="5153" y="7957"/>
                    <a:pt x="4001" y="8181"/>
                    <a:pt x="2934" y="8672"/>
                  </a:cubicBezTo>
                  <a:cubicBezTo>
                    <a:pt x="2038" y="9077"/>
                    <a:pt x="1196" y="9611"/>
                    <a:pt x="577" y="10357"/>
                  </a:cubicBezTo>
                  <a:cubicBezTo>
                    <a:pt x="396" y="10581"/>
                    <a:pt x="268" y="10763"/>
                    <a:pt x="129" y="10944"/>
                  </a:cubicBezTo>
                  <a:cubicBezTo>
                    <a:pt x="44" y="11115"/>
                    <a:pt x="1" y="11339"/>
                    <a:pt x="214" y="11424"/>
                  </a:cubicBezTo>
                  <a:cubicBezTo>
                    <a:pt x="310" y="11475"/>
                    <a:pt x="430" y="11487"/>
                    <a:pt x="549" y="11487"/>
                  </a:cubicBezTo>
                  <a:cubicBezTo>
                    <a:pt x="654" y="11487"/>
                    <a:pt x="758" y="11477"/>
                    <a:pt x="844" y="11477"/>
                  </a:cubicBezTo>
                  <a:cubicBezTo>
                    <a:pt x="1068" y="11424"/>
                    <a:pt x="1334" y="11381"/>
                    <a:pt x="1548" y="11339"/>
                  </a:cubicBezTo>
                  <a:cubicBezTo>
                    <a:pt x="2486" y="11072"/>
                    <a:pt x="3415" y="10677"/>
                    <a:pt x="4215" y="10144"/>
                  </a:cubicBezTo>
                  <a:cubicBezTo>
                    <a:pt x="4620" y="9877"/>
                    <a:pt x="5015" y="9557"/>
                    <a:pt x="5377" y="9248"/>
                  </a:cubicBezTo>
                  <a:cubicBezTo>
                    <a:pt x="5644" y="9077"/>
                    <a:pt x="5868" y="8853"/>
                    <a:pt x="6081" y="8587"/>
                  </a:cubicBezTo>
                  <a:lnTo>
                    <a:pt x="6081" y="8587"/>
                  </a:lnTo>
                  <a:cubicBezTo>
                    <a:pt x="5868" y="9077"/>
                    <a:pt x="5687" y="9557"/>
                    <a:pt x="5505" y="10048"/>
                  </a:cubicBezTo>
                  <a:cubicBezTo>
                    <a:pt x="5239" y="10720"/>
                    <a:pt x="5015" y="11381"/>
                    <a:pt x="4844" y="12053"/>
                  </a:cubicBezTo>
                  <a:cubicBezTo>
                    <a:pt x="4801" y="12011"/>
                    <a:pt x="4801" y="12011"/>
                    <a:pt x="4748" y="12011"/>
                  </a:cubicBezTo>
                  <a:cubicBezTo>
                    <a:pt x="3948" y="12224"/>
                    <a:pt x="3148" y="12587"/>
                    <a:pt x="2486" y="13120"/>
                  </a:cubicBezTo>
                  <a:cubicBezTo>
                    <a:pt x="1868" y="13558"/>
                    <a:pt x="1377" y="14091"/>
                    <a:pt x="972" y="14720"/>
                  </a:cubicBezTo>
                  <a:cubicBezTo>
                    <a:pt x="886" y="14891"/>
                    <a:pt x="748" y="15072"/>
                    <a:pt x="662" y="15254"/>
                  </a:cubicBezTo>
                  <a:cubicBezTo>
                    <a:pt x="620" y="15382"/>
                    <a:pt x="534" y="15520"/>
                    <a:pt x="577" y="15648"/>
                  </a:cubicBezTo>
                  <a:cubicBezTo>
                    <a:pt x="638" y="15797"/>
                    <a:pt x="803" y="15845"/>
                    <a:pt x="983" y="15845"/>
                  </a:cubicBezTo>
                  <a:cubicBezTo>
                    <a:pt x="1177" y="15845"/>
                    <a:pt x="1389" y="15789"/>
                    <a:pt x="1505" y="15744"/>
                  </a:cubicBezTo>
                  <a:cubicBezTo>
                    <a:pt x="3062" y="15339"/>
                    <a:pt x="3948" y="13963"/>
                    <a:pt x="4663" y="12629"/>
                  </a:cubicBezTo>
                  <a:lnTo>
                    <a:pt x="4663" y="12629"/>
                  </a:lnTo>
                  <a:cubicBezTo>
                    <a:pt x="4311" y="13963"/>
                    <a:pt x="4087" y="15296"/>
                    <a:pt x="4044" y="16672"/>
                  </a:cubicBezTo>
                  <a:cubicBezTo>
                    <a:pt x="4044" y="16672"/>
                    <a:pt x="4001" y="16672"/>
                    <a:pt x="4001" y="16715"/>
                  </a:cubicBezTo>
                  <a:cubicBezTo>
                    <a:pt x="3905" y="17248"/>
                    <a:pt x="3681" y="17782"/>
                    <a:pt x="3415" y="18273"/>
                  </a:cubicBezTo>
                  <a:cubicBezTo>
                    <a:pt x="3201" y="18678"/>
                    <a:pt x="3020" y="19115"/>
                    <a:pt x="2838" y="19606"/>
                  </a:cubicBezTo>
                  <a:cubicBezTo>
                    <a:pt x="2710" y="20054"/>
                    <a:pt x="2614" y="20545"/>
                    <a:pt x="2529" y="21025"/>
                  </a:cubicBezTo>
                  <a:cubicBezTo>
                    <a:pt x="2444" y="21473"/>
                    <a:pt x="2401" y="21921"/>
                    <a:pt x="2529" y="22358"/>
                  </a:cubicBezTo>
                  <a:cubicBezTo>
                    <a:pt x="2614" y="22806"/>
                    <a:pt x="2753" y="23297"/>
                    <a:pt x="2881" y="23745"/>
                  </a:cubicBezTo>
                  <a:cubicBezTo>
                    <a:pt x="2914" y="23798"/>
                    <a:pt x="2976" y="23834"/>
                    <a:pt x="3028" y="23834"/>
                  </a:cubicBezTo>
                  <a:cubicBezTo>
                    <a:pt x="3060" y="23834"/>
                    <a:pt x="3089" y="23820"/>
                    <a:pt x="3105" y="23788"/>
                  </a:cubicBezTo>
                  <a:cubicBezTo>
                    <a:pt x="3415" y="23382"/>
                    <a:pt x="3681" y="22945"/>
                    <a:pt x="3905" y="22497"/>
                  </a:cubicBezTo>
                  <a:cubicBezTo>
                    <a:pt x="4268" y="21697"/>
                    <a:pt x="4481" y="20811"/>
                    <a:pt x="4535" y="19873"/>
                  </a:cubicBezTo>
                  <a:cubicBezTo>
                    <a:pt x="4535" y="18891"/>
                    <a:pt x="4396" y="17920"/>
                    <a:pt x="4268" y="16939"/>
                  </a:cubicBezTo>
                  <a:cubicBezTo>
                    <a:pt x="4311" y="15648"/>
                    <a:pt x="4481" y="14358"/>
                    <a:pt x="4801" y="13120"/>
                  </a:cubicBezTo>
                  <a:cubicBezTo>
                    <a:pt x="4844" y="12939"/>
                    <a:pt x="4887" y="12757"/>
                    <a:pt x="4929" y="12587"/>
                  </a:cubicBezTo>
                  <a:cubicBezTo>
                    <a:pt x="5068" y="13430"/>
                    <a:pt x="5196" y="14230"/>
                    <a:pt x="5548" y="14987"/>
                  </a:cubicBezTo>
                  <a:cubicBezTo>
                    <a:pt x="5911" y="15744"/>
                    <a:pt x="6444" y="16406"/>
                    <a:pt x="7201" y="16758"/>
                  </a:cubicBezTo>
                  <a:cubicBezTo>
                    <a:pt x="7306" y="16836"/>
                    <a:pt x="7447" y="16908"/>
                    <a:pt x="7564" y="16908"/>
                  </a:cubicBezTo>
                  <a:cubicBezTo>
                    <a:pt x="7591" y="16908"/>
                    <a:pt x="7616" y="16904"/>
                    <a:pt x="7639" y="16896"/>
                  </a:cubicBezTo>
                  <a:cubicBezTo>
                    <a:pt x="7820" y="16854"/>
                    <a:pt x="7863" y="16715"/>
                    <a:pt x="7863" y="16544"/>
                  </a:cubicBezTo>
                  <a:cubicBezTo>
                    <a:pt x="7820" y="16182"/>
                    <a:pt x="7735" y="15830"/>
                    <a:pt x="7639" y="15478"/>
                  </a:cubicBezTo>
                  <a:cubicBezTo>
                    <a:pt x="7244" y="14091"/>
                    <a:pt x="6305" y="12853"/>
                    <a:pt x="5068" y="12053"/>
                  </a:cubicBezTo>
                  <a:cubicBezTo>
                    <a:pt x="5335" y="11253"/>
                    <a:pt x="5601" y="10496"/>
                    <a:pt x="5868" y="9696"/>
                  </a:cubicBezTo>
                  <a:cubicBezTo>
                    <a:pt x="6039" y="9248"/>
                    <a:pt x="6220" y="8811"/>
                    <a:pt x="6401" y="8405"/>
                  </a:cubicBezTo>
                  <a:cubicBezTo>
                    <a:pt x="6444" y="8853"/>
                    <a:pt x="6572" y="9291"/>
                    <a:pt x="6753" y="9739"/>
                  </a:cubicBezTo>
                  <a:cubicBezTo>
                    <a:pt x="6935" y="10272"/>
                    <a:pt x="7148" y="10763"/>
                    <a:pt x="7415" y="11253"/>
                  </a:cubicBezTo>
                  <a:cubicBezTo>
                    <a:pt x="7682" y="11691"/>
                    <a:pt x="7948" y="12096"/>
                    <a:pt x="8268" y="12491"/>
                  </a:cubicBezTo>
                  <a:cubicBezTo>
                    <a:pt x="8620" y="12896"/>
                    <a:pt x="8930" y="13291"/>
                    <a:pt x="9378" y="13654"/>
                  </a:cubicBezTo>
                  <a:cubicBezTo>
                    <a:pt x="9505" y="13749"/>
                    <a:pt x="9933" y="14122"/>
                    <a:pt x="10218" y="14122"/>
                  </a:cubicBezTo>
                  <a:cubicBezTo>
                    <a:pt x="10317" y="14122"/>
                    <a:pt x="10398" y="14078"/>
                    <a:pt x="10444" y="13963"/>
                  </a:cubicBezTo>
                  <a:cubicBezTo>
                    <a:pt x="10487" y="13878"/>
                    <a:pt x="10487" y="13739"/>
                    <a:pt x="10444" y="13654"/>
                  </a:cubicBezTo>
                  <a:lnTo>
                    <a:pt x="10444" y="13291"/>
                  </a:lnTo>
                  <a:cubicBezTo>
                    <a:pt x="10402" y="13077"/>
                    <a:pt x="10348" y="12853"/>
                    <a:pt x="10306" y="12629"/>
                  </a:cubicBezTo>
                  <a:cubicBezTo>
                    <a:pt x="9772" y="10624"/>
                    <a:pt x="8172" y="9205"/>
                    <a:pt x="6711" y="7872"/>
                  </a:cubicBezTo>
                  <a:cubicBezTo>
                    <a:pt x="6668" y="7872"/>
                    <a:pt x="6668" y="7872"/>
                    <a:pt x="6668" y="7829"/>
                  </a:cubicBezTo>
                  <a:cubicBezTo>
                    <a:pt x="6881" y="7296"/>
                    <a:pt x="7105" y="6805"/>
                    <a:pt x="7372" y="6272"/>
                  </a:cubicBezTo>
                  <a:cubicBezTo>
                    <a:pt x="7682" y="5653"/>
                    <a:pt x="8044" y="5024"/>
                    <a:pt x="8396" y="4405"/>
                  </a:cubicBezTo>
                  <a:cubicBezTo>
                    <a:pt x="8439" y="4896"/>
                    <a:pt x="8482" y="5344"/>
                    <a:pt x="8578" y="5824"/>
                  </a:cubicBezTo>
                  <a:cubicBezTo>
                    <a:pt x="8748" y="6805"/>
                    <a:pt x="9068" y="7786"/>
                    <a:pt x="9506" y="8672"/>
                  </a:cubicBezTo>
                  <a:cubicBezTo>
                    <a:pt x="9730" y="9163"/>
                    <a:pt x="9996" y="9611"/>
                    <a:pt x="10263" y="10005"/>
                  </a:cubicBezTo>
                  <a:cubicBezTo>
                    <a:pt x="10572" y="10453"/>
                    <a:pt x="10882" y="10891"/>
                    <a:pt x="11330" y="11211"/>
                  </a:cubicBezTo>
                  <a:cubicBezTo>
                    <a:pt x="11352" y="11222"/>
                    <a:pt x="11375" y="11227"/>
                    <a:pt x="11397" y="11227"/>
                  </a:cubicBezTo>
                  <a:cubicBezTo>
                    <a:pt x="11459" y="11227"/>
                    <a:pt x="11511" y="11185"/>
                    <a:pt x="11511" y="11115"/>
                  </a:cubicBezTo>
                  <a:cubicBezTo>
                    <a:pt x="11554" y="10581"/>
                    <a:pt x="11554" y="10005"/>
                    <a:pt x="11511" y="9472"/>
                  </a:cubicBezTo>
                  <a:cubicBezTo>
                    <a:pt x="11372" y="8544"/>
                    <a:pt x="11063" y="7605"/>
                    <a:pt x="10530" y="6805"/>
                  </a:cubicBezTo>
                  <a:cubicBezTo>
                    <a:pt x="9954" y="5877"/>
                    <a:pt x="9154" y="5120"/>
                    <a:pt x="8620" y="4181"/>
                  </a:cubicBezTo>
                  <a:lnTo>
                    <a:pt x="8620" y="4096"/>
                  </a:lnTo>
                  <a:cubicBezTo>
                    <a:pt x="9420" y="2890"/>
                    <a:pt x="10402" y="1823"/>
                    <a:pt x="11554" y="1023"/>
                  </a:cubicBezTo>
                  <a:lnTo>
                    <a:pt x="11554" y="1023"/>
                  </a:lnTo>
                  <a:cubicBezTo>
                    <a:pt x="11511" y="2314"/>
                    <a:pt x="11682" y="3562"/>
                    <a:pt x="12045" y="4810"/>
                  </a:cubicBezTo>
                  <a:cubicBezTo>
                    <a:pt x="12354" y="5920"/>
                    <a:pt x="12887" y="7029"/>
                    <a:pt x="13549" y="8010"/>
                  </a:cubicBezTo>
                  <a:cubicBezTo>
                    <a:pt x="13687" y="8224"/>
                    <a:pt x="13869" y="8491"/>
                    <a:pt x="14039" y="8715"/>
                  </a:cubicBezTo>
                  <a:cubicBezTo>
                    <a:pt x="14263" y="8939"/>
                    <a:pt x="14487" y="9248"/>
                    <a:pt x="14711" y="9429"/>
                  </a:cubicBezTo>
                  <a:cubicBezTo>
                    <a:pt x="14814" y="9506"/>
                    <a:pt x="15002" y="9618"/>
                    <a:pt x="15145" y="9618"/>
                  </a:cubicBezTo>
                  <a:cubicBezTo>
                    <a:pt x="15239" y="9618"/>
                    <a:pt x="15313" y="9569"/>
                    <a:pt x="15330" y="9429"/>
                  </a:cubicBezTo>
                  <a:cubicBezTo>
                    <a:pt x="15330" y="9120"/>
                    <a:pt x="15330" y="8757"/>
                    <a:pt x="15287" y="8448"/>
                  </a:cubicBezTo>
                  <a:cubicBezTo>
                    <a:pt x="15202" y="7114"/>
                    <a:pt x="14711" y="5877"/>
                    <a:pt x="14082" y="4714"/>
                  </a:cubicBezTo>
                  <a:cubicBezTo>
                    <a:pt x="13773" y="4096"/>
                    <a:pt x="13421" y="3477"/>
                    <a:pt x="13015" y="2890"/>
                  </a:cubicBezTo>
                  <a:cubicBezTo>
                    <a:pt x="12621" y="2271"/>
                    <a:pt x="12130" y="1695"/>
                    <a:pt x="11863" y="1023"/>
                  </a:cubicBezTo>
                  <a:lnTo>
                    <a:pt x="11820" y="981"/>
                  </a:lnTo>
                  <a:lnTo>
                    <a:pt x="11820" y="853"/>
                  </a:lnTo>
                  <a:cubicBezTo>
                    <a:pt x="11863" y="810"/>
                    <a:pt x="11949" y="757"/>
                    <a:pt x="12045" y="714"/>
                  </a:cubicBezTo>
                  <a:cubicBezTo>
                    <a:pt x="12130" y="671"/>
                    <a:pt x="12045" y="490"/>
                    <a:pt x="11949" y="490"/>
                  </a:cubicBezTo>
                  <a:cubicBezTo>
                    <a:pt x="11906" y="490"/>
                    <a:pt x="11863" y="490"/>
                    <a:pt x="11863" y="543"/>
                  </a:cubicBezTo>
                  <a:cubicBezTo>
                    <a:pt x="11820" y="543"/>
                    <a:pt x="11778" y="586"/>
                    <a:pt x="11735" y="586"/>
                  </a:cubicBezTo>
                  <a:lnTo>
                    <a:pt x="11639" y="586"/>
                  </a:lnTo>
                  <a:cubicBezTo>
                    <a:pt x="10839" y="586"/>
                    <a:pt x="10039" y="362"/>
                    <a:pt x="9282" y="223"/>
                  </a:cubicBezTo>
                  <a:cubicBezTo>
                    <a:pt x="8482" y="138"/>
                    <a:pt x="7682" y="10"/>
                    <a:pt x="6881" y="10"/>
                  </a:cubicBezTo>
                  <a:cubicBezTo>
                    <a:pt x="6739" y="4"/>
                    <a:pt x="6595" y="1"/>
                    <a:pt x="645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rot="-2700000">
              <a:off x="-1863720" y="1184624"/>
              <a:ext cx="688819" cy="82694"/>
            </a:xfrm>
            <a:custGeom>
              <a:avLst/>
              <a:gdLst/>
              <a:ahLst/>
              <a:cxnLst/>
              <a:rect l="l" t="t" r="r" b="b"/>
              <a:pathLst>
                <a:path w="8588" h="1031" extrusionOk="0">
                  <a:moveTo>
                    <a:pt x="8492" y="1"/>
                  </a:moveTo>
                  <a:cubicBezTo>
                    <a:pt x="8492" y="43"/>
                    <a:pt x="8449" y="43"/>
                    <a:pt x="8449" y="43"/>
                  </a:cubicBezTo>
                  <a:cubicBezTo>
                    <a:pt x="7873" y="129"/>
                    <a:pt x="7297" y="182"/>
                    <a:pt x="6764" y="225"/>
                  </a:cubicBezTo>
                  <a:cubicBezTo>
                    <a:pt x="6188" y="267"/>
                    <a:pt x="5601" y="267"/>
                    <a:pt x="5068" y="310"/>
                  </a:cubicBezTo>
                  <a:cubicBezTo>
                    <a:pt x="3958" y="395"/>
                    <a:pt x="2806" y="449"/>
                    <a:pt x="1697" y="449"/>
                  </a:cubicBezTo>
                  <a:cubicBezTo>
                    <a:pt x="1565" y="459"/>
                    <a:pt x="1431" y="464"/>
                    <a:pt x="1295" y="464"/>
                  </a:cubicBezTo>
                  <a:cubicBezTo>
                    <a:pt x="879" y="464"/>
                    <a:pt x="443" y="415"/>
                    <a:pt x="0" y="310"/>
                  </a:cubicBezTo>
                  <a:lnTo>
                    <a:pt x="0" y="310"/>
                  </a:lnTo>
                  <a:cubicBezTo>
                    <a:pt x="139" y="395"/>
                    <a:pt x="406" y="491"/>
                    <a:pt x="491" y="534"/>
                  </a:cubicBezTo>
                  <a:cubicBezTo>
                    <a:pt x="630" y="577"/>
                    <a:pt x="758" y="619"/>
                    <a:pt x="939" y="662"/>
                  </a:cubicBezTo>
                  <a:cubicBezTo>
                    <a:pt x="1249" y="758"/>
                    <a:pt x="1515" y="801"/>
                    <a:pt x="1825" y="843"/>
                  </a:cubicBezTo>
                  <a:cubicBezTo>
                    <a:pt x="2401" y="982"/>
                    <a:pt x="3030" y="1025"/>
                    <a:pt x="3649" y="1025"/>
                  </a:cubicBezTo>
                  <a:cubicBezTo>
                    <a:pt x="3765" y="1029"/>
                    <a:pt x="3881" y="1031"/>
                    <a:pt x="3998" y="1031"/>
                  </a:cubicBezTo>
                  <a:cubicBezTo>
                    <a:pt x="5092" y="1031"/>
                    <a:pt x="6204" y="852"/>
                    <a:pt x="7254" y="534"/>
                  </a:cubicBezTo>
                  <a:cubicBezTo>
                    <a:pt x="7692" y="395"/>
                    <a:pt x="8140" y="225"/>
                    <a:pt x="858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rot="-2700000">
              <a:off x="-1083907" y="1185888"/>
              <a:ext cx="210544" cy="485173"/>
            </a:xfrm>
            <a:custGeom>
              <a:avLst/>
              <a:gdLst/>
              <a:ahLst/>
              <a:cxnLst/>
              <a:rect l="l" t="t" r="r" b="b"/>
              <a:pathLst>
                <a:path w="2625" h="6049" extrusionOk="0">
                  <a:moveTo>
                    <a:pt x="1" y="1"/>
                  </a:moveTo>
                  <a:lnTo>
                    <a:pt x="1" y="1"/>
                  </a:lnTo>
                  <a:cubicBezTo>
                    <a:pt x="171" y="1686"/>
                    <a:pt x="705" y="3339"/>
                    <a:pt x="1601" y="4801"/>
                  </a:cubicBezTo>
                  <a:cubicBezTo>
                    <a:pt x="1910" y="5249"/>
                    <a:pt x="2177" y="5740"/>
                    <a:pt x="2625" y="6049"/>
                  </a:cubicBezTo>
                  <a:lnTo>
                    <a:pt x="2625" y="5953"/>
                  </a:lnTo>
                  <a:cubicBezTo>
                    <a:pt x="2177" y="5249"/>
                    <a:pt x="1867" y="4492"/>
                    <a:pt x="1601" y="3691"/>
                  </a:cubicBezTo>
                  <a:cubicBezTo>
                    <a:pt x="1291" y="2891"/>
                    <a:pt x="1025" y="2006"/>
                    <a:pt x="662" y="1206"/>
                  </a:cubicBezTo>
                  <a:cubicBezTo>
                    <a:pt x="577" y="982"/>
                    <a:pt x="438" y="758"/>
                    <a:pt x="353" y="534"/>
                  </a:cubicBezTo>
                  <a:cubicBezTo>
                    <a:pt x="225" y="353"/>
                    <a:pt x="129" y="182"/>
                    <a:pt x="1"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rot="-2700000">
              <a:off x="-1191410" y="2065132"/>
              <a:ext cx="296125" cy="252492"/>
            </a:xfrm>
            <a:custGeom>
              <a:avLst/>
              <a:gdLst/>
              <a:ahLst/>
              <a:cxnLst/>
              <a:rect l="l" t="t" r="r" b="b"/>
              <a:pathLst>
                <a:path w="3692" h="3148" extrusionOk="0">
                  <a:moveTo>
                    <a:pt x="3692" y="0"/>
                  </a:moveTo>
                  <a:cubicBezTo>
                    <a:pt x="3564" y="86"/>
                    <a:pt x="3468" y="171"/>
                    <a:pt x="3340" y="267"/>
                  </a:cubicBezTo>
                  <a:cubicBezTo>
                    <a:pt x="3254" y="352"/>
                    <a:pt x="3116" y="480"/>
                    <a:pt x="3030" y="619"/>
                  </a:cubicBezTo>
                  <a:cubicBezTo>
                    <a:pt x="2806" y="843"/>
                    <a:pt x="2582" y="1110"/>
                    <a:pt x="2358" y="1334"/>
                  </a:cubicBezTo>
                  <a:cubicBezTo>
                    <a:pt x="1921" y="1814"/>
                    <a:pt x="1430" y="2219"/>
                    <a:pt x="939" y="2614"/>
                  </a:cubicBezTo>
                  <a:cubicBezTo>
                    <a:pt x="630" y="2795"/>
                    <a:pt x="321" y="2977"/>
                    <a:pt x="1" y="3147"/>
                  </a:cubicBezTo>
                  <a:lnTo>
                    <a:pt x="97" y="3147"/>
                  </a:lnTo>
                  <a:cubicBezTo>
                    <a:pt x="267" y="3147"/>
                    <a:pt x="449" y="3147"/>
                    <a:pt x="630" y="3105"/>
                  </a:cubicBezTo>
                  <a:cubicBezTo>
                    <a:pt x="1249" y="2934"/>
                    <a:pt x="1825" y="2529"/>
                    <a:pt x="2273" y="2081"/>
                  </a:cubicBezTo>
                  <a:cubicBezTo>
                    <a:pt x="2849" y="1462"/>
                    <a:pt x="3297" y="704"/>
                    <a:pt x="3692"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rot="-2700000">
              <a:off x="-1063695" y="1197502"/>
              <a:ext cx="192577" cy="449240"/>
            </a:xfrm>
            <a:custGeom>
              <a:avLst/>
              <a:gdLst/>
              <a:ahLst/>
              <a:cxnLst/>
              <a:rect l="l" t="t" r="r" b="b"/>
              <a:pathLst>
                <a:path w="2401" h="5601" extrusionOk="0">
                  <a:moveTo>
                    <a:pt x="0" y="0"/>
                  </a:moveTo>
                  <a:lnTo>
                    <a:pt x="0" y="0"/>
                  </a:lnTo>
                  <a:cubicBezTo>
                    <a:pt x="10" y="13"/>
                    <a:pt x="20" y="26"/>
                    <a:pt x="29" y="39"/>
                  </a:cubicBezTo>
                  <a:lnTo>
                    <a:pt x="29" y="39"/>
                  </a:lnTo>
                  <a:cubicBezTo>
                    <a:pt x="22" y="26"/>
                    <a:pt x="13" y="13"/>
                    <a:pt x="0" y="0"/>
                  </a:cubicBezTo>
                  <a:close/>
                  <a:moveTo>
                    <a:pt x="29" y="39"/>
                  </a:moveTo>
                  <a:cubicBezTo>
                    <a:pt x="47" y="70"/>
                    <a:pt x="56" y="102"/>
                    <a:pt x="86" y="139"/>
                  </a:cubicBezTo>
                  <a:cubicBezTo>
                    <a:pt x="171" y="352"/>
                    <a:pt x="310" y="534"/>
                    <a:pt x="395" y="715"/>
                  </a:cubicBezTo>
                  <a:cubicBezTo>
                    <a:pt x="576" y="1110"/>
                    <a:pt x="704" y="1558"/>
                    <a:pt x="886" y="1952"/>
                  </a:cubicBezTo>
                  <a:cubicBezTo>
                    <a:pt x="1152" y="2806"/>
                    <a:pt x="1419" y="3649"/>
                    <a:pt x="1771" y="4449"/>
                  </a:cubicBezTo>
                  <a:cubicBezTo>
                    <a:pt x="1952" y="4843"/>
                    <a:pt x="2134" y="5249"/>
                    <a:pt x="2358" y="5601"/>
                  </a:cubicBezTo>
                  <a:cubicBezTo>
                    <a:pt x="2400" y="4801"/>
                    <a:pt x="2304" y="3958"/>
                    <a:pt x="2038" y="3158"/>
                  </a:cubicBezTo>
                  <a:cubicBezTo>
                    <a:pt x="1867" y="2710"/>
                    <a:pt x="1686" y="2315"/>
                    <a:pt x="1462" y="1910"/>
                  </a:cubicBezTo>
                  <a:cubicBezTo>
                    <a:pt x="1152" y="1472"/>
                    <a:pt x="843" y="1067"/>
                    <a:pt x="491" y="619"/>
                  </a:cubicBezTo>
                  <a:cubicBezTo>
                    <a:pt x="320" y="458"/>
                    <a:pt x="187" y="250"/>
                    <a:pt x="29" y="39"/>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rot="-2700000">
              <a:off x="-670243" y="2255399"/>
              <a:ext cx="95928" cy="481804"/>
            </a:xfrm>
            <a:custGeom>
              <a:avLst/>
              <a:gdLst/>
              <a:ahLst/>
              <a:cxnLst/>
              <a:rect l="l" t="t" r="r" b="b"/>
              <a:pathLst>
                <a:path w="1196" h="6007" extrusionOk="0">
                  <a:moveTo>
                    <a:pt x="982" y="0"/>
                  </a:moveTo>
                  <a:cubicBezTo>
                    <a:pt x="886" y="182"/>
                    <a:pt x="844" y="363"/>
                    <a:pt x="758" y="576"/>
                  </a:cubicBezTo>
                  <a:cubicBezTo>
                    <a:pt x="716" y="758"/>
                    <a:pt x="662" y="939"/>
                    <a:pt x="620" y="1163"/>
                  </a:cubicBezTo>
                  <a:cubicBezTo>
                    <a:pt x="492" y="1558"/>
                    <a:pt x="449" y="1963"/>
                    <a:pt x="396" y="2358"/>
                  </a:cubicBezTo>
                  <a:cubicBezTo>
                    <a:pt x="310" y="3158"/>
                    <a:pt x="268" y="4001"/>
                    <a:pt x="182" y="4843"/>
                  </a:cubicBezTo>
                  <a:cubicBezTo>
                    <a:pt x="129" y="5206"/>
                    <a:pt x="86" y="5601"/>
                    <a:pt x="1" y="6006"/>
                  </a:cubicBezTo>
                  <a:cubicBezTo>
                    <a:pt x="449" y="5334"/>
                    <a:pt x="801" y="4630"/>
                    <a:pt x="982" y="3873"/>
                  </a:cubicBezTo>
                  <a:cubicBezTo>
                    <a:pt x="1196" y="2977"/>
                    <a:pt x="1196" y="2091"/>
                    <a:pt x="1110" y="1163"/>
                  </a:cubicBezTo>
                  <a:cubicBezTo>
                    <a:pt x="1068" y="800"/>
                    <a:pt x="1025" y="406"/>
                    <a:pt x="982"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rot="-2700000">
              <a:off x="-1196077" y="2062190"/>
              <a:ext cx="292756" cy="260192"/>
            </a:xfrm>
            <a:custGeom>
              <a:avLst/>
              <a:gdLst/>
              <a:ahLst/>
              <a:cxnLst/>
              <a:rect l="l" t="t" r="r" b="b"/>
              <a:pathLst>
                <a:path w="3650" h="3244" extrusionOk="0">
                  <a:moveTo>
                    <a:pt x="3649" y="0"/>
                  </a:moveTo>
                  <a:lnTo>
                    <a:pt x="3649" y="0"/>
                  </a:lnTo>
                  <a:cubicBezTo>
                    <a:pt x="2497" y="406"/>
                    <a:pt x="1430" y="1110"/>
                    <a:pt x="716" y="2049"/>
                  </a:cubicBezTo>
                  <a:cubicBezTo>
                    <a:pt x="492" y="2315"/>
                    <a:pt x="310" y="2625"/>
                    <a:pt x="140" y="2891"/>
                  </a:cubicBezTo>
                  <a:cubicBezTo>
                    <a:pt x="97" y="2977"/>
                    <a:pt x="97" y="3073"/>
                    <a:pt x="44" y="3115"/>
                  </a:cubicBezTo>
                  <a:cubicBezTo>
                    <a:pt x="1" y="3201"/>
                    <a:pt x="1" y="3201"/>
                    <a:pt x="44" y="3243"/>
                  </a:cubicBezTo>
                  <a:cubicBezTo>
                    <a:pt x="577" y="2934"/>
                    <a:pt x="1110" y="2539"/>
                    <a:pt x="1601" y="2134"/>
                  </a:cubicBezTo>
                  <a:cubicBezTo>
                    <a:pt x="1868" y="1910"/>
                    <a:pt x="2092" y="1697"/>
                    <a:pt x="2316" y="1430"/>
                  </a:cubicBezTo>
                  <a:cubicBezTo>
                    <a:pt x="2540" y="1206"/>
                    <a:pt x="2711" y="939"/>
                    <a:pt x="2935" y="715"/>
                  </a:cubicBezTo>
                  <a:cubicBezTo>
                    <a:pt x="3073" y="576"/>
                    <a:pt x="3201" y="448"/>
                    <a:pt x="3297" y="310"/>
                  </a:cubicBezTo>
                  <a:cubicBezTo>
                    <a:pt x="3425" y="224"/>
                    <a:pt x="3511" y="96"/>
                    <a:pt x="3649"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rot="-2700000">
              <a:off x="-1698240" y="1580420"/>
              <a:ext cx="480922" cy="100179"/>
            </a:xfrm>
            <a:custGeom>
              <a:avLst/>
              <a:gdLst/>
              <a:ahLst/>
              <a:cxnLst/>
              <a:rect l="l" t="t" r="r" b="b"/>
              <a:pathLst>
                <a:path w="5996" h="1249" extrusionOk="0">
                  <a:moveTo>
                    <a:pt x="3777" y="1"/>
                  </a:moveTo>
                  <a:cubicBezTo>
                    <a:pt x="2849" y="1"/>
                    <a:pt x="1910" y="182"/>
                    <a:pt x="1024" y="577"/>
                  </a:cubicBezTo>
                  <a:cubicBezTo>
                    <a:pt x="662" y="758"/>
                    <a:pt x="310" y="982"/>
                    <a:pt x="0" y="1249"/>
                  </a:cubicBezTo>
                  <a:cubicBezTo>
                    <a:pt x="800" y="1196"/>
                    <a:pt x="1600" y="1068"/>
                    <a:pt x="2401" y="886"/>
                  </a:cubicBezTo>
                  <a:cubicBezTo>
                    <a:pt x="3243" y="662"/>
                    <a:pt x="4086" y="396"/>
                    <a:pt x="4982" y="268"/>
                  </a:cubicBezTo>
                  <a:cubicBezTo>
                    <a:pt x="5195" y="225"/>
                    <a:pt x="5462" y="182"/>
                    <a:pt x="5686" y="182"/>
                  </a:cubicBezTo>
                  <a:lnTo>
                    <a:pt x="5995" y="182"/>
                  </a:lnTo>
                  <a:cubicBezTo>
                    <a:pt x="5249" y="86"/>
                    <a:pt x="4491" y="1"/>
                    <a:pt x="3777"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rot="-2700000">
              <a:off x="-899779" y="1847123"/>
              <a:ext cx="192658" cy="334624"/>
            </a:xfrm>
            <a:custGeom>
              <a:avLst/>
              <a:gdLst/>
              <a:ahLst/>
              <a:cxnLst/>
              <a:rect l="l" t="t" r="r" b="b"/>
              <a:pathLst>
                <a:path w="2402" h="4172" extrusionOk="0">
                  <a:moveTo>
                    <a:pt x="1" y="0"/>
                  </a:moveTo>
                  <a:cubicBezTo>
                    <a:pt x="214" y="1376"/>
                    <a:pt x="481" y="2891"/>
                    <a:pt x="1686" y="3819"/>
                  </a:cubicBezTo>
                  <a:cubicBezTo>
                    <a:pt x="1814" y="3904"/>
                    <a:pt x="1953" y="4000"/>
                    <a:pt x="2134" y="4086"/>
                  </a:cubicBezTo>
                  <a:cubicBezTo>
                    <a:pt x="2220" y="4128"/>
                    <a:pt x="2262" y="4171"/>
                    <a:pt x="2348" y="4171"/>
                  </a:cubicBezTo>
                  <a:lnTo>
                    <a:pt x="2401" y="4171"/>
                  </a:lnTo>
                  <a:cubicBezTo>
                    <a:pt x="1953" y="3734"/>
                    <a:pt x="1601" y="3200"/>
                    <a:pt x="1238" y="2667"/>
                  </a:cubicBezTo>
                  <a:cubicBezTo>
                    <a:pt x="1110" y="2358"/>
                    <a:pt x="929" y="2091"/>
                    <a:pt x="801" y="1771"/>
                  </a:cubicBezTo>
                  <a:cubicBezTo>
                    <a:pt x="662" y="1504"/>
                    <a:pt x="577" y="1195"/>
                    <a:pt x="438" y="885"/>
                  </a:cubicBezTo>
                  <a:cubicBezTo>
                    <a:pt x="353" y="704"/>
                    <a:pt x="310" y="576"/>
                    <a:pt x="214" y="395"/>
                  </a:cubicBezTo>
                  <a:cubicBezTo>
                    <a:pt x="129" y="267"/>
                    <a:pt x="44" y="128"/>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rot="-2700000">
              <a:off x="-671423" y="2344065"/>
              <a:ext cx="85581" cy="417558"/>
            </a:xfrm>
            <a:custGeom>
              <a:avLst/>
              <a:gdLst/>
              <a:ahLst/>
              <a:cxnLst/>
              <a:rect l="l" t="t" r="r" b="b"/>
              <a:pathLst>
                <a:path w="1067" h="5206" extrusionOk="0">
                  <a:moveTo>
                    <a:pt x="1067" y="0"/>
                  </a:moveTo>
                  <a:lnTo>
                    <a:pt x="1067" y="0"/>
                  </a:lnTo>
                  <a:cubicBezTo>
                    <a:pt x="886" y="363"/>
                    <a:pt x="715" y="758"/>
                    <a:pt x="576" y="1120"/>
                  </a:cubicBezTo>
                  <a:cubicBezTo>
                    <a:pt x="405" y="1558"/>
                    <a:pt x="267" y="2048"/>
                    <a:pt x="181" y="2539"/>
                  </a:cubicBezTo>
                  <a:cubicBezTo>
                    <a:pt x="85" y="2987"/>
                    <a:pt x="0" y="3424"/>
                    <a:pt x="85" y="3872"/>
                  </a:cubicBezTo>
                  <a:cubicBezTo>
                    <a:pt x="139" y="4320"/>
                    <a:pt x="267" y="4758"/>
                    <a:pt x="448" y="5206"/>
                  </a:cubicBezTo>
                  <a:cubicBezTo>
                    <a:pt x="491" y="4854"/>
                    <a:pt x="576" y="4491"/>
                    <a:pt x="576" y="4139"/>
                  </a:cubicBezTo>
                  <a:cubicBezTo>
                    <a:pt x="672" y="3691"/>
                    <a:pt x="672" y="3296"/>
                    <a:pt x="715" y="2848"/>
                  </a:cubicBezTo>
                  <a:cubicBezTo>
                    <a:pt x="758" y="2048"/>
                    <a:pt x="800" y="1206"/>
                    <a:pt x="982" y="406"/>
                  </a:cubicBezTo>
                  <a:cubicBezTo>
                    <a:pt x="1024" y="267"/>
                    <a:pt x="1024" y="139"/>
                    <a:pt x="1067"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rot="-2700000">
              <a:off x="-1499174" y="1777828"/>
              <a:ext cx="470655" cy="260192"/>
            </a:xfrm>
            <a:custGeom>
              <a:avLst/>
              <a:gdLst/>
              <a:ahLst/>
              <a:cxnLst/>
              <a:rect l="l" t="t" r="r" b="b"/>
              <a:pathLst>
                <a:path w="5868" h="3244" extrusionOk="0">
                  <a:moveTo>
                    <a:pt x="5867" y="0"/>
                  </a:moveTo>
                  <a:lnTo>
                    <a:pt x="5867" y="0"/>
                  </a:lnTo>
                  <a:cubicBezTo>
                    <a:pt x="4139" y="395"/>
                    <a:pt x="2315" y="843"/>
                    <a:pt x="939" y="2038"/>
                  </a:cubicBezTo>
                  <a:cubicBezTo>
                    <a:pt x="630" y="2358"/>
                    <a:pt x="320" y="2710"/>
                    <a:pt x="96" y="3062"/>
                  </a:cubicBezTo>
                  <a:cubicBezTo>
                    <a:pt x="54" y="3105"/>
                    <a:pt x="0" y="3201"/>
                    <a:pt x="0" y="3201"/>
                  </a:cubicBezTo>
                  <a:lnTo>
                    <a:pt x="0" y="3243"/>
                  </a:lnTo>
                  <a:cubicBezTo>
                    <a:pt x="406" y="3158"/>
                    <a:pt x="800" y="3062"/>
                    <a:pt x="1206" y="2891"/>
                  </a:cubicBezTo>
                  <a:cubicBezTo>
                    <a:pt x="1600" y="2710"/>
                    <a:pt x="2006" y="2486"/>
                    <a:pt x="2400" y="2219"/>
                  </a:cubicBezTo>
                  <a:cubicBezTo>
                    <a:pt x="2763" y="1910"/>
                    <a:pt x="3115" y="1601"/>
                    <a:pt x="3521" y="1377"/>
                  </a:cubicBezTo>
                  <a:cubicBezTo>
                    <a:pt x="3915" y="1110"/>
                    <a:pt x="4321" y="971"/>
                    <a:pt x="4673" y="758"/>
                  </a:cubicBezTo>
                  <a:cubicBezTo>
                    <a:pt x="4897" y="662"/>
                    <a:pt x="5121" y="576"/>
                    <a:pt x="5291" y="438"/>
                  </a:cubicBezTo>
                  <a:cubicBezTo>
                    <a:pt x="5430" y="352"/>
                    <a:pt x="5515" y="310"/>
                    <a:pt x="5601" y="224"/>
                  </a:cubicBezTo>
                  <a:cubicBezTo>
                    <a:pt x="5697" y="171"/>
                    <a:pt x="5782" y="86"/>
                    <a:pt x="5867"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rot="-2700000">
              <a:off x="-1699855" y="1590348"/>
              <a:ext cx="521186" cy="101703"/>
            </a:xfrm>
            <a:custGeom>
              <a:avLst/>
              <a:gdLst/>
              <a:ahLst/>
              <a:cxnLst/>
              <a:rect l="l" t="t" r="r" b="b"/>
              <a:pathLst>
                <a:path w="6498" h="1268" extrusionOk="0">
                  <a:moveTo>
                    <a:pt x="6138" y="1"/>
                  </a:moveTo>
                  <a:cubicBezTo>
                    <a:pt x="6079" y="1"/>
                    <a:pt x="6021" y="5"/>
                    <a:pt x="5964" y="20"/>
                  </a:cubicBezTo>
                  <a:cubicBezTo>
                    <a:pt x="5740" y="20"/>
                    <a:pt x="5516" y="20"/>
                    <a:pt x="5292" y="62"/>
                  </a:cubicBezTo>
                  <a:cubicBezTo>
                    <a:pt x="4844" y="105"/>
                    <a:pt x="4449" y="201"/>
                    <a:pt x="4001" y="329"/>
                  </a:cubicBezTo>
                  <a:cubicBezTo>
                    <a:pt x="3159" y="510"/>
                    <a:pt x="2273" y="777"/>
                    <a:pt x="1430" y="905"/>
                  </a:cubicBezTo>
                  <a:cubicBezTo>
                    <a:pt x="1100" y="976"/>
                    <a:pt x="770" y="1018"/>
                    <a:pt x="444" y="1018"/>
                  </a:cubicBezTo>
                  <a:cubicBezTo>
                    <a:pt x="328" y="1018"/>
                    <a:pt x="212" y="1012"/>
                    <a:pt x="97" y="1001"/>
                  </a:cubicBezTo>
                  <a:cubicBezTo>
                    <a:pt x="97" y="1044"/>
                    <a:pt x="44" y="1086"/>
                    <a:pt x="1" y="1086"/>
                  </a:cubicBezTo>
                  <a:cubicBezTo>
                    <a:pt x="449" y="1268"/>
                    <a:pt x="940" y="1268"/>
                    <a:pt x="1430" y="1268"/>
                  </a:cubicBezTo>
                  <a:cubicBezTo>
                    <a:pt x="1910" y="1268"/>
                    <a:pt x="2358" y="1214"/>
                    <a:pt x="2849" y="1172"/>
                  </a:cubicBezTo>
                  <a:cubicBezTo>
                    <a:pt x="3831" y="1044"/>
                    <a:pt x="4759" y="777"/>
                    <a:pt x="5644" y="414"/>
                  </a:cubicBezTo>
                  <a:cubicBezTo>
                    <a:pt x="5964" y="286"/>
                    <a:pt x="6231" y="148"/>
                    <a:pt x="6497" y="20"/>
                  </a:cubicBezTo>
                  <a:cubicBezTo>
                    <a:pt x="6377" y="20"/>
                    <a:pt x="6256" y="1"/>
                    <a:pt x="613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rot="-2700000">
              <a:off x="-1488909" y="1799243"/>
              <a:ext cx="460389" cy="242145"/>
            </a:xfrm>
            <a:custGeom>
              <a:avLst/>
              <a:gdLst/>
              <a:ahLst/>
              <a:cxnLst/>
              <a:rect l="l" t="t" r="r" b="b"/>
              <a:pathLst>
                <a:path w="5740" h="3019" extrusionOk="0">
                  <a:moveTo>
                    <a:pt x="5739" y="0"/>
                  </a:moveTo>
                  <a:cubicBezTo>
                    <a:pt x="5654" y="43"/>
                    <a:pt x="5558" y="128"/>
                    <a:pt x="5473" y="171"/>
                  </a:cubicBezTo>
                  <a:cubicBezTo>
                    <a:pt x="5249" y="309"/>
                    <a:pt x="5067" y="395"/>
                    <a:pt x="4897" y="491"/>
                  </a:cubicBezTo>
                  <a:cubicBezTo>
                    <a:pt x="4491" y="662"/>
                    <a:pt x="4097" y="843"/>
                    <a:pt x="3691" y="1067"/>
                  </a:cubicBezTo>
                  <a:cubicBezTo>
                    <a:pt x="3297" y="1291"/>
                    <a:pt x="2934" y="1600"/>
                    <a:pt x="2539" y="1910"/>
                  </a:cubicBezTo>
                  <a:cubicBezTo>
                    <a:pt x="2187" y="2176"/>
                    <a:pt x="1782" y="2443"/>
                    <a:pt x="1334" y="2624"/>
                  </a:cubicBezTo>
                  <a:cubicBezTo>
                    <a:pt x="939" y="2795"/>
                    <a:pt x="491" y="2934"/>
                    <a:pt x="0" y="3019"/>
                  </a:cubicBezTo>
                  <a:lnTo>
                    <a:pt x="448" y="3019"/>
                  </a:lnTo>
                  <a:cubicBezTo>
                    <a:pt x="672" y="3019"/>
                    <a:pt x="896" y="2976"/>
                    <a:pt x="1120" y="2934"/>
                  </a:cubicBezTo>
                  <a:cubicBezTo>
                    <a:pt x="1963" y="2710"/>
                    <a:pt x="2806" y="2304"/>
                    <a:pt x="3563" y="1867"/>
                  </a:cubicBezTo>
                  <a:cubicBezTo>
                    <a:pt x="4001" y="1600"/>
                    <a:pt x="4406" y="1291"/>
                    <a:pt x="4801" y="971"/>
                  </a:cubicBezTo>
                  <a:cubicBezTo>
                    <a:pt x="5163" y="662"/>
                    <a:pt x="5515" y="352"/>
                    <a:pt x="5739"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rot="-2700000">
              <a:off x="-1029547" y="1466588"/>
              <a:ext cx="285858" cy="456138"/>
            </a:xfrm>
            <a:custGeom>
              <a:avLst/>
              <a:gdLst/>
              <a:ahLst/>
              <a:cxnLst/>
              <a:rect l="l" t="t" r="r" b="b"/>
              <a:pathLst>
                <a:path w="3564" h="5687" extrusionOk="0">
                  <a:moveTo>
                    <a:pt x="0" y="0"/>
                  </a:moveTo>
                  <a:lnTo>
                    <a:pt x="0" y="0"/>
                  </a:lnTo>
                  <a:cubicBezTo>
                    <a:pt x="96" y="171"/>
                    <a:pt x="139" y="395"/>
                    <a:pt x="224" y="577"/>
                  </a:cubicBezTo>
                  <a:cubicBezTo>
                    <a:pt x="309" y="747"/>
                    <a:pt x="448" y="929"/>
                    <a:pt x="576" y="1067"/>
                  </a:cubicBezTo>
                  <a:cubicBezTo>
                    <a:pt x="800" y="1419"/>
                    <a:pt x="1067" y="1771"/>
                    <a:pt x="1291" y="2134"/>
                  </a:cubicBezTo>
                  <a:cubicBezTo>
                    <a:pt x="1515" y="2529"/>
                    <a:pt x="1696" y="2934"/>
                    <a:pt x="1867" y="3371"/>
                  </a:cubicBezTo>
                  <a:cubicBezTo>
                    <a:pt x="2048" y="3777"/>
                    <a:pt x="2272" y="4214"/>
                    <a:pt x="2539" y="4577"/>
                  </a:cubicBezTo>
                  <a:cubicBezTo>
                    <a:pt x="2806" y="4971"/>
                    <a:pt x="3158" y="5377"/>
                    <a:pt x="3563" y="5686"/>
                  </a:cubicBezTo>
                  <a:lnTo>
                    <a:pt x="3563" y="5644"/>
                  </a:lnTo>
                  <a:lnTo>
                    <a:pt x="3563" y="5462"/>
                  </a:lnTo>
                  <a:cubicBezTo>
                    <a:pt x="3563" y="5377"/>
                    <a:pt x="3563" y="5281"/>
                    <a:pt x="3510" y="5153"/>
                  </a:cubicBezTo>
                  <a:cubicBezTo>
                    <a:pt x="3510" y="4929"/>
                    <a:pt x="3467" y="4705"/>
                    <a:pt x="3382" y="4534"/>
                  </a:cubicBezTo>
                  <a:cubicBezTo>
                    <a:pt x="3158" y="3681"/>
                    <a:pt x="2763" y="2934"/>
                    <a:pt x="2230" y="2262"/>
                  </a:cubicBezTo>
                  <a:cubicBezTo>
                    <a:pt x="1558" y="1419"/>
                    <a:pt x="800" y="705"/>
                    <a:pt x="0"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rot="-2700000">
              <a:off x="-1021342" y="1486398"/>
              <a:ext cx="281527" cy="434723"/>
            </a:xfrm>
            <a:custGeom>
              <a:avLst/>
              <a:gdLst/>
              <a:ahLst/>
              <a:cxnLst/>
              <a:rect l="l" t="t" r="r" b="b"/>
              <a:pathLst>
                <a:path w="3510" h="5420" extrusionOk="0">
                  <a:moveTo>
                    <a:pt x="0" y="0"/>
                  </a:moveTo>
                  <a:cubicBezTo>
                    <a:pt x="0" y="352"/>
                    <a:pt x="96" y="704"/>
                    <a:pt x="224" y="1014"/>
                  </a:cubicBezTo>
                  <a:cubicBezTo>
                    <a:pt x="363" y="1462"/>
                    <a:pt x="533" y="1867"/>
                    <a:pt x="757" y="2304"/>
                  </a:cubicBezTo>
                  <a:cubicBezTo>
                    <a:pt x="1163" y="3104"/>
                    <a:pt x="1696" y="3862"/>
                    <a:pt x="2315" y="4534"/>
                  </a:cubicBezTo>
                  <a:cubicBezTo>
                    <a:pt x="2496" y="4704"/>
                    <a:pt x="2667" y="4886"/>
                    <a:pt x="2848" y="5014"/>
                  </a:cubicBezTo>
                  <a:cubicBezTo>
                    <a:pt x="3030" y="5195"/>
                    <a:pt x="3243" y="5377"/>
                    <a:pt x="3510" y="5419"/>
                  </a:cubicBezTo>
                  <a:cubicBezTo>
                    <a:pt x="2806" y="4886"/>
                    <a:pt x="2272" y="4128"/>
                    <a:pt x="1910" y="3328"/>
                  </a:cubicBezTo>
                  <a:cubicBezTo>
                    <a:pt x="1696" y="2880"/>
                    <a:pt x="1515" y="2443"/>
                    <a:pt x="1291" y="2038"/>
                  </a:cubicBezTo>
                  <a:cubicBezTo>
                    <a:pt x="1110" y="1686"/>
                    <a:pt x="843" y="1334"/>
                    <a:pt x="576" y="971"/>
                  </a:cubicBezTo>
                  <a:cubicBezTo>
                    <a:pt x="448" y="800"/>
                    <a:pt x="309" y="619"/>
                    <a:pt x="181" y="395"/>
                  </a:cubicBezTo>
                  <a:cubicBezTo>
                    <a:pt x="139" y="267"/>
                    <a:pt x="43" y="128"/>
                    <a:pt x="0"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rot="-2700000">
              <a:off x="-1892815" y="1165312"/>
              <a:ext cx="659784" cy="75154"/>
            </a:xfrm>
            <a:custGeom>
              <a:avLst/>
              <a:gdLst/>
              <a:ahLst/>
              <a:cxnLst/>
              <a:rect l="l" t="t" r="r" b="b"/>
              <a:pathLst>
                <a:path w="8226" h="937" extrusionOk="0">
                  <a:moveTo>
                    <a:pt x="3995" y="0"/>
                  </a:moveTo>
                  <a:cubicBezTo>
                    <a:pt x="3233" y="0"/>
                    <a:pt x="2475" y="62"/>
                    <a:pt x="1739" y="232"/>
                  </a:cubicBezTo>
                  <a:cubicBezTo>
                    <a:pt x="1430" y="275"/>
                    <a:pt x="1121" y="360"/>
                    <a:pt x="854" y="456"/>
                  </a:cubicBezTo>
                  <a:cubicBezTo>
                    <a:pt x="715" y="542"/>
                    <a:pt x="534" y="584"/>
                    <a:pt x="406" y="627"/>
                  </a:cubicBezTo>
                  <a:cubicBezTo>
                    <a:pt x="320" y="670"/>
                    <a:pt x="139" y="723"/>
                    <a:pt x="0" y="808"/>
                  </a:cubicBezTo>
                  <a:cubicBezTo>
                    <a:pt x="534" y="894"/>
                    <a:pt x="1025" y="936"/>
                    <a:pt x="1558" y="936"/>
                  </a:cubicBezTo>
                  <a:cubicBezTo>
                    <a:pt x="2091" y="936"/>
                    <a:pt x="2625" y="936"/>
                    <a:pt x="3158" y="894"/>
                  </a:cubicBezTo>
                  <a:cubicBezTo>
                    <a:pt x="4321" y="851"/>
                    <a:pt x="5430" y="766"/>
                    <a:pt x="6540" y="670"/>
                  </a:cubicBezTo>
                  <a:cubicBezTo>
                    <a:pt x="6849" y="627"/>
                    <a:pt x="7158" y="627"/>
                    <a:pt x="7521" y="584"/>
                  </a:cubicBezTo>
                  <a:cubicBezTo>
                    <a:pt x="7734" y="584"/>
                    <a:pt x="7958" y="542"/>
                    <a:pt x="8225" y="542"/>
                  </a:cubicBezTo>
                  <a:cubicBezTo>
                    <a:pt x="7873" y="499"/>
                    <a:pt x="7521" y="403"/>
                    <a:pt x="7158" y="360"/>
                  </a:cubicBezTo>
                  <a:cubicBezTo>
                    <a:pt x="6540" y="232"/>
                    <a:pt x="5921" y="136"/>
                    <a:pt x="5292" y="51"/>
                  </a:cubicBezTo>
                  <a:cubicBezTo>
                    <a:pt x="4860" y="20"/>
                    <a:pt x="4427" y="0"/>
                    <a:pt x="3995"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rot="-2700000">
              <a:off x="-896109" y="1839330"/>
              <a:ext cx="192577" cy="338073"/>
            </a:xfrm>
            <a:custGeom>
              <a:avLst/>
              <a:gdLst/>
              <a:ahLst/>
              <a:cxnLst/>
              <a:rect l="l" t="t" r="r" b="b"/>
              <a:pathLst>
                <a:path w="2401" h="4215" extrusionOk="0">
                  <a:moveTo>
                    <a:pt x="0" y="0"/>
                  </a:moveTo>
                  <a:lnTo>
                    <a:pt x="0" y="0"/>
                  </a:lnTo>
                  <a:cubicBezTo>
                    <a:pt x="43" y="86"/>
                    <a:pt x="86" y="214"/>
                    <a:pt x="182" y="310"/>
                  </a:cubicBezTo>
                  <a:cubicBezTo>
                    <a:pt x="224" y="438"/>
                    <a:pt x="310" y="576"/>
                    <a:pt x="352" y="747"/>
                  </a:cubicBezTo>
                  <a:cubicBezTo>
                    <a:pt x="491" y="1014"/>
                    <a:pt x="576" y="1334"/>
                    <a:pt x="715" y="1643"/>
                  </a:cubicBezTo>
                  <a:cubicBezTo>
                    <a:pt x="982" y="2219"/>
                    <a:pt x="1291" y="2795"/>
                    <a:pt x="1643" y="3329"/>
                  </a:cubicBezTo>
                  <a:cubicBezTo>
                    <a:pt x="1867" y="3638"/>
                    <a:pt x="2091" y="3947"/>
                    <a:pt x="2358" y="4214"/>
                  </a:cubicBezTo>
                  <a:cubicBezTo>
                    <a:pt x="2400" y="4171"/>
                    <a:pt x="2358" y="4086"/>
                    <a:pt x="2358" y="4043"/>
                  </a:cubicBezTo>
                  <a:cubicBezTo>
                    <a:pt x="2315" y="3681"/>
                    <a:pt x="2219" y="3371"/>
                    <a:pt x="2134" y="3062"/>
                  </a:cubicBezTo>
                  <a:cubicBezTo>
                    <a:pt x="1952" y="2443"/>
                    <a:pt x="1643" y="1814"/>
                    <a:pt x="1291" y="1281"/>
                  </a:cubicBezTo>
                  <a:cubicBezTo>
                    <a:pt x="928" y="800"/>
                    <a:pt x="491" y="352"/>
                    <a:pt x="0"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rot="-2700000">
              <a:off x="-1054073" y="778307"/>
              <a:ext cx="261074" cy="634920"/>
            </a:xfrm>
            <a:custGeom>
              <a:avLst/>
              <a:gdLst/>
              <a:ahLst/>
              <a:cxnLst/>
              <a:rect l="l" t="t" r="r" b="b"/>
              <a:pathLst>
                <a:path w="3255" h="7916" extrusionOk="0">
                  <a:moveTo>
                    <a:pt x="1" y="0"/>
                  </a:moveTo>
                  <a:lnTo>
                    <a:pt x="1" y="0"/>
                  </a:lnTo>
                  <a:cubicBezTo>
                    <a:pt x="1" y="2048"/>
                    <a:pt x="534" y="4096"/>
                    <a:pt x="1601" y="5867"/>
                  </a:cubicBezTo>
                  <a:cubicBezTo>
                    <a:pt x="1868" y="6358"/>
                    <a:pt x="2230" y="6806"/>
                    <a:pt x="2582" y="7254"/>
                  </a:cubicBezTo>
                  <a:cubicBezTo>
                    <a:pt x="2764" y="7467"/>
                    <a:pt x="2988" y="7787"/>
                    <a:pt x="3254" y="7915"/>
                  </a:cubicBezTo>
                  <a:cubicBezTo>
                    <a:pt x="2934" y="7521"/>
                    <a:pt x="2721" y="7115"/>
                    <a:pt x="2540" y="6667"/>
                  </a:cubicBezTo>
                  <a:cubicBezTo>
                    <a:pt x="2316" y="6187"/>
                    <a:pt x="2092" y="5654"/>
                    <a:pt x="1921" y="5163"/>
                  </a:cubicBezTo>
                  <a:cubicBezTo>
                    <a:pt x="1473" y="4096"/>
                    <a:pt x="1068" y="3030"/>
                    <a:pt x="673" y="1963"/>
                  </a:cubicBezTo>
                  <a:cubicBezTo>
                    <a:pt x="588" y="1653"/>
                    <a:pt x="449" y="1387"/>
                    <a:pt x="364" y="1067"/>
                  </a:cubicBezTo>
                  <a:cubicBezTo>
                    <a:pt x="225" y="757"/>
                    <a:pt x="139" y="448"/>
                    <a:pt x="54" y="139"/>
                  </a:cubicBezTo>
                  <a:lnTo>
                    <a:pt x="54" y="96"/>
                  </a:lnTo>
                  <a:cubicBezTo>
                    <a:pt x="54" y="53"/>
                    <a:pt x="1" y="53"/>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rot="-2700000">
              <a:off x="-1031854" y="796709"/>
              <a:ext cx="249925" cy="605885"/>
            </a:xfrm>
            <a:custGeom>
              <a:avLst/>
              <a:gdLst/>
              <a:ahLst/>
              <a:cxnLst/>
              <a:rect l="l" t="t" r="r" b="b"/>
              <a:pathLst>
                <a:path w="3116" h="7554" extrusionOk="0">
                  <a:moveTo>
                    <a:pt x="0" y="1"/>
                  </a:moveTo>
                  <a:lnTo>
                    <a:pt x="0" y="1"/>
                  </a:lnTo>
                  <a:cubicBezTo>
                    <a:pt x="182" y="438"/>
                    <a:pt x="310" y="886"/>
                    <a:pt x="491" y="1377"/>
                  </a:cubicBezTo>
                  <a:cubicBezTo>
                    <a:pt x="672" y="1910"/>
                    <a:pt x="843" y="2444"/>
                    <a:pt x="1067" y="2977"/>
                  </a:cubicBezTo>
                  <a:cubicBezTo>
                    <a:pt x="1248" y="3510"/>
                    <a:pt x="1472" y="4001"/>
                    <a:pt x="1643" y="4534"/>
                  </a:cubicBezTo>
                  <a:cubicBezTo>
                    <a:pt x="1867" y="5068"/>
                    <a:pt x="2091" y="5558"/>
                    <a:pt x="2315" y="6092"/>
                  </a:cubicBezTo>
                  <a:cubicBezTo>
                    <a:pt x="2539" y="6572"/>
                    <a:pt x="2806" y="7063"/>
                    <a:pt x="3115" y="7553"/>
                  </a:cubicBezTo>
                  <a:lnTo>
                    <a:pt x="3115" y="7425"/>
                  </a:lnTo>
                  <a:lnTo>
                    <a:pt x="3115" y="7201"/>
                  </a:lnTo>
                  <a:lnTo>
                    <a:pt x="3115" y="6753"/>
                  </a:lnTo>
                  <a:cubicBezTo>
                    <a:pt x="3019" y="5462"/>
                    <a:pt x="2582" y="4268"/>
                    <a:pt x="2006" y="3158"/>
                  </a:cubicBezTo>
                  <a:cubicBezTo>
                    <a:pt x="1643" y="2486"/>
                    <a:pt x="1248" y="1825"/>
                    <a:pt x="843" y="1195"/>
                  </a:cubicBezTo>
                  <a:cubicBezTo>
                    <a:pt x="576" y="801"/>
                    <a:pt x="267" y="395"/>
                    <a:pt x="0"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rot="-2700000">
              <a:off x="-1494363" y="833145"/>
              <a:ext cx="1230457" cy="1914785"/>
            </a:xfrm>
            <a:custGeom>
              <a:avLst/>
              <a:gdLst/>
              <a:ahLst/>
              <a:cxnLst/>
              <a:rect l="l" t="t" r="r" b="b"/>
              <a:pathLst>
                <a:path w="15341" h="23873" extrusionOk="0">
                  <a:moveTo>
                    <a:pt x="6705" y="259"/>
                  </a:moveTo>
                  <a:cubicBezTo>
                    <a:pt x="7137" y="259"/>
                    <a:pt x="7570" y="279"/>
                    <a:pt x="8002" y="310"/>
                  </a:cubicBezTo>
                  <a:cubicBezTo>
                    <a:pt x="8631" y="395"/>
                    <a:pt x="9250" y="491"/>
                    <a:pt x="9868" y="619"/>
                  </a:cubicBezTo>
                  <a:cubicBezTo>
                    <a:pt x="10231" y="662"/>
                    <a:pt x="10583" y="758"/>
                    <a:pt x="10935" y="801"/>
                  </a:cubicBezTo>
                  <a:cubicBezTo>
                    <a:pt x="10668" y="801"/>
                    <a:pt x="10444" y="843"/>
                    <a:pt x="10231" y="843"/>
                  </a:cubicBezTo>
                  <a:cubicBezTo>
                    <a:pt x="9868" y="886"/>
                    <a:pt x="9559" y="886"/>
                    <a:pt x="9250" y="929"/>
                  </a:cubicBezTo>
                  <a:cubicBezTo>
                    <a:pt x="8140" y="1025"/>
                    <a:pt x="7031" y="1110"/>
                    <a:pt x="5868" y="1153"/>
                  </a:cubicBezTo>
                  <a:cubicBezTo>
                    <a:pt x="5335" y="1195"/>
                    <a:pt x="4801" y="1195"/>
                    <a:pt x="4268" y="1195"/>
                  </a:cubicBezTo>
                  <a:cubicBezTo>
                    <a:pt x="3735" y="1195"/>
                    <a:pt x="3244" y="1153"/>
                    <a:pt x="2710" y="1067"/>
                  </a:cubicBezTo>
                  <a:cubicBezTo>
                    <a:pt x="2849" y="982"/>
                    <a:pt x="3030" y="929"/>
                    <a:pt x="3116" y="886"/>
                  </a:cubicBezTo>
                  <a:cubicBezTo>
                    <a:pt x="3244" y="843"/>
                    <a:pt x="3425" y="801"/>
                    <a:pt x="3564" y="715"/>
                  </a:cubicBezTo>
                  <a:cubicBezTo>
                    <a:pt x="3831" y="619"/>
                    <a:pt x="4140" y="534"/>
                    <a:pt x="4449" y="491"/>
                  </a:cubicBezTo>
                  <a:cubicBezTo>
                    <a:pt x="5185" y="321"/>
                    <a:pt x="5943" y="259"/>
                    <a:pt x="6705" y="259"/>
                  </a:cubicBezTo>
                  <a:close/>
                  <a:moveTo>
                    <a:pt x="11298" y="801"/>
                  </a:moveTo>
                  <a:cubicBezTo>
                    <a:pt x="10850" y="1025"/>
                    <a:pt x="10402" y="1195"/>
                    <a:pt x="9964" y="1334"/>
                  </a:cubicBezTo>
                  <a:cubicBezTo>
                    <a:pt x="8914" y="1652"/>
                    <a:pt x="7802" y="1831"/>
                    <a:pt x="6708" y="1831"/>
                  </a:cubicBezTo>
                  <a:cubicBezTo>
                    <a:pt x="6591" y="1831"/>
                    <a:pt x="6475" y="1829"/>
                    <a:pt x="6359" y="1825"/>
                  </a:cubicBezTo>
                  <a:cubicBezTo>
                    <a:pt x="5740" y="1825"/>
                    <a:pt x="5111" y="1782"/>
                    <a:pt x="4535" y="1643"/>
                  </a:cubicBezTo>
                  <a:cubicBezTo>
                    <a:pt x="4225" y="1601"/>
                    <a:pt x="3959" y="1558"/>
                    <a:pt x="3649" y="1462"/>
                  </a:cubicBezTo>
                  <a:cubicBezTo>
                    <a:pt x="3468" y="1419"/>
                    <a:pt x="3340" y="1377"/>
                    <a:pt x="3201" y="1334"/>
                  </a:cubicBezTo>
                  <a:cubicBezTo>
                    <a:pt x="3116" y="1291"/>
                    <a:pt x="2849" y="1195"/>
                    <a:pt x="2710" y="1110"/>
                  </a:cubicBezTo>
                  <a:lnTo>
                    <a:pt x="2710" y="1110"/>
                  </a:lnTo>
                  <a:cubicBezTo>
                    <a:pt x="3153" y="1215"/>
                    <a:pt x="3589" y="1264"/>
                    <a:pt x="4005" y="1264"/>
                  </a:cubicBezTo>
                  <a:cubicBezTo>
                    <a:pt x="4141" y="1264"/>
                    <a:pt x="4275" y="1259"/>
                    <a:pt x="4407" y="1249"/>
                  </a:cubicBezTo>
                  <a:cubicBezTo>
                    <a:pt x="5516" y="1249"/>
                    <a:pt x="6668" y="1195"/>
                    <a:pt x="7778" y="1110"/>
                  </a:cubicBezTo>
                  <a:cubicBezTo>
                    <a:pt x="8311" y="1067"/>
                    <a:pt x="8898" y="1067"/>
                    <a:pt x="9474" y="1025"/>
                  </a:cubicBezTo>
                  <a:cubicBezTo>
                    <a:pt x="10007" y="982"/>
                    <a:pt x="10583" y="929"/>
                    <a:pt x="11159" y="843"/>
                  </a:cubicBezTo>
                  <a:cubicBezTo>
                    <a:pt x="11159" y="843"/>
                    <a:pt x="11202" y="843"/>
                    <a:pt x="11202" y="801"/>
                  </a:cubicBezTo>
                  <a:close/>
                  <a:moveTo>
                    <a:pt x="4759" y="4801"/>
                  </a:moveTo>
                  <a:cubicBezTo>
                    <a:pt x="5473" y="4801"/>
                    <a:pt x="6231" y="4886"/>
                    <a:pt x="6977" y="4982"/>
                  </a:cubicBezTo>
                  <a:lnTo>
                    <a:pt x="6668" y="4982"/>
                  </a:lnTo>
                  <a:cubicBezTo>
                    <a:pt x="6444" y="4982"/>
                    <a:pt x="6177" y="5025"/>
                    <a:pt x="5964" y="5068"/>
                  </a:cubicBezTo>
                  <a:cubicBezTo>
                    <a:pt x="5068" y="5196"/>
                    <a:pt x="4225" y="5462"/>
                    <a:pt x="3383" y="5686"/>
                  </a:cubicBezTo>
                  <a:cubicBezTo>
                    <a:pt x="2582" y="5868"/>
                    <a:pt x="1782" y="5996"/>
                    <a:pt x="982" y="6049"/>
                  </a:cubicBezTo>
                  <a:cubicBezTo>
                    <a:pt x="1292" y="5782"/>
                    <a:pt x="1644" y="5558"/>
                    <a:pt x="2006" y="5377"/>
                  </a:cubicBezTo>
                  <a:cubicBezTo>
                    <a:pt x="2892" y="4982"/>
                    <a:pt x="3831" y="4801"/>
                    <a:pt x="4759" y="4801"/>
                  </a:cubicBezTo>
                  <a:close/>
                  <a:moveTo>
                    <a:pt x="6938" y="5049"/>
                  </a:moveTo>
                  <a:cubicBezTo>
                    <a:pt x="7056" y="5049"/>
                    <a:pt x="7177" y="5068"/>
                    <a:pt x="7297" y="5068"/>
                  </a:cubicBezTo>
                  <a:cubicBezTo>
                    <a:pt x="7031" y="5196"/>
                    <a:pt x="6764" y="5334"/>
                    <a:pt x="6444" y="5462"/>
                  </a:cubicBezTo>
                  <a:cubicBezTo>
                    <a:pt x="5559" y="5825"/>
                    <a:pt x="4631" y="6092"/>
                    <a:pt x="3649" y="6220"/>
                  </a:cubicBezTo>
                  <a:cubicBezTo>
                    <a:pt x="3158" y="6262"/>
                    <a:pt x="2710" y="6316"/>
                    <a:pt x="2230" y="6316"/>
                  </a:cubicBezTo>
                  <a:cubicBezTo>
                    <a:pt x="1740" y="6316"/>
                    <a:pt x="1249" y="6316"/>
                    <a:pt x="801" y="6134"/>
                  </a:cubicBezTo>
                  <a:cubicBezTo>
                    <a:pt x="844" y="6134"/>
                    <a:pt x="897" y="6092"/>
                    <a:pt x="897" y="6049"/>
                  </a:cubicBezTo>
                  <a:cubicBezTo>
                    <a:pt x="1012" y="6060"/>
                    <a:pt x="1128" y="6066"/>
                    <a:pt x="1244" y="6066"/>
                  </a:cubicBezTo>
                  <a:cubicBezTo>
                    <a:pt x="1570" y="6066"/>
                    <a:pt x="1900" y="6024"/>
                    <a:pt x="2230" y="5953"/>
                  </a:cubicBezTo>
                  <a:cubicBezTo>
                    <a:pt x="3073" y="5825"/>
                    <a:pt x="3959" y="5558"/>
                    <a:pt x="4801" y="5377"/>
                  </a:cubicBezTo>
                  <a:cubicBezTo>
                    <a:pt x="5249" y="5249"/>
                    <a:pt x="5644" y="5153"/>
                    <a:pt x="6092" y="5110"/>
                  </a:cubicBezTo>
                  <a:cubicBezTo>
                    <a:pt x="6316" y="5068"/>
                    <a:pt x="6540" y="5068"/>
                    <a:pt x="6764" y="5068"/>
                  </a:cubicBezTo>
                  <a:cubicBezTo>
                    <a:pt x="6821" y="5053"/>
                    <a:pt x="6879" y="5049"/>
                    <a:pt x="6938" y="5049"/>
                  </a:cubicBezTo>
                  <a:close/>
                  <a:moveTo>
                    <a:pt x="11778" y="1462"/>
                  </a:moveTo>
                  <a:lnTo>
                    <a:pt x="11778" y="1462"/>
                  </a:lnTo>
                  <a:cubicBezTo>
                    <a:pt x="11778" y="1515"/>
                    <a:pt x="11831" y="1515"/>
                    <a:pt x="11831" y="1558"/>
                  </a:cubicBezTo>
                  <a:lnTo>
                    <a:pt x="11831" y="1601"/>
                  </a:lnTo>
                  <a:cubicBezTo>
                    <a:pt x="11916" y="1910"/>
                    <a:pt x="12002" y="2219"/>
                    <a:pt x="12141" y="2529"/>
                  </a:cubicBezTo>
                  <a:cubicBezTo>
                    <a:pt x="12226" y="2849"/>
                    <a:pt x="12365" y="3115"/>
                    <a:pt x="12450" y="3425"/>
                  </a:cubicBezTo>
                  <a:cubicBezTo>
                    <a:pt x="12845" y="4492"/>
                    <a:pt x="13250" y="5558"/>
                    <a:pt x="13698" y="6625"/>
                  </a:cubicBezTo>
                  <a:cubicBezTo>
                    <a:pt x="13869" y="7116"/>
                    <a:pt x="14093" y="7649"/>
                    <a:pt x="14317" y="8129"/>
                  </a:cubicBezTo>
                  <a:cubicBezTo>
                    <a:pt x="14498" y="8577"/>
                    <a:pt x="14711" y="8983"/>
                    <a:pt x="15031" y="9377"/>
                  </a:cubicBezTo>
                  <a:cubicBezTo>
                    <a:pt x="14765" y="9249"/>
                    <a:pt x="14541" y="8929"/>
                    <a:pt x="14359" y="8716"/>
                  </a:cubicBezTo>
                  <a:cubicBezTo>
                    <a:pt x="14007" y="8268"/>
                    <a:pt x="13645" y="7820"/>
                    <a:pt x="13378" y="7329"/>
                  </a:cubicBezTo>
                  <a:cubicBezTo>
                    <a:pt x="12311" y="5558"/>
                    <a:pt x="11778" y="3510"/>
                    <a:pt x="11778" y="1462"/>
                  </a:cubicBezTo>
                  <a:close/>
                  <a:moveTo>
                    <a:pt x="11959" y="1825"/>
                  </a:moveTo>
                  <a:cubicBezTo>
                    <a:pt x="12226" y="2219"/>
                    <a:pt x="12535" y="2625"/>
                    <a:pt x="12802" y="3019"/>
                  </a:cubicBezTo>
                  <a:cubicBezTo>
                    <a:pt x="13207" y="3649"/>
                    <a:pt x="13602" y="4310"/>
                    <a:pt x="13965" y="4982"/>
                  </a:cubicBezTo>
                  <a:cubicBezTo>
                    <a:pt x="14541" y="6092"/>
                    <a:pt x="14978" y="7286"/>
                    <a:pt x="15074" y="8577"/>
                  </a:cubicBezTo>
                  <a:lnTo>
                    <a:pt x="15074" y="9025"/>
                  </a:lnTo>
                  <a:lnTo>
                    <a:pt x="15074" y="9249"/>
                  </a:lnTo>
                  <a:lnTo>
                    <a:pt x="15074" y="9377"/>
                  </a:lnTo>
                  <a:cubicBezTo>
                    <a:pt x="14765" y="8887"/>
                    <a:pt x="14498" y="8396"/>
                    <a:pt x="14274" y="7916"/>
                  </a:cubicBezTo>
                  <a:cubicBezTo>
                    <a:pt x="14050" y="7382"/>
                    <a:pt x="13826" y="6892"/>
                    <a:pt x="13602" y="6358"/>
                  </a:cubicBezTo>
                  <a:cubicBezTo>
                    <a:pt x="13431" y="5825"/>
                    <a:pt x="13207" y="5334"/>
                    <a:pt x="13026" y="4801"/>
                  </a:cubicBezTo>
                  <a:cubicBezTo>
                    <a:pt x="12802" y="4268"/>
                    <a:pt x="12631" y="3734"/>
                    <a:pt x="12450" y="3201"/>
                  </a:cubicBezTo>
                  <a:cubicBezTo>
                    <a:pt x="12269" y="2710"/>
                    <a:pt x="12141" y="2262"/>
                    <a:pt x="11959" y="1825"/>
                  </a:cubicBezTo>
                  <a:close/>
                  <a:moveTo>
                    <a:pt x="8969" y="5149"/>
                  </a:moveTo>
                  <a:lnTo>
                    <a:pt x="8969" y="5149"/>
                  </a:lnTo>
                  <a:cubicBezTo>
                    <a:pt x="9127" y="5360"/>
                    <a:pt x="9260" y="5568"/>
                    <a:pt x="9431" y="5729"/>
                  </a:cubicBezTo>
                  <a:cubicBezTo>
                    <a:pt x="9783" y="6177"/>
                    <a:pt x="10092" y="6582"/>
                    <a:pt x="10402" y="7020"/>
                  </a:cubicBezTo>
                  <a:cubicBezTo>
                    <a:pt x="10626" y="7425"/>
                    <a:pt x="10807" y="7820"/>
                    <a:pt x="10978" y="8268"/>
                  </a:cubicBezTo>
                  <a:cubicBezTo>
                    <a:pt x="11244" y="9068"/>
                    <a:pt x="11340" y="9911"/>
                    <a:pt x="11298" y="10711"/>
                  </a:cubicBezTo>
                  <a:cubicBezTo>
                    <a:pt x="11074" y="10359"/>
                    <a:pt x="10892" y="9953"/>
                    <a:pt x="10711" y="9559"/>
                  </a:cubicBezTo>
                  <a:cubicBezTo>
                    <a:pt x="10359" y="8759"/>
                    <a:pt x="10092" y="7916"/>
                    <a:pt x="9826" y="7062"/>
                  </a:cubicBezTo>
                  <a:cubicBezTo>
                    <a:pt x="9644" y="6668"/>
                    <a:pt x="9516" y="6220"/>
                    <a:pt x="9335" y="5825"/>
                  </a:cubicBezTo>
                  <a:cubicBezTo>
                    <a:pt x="9250" y="5644"/>
                    <a:pt x="9111" y="5462"/>
                    <a:pt x="9026" y="5249"/>
                  </a:cubicBezTo>
                  <a:cubicBezTo>
                    <a:pt x="8996" y="5212"/>
                    <a:pt x="8987" y="5180"/>
                    <a:pt x="8969" y="5149"/>
                  </a:cubicBezTo>
                  <a:close/>
                  <a:moveTo>
                    <a:pt x="8674" y="4844"/>
                  </a:moveTo>
                  <a:cubicBezTo>
                    <a:pt x="8802" y="5025"/>
                    <a:pt x="8898" y="5196"/>
                    <a:pt x="9026" y="5377"/>
                  </a:cubicBezTo>
                  <a:cubicBezTo>
                    <a:pt x="9111" y="5601"/>
                    <a:pt x="9250" y="5825"/>
                    <a:pt x="9335" y="6049"/>
                  </a:cubicBezTo>
                  <a:cubicBezTo>
                    <a:pt x="9698" y="6849"/>
                    <a:pt x="9964" y="7734"/>
                    <a:pt x="10274" y="8534"/>
                  </a:cubicBezTo>
                  <a:cubicBezTo>
                    <a:pt x="10540" y="9335"/>
                    <a:pt x="10850" y="10092"/>
                    <a:pt x="11298" y="10796"/>
                  </a:cubicBezTo>
                  <a:lnTo>
                    <a:pt x="11298" y="10892"/>
                  </a:lnTo>
                  <a:cubicBezTo>
                    <a:pt x="10850" y="10583"/>
                    <a:pt x="10583" y="10092"/>
                    <a:pt x="10274" y="9644"/>
                  </a:cubicBezTo>
                  <a:cubicBezTo>
                    <a:pt x="9378" y="8182"/>
                    <a:pt x="8844" y="6529"/>
                    <a:pt x="8674" y="4844"/>
                  </a:cubicBezTo>
                  <a:close/>
                  <a:moveTo>
                    <a:pt x="6177" y="7958"/>
                  </a:moveTo>
                  <a:lnTo>
                    <a:pt x="6177" y="7958"/>
                  </a:lnTo>
                  <a:cubicBezTo>
                    <a:pt x="6092" y="8044"/>
                    <a:pt x="6007" y="8129"/>
                    <a:pt x="5911" y="8182"/>
                  </a:cubicBezTo>
                  <a:cubicBezTo>
                    <a:pt x="5825" y="8268"/>
                    <a:pt x="5740" y="8310"/>
                    <a:pt x="5601" y="8396"/>
                  </a:cubicBezTo>
                  <a:cubicBezTo>
                    <a:pt x="5431" y="8534"/>
                    <a:pt x="5207" y="8620"/>
                    <a:pt x="4983" y="8716"/>
                  </a:cubicBezTo>
                  <a:cubicBezTo>
                    <a:pt x="4631" y="8929"/>
                    <a:pt x="4225" y="9068"/>
                    <a:pt x="3831" y="9335"/>
                  </a:cubicBezTo>
                  <a:cubicBezTo>
                    <a:pt x="3425" y="9559"/>
                    <a:pt x="3073" y="9868"/>
                    <a:pt x="2710" y="10177"/>
                  </a:cubicBezTo>
                  <a:cubicBezTo>
                    <a:pt x="2316" y="10444"/>
                    <a:pt x="1910" y="10668"/>
                    <a:pt x="1516" y="10849"/>
                  </a:cubicBezTo>
                  <a:cubicBezTo>
                    <a:pt x="1110" y="11020"/>
                    <a:pt x="716" y="11116"/>
                    <a:pt x="310" y="11201"/>
                  </a:cubicBezTo>
                  <a:lnTo>
                    <a:pt x="310" y="11159"/>
                  </a:lnTo>
                  <a:cubicBezTo>
                    <a:pt x="310" y="11159"/>
                    <a:pt x="364" y="11063"/>
                    <a:pt x="406" y="11020"/>
                  </a:cubicBezTo>
                  <a:cubicBezTo>
                    <a:pt x="630" y="10668"/>
                    <a:pt x="940" y="10316"/>
                    <a:pt x="1249" y="9996"/>
                  </a:cubicBezTo>
                  <a:cubicBezTo>
                    <a:pt x="2625" y="8801"/>
                    <a:pt x="4449" y="8353"/>
                    <a:pt x="6177" y="7958"/>
                  </a:cubicBezTo>
                  <a:close/>
                  <a:moveTo>
                    <a:pt x="6049" y="8225"/>
                  </a:moveTo>
                  <a:lnTo>
                    <a:pt x="6049" y="8225"/>
                  </a:lnTo>
                  <a:cubicBezTo>
                    <a:pt x="5825" y="8577"/>
                    <a:pt x="5473" y="8887"/>
                    <a:pt x="5111" y="9196"/>
                  </a:cubicBezTo>
                  <a:cubicBezTo>
                    <a:pt x="4716" y="9516"/>
                    <a:pt x="4311" y="9825"/>
                    <a:pt x="3873" y="10092"/>
                  </a:cubicBezTo>
                  <a:cubicBezTo>
                    <a:pt x="3116" y="10529"/>
                    <a:pt x="2273" y="10935"/>
                    <a:pt x="1430" y="11159"/>
                  </a:cubicBezTo>
                  <a:cubicBezTo>
                    <a:pt x="1206" y="11201"/>
                    <a:pt x="982" y="11244"/>
                    <a:pt x="758" y="11244"/>
                  </a:cubicBezTo>
                  <a:lnTo>
                    <a:pt x="310" y="11244"/>
                  </a:lnTo>
                  <a:cubicBezTo>
                    <a:pt x="801" y="11159"/>
                    <a:pt x="1249" y="11020"/>
                    <a:pt x="1644" y="10849"/>
                  </a:cubicBezTo>
                  <a:cubicBezTo>
                    <a:pt x="2092" y="10668"/>
                    <a:pt x="2497" y="10401"/>
                    <a:pt x="2849" y="10135"/>
                  </a:cubicBezTo>
                  <a:cubicBezTo>
                    <a:pt x="3244" y="9825"/>
                    <a:pt x="3607" y="9516"/>
                    <a:pt x="4001" y="9292"/>
                  </a:cubicBezTo>
                  <a:cubicBezTo>
                    <a:pt x="4407" y="9068"/>
                    <a:pt x="4801" y="8887"/>
                    <a:pt x="5207" y="8716"/>
                  </a:cubicBezTo>
                  <a:cubicBezTo>
                    <a:pt x="5377" y="8620"/>
                    <a:pt x="5559" y="8534"/>
                    <a:pt x="5783" y="8396"/>
                  </a:cubicBezTo>
                  <a:cubicBezTo>
                    <a:pt x="5868" y="8353"/>
                    <a:pt x="5964" y="8268"/>
                    <a:pt x="6049" y="8225"/>
                  </a:cubicBezTo>
                  <a:close/>
                  <a:moveTo>
                    <a:pt x="6668" y="8449"/>
                  </a:moveTo>
                  <a:lnTo>
                    <a:pt x="6668" y="8449"/>
                  </a:lnTo>
                  <a:cubicBezTo>
                    <a:pt x="6711" y="8577"/>
                    <a:pt x="6807" y="8716"/>
                    <a:pt x="6849" y="8844"/>
                  </a:cubicBezTo>
                  <a:cubicBezTo>
                    <a:pt x="6977" y="9068"/>
                    <a:pt x="7116" y="9249"/>
                    <a:pt x="7244" y="9420"/>
                  </a:cubicBezTo>
                  <a:cubicBezTo>
                    <a:pt x="7511" y="9783"/>
                    <a:pt x="7778" y="10135"/>
                    <a:pt x="7959" y="10487"/>
                  </a:cubicBezTo>
                  <a:cubicBezTo>
                    <a:pt x="8183" y="10892"/>
                    <a:pt x="8364" y="11329"/>
                    <a:pt x="8578" y="11777"/>
                  </a:cubicBezTo>
                  <a:cubicBezTo>
                    <a:pt x="8940" y="12577"/>
                    <a:pt x="9474" y="13335"/>
                    <a:pt x="10178" y="13868"/>
                  </a:cubicBezTo>
                  <a:cubicBezTo>
                    <a:pt x="9911" y="13826"/>
                    <a:pt x="9698" y="13644"/>
                    <a:pt x="9516" y="13463"/>
                  </a:cubicBezTo>
                  <a:cubicBezTo>
                    <a:pt x="9335" y="13335"/>
                    <a:pt x="9164" y="13153"/>
                    <a:pt x="8983" y="12983"/>
                  </a:cubicBezTo>
                  <a:cubicBezTo>
                    <a:pt x="8364" y="12311"/>
                    <a:pt x="7831" y="11553"/>
                    <a:pt x="7425" y="10753"/>
                  </a:cubicBezTo>
                  <a:cubicBezTo>
                    <a:pt x="7201" y="10316"/>
                    <a:pt x="7031" y="9911"/>
                    <a:pt x="6892" y="9463"/>
                  </a:cubicBezTo>
                  <a:cubicBezTo>
                    <a:pt x="6764" y="9153"/>
                    <a:pt x="6668" y="8801"/>
                    <a:pt x="6668" y="8449"/>
                  </a:cubicBezTo>
                  <a:close/>
                  <a:moveTo>
                    <a:pt x="6668" y="8182"/>
                  </a:moveTo>
                  <a:lnTo>
                    <a:pt x="6668" y="8182"/>
                  </a:lnTo>
                  <a:cubicBezTo>
                    <a:pt x="7468" y="8887"/>
                    <a:pt x="8226" y="9601"/>
                    <a:pt x="8898" y="10444"/>
                  </a:cubicBezTo>
                  <a:cubicBezTo>
                    <a:pt x="9431" y="11116"/>
                    <a:pt x="9826" y="11863"/>
                    <a:pt x="10050" y="12716"/>
                  </a:cubicBezTo>
                  <a:cubicBezTo>
                    <a:pt x="10135" y="12887"/>
                    <a:pt x="10178" y="13111"/>
                    <a:pt x="10178" y="13335"/>
                  </a:cubicBezTo>
                  <a:cubicBezTo>
                    <a:pt x="10231" y="13463"/>
                    <a:pt x="10231" y="13559"/>
                    <a:pt x="10231" y="13644"/>
                  </a:cubicBezTo>
                  <a:lnTo>
                    <a:pt x="10231" y="13826"/>
                  </a:lnTo>
                  <a:lnTo>
                    <a:pt x="10231" y="13868"/>
                  </a:lnTo>
                  <a:cubicBezTo>
                    <a:pt x="9826" y="13559"/>
                    <a:pt x="9474" y="13153"/>
                    <a:pt x="9207" y="12759"/>
                  </a:cubicBezTo>
                  <a:cubicBezTo>
                    <a:pt x="8940" y="12396"/>
                    <a:pt x="8716" y="11959"/>
                    <a:pt x="8535" y="11553"/>
                  </a:cubicBezTo>
                  <a:cubicBezTo>
                    <a:pt x="8364" y="11116"/>
                    <a:pt x="8183" y="10711"/>
                    <a:pt x="7959" y="10316"/>
                  </a:cubicBezTo>
                  <a:cubicBezTo>
                    <a:pt x="7735" y="9953"/>
                    <a:pt x="7468" y="9601"/>
                    <a:pt x="7244" y="9249"/>
                  </a:cubicBezTo>
                  <a:cubicBezTo>
                    <a:pt x="7116" y="9111"/>
                    <a:pt x="6977" y="8929"/>
                    <a:pt x="6892" y="8759"/>
                  </a:cubicBezTo>
                  <a:cubicBezTo>
                    <a:pt x="6807" y="8577"/>
                    <a:pt x="6764" y="8353"/>
                    <a:pt x="6668" y="8182"/>
                  </a:cubicBezTo>
                  <a:close/>
                  <a:moveTo>
                    <a:pt x="4449" y="12353"/>
                  </a:moveTo>
                  <a:lnTo>
                    <a:pt x="4449" y="12353"/>
                  </a:lnTo>
                  <a:cubicBezTo>
                    <a:pt x="4311" y="12449"/>
                    <a:pt x="4225" y="12577"/>
                    <a:pt x="4097" y="12663"/>
                  </a:cubicBezTo>
                  <a:cubicBezTo>
                    <a:pt x="4001" y="12801"/>
                    <a:pt x="3873" y="12929"/>
                    <a:pt x="3735" y="13068"/>
                  </a:cubicBezTo>
                  <a:cubicBezTo>
                    <a:pt x="3511" y="13292"/>
                    <a:pt x="3340" y="13559"/>
                    <a:pt x="3116" y="13783"/>
                  </a:cubicBezTo>
                  <a:cubicBezTo>
                    <a:pt x="2892" y="14050"/>
                    <a:pt x="2668" y="14263"/>
                    <a:pt x="2401" y="14487"/>
                  </a:cubicBezTo>
                  <a:cubicBezTo>
                    <a:pt x="1910" y="14892"/>
                    <a:pt x="1377" y="15287"/>
                    <a:pt x="844" y="15596"/>
                  </a:cubicBezTo>
                  <a:cubicBezTo>
                    <a:pt x="801" y="15554"/>
                    <a:pt x="801" y="15554"/>
                    <a:pt x="844" y="15468"/>
                  </a:cubicBezTo>
                  <a:cubicBezTo>
                    <a:pt x="897" y="15426"/>
                    <a:pt x="897" y="15330"/>
                    <a:pt x="940" y="15244"/>
                  </a:cubicBezTo>
                  <a:cubicBezTo>
                    <a:pt x="1110" y="14978"/>
                    <a:pt x="1292" y="14668"/>
                    <a:pt x="1516" y="14402"/>
                  </a:cubicBezTo>
                  <a:cubicBezTo>
                    <a:pt x="2230" y="13463"/>
                    <a:pt x="3297" y="12759"/>
                    <a:pt x="4449" y="12353"/>
                  </a:cubicBezTo>
                  <a:close/>
                  <a:moveTo>
                    <a:pt x="4535" y="12449"/>
                  </a:moveTo>
                  <a:lnTo>
                    <a:pt x="4535" y="12449"/>
                  </a:lnTo>
                  <a:cubicBezTo>
                    <a:pt x="4140" y="13153"/>
                    <a:pt x="3692" y="13911"/>
                    <a:pt x="3116" y="14530"/>
                  </a:cubicBezTo>
                  <a:cubicBezTo>
                    <a:pt x="2668" y="14978"/>
                    <a:pt x="2092" y="15383"/>
                    <a:pt x="1473" y="15554"/>
                  </a:cubicBezTo>
                  <a:cubicBezTo>
                    <a:pt x="1292" y="15596"/>
                    <a:pt x="1110" y="15596"/>
                    <a:pt x="940" y="15596"/>
                  </a:cubicBezTo>
                  <a:lnTo>
                    <a:pt x="844" y="15596"/>
                  </a:lnTo>
                  <a:cubicBezTo>
                    <a:pt x="1164" y="15426"/>
                    <a:pt x="1473" y="15244"/>
                    <a:pt x="1782" y="15063"/>
                  </a:cubicBezTo>
                  <a:cubicBezTo>
                    <a:pt x="2273" y="14668"/>
                    <a:pt x="2764" y="14263"/>
                    <a:pt x="3201" y="13783"/>
                  </a:cubicBezTo>
                  <a:cubicBezTo>
                    <a:pt x="3425" y="13559"/>
                    <a:pt x="3649" y="13292"/>
                    <a:pt x="3873" y="13068"/>
                  </a:cubicBezTo>
                  <a:cubicBezTo>
                    <a:pt x="3959" y="12929"/>
                    <a:pt x="4097" y="12801"/>
                    <a:pt x="4183" y="12716"/>
                  </a:cubicBezTo>
                  <a:cubicBezTo>
                    <a:pt x="4311" y="12620"/>
                    <a:pt x="4407" y="12535"/>
                    <a:pt x="4535" y="12449"/>
                  </a:cubicBezTo>
                  <a:close/>
                  <a:moveTo>
                    <a:pt x="5164" y="12492"/>
                  </a:moveTo>
                  <a:cubicBezTo>
                    <a:pt x="5207" y="12620"/>
                    <a:pt x="5292" y="12759"/>
                    <a:pt x="5377" y="12887"/>
                  </a:cubicBezTo>
                  <a:cubicBezTo>
                    <a:pt x="5473" y="13068"/>
                    <a:pt x="5516" y="13196"/>
                    <a:pt x="5601" y="13377"/>
                  </a:cubicBezTo>
                  <a:cubicBezTo>
                    <a:pt x="5740" y="13687"/>
                    <a:pt x="5825" y="13996"/>
                    <a:pt x="5964" y="14263"/>
                  </a:cubicBezTo>
                  <a:cubicBezTo>
                    <a:pt x="6092" y="14583"/>
                    <a:pt x="6273" y="14850"/>
                    <a:pt x="6401" y="15159"/>
                  </a:cubicBezTo>
                  <a:cubicBezTo>
                    <a:pt x="6764" y="15692"/>
                    <a:pt x="7116" y="16226"/>
                    <a:pt x="7564" y="16663"/>
                  </a:cubicBezTo>
                  <a:lnTo>
                    <a:pt x="7511" y="16663"/>
                  </a:lnTo>
                  <a:cubicBezTo>
                    <a:pt x="7425" y="16663"/>
                    <a:pt x="7383" y="16620"/>
                    <a:pt x="7297" y="16578"/>
                  </a:cubicBezTo>
                  <a:cubicBezTo>
                    <a:pt x="7116" y="16492"/>
                    <a:pt x="6977" y="16396"/>
                    <a:pt x="6849" y="16311"/>
                  </a:cubicBezTo>
                  <a:cubicBezTo>
                    <a:pt x="5644" y="15383"/>
                    <a:pt x="5377" y="13868"/>
                    <a:pt x="5164" y="12492"/>
                  </a:cubicBezTo>
                  <a:close/>
                  <a:moveTo>
                    <a:pt x="5249" y="12449"/>
                  </a:moveTo>
                  <a:cubicBezTo>
                    <a:pt x="5740" y="12801"/>
                    <a:pt x="6177" y="13249"/>
                    <a:pt x="6540" y="13730"/>
                  </a:cubicBezTo>
                  <a:cubicBezTo>
                    <a:pt x="6892" y="14263"/>
                    <a:pt x="7201" y="14892"/>
                    <a:pt x="7383" y="15511"/>
                  </a:cubicBezTo>
                  <a:cubicBezTo>
                    <a:pt x="7468" y="15820"/>
                    <a:pt x="7564" y="16130"/>
                    <a:pt x="7607" y="16492"/>
                  </a:cubicBezTo>
                  <a:cubicBezTo>
                    <a:pt x="7607" y="16535"/>
                    <a:pt x="7649" y="16620"/>
                    <a:pt x="7607" y="16663"/>
                  </a:cubicBezTo>
                  <a:cubicBezTo>
                    <a:pt x="7340" y="16396"/>
                    <a:pt x="7116" y="16087"/>
                    <a:pt x="6892" y="15778"/>
                  </a:cubicBezTo>
                  <a:cubicBezTo>
                    <a:pt x="6540" y="15244"/>
                    <a:pt x="6231" y="14668"/>
                    <a:pt x="5964" y="14092"/>
                  </a:cubicBezTo>
                  <a:cubicBezTo>
                    <a:pt x="5825" y="13783"/>
                    <a:pt x="5740" y="13463"/>
                    <a:pt x="5601" y="13196"/>
                  </a:cubicBezTo>
                  <a:cubicBezTo>
                    <a:pt x="5559" y="13025"/>
                    <a:pt x="5473" y="12887"/>
                    <a:pt x="5431" y="12759"/>
                  </a:cubicBezTo>
                  <a:cubicBezTo>
                    <a:pt x="5335" y="12663"/>
                    <a:pt x="5292" y="12535"/>
                    <a:pt x="5249" y="12449"/>
                  </a:cubicBezTo>
                  <a:close/>
                  <a:moveTo>
                    <a:pt x="4097" y="17420"/>
                  </a:moveTo>
                  <a:cubicBezTo>
                    <a:pt x="4140" y="17826"/>
                    <a:pt x="4183" y="18220"/>
                    <a:pt x="4225" y="18583"/>
                  </a:cubicBezTo>
                  <a:cubicBezTo>
                    <a:pt x="4311" y="19511"/>
                    <a:pt x="4311" y="20397"/>
                    <a:pt x="4097" y="21293"/>
                  </a:cubicBezTo>
                  <a:cubicBezTo>
                    <a:pt x="3916" y="22050"/>
                    <a:pt x="3564" y="22754"/>
                    <a:pt x="3116" y="23426"/>
                  </a:cubicBezTo>
                  <a:cubicBezTo>
                    <a:pt x="3201" y="23021"/>
                    <a:pt x="3244" y="22626"/>
                    <a:pt x="3297" y="22263"/>
                  </a:cubicBezTo>
                  <a:cubicBezTo>
                    <a:pt x="3383" y="21421"/>
                    <a:pt x="3425" y="20578"/>
                    <a:pt x="3511" y="19778"/>
                  </a:cubicBezTo>
                  <a:cubicBezTo>
                    <a:pt x="3564" y="19383"/>
                    <a:pt x="3607" y="18978"/>
                    <a:pt x="3735" y="18583"/>
                  </a:cubicBezTo>
                  <a:cubicBezTo>
                    <a:pt x="3777" y="18359"/>
                    <a:pt x="3831" y="18178"/>
                    <a:pt x="3873" y="17996"/>
                  </a:cubicBezTo>
                  <a:cubicBezTo>
                    <a:pt x="3959" y="17783"/>
                    <a:pt x="4001" y="17602"/>
                    <a:pt x="4097" y="17420"/>
                  </a:cubicBezTo>
                  <a:close/>
                  <a:moveTo>
                    <a:pt x="3692" y="18263"/>
                  </a:moveTo>
                  <a:lnTo>
                    <a:pt x="3692" y="18263"/>
                  </a:lnTo>
                  <a:cubicBezTo>
                    <a:pt x="3649" y="18402"/>
                    <a:pt x="3649" y="18530"/>
                    <a:pt x="3607" y="18669"/>
                  </a:cubicBezTo>
                  <a:cubicBezTo>
                    <a:pt x="3425" y="19469"/>
                    <a:pt x="3383" y="20311"/>
                    <a:pt x="3340" y="21111"/>
                  </a:cubicBezTo>
                  <a:cubicBezTo>
                    <a:pt x="3297" y="21559"/>
                    <a:pt x="3297" y="21954"/>
                    <a:pt x="3201" y="22402"/>
                  </a:cubicBezTo>
                  <a:cubicBezTo>
                    <a:pt x="3201" y="22754"/>
                    <a:pt x="3116" y="23117"/>
                    <a:pt x="3073" y="23469"/>
                  </a:cubicBezTo>
                  <a:cubicBezTo>
                    <a:pt x="2892" y="23021"/>
                    <a:pt x="2764" y="22583"/>
                    <a:pt x="2710" y="22135"/>
                  </a:cubicBezTo>
                  <a:cubicBezTo>
                    <a:pt x="2625" y="21687"/>
                    <a:pt x="2710" y="21250"/>
                    <a:pt x="2806" y="20802"/>
                  </a:cubicBezTo>
                  <a:cubicBezTo>
                    <a:pt x="2892" y="20311"/>
                    <a:pt x="3030" y="19821"/>
                    <a:pt x="3201" y="19383"/>
                  </a:cubicBezTo>
                  <a:cubicBezTo>
                    <a:pt x="3340" y="19021"/>
                    <a:pt x="3511" y="18626"/>
                    <a:pt x="3692" y="18263"/>
                  </a:cubicBezTo>
                  <a:close/>
                  <a:moveTo>
                    <a:pt x="6892" y="1"/>
                  </a:moveTo>
                  <a:cubicBezTo>
                    <a:pt x="5559" y="1"/>
                    <a:pt x="4268" y="129"/>
                    <a:pt x="3073" y="662"/>
                  </a:cubicBezTo>
                  <a:cubicBezTo>
                    <a:pt x="2892" y="715"/>
                    <a:pt x="2764" y="801"/>
                    <a:pt x="2625" y="843"/>
                  </a:cubicBezTo>
                  <a:cubicBezTo>
                    <a:pt x="2540" y="929"/>
                    <a:pt x="2444" y="982"/>
                    <a:pt x="2444" y="1110"/>
                  </a:cubicBezTo>
                  <a:cubicBezTo>
                    <a:pt x="2497" y="1249"/>
                    <a:pt x="2668" y="1334"/>
                    <a:pt x="2764" y="1419"/>
                  </a:cubicBezTo>
                  <a:cubicBezTo>
                    <a:pt x="2934" y="1462"/>
                    <a:pt x="3073" y="1558"/>
                    <a:pt x="3244" y="1601"/>
                  </a:cubicBezTo>
                  <a:cubicBezTo>
                    <a:pt x="3831" y="1782"/>
                    <a:pt x="4407" y="1910"/>
                    <a:pt x="4983" y="1953"/>
                  </a:cubicBezTo>
                  <a:cubicBezTo>
                    <a:pt x="5531" y="2038"/>
                    <a:pt x="6083" y="2079"/>
                    <a:pt x="6634" y="2079"/>
                  </a:cubicBezTo>
                  <a:cubicBezTo>
                    <a:pt x="8089" y="2079"/>
                    <a:pt x="9539" y="1790"/>
                    <a:pt x="10892" y="1249"/>
                  </a:cubicBezTo>
                  <a:lnTo>
                    <a:pt x="10892" y="1249"/>
                  </a:lnTo>
                  <a:cubicBezTo>
                    <a:pt x="10135" y="1825"/>
                    <a:pt x="9516" y="2486"/>
                    <a:pt x="8940" y="3243"/>
                  </a:cubicBezTo>
                  <a:cubicBezTo>
                    <a:pt x="8578" y="3734"/>
                    <a:pt x="8268" y="4182"/>
                    <a:pt x="7959" y="4662"/>
                  </a:cubicBezTo>
                  <a:cubicBezTo>
                    <a:pt x="7916" y="4716"/>
                    <a:pt x="7916" y="4716"/>
                    <a:pt x="7874" y="4716"/>
                  </a:cubicBezTo>
                  <a:cubicBezTo>
                    <a:pt x="7708" y="4727"/>
                    <a:pt x="7543" y="4732"/>
                    <a:pt x="7379" y="4732"/>
                  </a:cubicBezTo>
                  <a:cubicBezTo>
                    <a:pt x="6919" y="4732"/>
                    <a:pt x="6463" y="4690"/>
                    <a:pt x="6007" y="4620"/>
                  </a:cubicBezTo>
                  <a:cubicBezTo>
                    <a:pt x="5516" y="4577"/>
                    <a:pt x="4983" y="4534"/>
                    <a:pt x="4449" y="4534"/>
                  </a:cubicBezTo>
                  <a:cubicBezTo>
                    <a:pt x="3959" y="4577"/>
                    <a:pt x="3468" y="4662"/>
                    <a:pt x="3030" y="4758"/>
                  </a:cubicBezTo>
                  <a:cubicBezTo>
                    <a:pt x="2092" y="5025"/>
                    <a:pt x="1249" y="5462"/>
                    <a:pt x="492" y="6092"/>
                  </a:cubicBezTo>
                  <a:cubicBezTo>
                    <a:pt x="449" y="6134"/>
                    <a:pt x="449" y="6262"/>
                    <a:pt x="534" y="6262"/>
                  </a:cubicBezTo>
                  <a:cubicBezTo>
                    <a:pt x="1068" y="6529"/>
                    <a:pt x="1740" y="6529"/>
                    <a:pt x="2316" y="6529"/>
                  </a:cubicBezTo>
                  <a:cubicBezTo>
                    <a:pt x="4225" y="6529"/>
                    <a:pt x="6092" y="5996"/>
                    <a:pt x="7735" y="5068"/>
                  </a:cubicBezTo>
                  <a:lnTo>
                    <a:pt x="7735" y="5068"/>
                  </a:lnTo>
                  <a:cubicBezTo>
                    <a:pt x="7468" y="5601"/>
                    <a:pt x="7201" y="6092"/>
                    <a:pt x="6935" y="6625"/>
                  </a:cubicBezTo>
                  <a:cubicBezTo>
                    <a:pt x="6764" y="6977"/>
                    <a:pt x="6583" y="7382"/>
                    <a:pt x="6444" y="7777"/>
                  </a:cubicBezTo>
                  <a:cubicBezTo>
                    <a:pt x="6401" y="7734"/>
                    <a:pt x="6359" y="7692"/>
                    <a:pt x="6316" y="7692"/>
                  </a:cubicBezTo>
                  <a:cubicBezTo>
                    <a:pt x="5164" y="7958"/>
                    <a:pt x="4001" y="8225"/>
                    <a:pt x="2934" y="8716"/>
                  </a:cubicBezTo>
                  <a:cubicBezTo>
                    <a:pt x="2049" y="9068"/>
                    <a:pt x="1206" y="9644"/>
                    <a:pt x="577" y="10401"/>
                  </a:cubicBezTo>
                  <a:cubicBezTo>
                    <a:pt x="406" y="10583"/>
                    <a:pt x="268" y="10753"/>
                    <a:pt x="140" y="10977"/>
                  </a:cubicBezTo>
                  <a:cubicBezTo>
                    <a:pt x="44" y="11159"/>
                    <a:pt x="1" y="11329"/>
                    <a:pt x="182" y="11425"/>
                  </a:cubicBezTo>
                  <a:cubicBezTo>
                    <a:pt x="313" y="11475"/>
                    <a:pt x="459" y="11496"/>
                    <a:pt x="592" y="11496"/>
                  </a:cubicBezTo>
                  <a:cubicBezTo>
                    <a:pt x="686" y="11496"/>
                    <a:pt x="773" y="11486"/>
                    <a:pt x="844" y="11468"/>
                  </a:cubicBezTo>
                  <a:cubicBezTo>
                    <a:pt x="1068" y="11468"/>
                    <a:pt x="1292" y="11425"/>
                    <a:pt x="1558" y="11329"/>
                  </a:cubicBezTo>
                  <a:cubicBezTo>
                    <a:pt x="2497" y="11116"/>
                    <a:pt x="3383" y="10668"/>
                    <a:pt x="4225" y="10135"/>
                  </a:cubicBezTo>
                  <a:cubicBezTo>
                    <a:pt x="4631" y="9868"/>
                    <a:pt x="5025" y="9601"/>
                    <a:pt x="5377" y="9292"/>
                  </a:cubicBezTo>
                  <a:cubicBezTo>
                    <a:pt x="5644" y="9068"/>
                    <a:pt x="5868" y="8844"/>
                    <a:pt x="6092" y="8577"/>
                  </a:cubicBezTo>
                  <a:lnTo>
                    <a:pt x="6092" y="8577"/>
                  </a:lnTo>
                  <a:cubicBezTo>
                    <a:pt x="5868" y="9068"/>
                    <a:pt x="5697" y="9559"/>
                    <a:pt x="5516" y="10092"/>
                  </a:cubicBezTo>
                  <a:cubicBezTo>
                    <a:pt x="5249" y="10711"/>
                    <a:pt x="5025" y="11383"/>
                    <a:pt x="4844" y="12044"/>
                  </a:cubicBezTo>
                  <a:lnTo>
                    <a:pt x="4759" y="12044"/>
                  </a:lnTo>
                  <a:cubicBezTo>
                    <a:pt x="3959" y="12225"/>
                    <a:pt x="3158" y="12620"/>
                    <a:pt x="2497" y="13111"/>
                  </a:cubicBezTo>
                  <a:cubicBezTo>
                    <a:pt x="1868" y="13559"/>
                    <a:pt x="1377" y="14135"/>
                    <a:pt x="982" y="14754"/>
                  </a:cubicBezTo>
                  <a:cubicBezTo>
                    <a:pt x="897" y="14935"/>
                    <a:pt x="758" y="15063"/>
                    <a:pt x="673" y="15287"/>
                  </a:cubicBezTo>
                  <a:cubicBezTo>
                    <a:pt x="630" y="15383"/>
                    <a:pt x="534" y="15554"/>
                    <a:pt x="577" y="15692"/>
                  </a:cubicBezTo>
                  <a:cubicBezTo>
                    <a:pt x="638" y="15828"/>
                    <a:pt x="783" y="15869"/>
                    <a:pt x="945" y="15869"/>
                  </a:cubicBezTo>
                  <a:cubicBezTo>
                    <a:pt x="1153" y="15869"/>
                    <a:pt x="1390" y="15802"/>
                    <a:pt x="1516" y="15778"/>
                  </a:cubicBezTo>
                  <a:cubicBezTo>
                    <a:pt x="3073" y="15383"/>
                    <a:pt x="3959" y="13954"/>
                    <a:pt x="4673" y="12620"/>
                  </a:cubicBezTo>
                  <a:lnTo>
                    <a:pt x="4673" y="12620"/>
                  </a:lnTo>
                  <a:cubicBezTo>
                    <a:pt x="4311" y="13954"/>
                    <a:pt x="4097" y="15287"/>
                    <a:pt x="4044" y="16663"/>
                  </a:cubicBezTo>
                  <a:cubicBezTo>
                    <a:pt x="4044" y="16716"/>
                    <a:pt x="4001" y="16716"/>
                    <a:pt x="4001" y="16759"/>
                  </a:cubicBezTo>
                  <a:cubicBezTo>
                    <a:pt x="3916" y="17292"/>
                    <a:pt x="3692" y="17783"/>
                    <a:pt x="3425" y="18263"/>
                  </a:cubicBezTo>
                  <a:cubicBezTo>
                    <a:pt x="3201" y="18711"/>
                    <a:pt x="3030" y="19159"/>
                    <a:pt x="2849" y="19597"/>
                  </a:cubicBezTo>
                  <a:cubicBezTo>
                    <a:pt x="2710" y="20087"/>
                    <a:pt x="2625" y="20535"/>
                    <a:pt x="2497" y="21026"/>
                  </a:cubicBezTo>
                  <a:cubicBezTo>
                    <a:pt x="2401" y="21463"/>
                    <a:pt x="2401" y="21911"/>
                    <a:pt x="2497" y="22359"/>
                  </a:cubicBezTo>
                  <a:cubicBezTo>
                    <a:pt x="2625" y="22850"/>
                    <a:pt x="2764" y="23288"/>
                    <a:pt x="2892" y="23778"/>
                  </a:cubicBezTo>
                  <a:cubicBezTo>
                    <a:pt x="2918" y="23831"/>
                    <a:pt x="2966" y="23872"/>
                    <a:pt x="3018" y="23872"/>
                  </a:cubicBezTo>
                  <a:cubicBezTo>
                    <a:pt x="3050" y="23872"/>
                    <a:pt x="3084" y="23857"/>
                    <a:pt x="3116" y="23821"/>
                  </a:cubicBezTo>
                  <a:cubicBezTo>
                    <a:pt x="3425" y="23426"/>
                    <a:pt x="3692" y="22978"/>
                    <a:pt x="3916" y="22487"/>
                  </a:cubicBezTo>
                  <a:cubicBezTo>
                    <a:pt x="4268" y="21687"/>
                    <a:pt x="4492" y="20802"/>
                    <a:pt x="4492" y="19917"/>
                  </a:cubicBezTo>
                  <a:cubicBezTo>
                    <a:pt x="4535" y="18935"/>
                    <a:pt x="4364" y="17954"/>
                    <a:pt x="4268" y="16983"/>
                  </a:cubicBezTo>
                  <a:lnTo>
                    <a:pt x="4268" y="16930"/>
                  </a:lnTo>
                  <a:cubicBezTo>
                    <a:pt x="4311" y="15650"/>
                    <a:pt x="4492" y="14359"/>
                    <a:pt x="4801" y="13111"/>
                  </a:cubicBezTo>
                  <a:cubicBezTo>
                    <a:pt x="4844" y="12929"/>
                    <a:pt x="4897" y="12759"/>
                    <a:pt x="4940" y="12620"/>
                  </a:cubicBezTo>
                  <a:cubicBezTo>
                    <a:pt x="5068" y="13420"/>
                    <a:pt x="5207" y="14263"/>
                    <a:pt x="5559" y="15020"/>
                  </a:cubicBezTo>
                  <a:cubicBezTo>
                    <a:pt x="5911" y="15735"/>
                    <a:pt x="6444" y="16396"/>
                    <a:pt x="7159" y="16802"/>
                  </a:cubicBezTo>
                  <a:cubicBezTo>
                    <a:pt x="7306" y="16836"/>
                    <a:pt x="7445" y="16899"/>
                    <a:pt x="7567" y="16899"/>
                  </a:cubicBezTo>
                  <a:cubicBezTo>
                    <a:pt x="7595" y="16899"/>
                    <a:pt x="7623" y="16895"/>
                    <a:pt x="7649" y="16887"/>
                  </a:cubicBezTo>
                  <a:cubicBezTo>
                    <a:pt x="7831" y="16844"/>
                    <a:pt x="7874" y="16716"/>
                    <a:pt x="7874" y="16578"/>
                  </a:cubicBezTo>
                  <a:cubicBezTo>
                    <a:pt x="7831" y="16226"/>
                    <a:pt x="7735" y="15863"/>
                    <a:pt x="7649" y="15511"/>
                  </a:cubicBezTo>
                  <a:cubicBezTo>
                    <a:pt x="7244" y="14092"/>
                    <a:pt x="6316" y="12844"/>
                    <a:pt x="5068" y="12044"/>
                  </a:cubicBezTo>
                  <a:cubicBezTo>
                    <a:pt x="5292" y="11287"/>
                    <a:pt x="5601" y="10487"/>
                    <a:pt x="5868" y="9729"/>
                  </a:cubicBezTo>
                  <a:cubicBezTo>
                    <a:pt x="6049" y="9292"/>
                    <a:pt x="6231" y="8844"/>
                    <a:pt x="6401" y="8396"/>
                  </a:cubicBezTo>
                  <a:cubicBezTo>
                    <a:pt x="6444" y="8887"/>
                    <a:pt x="6583" y="9335"/>
                    <a:pt x="6764" y="9783"/>
                  </a:cubicBezTo>
                  <a:cubicBezTo>
                    <a:pt x="6935" y="10263"/>
                    <a:pt x="7159" y="10796"/>
                    <a:pt x="7425" y="11244"/>
                  </a:cubicBezTo>
                  <a:cubicBezTo>
                    <a:pt x="7692" y="11692"/>
                    <a:pt x="7959" y="12129"/>
                    <a:pt x="8268" y="12492"/>
                  </a:cubicBezTo>
                  <a:cubicBezTo>
                    <a:pt x="8578" y="12929"/>
                    <a:pt x="8940" y="13335"/>
                    <a:pt x="9335" y="13644"/>
                  </a:cubicBezTo>
                  <a:cubicBezTo>
                    <a:pt x="9471" y="13780"/>
                    <a:pt x="9930" y="14138"/>
                    <a:pt x="10224" y="14138"/>
                  </a:cubicBezTo>
                  <a:cubicBezTo>
                    <a:pt x="10322" y="14138"/>
                    <a:pt x="10402" y="14098"/>
                    <a:pt x="10444" y="13996"/>
                  </a:cubicBezTo>
                  <a:cubicBezTo>
                    <a:pt x="10498" y="13911"/>
                    <a:pt x="10444" y="13783"/>
                    <a:pt x="10444" y="13644"/>
                  </a:cubicBezTo>
                  <a:lnTo>
                    <a:pt x="10444" y="13335"/>
                  </a:lnTo>
                  <a:cubicBezTo>
                    <a:pt x="10402" y="13111"/>
                    <a:pt x="10359" y="12887"/>
                    <a:pt x="10316" y="12663"/>
                  </a:cubicBezTo>
                  <a:cubicBezTo>
                    <a:pt x="9783" y="10668"/>
                    <a:pt x="8183" y="9196"/>
                    <a:pt x="6668" y="7862"/>
                  </a:cubicBezTo>
                  <a:lnTo>
                    <a:pt x="6625" y="7862"/>
                  </a:lnTo>
                  <a:cubicBezTo>
                    <a:pt x="6892" y="7329"/>
                    <a:pt x="7116" y="6796"/>
                    <a:pt x="7383" y="6316"/>
                  </a:cubicBezTo>
                  <a:cubicBezTo>
                    <a:pt x="7692" y="5644"/>
                    <a:pt x="8002" y="5025"/>
                    <a:pt x="8407" y="4449"/>
                  </a:cubicBezTo>
                  <a:cubicBezTo>
                    <a:pt x="8450" y="4929"/>
                    <a:pt x="8492" y="5377"/>
                    <a:pt x="8578" y="5825"/>
                  </a:cubicBezTo>
                  <a:cubicBezTo>
                    <a:pt x="8759" y="6849"/>
                    <a:pt x="9068" y="7777"/>
                    <a:pt x="9516" y="8716"/>
                  </a:cubicBezTo>
                  <a:cubicBezTo>
                    <a:pt x="9740" y="9153"/>
                    <a:pt x="9964" y="9601"/>
                    <a:pt x="10274" y="10049"/>
                  </a:cubicBezTo>
                  <a:cubicBezTo>
                    <a:pt x="10540" y="10487"/>
                    <a:pt x="10892" y="10935"/>
                    <a:pt x="11340" y="11201"/>
                  </a:cubicBezTo>
                  <a:cubicBezTo>
                    <a:pt x="11353" y="11214"/>
                    <a:pt x="11373" y="11219"/>
                    <a:pt x="11395" y="11219"/>
                  </a:cubicBezTo>
                  <a:cubicBezTo>
                    <a:pt x="11447" y="11219"/>
                    <a:pt x="11511" y="11189"/>
                    <a:pt x="11511" y="11159"/>
                  </a:cubicBezTo>
                  <a:cubicBezTo>
                    <a:pt x="11564" y="10583"/>
                    <a:pt x="11564" y="10049"/>
                    <a:pt x="11511" y="9516"/>
                  </a:cubicBezTo>
                  <a:cubicBezTo>
                    <a:pt x="11383" y="8534"/>
                    <a:pt x="11074" y="7649"/>
                    <a:pt x="10540" y="6796"/>
                  </a:cubicBezTo>
                  <a:cubicBezTo>
                    <a:pt x="9964" y="5910"/>
                    <a:pt x="9164" y="5153"/>
                    <a:pt x="8631" y="4225"/>
                  </a:cubicBezTo>
                  <a:lnTo>
                    <a:pt x="8631" y="4129"/>
                  </a:lnTo>
                  <a:lnTo>
                    <a:pt x="8631" y="4086"/>
                  </a:lnTo>
                  <a:cubicBezTo>
                    <a:pt x="9431" y="2934"/>
                    <a:pt x="10359" y="1867"/>
                    <a:pt x="11564" y="1025"/>
                  </a:cubicBezTo>
                  <a:lnTo>
                    <a:pt x="11564" y="1025"/>
                  </a:lnTo>
                  <a:cubicBezTo>
                    <a:pt x="11511" y="2315"/>
                    <a:pt x="11650" y="3595"/>
                    <a:pt x="12045" y="4801"/>
                  </a:cubicBezTo>
                  <a:cubicBezTo>
                    <a:pt x="12365" y="5953"/>
                    <a:pt x="12898" y="7020"/>
                    <a:pt x="13559" y="8001"/>
                  </a:cubicBezTo>
                  <a:cubicBezTo>
                    <a:pt x="13698" y="8268"/>
                    <a:pt x="13869" y="8492"/>
                    <a:pt x="14050" y="8716"/>
                  </a:cubicBezTo>
                  <a:cubicBezTo>
                    <a:pt x="14274" y="8983"/>
                    <a:pt x="14498" y="9249"/>
                    <a:pt x="14711" y="9463"/>
                  </a:cubicBezTo>
                  <a:cubicBezTo>
                    <a:pt x="14819" y="9520"/>
                    <a:pt x="15007" y="9638"/>
                    <a:pt x="15141" y="9638"/>
                  </a:cubicBezTo>
                  <a:cubicBezTo>
                    <a:pt x="15232" y="9638"/>
                    <a:pt x="15298" y="9584"/>
                    <a:pt x="15298" y="9420"/>
                  </a:cubicBezTo>
                  <a:cubicBezTo>
                    <a:pt x="15341" y="9111"/>
                    <a:pt x="15341" y="8801"/>
                    <a:pt x="15298" y="8492"/>
                  </a:cubicBezTo>
                  <a:cubicBezTo>
                    <a:pt x="15202" y="7158"/>
                    <a:pt x="14711" y="5868"/>
                    <a:pt x="14093" y="4716"/>
                  </a:cubicBezTo>
                  <a:cubicBezTo>
                    <a:pt x="13783" y="4086"/>
                    <a:pt x="13378" y="3467"/>
                    <a:pt x="12983" y="2891"/>
                  </a:cubicBezTo>
                  <a:cubicBezTo>
                    <a:pt x="12631" y="2315"/>
                    <a:pt x="12141" y="1729"/>
                    <a:pt x="11874" y="1067"/>
                  </a:cubicBezTo>
                  <a:cubicBezTo>
                    <a:pt x="11831" y="1025"/>
                    <a:pt x="11831" y="1025"/>
                    <a:pt x="11778" y="1025"/>
                  </a:cubicBezTo>
                  <a:cubicBezTo>
                    <a:pt x="11778" y="982"/>
                    <a:pt x="11831" y="929"/>
                    <a:pt x="11831" y="886"/>
                  </a:cubicBezTo>
                  <a:cubicBezTo>
                    <a:pt x="11874" y="843"/>
                    <a:pt x="11959" y="801"/>
                    <a:pt x="12045" y="758"/>
                  </a:cubicBezTo>
                  <a:cubicBezTo>
                    <a:pt x="12130" y="672"/>
                    <a:pt x="12063" y="527"/>
                    <a:pt x="11987" y="527"/>
                  </a:cubicBezTo>
                  <a:cubicBezTo>
                    <a:pt x="11978" y="527"/>
                    <a:pt x="11968" y="529"/>
                    <a:pt x="11959" y="534"/>
                  </a:cubicBezTo>
                  <a:lnTo>
                    <a:pt x="11874" y="534"/>
                  </a:lnTo>
                  <a:cubicBezTo>
                    <a:pt x="11831" y="577"/>
                    <a:pt x="11735" y="577"/>
                    <a:pt x="11692" y="619"/>
                  </a:cubicBezTo>
                  <a:cubicBezTo>
                    <a:pt x="11692" y="577"/>
                    <a:pt x="11692" y="577"/>
                    <a:pt x="11650" y="577"/>
                  </a:cubicBezTo>
                  <a:cubicBezTo>
                    <a:pt x="11582" y="580"/>
                    <a:pt x="11514" y="582"/>
                    <a:pt x="11446" y="582"/>
                  </a:cubicBezTo>
                  <a:cubicBezTo>
                    <a:pt x="10714" y="582"/>
                    <a:pt x="9985" y="384"/>
                    <a:pt x="9292" y="267"/>
                  </a:cubicBezTo>
                  <a:cubicBezTo>
                    <a:pt x="8492" y="129"/>
                    <a:pt x="7692" y="43"/>
                    <a:pt x="6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39"/>
          <p:cNvGrpSpPr/>
          <p:nvPr/>
        </p:nvGrpSpPr>
        <p:grpSpPr>
          <a:xfrm rot="-4018618">
            <a:off x="128145" y="4142597"/>
            <a:ext cx="1961172" cy="1575997"/>
            <a:chOff x="3014694" y="2662088"/>
            <a:chExt cx="1047264" cy="841581"/>
          </a:xfrm>
        </p:grpSpPr>
        <p:sp>
          <p:nvSpPr>
            <p:cNvPr id="1830" name="Google Shape;1830;p39"/>
            <p:cNvSpPr/>
            <p:nvPr/>
          </p:nvSpPr>
          <p:spPr>
            <a:xfrm>
              <a:off x="3014694" y="2662088"/>
              <a:ext cx="1047264" cy="841581"/>
            </a:xfrm>
            <a:custGeom>
              <a:avLst/>
              <a:gdLst/>
              <a:ahLst/>
              <a:cxnLst/>
              <a:rect l="l" t="t" r="r" b="b"/>
              <a:pathLst>
                <a:path w="26670" h="21432" extrusionOk="0">
                  <a:moveTo>
                    <a:pt x="11692" y="0"/>
                  </a:moveTo>
                  <a:lnTo>
                    <a:pt x="10188" y="363"/>
                  </a:lnTo>
                  <a:lnTo>
                    <a:pt x="8268" y="3296"/>
                  </a:lnTo>
                  <a:lnTo>
                    <a:pt x="8055" y="7073"/>
                  </a:lnTo>
                  <a:lnTo>
                    <a:pt x="6540" y="5515"/>
                  </a:lnTo>
                  <a:lnTo>
                    <a:pt x="6049" y="3115"/>
                  </a:lnTo>
                  <a:lnTo>
                    <a:pt x="5430" y="896"/>
                  </a:lnTo>
                  <a:lnTo>
                    <a:pt x="3958" y="2134"/>
                  </a:lnTo>
                  <a:lnTo>
                    <a:pt x="4182" y="4630"/>
                  </a:lnTo>
                  <a:cubicBezTo>
                    <a:pt x="4182" y="4630"/>
                    <a:pt x="5782" y="6763"/>
                    <a:pt x="5825" y="6806"/>
                  </a:cubicBezTo>
                  <a:cubicBezTo>
                    <a:pt x="5921" y="6849"/>
                    <a:pt x="7692" y="9121"/>
                    <a:pt x="7734" y="9164"/>
                  </a:cubicBezTo>
                  <a:lnTo>
                    <a:pt x="6497" y="8801"/>
                  </a:lnTo>
                  <a:lnTo>
                    <a:pt x="4449" y="9473"/>
                  </a:lnTo>
                  <a:cubicBezTo>
                    <a:pt x="4449" y="9473"/>
                    <a:pt x="2273" y="11916"/>
                    <a:pt x="2315" y="11958"/>
                  </a:cubicBezTo>
                  <a:cubicBezTo>
                    <a:pt x="2358" y="11958"/>
                    <a:pt x="1" y="14497"/>
                    <a:pt x="54" y="14540"/>
                  </a:cubicBezTo>
                  <a:cubicBezTo>
                    <a:pt x="139" y="14540"/>
                    <a:pt x="1387" y="15073"/>
                    <a:pt x="1387" y="15073"/>
                  </a:cubicBezTo>
                  <a:cubicBezTo>
                    <a:pt x="1387" y="15073"/>
                    <a:pt x="2999" y="15386"/>
                    <a:pt x="3228" y="15386"/>
                  </a:cubicBezTo>
                  <a:cubicBezTo>
                    <a:pt x="3242" y="15386"/>
                    <a:pt x="3251" y="15385"/>
                    <a:pt x="3254" y="15383"/>
                  </a:cubicBezTo>
                  <a:cubicBezTo>
                    <a:pt x="3254" y="15297"/>
                    <a:pt x="5121" y="14764"/>
                    <a:pt x="5206" y="14764"/>
                  </a:cubicBezTo>
                  <a:cubicBezTo>
                    <a:pt x="5292" y="14721"/>
                    <a:pt x="6988" y="13964"/>
                    <a:pt x="6988" y="13964"/>
                  </a:cubicBezTo>
                  <a:lnTo>
                    <a:pt x="8759" y="11649"/>
                  </a:lnTo>
                  <a:lnTo>
                    <a:pt x="7873" y="13206"/>
                  </a:lnTo>
                  <a:cubicBezTo>
                    <a:pt x="7873" y="13206"/>
                    <a:pt x="8183" y="15340"/>
                    <a:pt x="8183" y="15425"/>
                  </a:cubicBezTo>
                  <a:cubicBezTo>
                    <a:pt x="8183" y="15468"/>
                    <a:pt x="9431" y="18455"/>
                    <a:pt x="9516" y="18498"/>
                  </a:cubicBezTo>
                  <a:cubicBezTo>
                    <a:pt x="9559" y="18498"/>
                    <a:pt x="10892" y="20226"/>
                    <a:pt x="11031" y="20268"/>
                  </a:cubicBezTo>
                  <a:cubicBezTo>
                    <a:pt x="11049" y="20280"/>
                    <a:pt x="11106" y="20284"/>
                    <a:pt x="11183" y="20284"/>
                  </a:cubicBezTo>
                  <a:cubicBezTo>
                    <a:pt x="11459" y="20284"/>
                    <a:pt x="12001" y="20226"/>
                    <a:pt x="12001" y="20226"/>
                  </a:cubicBezTo>
                  <a:lnTo>
                    <a:pt x="13122" y="18668"/>
                  </a:lnTo>
                  <a:lnTo>
                    <a:pt x="13164" y="16321"/>
                  </a:lnTo>
                  <a:cubicBezTo>
                    <a:pt x="13164" y="16321"/>
                    <a:pt x="13602" y="17601"/>
                    <a:pt x="13602" y="17655"/>
                  </a:cubicBezTo>
                  <a:cubicBezTo>
                    <a:pt x="13655" y="17697"/>
                    <a:pt x="15202" y="20492"/>
                    <a:pt x="15255" y="20535"/>
                  </a:cubicBezTo>
                  <a:cubicBezTo>
                    <a:pt x="15340" y="20631"/>
                    <a:pt x="16941" y="21431"/>
                    <a:pt x="16941" y="21431"/>
                  </a:cubicBezTo>
                  <a:lnTo>
                    <a:pt x="18093" y="20002"/>
                  </a:lnTo>
                  <a:lnTo>
                    <a:pt x="18231" y="17825"/>
                  </a:lnTo>
                  <a:lnTo>
                    <a:pt x="17517" y="16140"/>
                  </a:lnTo>
                  <a:lnTo>
                    <a:pt x="17517" y="16140"/>
                  </a:lnTo>
                  <a:cubicBezTo>
                    <a:pt x="17517" y="16140"/>
                    <a:pt x="17922" y="16364"/>
                    <a:pt x="18007" y="16407"/>
                  </a:cubicBezTo>
                  <a:cubicBezTo>
                    <a:pt x="18093" y="16492"/>
                    <a:pt x="19693" y="18988"/>
                    <a:pt x="19789" y="19031"/>
                  </a:cubicBezTo>
                  <a:cubicBezTo>
                    <a:pt x="19831" y="19074"/>
                    <a:pt x="21698" y="20140"/>
                    <a:pt x="21698" y="20140"/>
                  </a:cubicBezTo>
                  <a:lnTo>
                    <a:pt x="24098" y="20492"/>
                  </a:lnTo>
                  <a:lnTo>
                    <a:pt x="26669" y="20226"/>
                  </a:lnTo>
                  <a:lnTo>
                    <a:pt x="25656" y="17431"/>
                  </a:lnTo>
                  <a:lnTo>
                    <a:pt x="24493" y="16225"/>
                  </a:lnTo>
                  <a:lnTo>
                    <a:pt x="22317" y="14935"/>
                  </a:lnTo>
                  <a:lnTo>
                    <a:pt x="20759" y="14188"/>
                  </a:lnTo>
                  <a:lnTo>
                    <a:pt x="19693" y="14231"/>
                  </a:lnTo>
                  <a:cubicBezTo>
                    <a:pt x="19693" y="14231"/>
                    <a:pt x="18541" y="14231"/>
                    <a:pt x="18626" y="14135"/>
                  </a:cubicBezTo>
                  <a:cubicBezTo>
                    <a:pt x="18669" y="14092"/>
                    <a:pt x="20589" y="13783"/>
                    <a:pt x="20631" y="13697"/>
                  </a:cubicBezTo>
                  <a:cubicBezTo>
                    <a:pt x="20674" y="13655"/>
                    <a:pt x="22669" y="12406"/>
                    <a:pt x="22765" y="12321"/>
                  </a:cubicBezTo>
                  <a:cubicBezTo>
                    <a:pt x="22850" y="12225"/>
                    <a:pt x="24408" y="10540"/>
                    <a:pt x="24408" y="10540"/>
                  </a:cubicBezTo>
                  <a:lnTo>
                    <a:pt x="22669" y="9964"/>
                  </a:lnTo>
                  <a:lnTo>
                    <a:pt x="20269" y="8801"/>
                  </a:lnTo>
                  <a:lnTo>
                    <a:pt x="16589" y="10764"/>
                  </a:lnTo>
                  <a:cubicBezTo>
                    <a:pt x="16589" y="10764"/>
                    <a:pt x="14192" y="12003"/>
                    <a:pt x="13935" y="12003"/>
                  </a:cubicBezTo>
                  <a:cubicBezTo>
                    <a:pt x="13929" y="12003"/>
                    <a:pt x="13925" y="12002"/>
                    <a:pt x="13922" y="12001"/>
                  </a:cubicBezTo>
                  <a:cubicBezTo>
                    <a:pt x="13783" y="12001"/>
                    <a:pt x="12674" y="11521"/>
                    <a:pt x="12535" y="11382"/>
                  </a:cubicBezTo>
                  <a:cubicBezTo>
                    <a:pt x="12407" y="11254"/>
                    <a:pt x="14850" y="11073"/>
                    <a:pt x="14892" y="11030"/>
                  </a:cubicBezTo>
                  <a:cubicBezTo>
                    <a:pt x="14935" y="10988"/>
                    <a:pt x="17965" y="9654"/>
                    <a:pt x="18007" y="9558"/>
                  </a:cubicBezTo>
                  <a:cubicBezTo>
                    <a:pt x="18050" y="9516"/>
                    <a:pt x="20407" y="7606"/>
                    <a:pt x="20493" y="7467"/>
                  </a:cubicBezTo>
                  <a:cubicBezTo>
                    <a:pt x="20589" y="7382"/>
                    <a:pt x="20098" y="5963"/>
                    <a:pt x="20098" y="5963"/>
                  </a:cubicBezTo>
                  <a:lnTo>
                    <a:pt x="17826" y="5867"/>
                  </a:lnTo>
                  <a:lnTo>
                    <a:pt x="15116" y="5515"/>
                  </a:lnTo>
                  <a:lnTo>
                    <a:pt x="11468" y="7691"/>
                  </a:lnTo>
                  <a:lnTo>
                    <a:pt x="12535" y="5963"/>
                  </a:lnTo>
                  <a:lnTo>
                    <a:pt x="12364" y="2358"/>
                  </a:lnTo>
                  <a:lnTo>
                    <a:pt x="1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3069157" y="2709993"/>
              <a:ext cx="952983" cy="756371"/>
            </a:xfrm>
            <a:custGeom>
              <a:avLst/>
              <a:gdLst/>
              <a:ahLst/>
              <a:cxnLst/>
              <a:rect l="l" t="t" r="r" b="b"/>
              <a:pathLst>
                <a:path w="24269" h="19262" extrusionOk="0">
                  <a:moveTo>
                    <a:pt x="7501" y="8594"/>
                  </a:moveTo>
                  <a:cubicBezTo>
                    <a:pt x="7504" y="8598"/>
                    <a:pt x="7507" y="8601"/>
                    <a:pt x="7510" y="8605"/>
                  </a:cubicBezTo>
                  <a:cubicBezTo>
                    <a:pt x="7507" y="8601"/>
                    <a:pt x="7504" y="8598"/>
                    <a:pt x="7501" y="8594"/>
                  </a:cubicBezTo>
                  <a:close/>
                  <a:moveTo>
                    <a:pt x="9436" y="0"/>
                  </a:moveTo>
                  <a:cubicBezTo>
                    <a:pt x="9399" y="0"/>
                    <a:pt x="9359" y="21"/>
                    <a:pt x="9334" y="71"/>
                  </a:cubicBezTo>
                  <a:cubicBezTo>
                    <a:pt x="9110" y="647"/>
                    <a:pt x="8662" y="1095"/>
                    <a:pt x="8268" y="1543"/>
                  </a:cubicBezTo>
                  <a:cubicBezTo>
                    <a:pt x="7905" y="1980"/>
                    <a:pt x="7596" y="2471"/>
                    <a:pt x="7372" y="3005"/>
                  </a:cubicBezTo>
                  <a:cubicBezTo>
                    <a:pt x="7148" y="3538"/>
                    <a:pt x="6977" y="4114"/>
                    <a:pt x="6934" y="4701"/>
                  </a:cubicBezTo>
                  <a:cubicBezTo>
                    <a:pt x="6881" y="5234"/>
                    <a:pt x="7020" y="5810"/>
                    <a:pt x="7148" y="6343"/>
                  </a:cubicBezTo>
                  <a:cubicBezTo>
                    <a:pt x="7244" y="7005"/>
                    <a:pt x="7372" y="7677"/>
                    <a:pt x="7468" y="8296"/>
                  </a:cubicBezTo>
                  <a:cubicBezTo>
                    <a:pt x="6401" y="7186"/>
                    <a:pt x="5462" y="5981"/>
                    <a:pt x="4705" y="4647"/>
                  </a:cubicBezTo>
                  <a:cubicBezTo>
                    <a:pt x="4086" y="3495"/>
                    <a:pt x="3595" y="2247"/>
                    <a:pt x="3286" y="967"/>
                  </a:cubicBezTo>
                  <a:cubicBezTo>
                    <a:pt x="3286" y="908"/>
                    <a:pt x="3253" y="882"/>
                    <a:pt x="3216" y="882"/>
                  </a:cubicBezTo>
                  <a:cubicBezTo>
                    <a:pt x="3165" y="882"/>
                    <a:pt x="3105" y="930"/>
                    <a:pt x="3105" y="1010"/>
                  </a:cubicBezTo>
                  <a:cubicBezTo>
                    <a:pt x="3595" y="3314"/>
                    <a:pt x="4801" y="5447"/>
                    <a:pt x="6305" y="7271"/>
                  </a:cubicBezTo>
                  <a:cubicBezTo>
                    <a:pt x="6651" y="7699"/>
                    <a:pt x="7065" y="8127"/>
                    <a:pt x="7455" y="8545"/>
                  </a:cubicBezTo>
                  <a:lnTo>
                    <a:pt x="7455" y="8545"/>
                  </a:lnTo>
                  <a:cubicBezTo>
                    <a:pt x="7453" y="8545"/>
                    <a:pt x="7452" y="8545"/>
                    <a:pt x="7450" y="8545"/>
                  </a:cubicBezTo>
                  <a:cubicBezTo>
                    <a:pt x="7441" y="8545"/>
                    <a:pt x="7430" y="8550"/>
                    <a:pt x="7414" y="8562"/>
                  </a:cubicBezTo>
                  <a:cubicBezTo>
                    <a:pt x="6796" y="8648"/>
                    <a:pt x="6134" y="8744"/>
                    <a:pt x="5505" y="8829"/>
                  </a:cubicBezTo>
                  <a:cubicBezTo>
                    <a:pt x="4971" y="8914"/>
                    <a:pt x="4395" y="8968"/>
                    <a:pt x="3862" y="9138"/>
                  </a:cubicBezTo>
                  <a:cubicBezTo>
                    <a:pt x="3329" y="9320"/>
                    <a:pt x="2795" y="9672"/>
                    <a:pt x="2401" y="10077"/>
                  </a:cubicBezTo>
                  <a:cubicBezTo>
                    <a:pt x="1952" y="10429"/>
                    <a:pt x="1547" y="10877"/>
                    <a:pt x="1238" y="11314"/>
                  </a:cubicBezTo>
                  <a:cubicBezTo>
                    <a:pt x="886" y="11901"/>
                    <a:pt x="576" y="12520"/>
                    <a:pt x="86" y="13011"/>
                  </a:cubicBezTo>
                  <a:cubicBezTo>
                    <a:pt x="0" y="13053"/>
                    <a:pt x="43" y="13139"/>
                    <a:pt x="86" y="13139"/>
                  </a:cubicBezTo>
                  <a:cubicBezTo>
                    <a:pt x="501" y="13246"/>
                    <a:pt x="928" y="13296"/>
                    <a:pt x="1355" y="13296"/>
                  </a:cubicBezTo>
                  <a:cubicBezTo>
                    <a:pt x="2156" y="13296"/>
                    <a:pt x="2957" y="13121"/>
                    <a:pt x="3681" y="12829"/>
                  </a:cubicBezTo>
                  <a:cubicBezTo>
                    <a:pt x="4843" y="12339"/>
                    <a:pt x="5867" y="11581"/>
                    <a:pt x="6614" y="10610"/>
                  </a:cubicBezTo>
                  <a:cubicBezTo>
                    <a:pt x="7062" y="10077"/>
                    <a:pt x="7414" y="9405"/>
                    <a:pt x="7638" y="8744"/>
                  </a:cubicBezTo>
                  <a:cubicBezTo>
                    <a:pt x="7820" y="8914"/>
                    <a:pt x="8001" y="9053"/>
                    <a:pt x="8172" y="9234"/>
                  </a:cubicBezTo>
                  <a:cubicBezTo>
                    <a:pt x="8129" y="9234"/>
                    <a:pt x="8129" y="9234"/>
                    <a:pt x="8129" y="9277"/>
                  </a:cubicBezTo>
                  <a:cubicBezTo>
                    <a:pt x="8001" y="9981"/>
                    <a:pt x="7734" y="10653"/>
                    <a:pt x="7596" y="11314"/>
                  </a:cubicBezTo>
                  <a:cubicBezTo>
                    <a:pt x="7414" y="11986"/>
                    <a:pt x="7329" y="12648"/>
                    <a:pt x="7329" y="13363"/>
                  </a:cubicBezTo>
                  <a:cubicBezTo>
                    <a:pt x="7372" y="13981"/>
                    <a:pt x="7468" y="14611"/>
                    <a:pt x="7681" y="15187"/>
                  </a:cubicBezTo>
                  <a:cubicBezTo>
                    <a:pt x="7948" y="15805"/>
                    <a:pt x="8310" y="16339"/>
                    <a:pt x="8748" y="16829"/>
                  </a:cubicBezTo>
                  <a:cubicBezTo>
                    <a:pt x="9014" y="17096"/>
                    <a:pt x="9281" y="17363"/>
                    <a:pt x="9548" y="17587"/>
                  </a:cubicBezTo>
                  <a:cubicBezTo>
                    <a:pt x="9814" y="17854"/>
                    <a:pt x="10177" y="18078"/>
                    <a:pt x="10348" y="18430"/>
                  </a:cubicBezTo>
                  <a:cubicBezTo>
                    <a:pt x="10370" y="18447"/>
                    <a:pt x="10397" y="18458"/>
                    <a:pt x="10425" y="18458"/>
                  </a:cubicBezTo>
                  <a:cubicBezTo>
                    <a:pt x="10465" y="18458"/>
                    <a:pt x="10504" y="18437"/>
                    <a:pt x="10529" y="18387"/>
                  </a:cubicBezTo>
                  <a:cubicBezTo>
                    <a:pt x="10753" y="17811"/>
                    <a:pt x="10881" y="17139"/>
                    <a:pt x="10935" y="16520"/>
                  </a:cubicBezTo>
                  <a:cubicBezTo>
                    <a:pt x="11020" y="15901"/>
                    <a:pt x="11063" y="15272"/>
                    <a:pt x="10977" y="14653"/>
                  </a:cubicBezTo>
                  <a:cubicBezTo>
                    <a:pt x="10935" y="13981"/>
                    <a:pt x="10710" y="13363"/>
                    <a:pt x="10486" y="12787"/>
                  </a:cubicBezTo>
                  <a:cubicBezTo>
                    <a:pt x="10220" y="12168"/>
                    <a:pt x="9953" y="11581"/>
                    <a:pt x="9644" y="11005"/>
                  </a:cubicBezTo>
                  <a:cubicBezTo>
                    <a:pt x="9334" y="10568"/>
                    <a:pt x="9014" y="10120"/>
                    <a:pt x="8705" y="9672"/>
                  </a:cubicBezTo>
                  <a:lnTo>
                    <a:pt x="8705" y="9672"/>
                  </a:lnTo>
                  <a:cubicBezTo>
                    <a:pt x="9601" y="10472"/>
                    <a:pt x="10572" y="11186"/>
                    <a:pt x="11553" y="11805"/>
                  </a:cubicBezTo>
                  <a:lnTo>
                    <a:pt x="11553" y="11848"/>
                  </a:lnTo>
                  <a:lnTo>
                    <a:pt x="11553" y="11901"/>
                  </a:lnTo>
                  <a:cubicBezTo>
                    <a:pt x="11863" y="12968"/>
                    <a:pt x="12001" y="14035"/>
                    <a:pt x="12311" y="15101"/>
                  </a:cubicBezTo>
                  <a:cubicBezTo>
                    <a:pt x="12481" y="15581"/>
                    <a:pt x="12705" y="16115"/>
                    <a:pt x="12972" y="16605"/>
                  </a:cubicBezTo>
                  <a:cubicBezTo>
                    <a:pt x="13281" y="17096"/>
                    <a:pt x="13644" y="17544"/>
                    <a:pt x="14081" y="17939"/>
                  </a:cubicBezTo>
                  <a:cubicBezTo>
                    <a:pt x="14529" y="18387"/>
                    <a:pt x="15063" y="18835"/>
                    <a:pt x="15596" y="19230"/>
                  </a:cubicBezTo>
                  <a:cubicBezTo>
                    <a:pt x="15596" y="19251"/>
                    <a:pt x="15618" y="19262"/>
                    <a:pt x="15646" y="19262"/>
                  </a:cubicBezTo>
                  <a:cubicBezTo>
                    <a:pt x="15674" y="19262"/>
                    <a:pt x="15708" y="19251"/>
                    <a:pt x="15735" y="19230"/>
                  </a:cubicBezTo>
                  <a:cubicBezTo>
                    <a:pt x="15863" y="19006"/>
                    <a:pt x="15863" y="18696"/>
                    <a:pt x="15863" y="18430"/>
                  </a:cubicBezTo>
                  <a:lnTo>
                    <a:pt x="15863" y="17630"/>
                  </a:lnTo>
                  <a:cubicBezTo>
                    <a:pt x="15820" y="17096"/>
                    <a:pt x="15735" y="16563"/>
                    <a:pt x="15554" y="16072"/>
                  </a:cubicBezTo>
                  <a:cubicBezTo>
                    <a:pt x="15330" y="15496"/>
                    <a:pt x="15020" y="15005"/>
                    <a:pt x="14668" y="14515"/>
                  </a:cubicBezTo>
                  <a:cubicBezTo>
                    <a:pt x="14305" y="14035"/>
                    <a:pt x="13868" y="13544"/>
                    <a:pt x="13420" y="13096"/>
                  </a:cubicBezTo>
                  <a:cubicBezTo>
                    <a:pt x="13239" y="12968"/>
                    <a:pt x="13111" y="12829"/>
                    <a:pt x="12929" y="12701"/>
                  </a:cubicBezTo>
                  <a:lnTo>
                    <a:pt x="12929" y="12701"/>
                  </a:lnTo>
                  <a:cubicBezTo>
                    <a:pt x="14081" y="13320"/>
                    <a:pt x="15287" y="13896"/>
                    <a:pt x="16535" y="14301"/>
                  </a:cubicBezTo>
                  <a:lnTo>
                    <a:pt x="16578" y="14301"/>
                  </a:lnTo>
                  <a:cubicBezTo>
                    <a:pt x="16972" y="14781"/>
                    <a:pt x="17239" y="15368"/>
                    <a:pt x="17602" y="15901"/>
                  </a:cubicBezTo>
                  <a:cubicBezTo>
                    <a:pt x="17954" y="16435"/>
                    <a:pt x="18348" y="16915"/>
                    <a:pt x="18839" y="17320"/>
                  </a:cubicBezTo>
                  <a:cubicBezTo>
                    <a:pt x="19821" y="18120"/>
                    <a:pt x="20973" y="18568"/>
                    <a:pt x="22221" y="18654"/>
                  </a:cubicBezTo>
                  <a:cubicBezTo>
                    <a:pt x="22373" y="18664"/>
                    <a:pt x="22529" y="18669"/>
                    <a:pt x="22686" y="18669"/>
                  </a:cubicBezTo>
                  <a:cubicBezTo>
                    <a:pt x="23170" y="18669"/>
                    <a:pt x="23674" y="18619"/>
                    <a:pt x="24173" y="18515"/>
                  </a:cubicBezTo>
                  <a:cubicBezTo>
                    <a:pt x="24216" y="18472"/>
                    <a:pt x="24269" y="18430"/>
                    <a:pt x="24216" y="18344"/>
                  </a:cubicBezTo>
                  <a:cubicBezTo>
                    <a:pt x="23864" y="17896"/>
                    <a:pt x="23682" y="17320"/>
                    <a:pt x="23373" y="16787"/>
                  </a:cubicBezTo>
                  <a:cubicBezTo>
                    <a:pt x="23106" y="16253"/>
                    <a:pt x="22711" y="15848"/>
                    <a:pt x="22178" y="15496"/>
                  </a:cubicBezTo>
                  <a:cubicBezTo>
                    <a:pt x="21154" y="14781"/>
                    <a:pt x="20002" y="14301"/>
                    <a:pt x="18754" y="14205"/>
                  </a:cubicBezTo>
                  <a:cubicBezTo>
                    <a:pt x="18418" y="14184"/>
                    <a:pt x="18084" y="14184"/>
                    <a:pt x="17751" y="14184"/>
                  </a:cubicBezTo>
                  <a:cubicBezTo>
                    <a:pt x="17418" y="14184"/>
                    <a:pt x="17084" y="14184"/>
                    <a:pt x="16748" y="14163"/>
                  </a:cubicBezTo>
                  <a:cubicBezTo>
                    <a:pt x="15415" y="13715"/>
                    <a:pt x="14135" y="13139"/>
                    <a:pt x="12929" y="12477"/>
                  </a:cubicBezTo>
                  <a:lnTo>
                    <a:pt x="12929" y="12477"/>
                  </a:lnTo>
                  <a:cubicBezTo>
                    <a:pt x="13600" y="12701"/>
                    <a:pt x="14301" y="12797"/>
                    <a:pt x="15007" y="12797"/>
                  </a:cubicBezTo>
                  <a:cubicBezTo>
                    <a:pt x="15143" y="12797"/>
                    <a:pt x="15279" y="12793"/>
                    <a:pt x="15415" y="12787"/>
                  </a:cubicBezTo>
                  <a:cubicBezTo>
                    <a:pt x="16172" y="12744"/>
                    <a:pt x="16887" y="12563"/>
                    <a:pt x="17602" y="12339"/>
                  </a:cubicBezTo>
                  <a:cubicBezTo>
                    <a:pt x="18263" y="12168"/>
                    <a:pt x="18935" y="11901"/>
                    <a:pt x="19597" y="11581"/>
                  </a:cubicBezTo>
                  <a:cubicBezTo>
                    <a:pt x="19906" y="11410"/>
                    <a:pt x="20269" y="11186"/>
                    <a:pt x="20535" y="10920"/>
                  </a:cubicBezTo>
                  <a:cubicBezTo>
                    <a:pt x="20845" y="10696"/>
                    <a:pt x="21197" y="10386"/>
                    <a:pt x="21282" y="9981"/>
                  </a:cubicBezTo>
                  <a:cubicBezTo>
                    <a:pt x="21325" y="9946"/>
                    <a:pt x="21298" y="9884"/>
                    <a:pt x="21242" y="9884"/>
                  </a:cubicBezTo>
                  <a:cubicBezTo>
                    <a:pt x="21228" y="9884"/>
                    <a:pt x="21213" y="9888"/>
                    <a:pt x="21197" y="9896"/>
                  </a:cubicBezTo>
                  <a:cubicBezTo>
                    <a:pt x="21142" y="9903"/>
                    <a:pt x="21087" y="9907"/>
                    <a:pt x="21030" y="9907"/>
                  </a:cubicBezTo>
                  <a:cubicBezTo>
                    <a:pt x="20765" y="9907"/>
                    <a:pt x="20479" y="9829"/>
                    <a:pt x="20215" y="9714"/>
                  </a:cubicBezTo>
                  <a:cubicBezTo>
                    <a:pt x="19906" y="9629"/>
                    <a:pt x="19554" y="9544"/>
                    <a:pt x="19244" y="9501"/>
                  </a:cubicBezTo>
                  <a:cubicBezTo>
                    <a:pt x="18939" y="9457"/>
                    <a:pt x="18627" y="9434"/>
                    <a:pt x="18315" y="9434"/>
                  </a:cubicBezTo>
                  <a:cubicBezTo>
                    <a:pt x="17940" y="9434"/>
                    <a:pt x="17563" y="9468"/>
                    <a:pt x="17196" y="9544"/>
                  </a:cubicBezTo>
                  <a:cubicBezTo>
                    <a:pt x="15906" y="9810"/>
                    <a:pt x="14796" y="10514"/>
                    <a:pt x="13644" y="11186"/>
                  </a:cubicBezTo>
                  <a:cubicBezTo>
                    <a:pt x="13134" y="11460"/>
                    <a:pt x="12549" y="11734"/>
                    <a:pt x="11925" y="11734"/>
                  </a:cubicBezTo>
                  <a:cubicBezTo>
                    <a:pt x="11845" y="11734"/>
                    <a:pt x="11763" y="11730"/>
                    <a:pt x="11681" y="11720"/>
                  </a:cubicBezTo>
                  <a:lnTo>
                    <a:pt x="11681" y="11677"/>
                  </a:lnTo>
                  <a:cubicBezTo>
                    <a:pt x="11020" y="11272"/>
                    <a:pt x="10348" y="10781"/>
                    <a:pt x="9729" y="10301"/>
                  </a:cubicBezTo>
                  <a:cubicBezTo>
                    <a:pt x="9377" y="10034"/>
                    <a:pt x="9068" y="9768"/>
                    <a:pt x="8748" y="9448"/>
                  </a:cubicBezTo>
                  <a:lnTo>
                    <a:pt x="8748" y="9448"/>
                  </a:lnTo>
                  <a:cubicBezTo>
                    <a:pt x="8929" y="9544"/>
                    <a:pt x="9110" y="9586"/>
                    <a:pt x="9281" y="9672"/>
                  </a:cubicBezTo>
                  <a:cubicBezTo>
                    <a:pt x="9644" y="9768"/>
                    <a:pt x="9953" y="9853"/>
                    <a:pt x="10305" y="9896"/>
                  </a:cubicBezTo>
                  <a:cubicBezTo>
                    <a:pt x="10461" y="9914"/>
                    <a:pt x="10618" y="9923"/>
                    <a:pt x="10777" y="9923"/>
                  </a:cubicBezTo>
                  <a:cubicBezTo>
                    <a:pt x="11345" y="9923"/>
                    <a:pt x="11921" y="9814"/>
                    <a:pt x="12439" y="9672"/>
                  </a:cubicBezTo>
                  <a:cubicBezTo>
                    <a:pt x="13815" y="9362"/>
                    <a:pt x="15244" y="8829"/>
                    <a:pt x="16354" y="7944"/>
                  </a:cubicBezTo>
                  <a:cubicBezTo>
                    <a:pt x="17015" y="7453"/>
                    <a:pt x="17602" y="6781"/>
                    <a:pt x="17911" y="6034"/>
                  </a:cubicBezTo>
                  <a:cubicBezTo>
                    <a:pt x="17954" y="5938"/>
                    <a:pt x="17868" y="5895"/>
                    <a:pt x="17815" y="5895"/>
                  </a:cubicBezTo>
                  <a:cubicBezTo>
                    <a:pt x="17684" y="5931"/>
                    <a:pt x="17546" y="5945"/>
                    <a:pt x="17406" y="5945"/>
                  </a:cubicBezTo>
                  <a:cubicBezTo>
                    <a:pt x="17216" y="5945"/>
                    <a:pt x="17023" y="5920"/>
                    <a:pt x="16844" y="5895"/>
                  </a:cubicBezTo>
                  <a:cubicBezTo>
                    <a:pt x="16535" y="5810"/>
                    <a:pt x="16215" y="5767"/>
                    <a:pt x="15863" y="5714"/>
                  </a:cubicBezTo>
                  <a:cubicBezTo>
                    <a:pt x="15627" y="5699"/>
                    <a:pt x="15390" y="5689"/>
                    <a:pt x="15154" y="5689"/>
                  </a:cubicBezTo>
                  <a:cubicBezTo>
                    <a:pt x="14729" y="5689"/>
                    <a:pt x="14309" y="5721"/>
                    <a:pt x="13911" y="5810"/>
                  </a:cubicBezTo>
                  <a:cubicBezTo>
                    <a:pt x="12535" y="5981"/>
                    <a:pt x="11244" y="6567"/>
                    <a:pt x="10134" y="7367"/>
                  </a:cubicBezTo>
                  <a:cubicBezTo>
                    <a:pt x="9814" y="7634"/>
                    <a:pt x="9505" y="7901"/>
                    <a:pt x="9196" y="8168"/>
                  </a:cubicBezTo>
                  <a:cubicBezTo>
                    <a:pt x="8886" y="8434"/>
                    <a:pt x="8620" y="8744"/>
                    <a:pt x="8268" y="9010"/>
                  </a:cubicBezTo>
                  <a:lnTo>
                    <a:pt x="8268" y="9053"/>
                  </a:lnTo>
                  <a:cubicBezTo>
                    <a:pt x="8086" y="8914"/>
                    <a:pt x="7948" y="8744"/>
                    <a:pt x="7820" y="8605"/>
                  </a:cubicBezTo>
                  <a:cubicBezTo>
                    <a:pt x="8801" y="7805"/>
                    <a:pt x="9548" y="6695"/>
                    <a:pt x="9996" y="5447"/>
                  </a:cubicBezTo>
                  <a:cubicBezTo>
                    <a:pt x="10348" y="4338"/>
                    <a:pt x="10444" y="3143"/>
                    <a:pt x="10262" y="1980"/>
                  </a:cubicBezTo>
                  <a:cubicBezTo>
                    <a:pt x="10134" y="1319"/>
                    <a:pt x="9910" y="647"/>
                    <a:pt x="9505" y="28"/>
                  </a:cubicBezTo>
                  <a:cubicBezTo>
                    <a:pt x="9487" y="11"/>
                    <a:pt x="9462" y="0"/>
                    <a:pt x="9436" y="0"/>
                  </a:cubicBezTo>
                  <a:close/>
                </a:path>
              </a:pathLst>
            </a:custGeom>
            <a:solidFill>
              <a:srgbClr val="E02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3081291" y="2695150"/>
              <a:ext cx="951334" cy="756842"/>
            </a:xfrm>
            <a:custGeom>
              <a:avLst/>
              <a:gdLst/>
              <a:ahLst/>
              <a:cxnLst/>
              <a:rect l="l" t="t" r="r" b="b"/>
              <a:pathLst>
                <a:path w="24227" h="19274" extrusionOk="0">
                  <a:moveTo>
                    <a:pt x="9394" y="0"/>
                  </a:moveTo>
                  <a:cubicBezTo>
                    <a:pt x="9357" y="0"/>
                    <a:pt x="9317" y="29"/>
                    <a:pt x="9292" y="54"/>
                  </a:cubicBezTo>
                  <a:cubicBezTo>
                    <a:pt x="9068" y="630"/>
                    <a:pt x="8620" y="1078"/>
                    <a:pt x="8225" y="1558"/>
                  </a:cubicBezTo>
                  <a:cubicBezTo>
                    <a:pt x="7863" y="2006"/>
                    <a:pt x="7596" y="2497"/>
                    <a:pt x="7329" y="2988"/>
                  </a:cubicBezTo>
                  <a:cubicBezTo>
                    <a:pt x="7105" y="3521"/>
                    <a:pt x="6935" y="4097"/>
                    <a:pt x="6892" y="4673"/>
                  </a:cubicBezTo>
                  <a:cubicBezTo>
                    <a:pt x="6839" y="5249"/>
                    <a:pt x="6977" y="5783"/>
                    <a:pt x="7105" y="6359"/>
                  </a:cubicBezTo>
                  <a:cubicBezTo>
                    <a:pt x="7201" y="6988"/>
                    <a:pt x="7329" y="7649"/>
                    <a:pt x="7468" y="8322"/>
                  </a:cubicBezTo>
                  <a:cubicBezTo>
                    <a:pt x="6359" y="7212"/>
                    <a:pt x="5420" y="6007"/>
                    <a:pt x="4662" y="4631"/>
                  </a:cubicBezTo>
                  <a:cubicBezTo>
                    <a:pt x="4044" y="3479"/>
                    <a:pt x="3553" y="2230"/>
                    <a:pt x="3244" y="940"/>
                  </a:cubicBezTo>
                  <a:cubicBezTo>
                    <a:pt x="3244" y="901"/>
                    <a:pt x="3207" y="880"/>
                    <a:pt x="3167" y="880"/>
                  </a:cubicBezTo>
                  <a:cubicBezTo>
                    <a:pt x="3117" y="880"/>
                    <a:pt x="3062" y="912"/>
                    <a:pt x="3062" y="982"/>
                  </a:cubicBezTo>
                  <a:cubicBezTo>
                    <a:pt x="3596" y="3297"/>
                    <a:pt x="4758" y="5473"/>
                    <a:pt x="6263" y="7297"/>
                  </a:cubicBezTo>
                  <a:cubicBezTo>
                    <a:pt x="6668" y="7745"/>
                    <a:pt x="7063" y="8183"/>
                    <a:pt x="7468" y="8588"/>
                  </a:cubicBezTo>
                  <a:cubicBezTo>
                    <a:pt x="7468" y="8588"/>
                    <a:pt x="7425" y="8546"/>
                    <a:pt x="7372" y="8546"/>
                  </a:cubicBezTo>
                  <a:cubicBezTo>
                    <a:pt x="6753" y="8631"/>
                    <a:pt x="6134" y="8716"/>
                    <a:pt x="5505" y="8812"/>
                  </a:cubicBezTo>
                  <a:cubicBezTo>
                    <a:pt x="4929" y="8898"/>
                    <a:pt x="4353" y="8940"/>
                    <a:pt x="3820" y="9164"/>
                  </a:cubicBezTo>
                  <a:cubicBezTo>
                    <a:pt x="3286" y="9346"/>
                    <a:pt x="2753" y="9698"/>
                    <a:pt x="2358" y="10050"/>
                  </a:cubicBezTo>
                  <a:cubicBezTo>
                    <a:pt x="1910" y="10412"/>
                    <a:pt x="1505" y="10850"/>
                    <a:pt x="1195" y="11340"/>
                  </a:cubicBezTo>
                  <a:cubicBezTo>
                    <a:pt x="843" y="11874"/>
                    <a:pt x="534" y="12546"/>
                    <a:pt x="43" y="12983"/>
                  </a:cubicBezTo>
                  <a:cubicBezTo>
                    <a:pt x="1" y="13026"/>
                    <a:pt x="1" y="13122"/>
                    <a:pt x="43" y="13165"/>
                  </a:cubicBezTo>
                  <a:cubicBezTo>
                    <a:pt x="427" y="13264"/>
                    <a:pt x="820" y="13308"/>
                    <a:pt x="1214" y="13308"/>
                  </a:cubicBezTo>
                  <a:cubicBezTo>
                    <a:pt x="2048" y="13308"/>
                    <a:pt x="2885" y="13110"/>
                    <a:pt x="3638" y="12813"/>
                  </a:cubicBezTo>
                  <a:cubicBezTo>
                    <a:pt x="4801" y="12364"/>
                    <a:pt x="5825" y="11607"/>
                    <a:pt x="6572" y="10626"/>
                  </a:cubicBezTo>
                  <a:cubicBezTo>
                    <a:pt x="7020" y="10050"/>
                    <a:pt x="7372" y="9431"/>
                    <a:pt x="7639" y="8759"/>
                  </a:cubicBezTo>
                  <a:cubicBezTo>
                    <a:pt x="7777" y="8898"/>
                    <a:pt x="7959" y="9079"/>
                    <a:pt x="8129" y="9207"/>
                  </a:cubicBezTo>
                  <a:lnTo>
                    <a:pt x="8087" y="9250"/>
                  </a:lnTo>
                  <a:cubicBezTo>
                    <a:pt x="7959" y="9964"/>
                    <a:pt x="7692" y="10626"/>
                    <a:pt x="7553" y="11340"/>
                  </a:cubicBezTo>
                  <a:cubicBezTo>
                    <a:pt x="7372" y="12012"/>
                    <a:pt x="7287" y="12674"/>
                    <a:pt x="7329" y="13346"/>
                  </a:cubicBezTo>
                  <a:cubicBezTo>
                    <a:pt x="7329" y="13965"/>
                    <a:pt x="7425" y="14583"/>
                    <a:pt x="7639" y="15159"/>
                  </a:cubicBezTo>
                  <a:cubicBezTo>
                    <a:pt x="7905" y="15789"/>
                    <a:pt x="8268" y="16322"/>
                    <a:pt x="8705" y="16813"/>
                  </a:cubicBezTo>
                  <a:lnTo>
                    <a:pt x="9505" y="17613"/>
                  </a:lnTo>
                  <a:cubicBezTo>
                    <a:pt x="9772" y="17826"/>
                    <a:pt x="10135" y="18050"/>
                    <a:pt x="10305" y="18413"/>
                  </a:cubicBezTo>
                  <a:cubicBezTo>
                    <a:pt x="10332" y="18456"/>
                    <a:pt x="10367" y="18477"/>
                    <a:pt x="10400" y="18477"/>
                  </a:cubicBezTo>
                  <a:cubicBezTo>
                    <a:pt x="10433" y="18477"/>
                    <a:pt x="10465" y="18456"/>
                    <a:pt x="10487" y="18413"/>
                  </a:cubicBezTo>
                  <a:cubicBezTo>
                    <a:pt x="10711" y="17784"/>
                    <a:pt x="10839" y="17165"/>
                    <a:pt x="10892" y="16493"/>
                  </a:cubicBezTo>
                  <a:cubicBezTo>
                    <a:pt x="10978" y="15874"/>
                    <a:pt x="11020" y="15255"/>
                    <a:pt x="10935" y="14626"/>
                  </a:cubicBezTo>
                  <a:cubicBezTo>
                    <a:pt x="10892" y="14007"/>
                    <a:pt x="10668" y="13389"/>
                    <a:pt x="10444" y="12759"/>
                  </a:cubicBezTo>
                  <a:cubicBezTo>
                    <a:pt x="10177" y="12183"/>
                    <a:pt x="9911" y="11564"/>
                    <a:pt x="9601" y="10988"/>
                  </a:cubicBezTo>
                  <a:cubicBezTo>
                    <a:pt x="9292" y="10540"/>
                    <a:pt x="8972" y="10092"/>
                    <a:pt x="8663" y="9698"/>
                  </a:cubicBezTo>
                  <a:lnTo>
                    <a:pt x="8663" y="9698"/>
                  </a:lnTo>
                  <a:cubicBezTo>
                    <a:pt x="9559" y="10455"/>
                    <a:pt x="10530" y="11159"/>
                    <a:pt x="11511" y="11831"/>
                  </a:cubicBezTo>
                  <a:lnTo>
                    <a:pt x="11511" y="11916"/>
                  </a:lnTo>
                  <a:cubicBezTo>
                    <a:pt x="11820" y="12941"/>
                    <a:pt x="11959" y="14007"/>
                    <a:pt x="12311" y="15074"/>
                  </a:cubicBezTo>
                  <a:cubicBezTo>
                    <a:pt x="12439" y="15607"/>
                    <a:pt x="12663" y="16098"/>
                    <a:pt x="12930" y="16589"/>
                  </a:cubicBezTo>
                  <a:cubicBezTo>
                    <a:pt x="13239" y="17079"/>
                    <a:pt x="13602" y="17517"/>
                    <a:pt x="14039" y="17922"/>
                  </a:cubicBezTo>
                  <a:cubicBezTo>
                    <a:pt x="14487" y="18413"/>
                    <a:pt x="15021" y="18808"/>
                    <a:pt x="15554" y="19256"/>
                  </a:cubicBezTo>
                  <a:cubicBezTo>
                    <a:pt x="15566" y="19268"/>
                    <a:pt x="15579" y="19273"/>
                    <a:pt x="15592" y="19273"/>
                  </a:cubicBezTo>
                  <a:cubicBezTo>
                    <a:pt x="15622" y="19273"/>
                    <a:pt x="15655" y="19243"/>
                    <a:pt x="15693" y="19213"/>
                  </a:cubicBezTo>
                  <a:cubicBezTo>
                    <a:pt x="15821" y="18989"/>
                    <a:pt x="15821" y="18722"/>
                    <a:pt x="15821" y="18456"/>
                  </a:cubicBezTo>
                  <a:lnTo>
                    <a:pt x="15821" y="17656"/>
                  </a:lnTo>
                  <a:cubicBezTo>
                    <a:pt x="15778" y="17122"/>
                    <a:pt x="15693" y="16589"/>
                    <a:pt x="15511" y="16055"/>
                  </a:cubicBezTo>
                  <a:cubicBezTo>
                    <a:pt x="15330" y="15522"/>
                    <a:pt x="14978" y="14989"/>
                    <a:pt x="14626" y="14541"/>
                  </a:cubicBezTo>
                  <a:cubicBezTo>
                    <a:pt x="14263" y="14007"/>
                    <a:pt x="13826" y="13517"/>
                    <a:pt x="13378" y="13122"/>
                  </a:cubicBezTo>
                  <a:cubicBezTo>
                    <a:pt x="13196" y="12941"/>
                    <a:pt x="13068" y="12813"/>
                    <a:pt x="12887" y="12674"/>
                  </a:cubicBezTo>
                  <a:lnTo>
                    <a:pt x="12887" y="12674"/>
                  </a:lnTo>
                  <a:cubicBezTo>
                    <a:pt x="14039" y="13346"/>
                    <a:pt x="15245" y="13879"/>
                    <a:pt x="16535" y="14274"/>
                  </a:cubicBezTo>
                  <a:cubicBezTo>
                    <a:pt x="16930" y="14765"/>
                    <a:pt x="17197" y="15341"/>
                    <a:pt x="17559" y="15874"/>
                  </a:cubicBezTo>
                  <a:cubicBezTo>
                    <a:pt x="17911" y="16407"/>
                    <a:pt x="18306" y="16898"/>
                    <a:pt x="18797" y="17293"/>
                  </a:cubicBezTo>
                  <a:cubicBezTo>
                    <a:pt x="19778" y="18093"/>
                    <a:pt x="20930" y="18541"/>
                    <a:pt x="22178" y="18626"/>
                  </a:cubicBezTo>
                  <a:cubicBezTo>
                    <a:pt x="22354" y="18653"/>
                    <a:pt x="22533" y="18665"/>
                    <a:pt x="22716" y="18665"/>
                  </a:cubicBezTo>
                  <a:cubicBezTo>
                    <a:pt x="23177" y="18665"/>
                    <a:pt x="23657" y="18590"/>
                    <a:pt x="24131" y="18498"/>
                  </a:cubicBezTo>
                  <a:cubicBezTo>
                    <a:pt x="24227" y="18498"/>
                    <a:pt x="24227" y="18413"/>
                    <a:pt x="24173" y="18360"/>
                  </a:cubicBezTo>
                  <a:cubicBezTo>
                    <a:pt x="23821" y="17880"/>
                    <a:pt x="23640" y="17293"/>
                    <a:pt x="23373" y="16813"/>
                  </a:cubicBezTo>
                  <a:cubicBezTo>
                    <a:pt x="23064" y="16279"/>
                    <a:pt x="22669" y="15831"/>
                    <a:pt x="22136" y="15479"/>
                  </a:cubicBezTo>
                  <a:cubicBezTo>
                    <a:pt x="21112" y="14765"/>
                    <a:pt x="19960" y="14274"/>
                    <a:pt x="18711" y="14189"/>
                  </a:cubicBezTo>
                  <a:cubicBezTo>
                    <a:pt x="18559" y="14179"/>
                    <a:pt x="18408" y="14176"/>
                    <a:pt x="18256" y="14176"/>
                  </a:cubicBezTo>
                  <a:cubicBezTo>
                    <a:pt x="17986" y="14176"/>
                    <a:pt x="17717" y="14186"/>
                    <a:pt x="17447" y="14186"/>
                  </a:cubicBezTo>
                  <a:cubicBezTo>
                    <a:pt x="17201" y="14186"/>
                    <a:pt x="16954" y="14177"/>
                    <a:pt x="16706" y="14146"/>
                  </a:cubicBezTo>
                  <a:cubicBezTo>
                    <a:pt x="15373" y="13741"/>
                    <a:pt x="14092" y="13165"/>
                    <a:pt x="12887" y="12450"/>
                  </a:cubicBezTo>
                  <a:lnTo>
                    <a:pt x="12887" y="12450"/>
                  </a:lnTo>
                  <a:cubicBezTo>
                    <a:pt x="13591" y="12685"/>
                    <a:pt x="14329" y="12820"/>
                    <a:pt x="15106" y="12820"/>
                  </a:cubicBezTo>
                  <a:cubicBezTo>
                    <a:pt x="15212" y="12820"/>
                    <a:pt x="15319" y="12818"/>
                    <a:pt x="15426" y="12813"/>
                  </a:cubicBezTo>
                  <a:cubicBezTo>
                    <a:pt x="16130" y="12759"/>
                    <a:pt x="16845" y="12589"/>
                    <a:pt x="17559" y="12364"/>
                  </a:cubicBezTo>
                  <a:cubicBezTo>
                    <a:pt x="18221" y="12140"/>
                    <a:pt x="18935" y="11916"/>
                    <a:pt x="19554" y="11564"/>
                  </a:cubicBezTo>
                  <a:cubicBezTo>
                    <a:pt x="19864" y="11383"/>
                    <a:pt x="20226" y="11159"/>
                    <a:pt x="20536" y="10946"/>
                  </a:cubicBezTo>
                  <a:cubicBezTo>
                    <a:pt x="20802" y="10679"/>
                    <a:pt x="21154" y="10412"/>
                    <a:pt x="21293" y="10007"/>
                  </a:cubicBezTo>
                  <a:cubicBezTo>
                    <a:pt x="21293" y="9922"/>
                    <a:pt x="21240" y="9879"/>
                    <a:pt x="21154" y="9879"/>
                  </a:cubicBezTo>
                  <a:cubicBezTo>
                    <a:pt x="21102" y="9886"/>
                    <a:pt x="21048" y="9889"/>
                    <a:pt x="20994" y="9889"/>
                  </a:cubicBezTo>
                  <a:cubicBezTo>
                    <a:pt x="20727" y="9889"/>
                    <a:pt x="20439" y="9811"/>
                    <a:pt x="20173" y="9740"/>
                  </a:cubicBezTo>
                  <a:cubicBezTo>
                    <a:pt x="19864" y="9655"/>
                    <a:pt x="19512" y="9559"/>
                    <a:pt x="19202" y="9516"/>
                  </a:cubicBezTo>
                  <a:cubicBezTo>
                    <a:pt x="18866" y="9452"/>
                    <a:pt x="18522" y="9420"/>
                    <a:pt x="18178" y="9420"/>
                  </a:cubicBezTo>
                  <a:cubicBezTo>
                    <a:pt x="17834" y="9420"/>
                    <a:pt x="17490" y="9452"/>
                    <a:pt x="17154" y="9516"/>
                  </a:cubicBezTo>
                  <a:cubicBezTo>
                    <a:pt x="15863" y="9826"/>
                    <a:pt x="14754" y="10540"/>
                    <a:pt x="13602" y="11159"/>
                  </a:cubicBezTo>
                  <a:cubicBezTo>
                    <a:pt x="13114" y="11430"/>
                    <a:pt x="12558" y="11724"/>
                    <a:pt x="11966" y="11724"/>
                  </a:cubicBezTo>
                  <a:cubicBezTo>
                    <a:pt x="11858" y="11724"/>
                    <a:pt x="11749" y="11714"/>
                    <a:pt x="11639" y="11692"/>
                  </a:cubicBezTo>
                  <a:cubicBezTo>
                    <a:pt x="10978" y="11255"/>
                    <a:pt x="10305" y="10764"/>
                    <a:pt x="9687" y="10274"/>
                  </a:cubicBezTo>
                  <a:cubicBezTo>
                    <a:pt x="9377" y="10007"/>
                    <a:pt x="9025" y="9740"/>
                    <a:pt x="8705" y="9474"/>
                  </a:cubicBezTo>
                  <a:lnTo>
                    <a:pt x="8705" y="9474"/>
                  </a:lnTo>
                  <a:cubicBezTo>
                    <a:pt x="8887" y="9559"/>
                    <a:pt x="9068" y="9612"/>
                    <a:pt x="9239" y="9655"/>
                  </a:cubicBezTo>
                  <a:cubicBezTo>
                    <a:pt x="9601" y="9783"/>
                    <a:pt x="9953" y="9879"/>
                    <a:pt x="10263" y="9922"/>
                  </a:cubicBezTo>
                  <a:cubicBezTo>
                    <a:pt x="10351" y="9927"/>
                    <a:pt x="10441" y="9929"/>
                    <a:pt x="10530" y="9929"/>
                  </a:cubicBezTo>
                  <a:cubicBezTo>
                    <a:pt x="11164" y="9929"/>
                    <a:pt x="11817" y="9804"/>
                    <a:pt x="12396" y="9655"/>
                  </a:cubicBezTo>
                  <a:cubicBezTo>
                    <a:pt x="13826" y="9346"/>
                    <a:pt x="15202" y="8855"/>
                    <a:pt x="16354" y="7959"/>
                  </a:cubicBezTo>
                  <a:cubicBezTo>
                    <a:pt x="16973" y="7425"/>
                    <a:pt x="17559" y="6764"/>
                    <a:pt x="17869" y="6007"/>
                  </a:cubicBezTo>
                  <a:cubicBezTo>
                    <a:pt x="17911" y="5964"/>
                    <a:pt x="17869" y="5879"/>
                    <a:pt x="17773" y="5879"/>
                  </a:cubicBezTo>
                  <a:cubicBezTo>
                    <a:pt x="17642" y="5915"/>
                    <a:pt x="17511" y="5928"/>
                    <a:pt x="17377" y="5928"/>
                  </a:cubicBezTo>
                  <a:cubicBezTo>
                    <a:pt x="17194" y="5928"/>
                    <a:pt x="17005" y="5903"/>
                    <a:pt x="16802" y="5879"/>
                  </a:cubicBezTo>
                  <a:cubicBezTo>
                    <a:pt x="16493" y="5825"/>
                    <a:pt x="16173" y="5740"/>
                    <a:pt x="15821" y="5740"/>
                  </a:cubicBezTo>
                  <a:cubicBezTo>
                    <a:pt x="15568" y="5707"/>
                    <a:pt x="15314" y="5694"/>
                    <a:pt x="15062" y="5694"/>
                  </a:cubicBezTo>
                  <a:cubicBezTo>
                    <a:pt x="14654" y="5694"/>
                    <a:pt x="14251" y="5730"/>
                    <a:pt x="13868" y="5783"/>
                  </a:cubicBezTo>
                  <a:cubicBezTo>
                    <a:pt x="12492" y="6007"/>
                    <a:pt x="11202" y="6583"/>
                    <a:pt x="10092" y="7383"/>
                  </a:cubicBezTo>
                  <a:cubicBezTo>
                    <a:pt x="9772" y="7607"/>
                    <a:pt x="9463" y="7874"/>
                    <a:pt x="9153" y="8140"/>
                  </a:cubicBezTo>
                  <a:cubicBezTo>
                    <a:pt x="8844" y="8450"/>
                    <a:pt x="8577" y="8759"/>
                    <a:pt x="8225" y="9026"/>
                  </a:cubicBezTo>
                  <a:cubicBezTo>
                    <a:pt x="8044" y="8898"/>
                    <a:pt x="7905" y="8759"/>
                    <a:pt x="7777" y="8631"/>
                  </a:cubicBezTo>
                  <a:cubicBezTo>
                    <a:pt x="8759" y="7788"/>
                    <a:pt x="9505" y="6679"/>
                    <a:pt x="9953" y="5431"/>
                  </a:cubicBezTo>
                  <a:cubicBezTo>
                    <a:pt x="10305" y="4364"/>
                    <a:pt x="10401" y="3159"/>
                    <a:pt x="10220" y="2006"/>
                  </a:cubicBezTo>
                  <a:cubicBezTo>
                    <a:pt x="10092" y="1292"/>
                    <a:pt x="9868" y="630"/>
                    <a:pt x="9463" y="54"/>
                  </a:cubicBezTo>
                  <a:cubicBezTo>
                    <a:pt x="9445" y="15"/>
                    <a:pt x="9420" y="0"/>
                    <a:pt x="9394" y="0"/>
                  </a:cubicBezTo>
                  <a:close/>
                </a:path>
              </a:pathLst>
            </a:custGeom>
            <a:solidFill>
              <a:srgbClr val="FDD7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381212" y="2712742"/>
              <a:ext cx="94281" cy="317988"/>
            </a:xfrm>
            <a:custGeom>
              <a:avLst/>
              <a:gdLst/>
              <a:ahLst/>
              <a:cxnLst/>
              <a:rect l="l" t="t" r="r" b="b"/>
              <a:pathLst>
                <a:path w="2401" h="8098" extrusionOk="0">
                  <a:moveTo>
                    <a:pt x="1654" y="1"/>
                  </a:moveTo>
                  <a:lnTo>
                    <a:pt x="1601" y="44"/>
                  </a:lnTo>
                  <a:cubicBezTo>
                    <a:pt x="1654" y="364"/>
                    <a:pt x="1697" y="673"/>
                    <a:pt x="1739" y="940"/>
                  </a:cubicBezTo>
                  <a:cubicBezTo>
                    <a:pt x="1782" y="1292"/>
                    <a:pt x="1825" y="1601"/>
                    <a:pt x="1782" y="1964"/>
                  </a:cubicBezTo>
                  <a:cubicBezTo>
                    <a:pt x="1697" y="3073"/>
                    <a:pt x="982" y="4044"/>
                    <a:pt x="491" y="5025"/>
                  </a:cubicBezTo>
                  <a:cubicBezTo>
                    <a:pt x="267" y="5516"/>
                    <a:pt x="97" y="6049"/>
                    <a:pt x="54" y="6625"/>
                  </a:cubicBezTo>
                  <a:cubicBezTo>
                    <a:pt x="1" y="6892"/>
                    <a:pt x="54" y="7201"/>
                    <a:pt x="54" y="7468"/>
                  </a:cubicBezTo>
                  <a:cubicBezTo>
                    <a:pt x="54" y="7650"/>
                    <a:pt x="54" y="7778"/>
                    <a:pt x="1" y="7916"/>
                  </a:cubicBezTo>
                  <a:lnTo>
                    <a:pt x="1" y="8098"/>
                  </a:lnTo>
                  <a:cubicBezTo>
                    <a:pt x="491" y="7692"/>
                    <a:pt x="897" y="7201"/>
                    <a:pt x="1249" y="6625"/>
                  </a:cubicBezTo>
                  <a:cubicBezTo>
                    <a:pt x="1921" y="5644"/>
                    <a:pt x="2315" y="4492"/>
                    <a:pt x="2358" y="3297"/>
                  </a:cubicBezTo>
                  <a:cubicBezTo>
                    <a:pt x="2401" y="2177"/>
                    <a:pt x="2230" y="940"/>
                    <a:pt x="1654"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3540400" y="3178958"/>
              <a:ext cx="130722" cy="254728"/>
            </a:xfrm>
            <a:custGeom>
              <a:avLst/>
              <a:gdLst/>
              <a:ahLst/>
              <a:cxnLst/>
              <a:rect l="l" t="t" r="r" b="b"/>
              <a:pathLst>
                <a:path w="3329" h="6487" extrusionOk="0">
                  <a:moveTo>
                    <a:pt x="0" y="1"/>
                  </a:moveTo>
                  <a:cubicBezTo>
                    <a:pt x="128" y="492"/>
                    <a:pt x="214" y="972"/>
                    <a:pt x="310" y="1462"/>
                  </a:cubicBezTo>
                  <a:cubicBezTo>
                    <a:pt x="534" y="2486"/>
                    <a:pt x="800" y="3553"/>
                    <a:pt x="1376" y="4438"/>
                  </a:cubicBezTo>
                  <a:cubicBezTo>
                    <a:pt x="1910" y="5239"/>
                    <a:pt x="2614" y="5911"/>
                    <a:pt x="3329" y="6487"/>
                  </a:cubicBezTo>
                  <a:cubicBezTo>
                    <a:pt x="3062" y="6220"/>
                    <a:pt x="2880" y="5868"/>
                    <a:pt x="2752" y="5505"/>
                  </a:cubicBezTo>
                  <a:cubicBezTo>
                    <a:pt x="2571" y="4972"/>
                    <a:pt x="2486" y="4396"/>
                    <a:pt x="2347" y="3862"/>
                  </a:cubicBezTo>
                  <a:cubicBezTo>
                    <a:pt x="2262" y="3596"/>
                    <a:pt x="2176" y="3329"/>
                    <a:pt x="2038" y="3062"/>
                  </a:cubicBezTo>
                  <a:cubicBezTo>
                    <a:pt x="1952" y="2838"/>
                    <a:pt x="1814" y="2572"/>
                    <a:pt x="1686" y="2358"/>
                  </a:cubicBezTo>
                  <a:cubicBezTo>
                    <a:pt x="1376" y="1910"/>
                    <a:pt x="1014" y="1505"/>
                    <a:pt x="704" y="1068"/>
                  </a:cubicBezTo>
                  <a:cubicBezTo>
                    <a:pt x="534" y="844"/>
                    <a:pt x="395" y="662"/>
                    <a:pt x="267" y="438"/>
                  </a:cubicBezTo>
                  <a:cubicBezTo>
                    <a:pt x="171" y="268"/>
                    <a:pt x="86" y="129"/>
                    <a:pt x="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747730" y="3264403"/>
              <a:ext cx="268982" cy="153772"/>
            </a:xfrm>
            <a:custGeom>
              <a:avLst/>
              <a:gdLst/>
              <a:ahLst/>
              <a:cxnLst/>
              <a:rect l="l" t="t" r="r" b="b"/>
              <a:pathLst>
                <a:path w="6850" h="3916" extrusionOk="0">
                  <a:moveTo>
                    <a:pt x="1" y="1"/>
                  </a:moveTo>
                  <a:lnTo>
                    <a:pt x="1" y="1"/>
                  </a:lnTo>
                  <a:cubicBezTo>
                    <a:pt x="225" y="86"/>
                    <a:pt x="449" y="129"/>
                    <a:pt x="673" y="182"/>
                  </a:cubicBezTo>
                  <a:cubicBezTo>
                    <a:pt x="982" y="268"/>
                    <a:pt x="1291" y="449"/>
                    <a:pt x="1558" y="620"/>
                  </a:cubicBezTo>
                  <a:cubicBezTo>
                    <a:pt x="2049" y="1025"/>
                    <a:pt x="2401" y="1516"/>
                    <a:pt x="2806" y="1953"/>
                  </a:cubicBezTo>
                  <a:cubicBezTo>
                    <a:pt x="3030" y="2177"/>
                    <a:pt x="3201" y="2444"/>
                    <a:pt x="3425" y="2668"/>
                  </a:cubicBezTo>
                  <a:cubicBezTo>
                    <a:pt x="3649" y="2849"/>
                    <a:pt x="3873" y="3020"/>
                    <a:pt x="4140" y="3201"/>
                  </a:cubicBezTo>
                  <a:cubicBezTo>
                    <a:pt x="4630" y="3511"/>
                    <a:pt x="5206" y="3692"/>
                    <a:pt x="5782" y="3777"/>
                  </a:cubicBezTo>
                  <a:cubicBezTo>
                    <a:pt x="6049" y="3863"/>
                    <a:pt x="6358" y="3916"/>
                    <a:pt x="6625" y="3916"/>
                  </a:cubicBezTo>
                  <a:lnTo>
                    <a:pt x="6849" y="3916"/>
                  </a:lnTo>
                  <a:cubicBezTo>
                    <a:pt x="6540" y="3468"/>
                    <a:pt x="6316" y="2935"/>
                    <a:pt x="6049" y="2444"/>
                  </a:cubicBezTo>
                  <a:cubicBezTo>
                    <a:pt x="5740" y="1910"/>
                    <a:pt x="5292" y="1516"/>
                    <a:pt x="4758" y="1153"/>
                  </a:cubicBezTo>
                  <a:cubicBezTo>
                    <a:pt x="4225" y="844"/>
                    <a:pt x="3692" y="534"/>
                    <a:pt x="3073" y="353"/>
                  </a:cubicBezTo>
                  <a:cubicBezTo>
                    <a:pt x="2497" y="129"/>
                    <a:pt x="1921" y="44"/>
                    <a:pt x="1291" y="44"/>
                  </a:cubicBezTo>
                  <a:cubicBezTo>
                    <a:pt x="1073" y="22"/>
                    <a:pt x="862" y="22"/>
                    <a:pt x="650" y="22"/>
                  </a:cubicBezTo>
                  <a:cubicBezTo>
                    <a:pt x="438" y="22"/>
                    <a:pt x="225" y="22"/>
                    <a:pt x="1"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3737246" y="3264403"/>
              <a:ext cx="281116" cy="162528"/>
            </a:xfrm>
            <a:custGeom>
              <a:avLst/>
              <a:gdLst/>
              <a:ahLst/>
              <a:cxnLst/>
              <a:rect l="l" t="t" r="r" b="b"/>
              <a:pathLst>
                <a:path w="7159" h="4139" extrusionOk="0">
                  <a:moveTo>
                    <a:pt x="1" y="1"/>
                  </a:moveTo>
                  <a:lnTo>
                    <a:pt x="1" y="1"/>
                  </a:lnTo>
                  <a:cubicBezTo>
                    <a:pt x="364" y="492"/>
                    <a:pt x="630" y="1068"/>
                    <a:pt x="982" y="1558"/>
                  </a:cubicBezTo>
                  <a:cubicBezTo>
                    <a:pt x="1654" y="2625"/>
                    <a:pt x="2721" y="3425"/>
                    <a:pt x="3873" y="3820"/>
                  </a:cubicBezTo>
                  <a:cubicBezTo>
                    <a:pt x="4509" y="4036"/>
                    <a:pt x="5161" y="4139"/>
                    <a:pt x="5818" y="4139"/>
                  </a:cubicBezTo>
                  <a:cubicBezTo>
                    <a:pt x="6263" y="4139"/>
                    <a:pt x="6711" y="4092"/>
                    <a:pt x="7159" y="4001"/>
                  </a:cubicBezTo>
                  <a:lnTo>
                    <a:pt x="7074" y="4001"/>
                  </a:lnTo>
                  <a:cubicBezTo>
                    <a:pt x="7031" y="4001"/>
                    <a:pt x="6988" y="3959"/>
                    <a:pt x="6988" y="3959"/>
                  </a:cubicBezTo>
                  <a:lnTo>
                    <a:pt x="6721" y="3959"/>
                  </a:lnTo>
                  <a:cubicBezTo>
                    <a:pt x="6583" y="3959"/>
                    <a:pt x="6455" y="3916"/>
                    <a:pt x="6273" y="3916"/>
                  </a:cubicBezTo>
                  <a:cubicBezTo>
                    <a:pt x="5964" y="3863"/>
                    <a:pt x="5697" y="3777"/>
                    <a:pt x="5388" y="3692"/>
                  </a:cubicBezTo>
                  <a:cubicBezTo>
                    <a:pt x="4855" y="3553"/>
                    <a:pt x="4364" y="3287"/>
                    <a:pt x="3959" y="2977"/>
                  </a:cubicBezTo>
                  <a:cubicBezTo>
                    <a:pt x="3521" y="2625"/>
                    <a:pt x="3159" y="2134"/>
                    <a:pt x="2764" y="1686"/>
                  </a:cubicBezTo>
                  <a:cubicBezTo>
                    <a:pt x="2401" y="1249"/>
                    <a:pt x="2006" y="801"/>
                    <a:pt x="1516" y="534"/>
                  </a:cubicBezTo>
                  <a:cubicBezTo>
                    <a:pt x="1249" y="396"/>
                    <a:pt x="982" y="310"/>
                    <a:pt x="716" y="225"/>
                  </a:cubicBezTo>
                  <a:cubicBezTo>
                    <a:pt x="492" y="182"/>
                    <a:pt x="225" y="129"/>
                    <a:pt x="1"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3367390" y="3089744"/>
              <a:ext cx="111873" cy="319637"/>
            </a:xfrm>
            <a:custGeom>
              <a:avLst/>
              <a:gdLst/>
              <a:ahLst/>
              <a:cxnLst/>
              <a:rect l="l" t="t" r="r" b="b"/>
              <a:pathLst>
                <a:path w="2849" h="8140" extrusionOk="0">
                  <a:moveTo>
                    <a:pt x="758" y="1"/>
                  </a:moveTo>
                  <a:lnTo>
                    <a:pt x="758" y="1"/>
                  </a:lnTo>
                  <a:cubicBezTo>
                    <a:pt x="619" y="534"/>
                    <a:pt x="406" y="1067"/>
                    <a:pt x="310" y="1643"/>
                  </a:cubicBezTo>
                  <a:cubicBezTo>
                    <a:pt x="43" y="2892"/>
                    <a:pt x="1" y="4268"/>
                    <a:pt x="534" y="5473"/>
                  </a:cubicBezTo>
                  <a:cubicBezTo>
                    <a:pt x="801" y="6049"/>
                    <a:pt x="1249" y="6582"/>
                    <a:pt x="1739" y="7073"/>
                  </a:cubicBezTo>
                  <a:cubicBezTo>
                    <a:pt x="1953" y="7297"/>
                    <a:pt x="2219" y="7511"/>
                    <a:pt x="2443" y="7735"/>
                  </a:cubicBezTo>
                  <a:cubicBezTo>
                    <a:pt x="2582" y="7873"/>
                    <a:pt x="2753" y="8001"/>
                    <a:pt x="2849" y="8140"/>
                  </a:cubicBezTo>
                  <a:cubicBezTo>
                    <a:pt x="2806" y="7916"/>
                    <a:pt x="2753" y="7649"/>
                    <a:pt x="2753" y="7425"/>
                  </a:cubicBezTo>
                  <a:cubicBezTo>
                    <a:pt x="2753" y="7073"/>
                    <a:pt x="2753" y="6764"/>
                    <a:pt x="2710" y="6401"/>
                  </a:cubicBezTo>
                  <a:cubicBezTo>
                    <a:pt x="2625" y="5782"/>
                    <a:pt x="2486" y="5206"/>
                    <a:pt x="2273" y="4630"/>
                  </a:cubicBezTo>
                  <a:cubicBezTo>
                    <a:pt x="2177" y="4364"/>
                    <a:pt x="2049" y="4097"/>
                    <a:pt x="1867" y="3830"/>
                  </a:cubicBezTo>
                  <a:cubicBezTo>
                    <a:pt x="1739" y="3510"/>
                    <a:pt x="1515" y="3244"/>
                    <a:pt x="1334" y="2977"/>
                  </a:cubicBezTo>
                  <a:cubicBezTo>
                    <a:pt x="1153" y="2710"/>
                    <a:pt x="1025" y="2401"/>
                    <a:pt x="939" y="2091"/>
                  </a:cubicBezTo>
                  <a:cubicBezTo>
                    <a:pt x="843" y="1782"/>
                    <a:pt x="801" y="1473"/>
                    <a:pt x="758" y="1110"/>
                  </a:cubicBezTo>
                  <a:cubicBezTo>
                    <a:pt x="715" y="758"/>
                    <a:pt x="715" y="363"/>
                    <a:pt x="758"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3093463" y="3042820"/>
              <a:ext cx="275658" cy="173287"/>
            </a:xfrm>
            <a:custGeom>
              <a:avLst/>
              <a:gdLst/>
              <a:ahLst/>
              <a:cxnLst/>
              <a:rect l="l" t="t" r="r" b="b"/>
              <a:pathLst>
                <a:path w="7020" h="4413" extrusionOk="0">
                  <a:moveTo>
                    <a:pt x="7019" y="1"/>
                  </a:moveTo>
                  <a:lnTo>
                    <a:pt x="7019" y="1"/>
                  </a:lnTo>
                  <a:cubicBezTo>
                    <a:pt x="6667" y="492"/>
                    <a:pt x="6262" y="929"/>
                    <a:pt x="5782" y="1292"/>
                  </a:cubicBezTo>
                  <a:cubicBezTo>
                    <a:pt x="5291" y="1601"/>
                    <a:pt x="4800" y="1729"/>
                    <a:pt x="4267" y="1868"/>
                  </a:cubicBezTo>
                  <a:cubicBezTo>
                    <a:pt x="3734" y="2038"/>
                    <a:pt x="3200" y="2134"/>
                    <a:pt x="2710" y="2401"/>
                  </a:cubicBezTo>
                  <a:cubicBezTo>
                    <a:pt x="1728" y="2934"/>
                    <a:pt x="1109" y="4044"/>
                    <a:pt x="0" y="4353"/>
                  </a:cubicBezTo>
                  <a:cubicBezTo>
                    <a:pt x="259" y="4392"/>
                    <a:pt x="527" y="4413"/>
                    <a:pt x="796" y="4413"/>
                  </a:cubicBezTo>
                  <a:cubicBezTo>
                    <a:pt x="1126" y="4413"/>
                    <a:pt x="1459" y="4381"/>
                    <a:pt x="1782" y="4311"/>
                  </a:cubicBezTo>
                  <a:cubicBezTo>
                    <a:pt x="2891" y="4129"/>
                    <a:pt x="3958" y="3692"/>
                    <a:pt x="4843" y="2977"/>
                  </a:cubicBezTo>
                  <a:cubicBezTo>
                    <a:pt x="5824" y="2220"/>
                    <a:pt x="6582" y="1196"/>
                    <a:pt x="7019"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3416395" y="2950268"/>
              <a:ext cx="347321" cy="133078"/>
            </a:xfrm>
            <a:custGeom>
              <a:avLst/>
              <a:gdLst/>
              <a:ahLst/>
              <a:cxnLst/>
              <a:rect l="l" t="t" r="r" b="b"/>
              <a:pathLst>
                <a:path w="8845" h="3389" extrusionOk="0">
                  <a:moveTo>
                    <a:pt x="8844" y="0"/>
                  </a:moveTo>
                  <a:lnTo>
                    <a:pt x="8844" y="0"/>
                  </a:lnTo>
                  <a:cubicBezTo>
                    <a:pt x="8396" y="448"/>
                    <a:pt x="7863" y="800"/>
                    <a:pt x="7287" y="1024"/>
                  </a:cubicBezTo>
                  <a:cubicBezTo>
                    <a:pt x="6711" y="1291"/>
                    <a:pt x="6038" y="1377"/>
                    <a:pt x="5420" y="1419"/>
                  </a:cubicBezTo>
                  <a:cubicBezTo>
                    <a:pt x="4801" y="1462"/>
                    <a:pt x="4129" y="1515"/>
                    <a:pt x="3510" y="1558"/>
                  </a:cubicBezTo>
                  <a:cubicBezTo>
                    <a:pt x="2838" y="1643"/>
                    <a:pt x="2177" y="1782"/>
                    <a:pt x="1558" y="2091"/>
                  </a:cubicBezTo>
                  <a:cubicBezTo>
                    <a:pt x="1238" y="2219"/>
                    <a:pt x="929" y="2358"/>
                    <a:pt x="662" y="2582"/>
                  </a:cubicBezTo>
                  <a:cubicBezTo>
                    <a:pt x="534" y="2625"/>
                    <a:pt x="395" y="2710"/>
                    <a:pt x="267" y="2795"/>
                  </a:cubicBezTo>
                  <a:cubicBezTo>
                    <a:pt x="171" y="2849"/>
                    <a:pt x="129" y="2849"/>
                    <a:pt x="43" y="2891"/>
                  </a:cubicBezTo>
                  <a:lnTo>
                    <a:pt x="1" y="2891"/>
                  </a:lnTo>
                  <a:cubicBezTo>
                    <a:pt x="267" y="3019"/>
                    <a:pt x="577" y="3115"/>
                    <a:pt x="843" y="3201"/>
                  </a:cubicBezTo>
                  <a:cubicBezTo>
                    <a:pt x="1195" y="3286"/>
                    <a:pt x="1601" y="3382"/>
                    <a:pt x="1953" y="3382"/>
                  </a:cubicBezTo>
                  <a:cubicBezTo>
                    <a:pt x="2024" y="3386"/>
                    <a:pt x="2096" y="3388"/>
                    <a:pt x="2166" y="3388"/>
                  </a:cubicBezTo>
                  <a:cubicBezTo>
                    <a:pt x="2800" y="3388"/>
                    <a:pt x="3396" y="3225"/>
                    <a:pt x="4001" y="3062"/>
                  </a:cubicBezTo>
                  <a:cubicBezTo>
                    <a:pt x="4662" y="2891"/>
                    <a:pt x="5334" y="2667"/>
                    <a:pt x="5996" y="2401"/>
                  </a:cubicBezTo>
                  <a:cubicBezTo>
                    <a:pt x="7159" y="1867"/>
                    <a:pt x="8225" y="1110"/>
                    <a:pt x="8844" y="0"/>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3407599" y="2932048"/>
              <a:ext cx="361143" cy="128012"/>
            </a:xfrm>
            <a:custGeom>
              <a:avLst/>
              <a:gdLst/>
              <a:ahLst/>
              <a:cxnLst/>
              <a:rect l="l" t="t" r="r" b="b"/>
              <a:pathLst>
                <a:path w="9197" h="3260" extrusionOk="0">
                  <a:moveTo>
                    <a:pt x="6750" y="1"/>
                  </a:moveTo>
                  <a:cubicBezTo>
                    <a:pt x="5574" y="1"/>
                    <a:pt x="4386" y="263"/>
                    <a:pt x="3329" y="731"/>
                  </a:cubicBezTo>
                  <a:cubicBezTo>
                    <a:pt x="2710" y="1040"/>
                    <a:pt x="2091" y="1392"/>
                    <a:pt x="1558" y="1841"/>
                  </a:cubicBezTo>
                  <a:cubicBezTo>
                    <a:pt x="1291" y="2065"/>
                    <a:pt x="1025" y="2289"/>
                    <a:pt x="758" y="2513"/>
                  </a:cubicBezTo>
                  <a:cubicBezTo>
                    <a:pt x="491" y="2779"/>
                    <a:pt x="267" y="3046"/>
                    <a:pt x="1" y="3217"/>
                  </a:cubicBezTo>
                  <a:lnTo>
                    <a:pt x="1" y="3259"/>
                  </a:lnTo>
                  <a:cubicBezTo>
                    <a:pt x="43" y="3259"/>
                    <a:pt x="43" y="3217"/>
                    <a:pt x="43" y="3217"/>
                  </a:cubicBezTo>
                  <a:cubicBezTo>
                    <a:pt x="129" y="3217"/>
                    <a:pt x="225" y="3217"/>
                    <a:pt x="310" y="3174"/>
                  </a:cubicBezTo>
                  <a:cubicBezTo>
                    <a:pt x="449" y="3131"/>
                    <a:pt x="577" y="3046"/>
                    <a:pt x="715" y="2950"/>
                  </a:cubicBezTo>
                  <a:cubicBezTo>
                    <a:pt x="1025" y="2779"/>
                    <a:pt x="1334" y="2598"/>
                    <a:pt x="1643" y="2459"/>
                  </a:cubicBezTo>
                  <a:cubicBezTo>
                    <a:pt x="2262" y="2150"/>
                    <a:pt x="2934" y="2022"/>
                    <a:pt x="3649" y="1926"/>
                  </a:cubicBezTo>
                  <a:cubicBezTo>
                    <a:pt x="4310" y="1841"/>
                    <a:pt x="4982" y="1841"/>
                    <a:pt x="5644" y="1798"/>
                  </a:cubicBezTo>
                  <a:cubicBezTo>
                    <a:pt x="6316" y="1755"/>
                    <a:pt x="6977" y="1616"/>
                    <a:pt x="7596" y="1392"/>
                  </a:cubicBezTo>
                  <a:cubicBezTo>
                    <a:pt x="8183" y="1126"/>
                    <a:pt x="8716" y="731"/>
                    <a:pt x="9196" y="283"/>
                  </a:cubicBezTo>
                  <a:lnTo>
                    <a:pt x="9196" y="240"/>
                  </a:lnTo>
                  <a:cubicBezTo>
                    <a:pt x="9118" y="253"/>
                    <a:pt x="9036" y="258"/>
                    <a:pt x="8953" y="258"/>
                  </a:cubicBezTo>
                  <a:cubicBezTo>
                    <a:pt x="8752" y="258"/>
                    <a:pt x="8542" y="228"/>
                    <a:pt x="8353" y="198"/>
                  </a:cubicBezTo>
                  <a:cubicBezTo>
                    <a:pt x="7959" y="112"/>
                    <a:pt x="7596" y="59"/>
                    <a:pt x="7244" y="16"/>
                  </a:cubicBezTo>
                  <a:cubicBezTo>
                    <a:pt x="7080" y="6"/>
                    <a:pt x="6915" y="1"/>
                    <a:pt x="6750" y="1"/>
                  </a:cubicBezTo>
                  <a:close/>
                </a:path>
              </a:pathLst>
            </a:custGeom>
            <a:solidFill>
              <a:srgbClr val="FB0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3588974" y="3101917"/>
              <a:ext cx="310842" cy="94517"/>
            </a:xfrm>
            <a:custGeom>
              <a:avLst/>
              <a:gdLst/>
              <a:ahLst/>
              <a:cxnLst/>
              <a:rect l="l" t="t" r="r" b="b"/>
              <a:pathLst>
                <a:path w="7916" h="2407" extrusionOk="0">
                  <a:moveTo>
                    <a:pt x="7916" y="0"/>
                  </a:moveTo>
                  <a:cubicBezTo>
                    <a:pt x="7692" y="139"/>
                    <a:pt x="7425" y="320"/>
                    <a:pt x="7159" y="405"/>
                  </a:cubicBezTo>
                  <a:cubicBezTo>
                    <a:pt x="6849" y="587"/>
                    <a:pt x="6497" y="672"/>
                    <a:pt x="6134" y="715"/>
                  </a:cubicBezTo>
                  <a:cubicBezTo>
                    <a:pt x="5782" y="757"/>
                    <a:pt x="5473" y="800"/>
                    <a:pt x="5110" y="800"/>
                  </a:cubicBezTo>
                  <a:cubicBezTo>
                    <a:pt x="4801" y="853"/>
                    <a:pt x="4492" y="896"/>
                    <a:pt x="4182" y="939"/>
                  </a:cubicBezTo>
                  <a:cubicBezTo>
                    <a:pt x="3510" y="1024"/>
                    <a:pt x="2892" y="1120"/>
                    <a:pt x="2316" y="1333"/>
                  </a:cubicBezTo>
                  <a:cubicBezTo>
                    <a:pt x="2006" y="1472"/>
                    <a:pt x="1697" y="1557"/>
                    <a:pt x="1430" y="1739"/>
                  </a:cubicBezTo>
                  <a:cubicBezTo>
                    <a:pt x="1163" y="1867"/>
                    <a:pt x="843" y="2048"/>
                    <a:pt x="534" y="2091"/>
                  </a:cubicBezTo>
                  <a:cubicBezTo>
                    <a:pt x="449" y="2112"/>
                    <a:pt x="361" y="2123"/>
                    <a:pt x="271" y="2123"/>
                  </a:cubicBezTo>
                  <a:cubicBezTo>
                    <a:pt x="182" y="2123"/>
                    <a:pt x="91" y="2112"/>
                    <a:pt x="1" y="2091"/>
                  </a:cubicBezTo>
                  <a:lnTo>
                    <a:pt x="1" y="2091"/>
                  </a:lnTo>
                  <a:cubicBezTo>
                    <a:pt x="225" y="2187"/>
                    <a:pt x="449" y="2230"/>
                    <a:pt x="673" y="2272"/>
                  </a:cubicBezTo>
                  <a:cubicBezTo>
                    <a:pt x="1073" y="2355"/>
                    <a:pt x="1496" y="2407"/>
                    <a:pt x="1924" y="2407"/>
                  </a:cubicBezTo>
                  <a:cubicBezTo>
                    <a:pt x="2157" y="2407"/>
                    <a:pt x="2392" y="2391"/>
                    <a:pt x="2625" y="2358"/>
                  </a:cubicBezTo>
                  <a:cubicBezTo>
                    <a:pt x="3297" y="2315"/>
                    <a:pt x="4001" y="2133"/>
                    <a:pt x="4673" y="1920"/>
                  </a:cubicBezTo>
                  <a:cubicBezTo>
                    <a:pt x="5292" y="1696"/>
                    <a:pt x="5964" y="1472"/>
                    <a:pt x="6540" y="1120"/>
                  </a:cubicBezTo>
                  <a:cubicBezTo>
                    <a:pt x="6849" y="981"/>
                    <a:pt x="7116" y="757"/>
                    <a:pt x="7383" y="533"/>
                  </a:cubicBezTo>
                  <a:cubicBezTo>
                    <a:pt x="7607" y="405"/>
                    <a:pt x="7777" y="224"/>
                    <a:pt x="7916" y="0"/>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3090086" y="3044508"/>
              <a:ext cx="275658" cy="164256"/>
            </a:xfrm>
            <a:custGeom>
              <a:avLst/>
              <a:gdLst/>
              <a:ahLst/>
              <a:cxnLst/>
              <a:rect l="l" t="t" r="r" b="b"/>
              <a:pathLst>
                <a:path w="7020" h="4183" extrusionOk="0">
                  <a:moveTo>
                    <a:pt x="7020" y="1"/>
                  </a:moveTo>
                  <a:lnTo>
                    <a:pt x="7020" y="1"/>
                  </a:lnTo>
                  <a:cubicBezTo>
                    <a:pt x="6348" y="86"/>
                    <a:pt x="5686" y="182"/>
                    <a:pt x="5014" y="310"/>
                  </a:cubicBezTo>
                  <a:cubicBezTo>
                    <a:pt x="4438" y="395"/>
                    <a:pt x="3862" y="449"/>
                    <a:pt x="3329" y="662"/>
                  </a:cubicBezTo>
                  <a:cubicBezTo>
                    <a:pt x="2796" y="886"/>
                    <a:pt x="2348" y="1249"/>
                    <a:pt x="1953" y="1643"/>
                  </a:cubicBezTo>
                  <a:cubicBezTo>
                    <a:pt x="1505" y="2049"/>
                    <a:pt x="1153" y="2486"/>
                    <a:pt x="843" y="2977"/>
                  </a:cubicBezTo>
                  <a:cubicBezTo>
                    <a:pt x="577" y="3425"/>
                    <a:pt x="353" y="3820"/>
                    <a:pt x="1" y="4182"/>
                  </a:cubicBezTo>
                  <a:cubicBezTo>
                    <a:pt x="619" y="4044"/>
                    <a:pt x="1067" y="3649"/>
                    <a:pt x="1505" y="3243"/>
                  </a:cubicBezTo>
                  <a:cubicBezTo>
                    <a:pt x="1953" y="2849"/>
                    <a:pt x="2401" y="2443"/>
                    <a:pt x="2934" y="2177"/>
                  </a:cubicBezTo>
                  <a:cubicBezTo>
                    <a:pt x="3414" y="1953"/>
                    <a:pt x="3948" y="1867"/>
                    <a:pt x="4438" y="1729"/>
                  </a:cubicBezTo>
                  <a:cubicBezTo>
                    <a:pt x="4972" y="1558"/>
                    <a:pt x="5505" y="1377"/>
                    <a:pt x="5953" y="1025"/>
                  </a:cubicBezTo>
                  <a:cubicBezTo>
                    <a:pt x="6348" y="758"/>
                    <a:pt x="6668" y="353"/>
                    <a:pt x="702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9"/>
            <p:cNvSpPr/>
            <p:nvPr/>
          </p:nvSpPr>
          <p:spPr>
            <a:xfrm>
              <a:off x="3355257" y="2718200"/>
              <a:ext cx="94281" cy="305423"/>
            </a:xfrm>
            <a:custGeom>
              <a:avLst/>
              <a:gdLst/>
              <a:ahLst/>
              <a:cxnLst/>
              <a:rect l="l" t="t" r="r" b="b"/>
              <a:pathLst>
                <a:path w="2401" h="7778" extrusionOk="0">
                  <a:moveTo>
                    <a:pt x="2219" y="1"/>
                  </a:moveTo>
                  <a:cubicBezTo>
                    <a:pt x="1952" y="491"/>
                    <a:pt x="1600" y="843"/>
                    <a:pt x="1248" y="1291"/>
                  </a:cubicBezTo>
                  <a:cubicBezTo>
                    <a:pt x="886" y="1729"/>
                    <a:pt x="576" y="2262"/>
                    <a:pt x="352" y="2796"/>
                  </a:cubicBezTo>
                  <a:cubicBezTo>
                    <a:pt x="182" y="3286"/>
                    <a:pt x="0" y="3862"/>
                    <a:pt x="0" y="4438"/>
                  </a:cubicBezTo>
                  <a:cubicBezTo>
                    <a:pt x="0" y="5025"/>
                    <a:pt x="128" y="5601"/>
                    <a:pt x="224" y="6177"/>
                  </a:cubicBezTo>
                  <a:cubicBezTo>
                    <a:pt x="352" y="6710"/>
                    <a:pt x="448" y="7244"/>
                    <a:pt x="534" y="7777"/>
                  </a:cubicBezTo>
                  <a:lnTo>
                    <a:pt x="534" y="7692"/>
                  </a:lnTo>
                  <a:cubicBezTo>
                    <a:pt x="576" y="7511"/>
                    <a:pt x="576" y="7372"/>
                    <a:pt x="576" y="7201"/>
                  </a:cubicBezTo>
                  <a:cubicBezTo>
                    <a:pt x="534" y="6892"/>
                    <a:pt x="534" y="6572"/>
                    <a:pt x="576" y="6262"/>
                  </a:cubicBezTo>
                  <a:cubicBezTo>
                    <a:pt x="758" y="5110"/>
                    <a:pt x="1462" y="4225"/>
                    <a:pt x="1952" y="3201"/>
                  </a:cubicBezTo>
                  <a:cubicBezTo>
                    <a:pt x="2176" y="2710"/>
                    <a:pt x="2358" y="2177"/>
                    <a:pt x="2400" y="1601"/>
                  </a:cubicBezTo>
                  <a:cubicBezTo>
                    <a:pt x="2400" y="1291"/>
                    <a:pt x="2358" y="971"/>
                    <a:pt x="2315" y="662"/>
                  </a:cubicBezTo>
                  <a:cubicBezTo>
                    <a:pt x="2262" y="438"/>
                    <a:pt x="2219" y="225"/>
                    <a:pt x="2219"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9"/>
            <p:cNvSpPr/>
            <p:nvPr/>
          </p:nvSpPr>
          <p:spPr>
            <a:xfrm>
              <a:off x="3550845" y="3078788"/>
              <a:ext cx="352347" cy="101310"/>
            </a:xfrm>
            <a:custGeom>
              <a:avLst/>
              <a:gdLst/>
              <a:ahLst/>
              <a:cxnLst/>
              <a:rect l="l" t="t" r="r" b="b"/>
              <a:pathLst>
                <a:path w="8973" h="2580" extrusionOk="0">
                  <a:moveTo>
                    <a:pt x="6070" y="0"/>
                  </a:moveTo>
                  <a:cubicBezTo>
                    <a:pt x="5675" y="0"/>
                    <a:pt x="5279" y="44"/>
                    <a:pt x="4887" y="152"/>
                  </a:cubicBezTo>
                  <a:cubicBezTo>
                    <a:pt x="4215" y="322"/>
                    <a:pt x="3596" y="642"/>
                    <a:pt x="3020" y="952"/>
                  </a:cubicBezTo>
                  <a:cubicBezTo>
                    <a:pt x="2444" y="1261"/>
                    <a:pt x="1868" y="1570"/>
                    <a:pt x="1281" y="1880"/>
                  </a:cubicBezTo>
                  <a:cubicBezTo>
                    <a:pt x="929" y="2104"/>
                    <a:pt x="438" y="2285"/>
                    <a:pt x="1" y="2285"/>
                  </a:cubicBezTo>
                  <a:cubicBezTo>
                    <a:pt x="129" y="2328"/>
                    <a:pt x="214" y="2370"/>
                    <a:pt x="353" y="2413"/>
                  </a:cubicBezTo>
                  <a:cubicBezTo>
                    <a:pt x="534" y="2456"/>
                    <a:pt x="662" y="2509"/>
                    <a:pt x="844" y="2552"/>
                  </a:cubicBezTo>
                  <a:cubicBezTo>
                    <a:pt x="972" y="2569"/>
                    <a:pt x="1100" y="2580"/>
                    <a:pt x="1228" y="2580"/>
                  </a:cubicBezTo>
                  <a:cubicBezTo>
                    <a:pt x="1409" y="2580"/>
                    <a:pt x="1591" y="2559"/>
                    <a:pt x="1772" y="2509"/>
                  </a:cubicBezTo>
                  <a:cubicBezTo>
                    <a:pt x="1910" y="2413"/>
                    <a:pt x="2038" y="2370"/>
                    <a:pt x="2220" y="2285"/>
                  </a:cubicBezTo>
                  <a:cubicBezTo>
                    <a:pt x="2348" y="2189"/>
                    <a:pt x="2486" y="2146"/>
                    <a:pt x="2614" y="2061"/>
                  </a:cubicBezTo>
                  <a:cubicBezTo>
                    <a:pt x="2935" y="1976"/>
                    <a:pt x="3201" y="1837"/>
                    <a:pt x="3511" y="1752"/>
                  </a:cubicBezTo>
                  <a:cubicBezTo>
                    <a:pt x="4129" y="1570"/>
                    <a:pt x="4748" y="1485"/>
                    <a:pt x="5377" y="1389"/>
                  </a:cubicBezTo>
                  <a:cubicBezTo>
                    <a:pt x="5996" y="1346"/>
                    <a:pt x="6668" y="1304"/>
                    <a:pt x="7287" y="1218"/>
                  </a:cubicBezTo>
                  <a:cubicBezTo>
                    <a:pt x="7596" y="1122"/>
                    <a:pt x="7906" y="1037"/>
                    <a:pt x="8215" y="909"/>
                  </a:cubicBezTo>
                  <a:cubicBezTo>
                    <a:pt x="8482" y="770"/>
                    <a:pt x="8706" y="642"/>
                    <a:pt x="8930" y="504"/>
                  </a:cubicBezTo>
                  <a:cubicBezTo>
                    <a:pt x="8972" y="504"/>
                    <a:pt x="8972" y="461"/>
                    <a:pt x="8972" y="461"/>
                  </a:cubicBezTo>
                  <a:cubicBezTo>
                    <a:pt x="8663" y="461"/>
                    <a:pt x="8354" y="376"/>
                    <a:pt x="8044" y="280"/>
                  </a:cubicBezTo>
                  <a:cubicBezTo>
                    <a:pt x="7682" y="194"/>
                    <a:pt x="7287" y="109"/>
                    <a:pt x="6881" y="56"/>
                  </a:cubicBezTo>
                  <a:cubicBezTo>
                    <a:pt x="6612" y="21"/>
                    <a:pt x="6342" y="0"/>
                    <a:pt x="6070" y="0"/>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9"/>
            <p:cNvSpPr/>
            <p:nvPr/>
          </p:nvSpPr>
          <p:spPr>
            <a:xfrm>
              <a:off x="3398804" y="3074233"/>
              <a:ext cx="103077" cy="336837"/>
            </a:xfrm>
            <a:custGeom>
              <a:avLst/>
              <a:gdLst/>
              <a:ahLst/>
              <a:cxnLst/>
              <a:rect l="l" t="t" r="r" b="b"/>
              <a:pathLst>
                <a:path w="2625" h="8578" extrusionOk="0">
                  <a:moveTo>
                    <a:pt x="43" y="1"/>
                  </a:moveTo>
                  <a:cubicBezTo>
                    <a:pt x="43" y="225"/>
                    <a:pt x="1" y="438"/>
                    <a:pt x="1" y="705"/>
                  </a:cubicBezTo>
                  <a:cubicBezTo>
                    <a:pt x="1" y="1068"/>
                    <a:pt x="1" y="1420"/>
                    <a:pt x="43" y="1772"/>
                  </a:cubicBezTo>
                  <a:cubicBezTo>
                    <a:pt x="86" y="2092"/>
                    <a:pt x="182" y="2444"/>
                    <a:pt x="267" y="2753"/>
                  </a:cubicBezTo>
                  <a:cubicBezTo>
                    <a:pt x="406" y="3063"/>
                    <a:pt x="577" y="3329"/>
                    <a:pt x="801" y="3596"/>
                  </a:cubicBezTo>
                  <a:cubicBezTo>
                    <a:pt x="982" y="3863"/>
                    <a:pt x="1153" y="4129"/>
                    <a:pt x="1291" y="4396"/>
                  </a:cubicBezTo>
                  <a:cubicBezTo>
                    <a:pt x="1419" y="4663"/>
                    <a:pt x="1558" y="4929"/>
                    <a:pt x="1643" y="5196"/>
                  </a:cubicBezTo>
                  <a:cubicBezTo>
                    <a:pt x="1867" y="5772"/>
                    <a:pt x="2006" y="6359"/>
                    <a:pt x="2049" y="6935"/>
                  </a:cubicBezTo>
                  <a:cubicBezTo>
                    <a:pt x="2091" y="7244"/>
                    <a:pt x="2091" y="7553"/>
                    <a:pt x="2091" y="7863"/>
                  </a:cubicBezTo>
                  <a:cubicBezTo>
                    <a:pt x="2091" y="8002"/>
                    <a:pt x="2091" y="8130"/>
                    <a:pt x="2134" y="8268"/>
                  </a:cubicBezTo>
                  <a:cubicBezTo>
                    <a:pt x="2134" y="8396"/>
                    <a:pt x="2177" y="8492"/>
                    <a:pt x="2219" y="8578"/>
                  </a:cubicBezTo>
                  <a:cubicBezTo>
                    <a:pt x="2401" y="8002"/>
                    <a:pt x="2486" y="7329"/>
                    <a:pt x="2540" y="6711"/>
                  </a:cubicBezTo>
                  <a:cubicBezTo>
                    <a:pt x="2582" y="6135"/>
                    <a:pt x="2625" y="5505"/>
                    <a:pt x="2540" y="4887"/>
                  </a:cubicBezTo>
                  <a:cubicBezTo>
                    <a:pt x="2401" y="4268"/>
                    <a:pt x="2177" y="3639"/>
                    <a:pt x="1953" y="3063"/>
                  </a:cubicBezTo>
                  <a:cubicBezTo>
                    <a:pt x="1739" y="2486"/>
                    <a:pt x="1419" y="1910"/>
                    <a:pt x="1067" y="1377"/>
                  </a:cubicBezTo>
                  <a:cubicBezTo>
                    <a:pt x="758" y="886"/>
                    <a:pt x="406" y="438"/>
                    <a:pt x="43"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3543738" y="3177309"/>
              <a:ext cx="148313" cy="268511"/>
            </a:xfrm>
            <a:custGeom>
              <a:avLst/>
              <a:gdLst/>
              <a:ahLst/>
              <a:cxnLst/>
              <a:rect l="l" t="t" r="r" b="b"/>
              <a:pathLst>
                <a:path w="3777" h="6838" extrusionOk="0">
                  <a:moveTo>
                    <a:pt x="1" y="0"/>
                  </a:moveTo>
                  <a:cubicBezTo>
                    <a:pt x="1" y="43"/>
                    <a:pt x="43" y="85"/>
                    <a:pt x="43" y="128"/>
                  </a:cubicBezTo>
                  <a:cubicBezTo>
                    <a:pt x="129" y="267"/>
                    <a:pt x="225" y="395"/>
                    <a:pt x="310" y="534"/>
                  </a:cubicBezTo>
                  <a:cubicBezTo>
                    <a:pt x="449" y="747"/>
                    <a:pt x="619" y="1014"/>
                    <a:pt x="801" y="1238"/>
                  </a:cubicBezTo>
                  <a:cubicBezTo>
                    <a:pt x="1153" y="1643"/>
                    <a:pt x="1462" y="2080"/>
                    <a:pt x="1729" y="2528"/>
                  </a:cubicBezTo>
                  <a:cubicBezTo>
                    <a:pt x="1867" y="2752"/>
                    <a:pt x="1995" y="2976"/>
                    <a:pt x="2091" y="3200"/>
                  </a:cubicBezTo>
                  <a:cubicBezTo>
                    <a:pt x="2219" y="3467"/>
                    <a:pt x="2315" y="3734"/>
                    <a:pt x="2358" y="4000"/>
                  </a:cubicBezTo>
                  <a:cubicBezTo>
                    <a:pt x="2486" y="4534"/>
                    <a:pt x="2582" y="5110"/>
                    <a:pt x="2795" y="5643"/>
                  </a:cubicBezTo>
                  <a:cubicBezTo>
                    <a:pt x="2977" y="6081"/>
                    <a:pt x="3286" y="6529"/>
                    <a:pt x="3692" y="6838"/>
                  </a:cubicBezTo>
                  <a:cubicBezTo>
                    <a:pt x="3734" y="6753"/>
                    <a:pt x="3734" y="6614"/>
                    <a:pt x="3734" y="6529"/>
                  </a:cubicBezTo>
                  <a:cubicBezTo>
                    <a:pt x="3734" y="6401"/>
                    <a:pt x="3777" y="6219"/>
                    <a:pt x="3777" y="6081"/>
                  </a:cubicBezTo>
                  <a:cubicBezTo>
                    <a:pt x="3777" y="5771"/>
                    <a:pt x="3777" y="5505"/>
                    <a:pt x="3734" y="5195"/>
                  </a:cubicBezTo>
                  <a:cubicBezTo>
                    <a:pt x="3692" y="4704"/>
                    <a:pt x="3553" y="4214"/>
                    <a:pt x="3329" y="3734"/>
                  </a:cubicBezTo>
                  <a:cubicBezTo>
                    <a:pt x="3116" y="3200"/>
                    <a:pt x="2753" y="2710"/>
                    <a:pt x="2401" y="2262"/>
                  </a:cubicBezTo>
                  <a:cubicBezTo>
                    <a:pt x="1686" y="1376"/>
                    <a:pt x="886" y="619"/>
                    <a:pt x="1" y="0"/>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3075872" y="2701197"/>
              <a:ext cx="952983" cy="756371"/>
            </a:xfrm>
            <a:custGeom>
              <a:avLst/>
              <a:gdLst/>
              <a:ahLst/>
              <a:cxnLst/>
              <a:rect l="l" t="t" r="r" b="b"/>
              <a:pathLst>
                <a:path w="24269" h="19262" extrusionOk="0">
                  <a:moveTo>
                    <a:pt x="9334" y="434"/>
                  </a:moveTo>
                  <a:cubicBezTo>
                    <a:pt x="9334" y="658"/>
                    <a:pt x="9377" y="871"/>
                    <a:pt x="9430" y="1095"/>
                  </a:cubicBezTo>
                  <a:cubicBezTo>
                    <a:pt x="9473" y="1404"/>
                    <a:pt x="9515" y="1724"/>
                    <a:pt x="9515" y="2034"/>
                  </a:cubicBezTo>
                  <a:cubicBezTo>
                    <a:pt x="9473" y="2610"/>
                    <a:pt x="9291" y="3143"/>
                    <a:pt x="9067" y="3634"/>
                  </a:cubicBezTo>
                  <a:cubicBezTo>
                    <a:pt x="8577" y="4658"/>
                    <a:pt x="7873" y="5543"/>
                    <a:pt x="7691" y="6695"/>
                  </a:cubicBezTo>
                  <a:cubicBezTo>
                    <a:pt x="7649" y="7005"/>
                    <a:pt x="7649" y="7325"/>
                    <a:pt x="7691" y="7634"/>
                  </a:cubicBezTo>
                  <a:cubicBezTo>
                    <a:pt x="7691" y="7805"/>
                    <a:pt x="7691" y="7944"/>
                    <a:pt x="7649" y="8125"/>
                  </a:cubicBezTo>
                  <a:lnTo>
                    <a:pt x="7649" y="8210"/>
                  </a:lnTo>
                  <a:cubicBezTo>
                    <a:pt x="7563" y="7677"/>
                    <a:pt x="7467" y="7143"/>
                    <a:pt x="7339" y="6610"/>
                  </a:cubicBezTo>
                  <a:cubicBezTo>
                    <a:pt x="7243" y="6034"/>
                    <a:pt x="7115" y="5458"/>
                    <a:pt x="7115" y="4871"/>
                  </a:cubicBezTo>
                  <a:cubicBezTo>
                    <a:pt x="7115" y="4295"/>
                    <a:pt x="7297" y="3719"/>
                    <a:pt x="7467" y="3229"/>
                  </a:cubicBezTo>
                  <a:cubicBezTo>
                    <a:pt x="7691" y="2695"/>
                    <a:pt x="8001" y="2162"/>
                    <a:pt x="8363" y="1724"/>
                  </a:cubicBezTo>
                  <a:cubicBezTo>
                    <a:pt x="8715" y="1276"/>
                    <a:pt x="9067" y="924"/>
                    <a:pt x="9334" y="434"/>
                  </a:cubicBezTo>
                  <a:close/>
                  <a:moveTo>
                    <a:pt x="9430" y="295"/>
                  </a:moveTo>
                  <a:cubicBezTo>
                    <a:pt x="10006" y="1234"/>
                    <a:pt x="10177" y="2471"/>
                    <a:pt x="10134" y="3591"/>
                  </a:cubicBezTo>
                  <a:cubicBezTo>
                    <a:pt x="10091" y="4786"/>
                    <a:pt x="9697" y="5938"/>
                    <a:pt x="9025" y="6919"/>
                  </a:cubicBezTo>
                  <a:cubicBezTo>
                    <a:pt x="8673" y="7495"/>
                    <a:pt x="8267" y="7986"/>
                    <a:pt x="7777" y="8392"/>
                  </a:cubicBezTo>
                  <a:lnTo>
                    <a:pt x="7777" y="8210"/>
                  </a:lnTo>
                  <a:cubicBezTo>
                    <a:pt x="7830" y="8072"/>
                    <a:pt x="7830" y="7944"/>
                    <a:pt x="7830" y="7762"/>
                  </a:cubicBezTo>
                  <a:cubicBezTo>
                    <a:pt x="7830" y="7495"/>
                    <a:pt x="7777" y="7186"/>
                    <a:pt x="7830" y="6919"/>
                  </a:cubicBezTo>
                  <a:cubicBezTo>
                    <a:pt x="7873" y="6343"/>
                    <a:pt x="8043" y="5810"/>
                    <a:pt x="8267" y="5319"/>
                  </a:cubicBezTo>
                  <a:cubicBezTo>
                    <a:pt x="8758" y="4338"/>
                    <a:pt x="9473" y="3367"/>
                    <a:pt x="9558" y="2258"/>
                  </a:cubicBezTo>
                  <a:cubicBezTo>
                    <a:pt x="9601" y="1895"/>
                    <a:pt x="9558" y="1586"/>
                    <a:pt x="9515" y="1234"/>
                  </a:cubicBezTo>
                  <a:cubicBezTo>
                    <a:pt x="9473" y="967"/>
                    <a:pt x="9430" y="658"/>
                    <a:pt x="9377" y="338"/>
                  </a:cubicBezTo>
                  <a:lnTo>
                    <a:pt x="9430" y="295"/>
                  </a:lnTo>
                  <a:close/>
                  <a:moveTo>
                    <a:pt x="15198" y="5880"/>
                  </a:moveTo>
                  <a:cubicBezTo>
                    <a:pt x="15363" y="5880"/>
                    <a:pt x="15528" y="5885"/>
                    <a:pt x="15692" y="5895"/>
                  </a:cubicBezTo>
                  <a:cubicBezTo>
                    <a:pt x="16044" y="5938"/>
                    <a:pt x="16407" y="5991"/>
                    <a:pt x="16801" y="6077"/>
                  </a:cubicBezTo>
                  <a:cubicBezTo>
                    <a:pt x="16990" y="6107"/>
                    <a:pt x="17200" y="6137"/>
                    <a:pt x="17401" y="6137"/>
                  </a:cubicBezTo>
                  <a:cubicBezTo>
                    <a:pt x="17484" y="6137"/>
                    <a:pt x="17566" y="6132"/>
                    <a:pt x="17644" y="6119"/>
                  </a:cubicBezTo>
                  <a:lnTo>
                    <a:pt x="17644" y="6162"/>
                  </a:lnTo>
                  <a:cubicBezTo>
                    <a:pt x="17164" y="6610"/>
                    <a:pt x="16631" y="7005"/>
                    <a:pt x="16044" y="7271"/>
                  </a:cubicBezTo>
                  <a:cubicBezTo>
                    <a:pt x="15425" y="7495"/>
                    <a:pt x="14764" y="7634"/>
                    <a:pt x="14092" y="7677"/>
                  </a:cubicBezTo>
                  <a:cubicBezTo>
                    <a:pt x="13430" y="7720"/>
                    <a:pt x="12758" y="7720"/>
                    <a:pt x="12097" y="7805"/>
                  </a:cubicBezTo>
                  <a:cubicBezTo>
                    <a:pt x="11382" y="7901"/>
                    <a:pt x="10710" y="8029"/>
                    <a:pt x="10091" y="8338"/>
                  </a:cubicBezTo>
                  <a:cubicBezTo>
                    <a:pt x="9782" y="8477"/>
                    <a:pt x="9473" y="8658"/>
                    <a:pt x="9163" y="8829"/>
                  </a:cubicBezTo>
                  <a:cubicBezTo>
                    <a:pt x="9025" y="8925"/>
                    <a:pt x="8897" y="9010"/>
                    <a:pt x="8758" y="9053"/>
                  </a:cubicBezTo>
                  <a:cubicBezTo>
                    <a:pt x="8673" y="9096"/>
                    <a:pt x="8577" y="9096"/>
                    <a:pt x="8491" y="9096"/>
                  </a:cubicBezTo>
                  <a:cubicBezTo>
                    <a:pt x="8491" y="9096"/>
                    <a:pt x="8491" y="9138"/>
                    <a:pt x="8449" y="9138"/>
                  </a:cubicBezTo>
                  <a:lnTo>
                    <a:pt x="8449" y="9096"/>
                  </a:lnTo>
                  <a:cubicBezTo>
                    <a:pt x="8715" y="8925"/>
                    <a:pt x="8939" y="8658"/>
                    <a:pt x="9206" y="8392"/>
                  </a:cubicBezTo>
                  <a:cubicBezTo>
                    <a:pt x="9473" y="8168"/>
                    <a:pt x="9739" y="7944"/>
                    <a:pt x="10006" y="7720"/>
                  </a:cubicBezTo>
                  <a:cubicBezTo>
                    <a:pt x="10539" y="7271"/>
                    <a:pt x="11158" y="6919"/>
                    <a:pt x="11777" y="6610"/>
                  </a:cubicBezTo>
                  <a:cubicBezTo>
                    <a:pt x="12834" y="6142"/>
                    <a:pt x="14022" y="5880"/>
                    <a:pt x="15198" y="5880"/>
                  </a:cubicBezTo>
                  <a:close/>
                  <a:moveTo>
                    <a:pt x="17516" y="6343"/>
                  </a:moveTo>
                  <a:cubicBezTo>
                    <a:pt x="16897" y="7453"/>
                    <a:pt x="15831" y="8210"/>
                    <a:pt x="14668" y="8744"/>
                  </a:cubicBezTo>
                  <a:cubicBezTo>
                    <a:pt x="14006" y="9010"/>
                    <a:pt x="13334" y="9234"/>
                    <a:pt x="12673" y="9405"/>
                  </a:cubicBezTo>
                  <a:cubicBezTo>
                    <a:pt x="12068" y="9568"/>
                    <a:pt x="11472" y="9731"/>
                    <a:pt x="10838" y="9731"/>
                  </a:cubicBezTo>
                  <a:cubicBezTo>
                    <a:pt x="10768" y="9731"/>
                    <a:pt x="10696" y="9729"/>
                    <a:pt x="10625" y="9725"/>
                  </a:cubicBezTo>
                  <a:cubicBezTo>
                    <a:pt x="10273" y="9725"/>
                    <a:pt x="9867" y="9629"/>
                    <a:pt x="9515" y="9544"/>
                  </a:cubicBezTo>
                  <a:cubicBezTo>
                    <a:pt x="9249" y="9458"/>
                    <a:pt x="8939" y="9362"/>
                    <a:pt x="8673" y="9234"/>
                  </a:cubicBezTo>
                  <a:lnTo>
                    <a:pt x="8715" y="9234"/>
                  </a:lnTo>
                  <a:cubicBezTo>
                    <a:pt x="8801" y="9192"/>
                    <a:pt x="8843" y="9192"/>
                    <a:pt x="8939" y="9138"/>
                  </a:cubicBezTo>
                  <a:cubicBezTo>
                    <a:pt x="9067" y="9053"/>
                    <a:pt x="9206" y="8968"/>
                    <a:pt x="9334" y="8925"/>
                  </a:cubicBezTo>
                  <a:cubicBezTo>
                    <a:pt x="9601" y="8701"/>
                    <a:pt x="9910" y="8562"/>
                    <a:pt x="10230" y="8434"/>
                  </a:cubicBezTo>
                  <a:cubicBezTo>
                    <a:pt x="10849" y="8125"/>
                    <a:pt x="11510" y="7986"/>
                    <a:pt x="12182" y="7901"/>
                  </a:cubicBezTo>
                  <a:cubicBezTo>
                    <a:pt x="12801" y="7858"/>
                    <a:pt x="13473" y="7805"/>
                    <a:pt x="14092" y="7762"/>
                  </a:cubicBezTo>
                  <a:cubicBezTo>
                    <a:pt x="14710" y="7720"/>
                    <a:pt x="15383" y="7634"/>
                    <a:pt x="15959" y="7367"/>
                  </a:cubicBezTo>
                  <a:cubicBezTo>
                    <a:pt x="16535" y="7143"/>
                    <a:pt x="17068" y="6791"/>
                    <a:pt x="17516" y="6343"/>
                  </a:cubicBezTo>
                  <a:close/>
                  <a:moveTo>
                    <a:pt x="18166" y="9616"/>
                  </a:moveTo>
                  <a:cubicBezTo>
                    <a:pt x="18438" y="9616"/>
                    <a:pt x="18708" y="9637"/>
                    <a:pt x="18977" y="9672"/>
                  </a:cubicBezTo>
                  <a:cubicBezTo>
                    <a:pt x="19383" y="9725"/>
                    <a:pt x="19778" y="9810"/>
                    <a:pt x="20140" y="9896"/>
                  </a:cubicBezTo>
                  <a:cubicBezTo>
                    <a:pt x="20450" y="9992"/>
                    <a:pt x="20759" y="10077"/>
                    <a:pt x="21068" y="10077"/>
                  </a:cubicBezTo>
                  <a:cubicBezTo>
                    <a:pt x="21068" y="10077"/>
                    <a:pt x="21068" y="10120"/>
                    <a:pt x="21026" y="10120"/>
                  </a:cubicBezTo>
                  <a:cubicBezTo>
                    <a:pt x="20802" y="10258"/>
                    <a:pt x="20578" y="10386"/>
                    <a:pt x="20311" y="10525"/>
                  </a:cubicBezTo>
                  <a:cubicBezTo>
                    <a:pt x="20002" y="10653"/>
                    <a:pt x="19692" y="10738"/>
                    <a:pt x="19383" y="10834"/>
                  </a:cubicBezTo>
                  <a:cubicBezTo>
                    <a:pt x="18764" y="10920"/>
                    <a:pt x="18092" y="10962"/>
                    <a:pt x="17473" y="11005"/>
                  </a:cubicBezTo>
                  <a:cubicBezTo>
                    <a:pt x="16844" y="11101"/>
                    <a:pt x="16225" y="11186"/>
                    <a:pt x="15607" y="11368"/>
                  </a:cubicBezTo>
                  <a:cubicBezTo>
                    <a:pt x="15297" y="11453"/>
                    <a:pt x="15031" y="11592"/>
                    <a:pt x="14710" y="11677"/>
                  </a:cubicBezTo>
                  <a:cubicBezTo>
                    <a:pt x="14582" y="11762"/>
                    <a:pt x="14444" y="11805"/>
                    <a:pt x="14316" y="11901"/>
                  </a:cubicBezTo>
                  <a:cubicBezTo>
                    <a:pt x="14134" y="11986"/>
                    <a:pt x="14006" y="12029"/>
                    <a:pt x="13868" y="12125"/>
                  </a:cubicBezTo>
                  <a:cubicBezTo>
                    <a:pt x="13687" y="12175"/>
                    <a:pt x="13505" y="12196"/>
                    <a:pt x="13324" y="12196"/>
                  </a:cubicBezTo>
                  <a:cubicBezTo>
                    <a:pt x="13196" y="12196"/>
                    <a:pt x="13068" y="12185"/>
                    <a:pt x="12940" y="12168"/>
                  </a:cubicBezTo>
                  <a:cubicBezTo>
                    <a:pt x="12758" y="12125"/>
                    <a:pt x="12630" y="12072"/>
                    <a:pt x="12449" y="12029"/>
                  </a:cubicBezTo>
                  <a:cubicBezTo>
                    <a:pt x="12310" y="11986"/>
                    <a:pt x="12225" y="11944"/>
                    <a:pt x="12097" y="11901"/>
                  </a:cubicBezTo>
                  <a:cubicBezTo>
                    <a:pt x="12534" y="11901"/>
                    <a:pt x="13025" y="11720"/>
                    <a:pt x="13377" y="11496"/>
                  </a:cubicBezTo>
                  <a:cubicBezTo>
                    <a:pt x="13964" y="11186"/>
                    <a:pt x="14540" y="10877"/>
                    <a:pt x="15116" y="10568"/>
                  </a:cubicBezTo>
                  <a:cubicBezTo>
                    <a:pt x="15692" y="10258"/>
                    <a:pt x="16311" y="9938"/>
                    <a:pt x="16983" y="9768"/>
                  </a:cubicBezTo>
                  <a:cubicBezTo>
                    <a:pt x="17375" y="9660"/>
                    <a:pt x="17771" y="9616"/>
                    <a:pt x="18166" y="9616"/>
                  </a:cubicBezTo>
                  <a:close/>
                  <a:moveTo>
                    <a:pt x="20983" y="10205"/>
                  </a:moveTo>
                  <a:cubicBezTo>
                    <a:pt x="20844" y="10429"/>
                    <a:pt x="20674" y="10610"/>
                    <a:pt x="20450" y="10738"/>
                  </a:cubicBezTo>
                  <a:cubicBezTo>
                    <a:pt x="20183" y="10962"/>
                    <a:pt x="19916" y="11186"/>
                    <a:pt x="19607" y="11325"/>
                  </a:cubicBezTo>
                  <a:cubicBezTo>
                    <a:pt x="19031" y="11677"/>
                    <a:pt x="18359" y="11901"/>
                    <a:pt x="17740" y="12125"/>
                  </a:cubicBezTo>
                  <a:cubicBezTo>
                    <a:pt x="17068" y="12338"/>
                    <a:pt x="16364" y="12520"/>
                    <a:pt x="15692" y="12563"/>
                  </a:cubicBezTo>
                  <a:cubicBezTo>
                    <a:pt x="15459" y="12596"/>
                    <a:pt x="15224" y="12612"/>
                    <a:pt x="14991" y="12612"/>
                  </a:cubicBezTo>
                  <a:cubicBezTo>
                    <a:pt x="14563" y="12612"/>
                    <a:pt x="14140" y="12560"/>
                    <a:pt x="13740" y="12477"/>
                  </a:cubicBezTo>
                  <a:cubicBezTo>
                    <a:pt x="13516" y="12435"/>
                    <a:pt x="13292" y="12392"/>
                    <a:pt x="13068" y="12296"/>
                  </a:cubicBezTo>
                  <a:lnTo>
                    <a:pt x="13068" y="12296"/>
                  </a:lnTo>
                  <a:cubicBezTo>
                    <a:pt x="13158" y="12317"/>
                    <a:pt x="13249" y="12328"/>
                    <a:pt x="13338" y="12328"/>
                  </a:cubicBezTo>
                  <a:cubicBezTo>
                    <a:pt x="13428" y="12328"/>
                    <a:pt x="13516" y="12317"/>
                    <a:pt x="13601" y="12296"/>
                  </a:cubicBezTo>
                  <a:cubicBezTo>
                    <a:pt x="13910" y="12253"/>
                    <a:pt x="14230" y="12072"/>
                    <a:pt x="14497" y="11944"/>
                  </a:cubicBezTo>
                  <a:cubicBezTo>
                    <a:pt x="14764" y="11762"/>
                    <a:pt x="15073" y="11677"/>
                    <a:pt x="15383" y="11538"/>
                  </a:cubicBezTo>
                  <a:cubicBezTo>
                    <a:pt x="15959" y="11325"/>
                    <a:pt x="16577" y="11229"/>
                    <a:pt x="17249" y="11144"/>
                  </a:cubicBezTo>
                  <a:cubicBezTo>
                    <a:pt x="17559" y="11101"/>
                    <a:pt x="17868" y="11058"/>
                    <a:pt x="18177" y="11005"/>
                  </a:cubicBezTo>
                  <a:cubicBezTo>
                    <a:pt x="18540" y="11005"/>
                    <a:pt x="18849" y="10962"/>
                    <a:pt x="19201" y="10920"/>
                  </a:cubicBezTo>
                  <a:cubicBezTo>
                    <a:pt x="19564" y="10877"/>
                    <a:pt x="19916" y="10792"/>
                    <a:pt x="20226" y="10610"/>
                  </a:cubicBezTo>
                  <a:cubicBezTo>
                    <a:pt x="20492" y="10525"/>
                    <a:pt x="20759" y="10344"/>
                    <a:pt x="20983" y="10205"/>
                  </a:cubicBezTo>
                  <a:close/>
                  <a:moveTo>
                    <a:pt x="7382" y="8744"/>
                  </a:moveTo>
                  <a:cubicBezTo>
                    <a:pt x="7030" y="9096"/>
                    <a:pt x="6710" y="9501"/>
                    <a:pt x="6315" y="9768"/>
                  </a:cubicBezTo>
                  <a:cubicBezTo>
                    <a:pt x="5867" y="10120"/>
                    <a:pt x="5334" y="10301"/>
                    <a:pt x="4800" y="10472"/>
                  </a:cubicBezTo>
                  <a:cubicBezTo>
                    <a:pt x="4310" y="10610"/>
                    <a:pt x="3776" y="10696"/>
                    <a:pt x="3296" y="10920"/>
                  </a:cubicBezTo>
                  <a:cubicBezTo>
                    <a:pt x="2763" y="11186"/>
                    <a:pt x="2315" y="11592"/>
                    <a:pt x="1867" y="11986"/>
                  </a:cubicBezTo>
                  <a:cubicBezTo>
                    <a:pt x="1429" y="12392"/>
                    <a:pt x="981" y="12787"/>
                    <a:pt x="363" y="12925"/>
                  </a:cubicBezTo>
                  <a:cubicBezTo>
                    <a:pt x="715" y="12563"/>
                    <a:pt x="939" y="12168"/>
                    <a:pt x="1205" y="11720"/>
                  </a:cubicBezTo>
                  <a:cubicBezTo>
                    <a:pt x="1515" y="11229"/>
                    <a:pt x="1867" y="10792"/>
                    <a:pt x="2315" y="10386"/>
                  </a:cubicBezTo>
                  <a:cubicBezTo>
                    <a:pt x="2710" y="9992"/>
                    <a:pt x="3158" y="9629"/>
                    <a:pt x="3691" y="9405"/>
                  </a:cubicBezTo>
                  <a:cubicBezTo>
                    <a:pt x="4224" y="9192"/>
                    <a:pt x="4800" y="9138"/>
                    <a:pt x="5376" y="9053"/>
                  </a:cubicBezTo>
                  <a:cubicBezTo>
                    <a:pt x="6048" y="8925"/>
                    <a:pt x="6710" y="8829"/>
                    <a:pt x="7382" y="8744"/>
                  </a:cubicBezTo>
                  <a:close/>
                  <a:moveTo>
                    <a:pt x="7467" y="8701"/>
                  </a:moveTo>
                  <a:lnTo>
                    <a:pt x="7467" y="8701"/>
                  </a:lnTo>
                  <a:cubicBezTo>
                    <a:pt x="7030" y="9896"/>
                    <a:pt x="6272" y="10920"/>
                    <a:pt x="5291" y="11677"/>
                  </a:cubicBezTo>
                  <a:cubicBezTo>
                    <a:pt x="4406" y="12392"/>
                    <a:pt x="3339" y="12829"/>
                    <a:pt x="2230" y="13011"/>
                  </a:cubicBezTo>
                  <a:cubicBezTo>
                    <a:pt x="1907" y="13081"/>
                    <a:pt x="1574" y="13113"/>
                    <a:pt x="1244" y="13113"/>
                  </a:cubicBezTo>
                  <a:cubicBezTo>
                    <a:pt x="975" y="13113"/>
                    <a:pt x="707" y="13092"/>
                    <a:pt x="448" y="13053"/>
                  </a:cubicBezTo>
                  <a:cubicBezTo>
                    <a:pt x="1557" y="12744"/>
                    <a:pt x="2176" y="11634"/>
                    <a:pt x="3158" y="11101"/>
                  </a:cubicBezTo>
                  <a:cubicBezTo>
                    <a:pt x="3648" y="10834"/>
                    <a:pt x="4182" y="10738"/>
                    <a:pt x="4715" y="10568"/>
                  </a:cubicBezTo>
                  <a:cubicBezTo>
                    <a:pt x="5248" y="10429"/>
                    <a:pt x="5739" y="10301"/>
                    <a:pt x="6230" y="9992"/>
                  </a:cubicBezTo>
                  <a:cubicBezTo>
                    <a:pt x="6710" y="9629"/>
                    <a:pt x="7115" y="9192"/>
                    <a:pt x="7467" y="8701"/>
                  </a:cubicBezTo>
                  <a:close/>
                  <a:moveTo>
                    <a:pt x="8182" y="9896"/>
                  </a:moveTo>
                  <a:lnTo>
                    <a:pt x="8182" y="9896"/>
                  </a:lnTo>
                  <a:cubicBezTo>
                    <a:pt x="8139" y="10258"/>
                    <a:pt x="8139" y="10653"/>
                    <a:pt x="8182" y="11005"/>
                  </a:cubicBezTo>
                  <a:cubicBezTo>
                    <a:pt x="8225" y="11368"/>
                    <a:pt x="8267" y="11677"/>
                    <a:pt x="8363" y="11986"/>
                  </a:cubicBezTo>
                  <a:cubicBezTo>
                    <a:pt x="8449" y="12296"/>
                    <a:pt x="8577" y="12605"/>
                    <a:pt x="8758" y="12872"/>
                  </a:cubicBezTo>
                  <a:cubicBezTo>
                    <a:pt x="8939" y="13139"/>
                    <a:pt x="9163" y="13405"/>
                    <a:pt x="9291" y="13725"/>
                  </a:cubicBezTo>
                  <a:cubicBezTo>
                    <a:pt x="9473" y="13992"/>
                    <a:pt x="9601" y="14259"/>
                    <a:pt x="9697" y="14525"/>
                  </a:cubicBezTo>
                  <a:cubicBezTo>
                    <a:pt x="9910" y="15101"/>
                    <a:pt x="10049" y="15677"/>
                    <a:pt x="10134" y="16296"/>
                  </a:cubicBezTo>
                  <a:cubicBezTo>
                    <a:pt x="10177" y="16659"/>
                    <a:pt x="10177" y="16968"/>
                    <a:pt x="10177" y="17320"/>
                  </a:cubicBezTo>
                  <a:cubicBezTo>
                    <a:pt x="10177" y="17544"/>
                    <a:pt x="10230" y="17811"/>
                    <a:pt x="10273" y="18035"/>
                  </a:cubicBezTo>
                  <a:cubicBezTo>
                    <a:pt x="10177" y="17896"/>
                    <a:pt x="10006" y="17768"/>
                    <a:pt x="9867" y="17630"/>
                  </a:cubicBezTo>
                  <a:cubicBezTo>
                    <a:pt x="9643" y="17406"/>
                    <a:pt x="9377" y="17192"/>
                    <a:pt x="9163" y="16968"/>
                  </a:cubicBezTo>
                  <a:cubicBezTo>
                    <a:pt x="8673" y="16477"/>
                    <a:pt x="8225" y="15944"/>
                    <a:pt x="7958" y="15368"/>
                  </a:cubicBezTo>
                  <a:cubicBezTo>
                    <a:pt x="7425" y="14163"/>
                    <a:pt x="7467" y="12787"/>
                    <a:pt x="7734" y="11538"/>
                  </a:cubicBezTo>
                  <a:cubicBezTo>
                    <a:pt x="7830" y="10962"/>
                    <a:pt x="8043" y="10429"/>
                    <a:pt x="8182" y="9896"/>
                  </a:cubicBezTo>
                  <a:close/>
                  <a:moveTo>
                    <a:pt x="8267" y="9501"/>
                  </a:moveTo>
                  <a:cubicBezTo>
                    <a:pt x="8630" y="9938"/>
                    <a:pt x="8982" y="10386"/>
                    <a:pt x="9291" y="10877"/>
                  </a:cubicBezTo>
                  <a:cubicBezTo>
                    <a:pt x="9643" y="11410"/>
                    <a:pt x="9963" y="11986"/>
                    <a:pt x="10177" y="12563"/>
                  </a:cubicBezTo>
                  <a:cubicBezTo>
                    <a:pt x="10401" y="13139"/>
                    <a:pt x="10625" y="13768"/>
                    <a:pt x="10764" y="14387"/>
                  </a:cubicBezTo>
                  <a:cubicBezTo>
                    <a:pt x="10849" y="15005"/>
                    <a:pt x="10806" y="15635"/>
                    <a:pt x="10764" y="16211"/>
                  </a:cubicBezTo>
                  <a:cubicBezTo>
                    <a:pt x="10710" y="16829"/>
                    <a:pt x="10625" y="17502"/>
                    <a:pt x="10443" y="18078"/>
                  </a:cubicBezTo>
                  <a:cubicBezTo>
                    <a:pt x="10401" y="17992"/>
                    <a:pt x="10358" y="17896"/>
                    <a:pt x="10358" y="17768"/>
                  </a:cubicBezTo>
                  <a:cubicBezTo>
                    <a:pt x="10315" y="17630"/>
                    <a:pt x="10315" y="17502"/>
                    <a:pt x="10315" y="17363"/>
                  </a:cubicBezTo>
                  <a:cubicBezTo>
                    <a:pt x="10315" y="17053"/>
                    <a:pt x="10315" y="16744"/>
                    <a:pt x="10273" y="16435"/>
                  </a:cubicBezTo>
                  <a:cubicBezTo>
                    <a:pt x="10230" y="15859"/>
                    <a:pt x="10091" y="15272"/>
                    <a:pt x="9867" y="14696"/>
                  </a:cubicBezTo>
                  <a:cubicBezTo>
                    <a:pt x="9782" y="14429"/>
                    <a:pt x="9643" y="14163"/>
                    <a:pt x="9515" y="13896"/>
                  </a:cubicBezTo>
                  <a:cubicBezTo>
                    <a:pt x="9377" y="13629"/>
                    <a:pt x="9206" y="13363"/>
                    <a:pt x="9025" y="13096"/>
                  </a:cubicBezTo>
                  <a:cubicBezTo>
                    <a:pt x="8801" y="12829"/>
                    <a:pt x="8630" y="12563"/>
                    <a:pt x="8491" y="12253"/>
                  </a:cubicBezTo>
                  <a:cubicBezTo>
                    <a:pt x="8406" y="11944"/>
                    <a:pt x="8310" y="11592"/>
                    <a:pt x="8267" y="11272"/>
                  </a:cubicBezTo>
                  <a:cubicBezTo>
                    <a:pt x="8225" y="10920"/>
                    <a:pt x="8225" y="10568"/>
                    <a:pt x="8225" y="10205"/>
                  </a:cubicBezTo>
                  <a:cubicBezTo>
                    <a:pt x="8225" y="9938"/>
                    <a:pt x="8267" y="9725"/>
                    <a:pt x="8267" y="9501"/>
                  </a:cubicBezTo>
                  <a:close/>
                  <a:moveTo>
                    <a:pt x="17111" y="14344"/>
                  </a:moveTo>
                  <a:cubicBezTo>
                    <a:pt x="17335" y="14365"/>
                    <a:pt x="17548" y="14365"/>
                    <a:pt x="17760" y="14365"/>
                  </a:cubicBezTo>
                  <a:cubicBezTo>
                    <a:pt x="17972" y="14365"/>
                    <a:pt x="18183" y="14365"/>
                    <a:pt x="18401" y="14387"/>
                  </a:cubicBezTo>
                  <a:cubicBezTo>
                    <a:pt x="19031" y="14387"/>
                    <a:pt x="19607" y="14472"/>
                    <a:pt x="20183" y="14696"/>
                  </a:cubicBezTo>
                  <a:cubicBezTo>
                    <a:pt x="20802" y="14877"/>
                    <a:pt x="21335" y="15187"/>
                    <a:pt x="21868" y="15496"/>
                  </a:cubicBezTo>
                  <a:cubicBezTo>
                    <a:pt x="22402" y="15859"/>
                    <a:pt x="22850" y="16253"/>
                    <a:pt x="23159" y="16787"/>
                  </a:cubicBezTo>
                  <a:cubicBezTo>
                    <a:pt x="23426" y="17278"/>
                    <a:pt x="23650" y="17811"/>
                    <a:pt x="23959" y="18259"/>
                  </a:cubicBezTo>
                  <a:lnTo>
                    <a:pt x="23735" y="18259"/>
                  </a:lnTo>
                  <a:cubicBezTo>
                    <a:pt x="23468" y="18259"/>
                    <a:pt x="23159" y="18206"/>
                    <a:pt x="22892" y="18120"/>
                  </a:cubicBezTo>
                  <a:cubicBezTo>
                    <a:pt x="22316" y="18035"/>
                    <a:pt x="21740" y="17854"/>
                    <a:pt x="21250" y="17544"/>
                  </a:cubicBezTo>
                  <a:cubicBezTo>
                    <a:pt x="20983" y="17363"/>
                    <a:pt x="20759" y="17192"/>
                    <a:pt x="20535" y="17011"/>
                  </a:cubicBezTo>
                  <a:cubicBezTo>
                    <a:pt x="20311" y="16787"/>
                    <a:pt x="20140" y="16520"/>
                    <a:pt x="19916" y="16296"/>
                  </a:cubicBezTo>
                  <a:cubicBezTo>
                    <a:pt x="19511" y="15859"/>
                    <a:pt x="19159" y="15368"/>
                    <a:pt x="18668" y="14963"/>
                  </a:cubicBezTo>
                  <a:cubicBezTo>
                    <a:pt x="18401" y="14792"/>
                    <a:pt x="18092" y="14611"/>
                    <a:pt x="17783" y="14525"/>
                  </a:cubicBezTo>
                  <a:cubicBezTo>
                    <a:pt x="17559" y="14472"/>
                    <a:pt x="17335" y="14429"/>
                    <a:pt x="17111" y="14344"/>
                  </a:cubicBezTo>
                  <a:close/>
                  <a:moveTo>
                    <a:pt x="16844" y="14344"/>
                  </a:moveTo>
                  <a:cubicBezTo>
                    <a:pt x="17068" y="14472"/>
                    <a:pt x="17335" y="14525"/>
                    <a:pt x="17559" y="14568"/>
                  </a:cubicBezTo>
                  <a:cubicBezTo>
                    <a:pt x="17825" y="14653"/>
                    <a:pt x="18092" y="14739"/>
                    <a:pt x="18359" y="14877"/>
                  </a:cubicBezTo>
                  <a:cubicBezTo>
                    <a:pt x="18849" y="15144"/>
                    <a:pt x="19244" y="15592"/>
                    <a:pt x="19607" y="16029"/>
                  </a:cubicBezTo>
                  <a:cubicBezTo>
                    <a:pt x="20002" y="16477"/>
                    <a:pt x="20364" y="16968"/>
                    <a:pt x="20802" y="17320"/>
                  </a:cubicBezTo>
                  <a:cubicBezTo>
                    <a:pt x="21207" y="17630"/>
                    <a:pt x="21698" y="17896"/>
                    <a:pt x="22231" y="18035"/>
                  </a:cubicBezTo>
                  <a:cubicBezTo>
                    <a:pt x="22540" y="18120"/>
                    <a:pt x="22807" y="18206"/>
                    <a:pt x="23116" y="18259"/>
                  </a:cubicBezTo>
                  <a:cubicBezTo>
                    <a:pt x="23298" y="18259"/>
                    <a:pt x="23426" y="18302"/>
                    <a:pt x="23564" y="18302"/>
                  </a:cubicBezTo>
                  <a:lnTo>
                    <a:pt x="23831" y="18302"/>
                  </a:lnTo>
                  <a:cubicBezTo>
                    <a:pt x="23831" y="18302"/>
                    <a:pt x="23874" y="18344"/>
                    <a:pt x="23917" y="18344"/>
                  </a:cubicBezTo>
                  <a:lnTo>
                    <a:pt x="24002" y="18344"/>
                  </a:lnTo>
                  <a:cubicBezTo>
                    <a:pt x="23554" y="18435"/>
                    <a:pt x="23106" y="18482"/>
                    <a:pt x="22661" y="18482"/>
                  </a:cubicBezTo>
                  <a:cubicBezTo>
                    <a:pt x="22004" y="18482"/>
                    <a:pt x="21352" y="18379"/>
                    <a:pt x="20716" y="18163"/>
                  </a:cubicBezTo>
                  <a:cubicBezTo>
                    <a:pt x="19564" y="17768"/>
                    <a:pt x="18497" y="16968"/>
                    <a:pt x="17825" y="15901"/>
                  </a:cubicBezTo>
                  <a:cubicBezTo>
                    <a:pt x="17473" y="15411"/>
                    <a:pt x="17207" y="14835"/>
                    <a:pt x="16844" y="14344"/>
                  </a:cubicBezTo>
                  <a:close/>
                  <a:moveTo>
                    <a:pt x="11830" y="12168"/>
                  </a:moveTo>
                  <a:cubicBezTo>
                    <a:pt x="11916" y="12296"/>
                    <a:pt x="12001" y="12435"/>
                    <a:pt x="12097" y="12605"/>
                  </a:cubicBezTo>
                  <a:cubicBezTo>
                    <a:pt x="12225" y="12829"/>
                    <a:pt x="12364" y="13011"/>
                    <a:pt x="12534" y="13235"/>
                  </a:cubicBezTo>
                  <a:cubicBezTo>
                    <a:pt x="12844" y="13672"/>
                    <a:pt x="13206" y="14077"/>
                    <a:pt x="13516" y="14525"/>
                  </a:cubicBezTo>
                  <a:cubicBezTo>
                    <a:pt x="13644" y="14739"/>
                    <a:pt x="13782" y="15005"/>
                    <a:pt x="13868" y="15229"/>
                  </a:cubicBezTo>
                  <a:cubicBezTo>
                    <a:pt x="14006" y="15496"/>
                    <a:pt x="14092" y="15763"/>
                    <a:pt x="14177" y="16029"/>
                  </a:cubicBezTo>
                  <a:cubicBezTo>
                    <a:pt x="14316" y="16563"/>
                    <a:pt x="14401" y="17139"/>
                    <a:pt x="14582" y="17672"/>
                  </a:cubicBezTo>
                  <a:cubicBezTo>
                    <a:pt x="14710" y="18035"/>
                    <a:pt x="14892" y="18387"/>
                    <a:pt x="15159" y="18654"/>
                  </a:cubicBezTo>
                  <a:cubicBezTo>
                    <a:pt x="14444" y="18078"/>
                    <a:pt x="13740" y="17406"/>
                    <a:pt x="13206" y="16605"/>
                  </a:cubicBezTo>
                  <a:cubicBezTo>
                    <a:pt x="12630" y="15720"/>
                    <a:pt x="12364" y="14653"/>
                    <a:pt x="12140" y="13629"/>
                  </a:cubicBezTo>
                  <a:cubicBezTo>
                    <a:pt x="12044" y="13139"/>
                    <a:pt x="11958" y="12659"/>
                    <a:pt x="11830" y="12168"/>
                  </a:cubicBezTo>
                  <a:close/>
                  <a:moveTo>
                    <a:pt x="11916" y="12125"/>
                  </a:moveTo>
                  <a:lnTo>
                    <a:pt x="11916" y="12125"/>
                  </a:lnTo>
                  <a:cubicBezTo>
                    <a:pt x="12801" y="12744"/>
                    <a:pt x="13601" y="13501"/>
                    <a:pt x="14316" y="14387"/>
                  </a:cubicBezTo>
                  <a:cubicBezTo>
                    <a:pt x="14668" y="14835"/>
                    <a:pt x="15031" y="15325"/>
                    <a:pt x="15244" y="15859"/>
                  </a:cubicBezTo>
                  <a:cubicBezTo>
                    <a:pt x="15468" y="16339"/>
                    <a:pt x="15607" y="16829"/>
                    <a:pt x="15649" y="17320"/>
                  </a:cubicBezTo>
                  <a:cubicBezTo>
                    <a:pt x="15692" y="17630"/>
                    <a:pt x="15692" y="17896"/>
                    <a:pt x="15692" y="18206"/>
                  </a:cubicBezTo>
                  <a:cubicBezTo>
                    <a:pt x="15692" y="18344"/>
                    <a:pt x="15649" y="18526"/>
                    <a:pt x="15649" y="18654"/>
                  </a:cubicBezTo>
                  <a:cubicBezTo>
                    <a:pt x="15649" y="18739"/>
                    <a:pt x="15649" y="18878"/>
                    <a:pt x="15607" y="18963"/>
                  </a:cubicBezTo>
                  <a:cubicBezTo>
                    <a:pt x="15201" y="18654"/>
                    <a:pt x="14892" y="18206"/>
                    <a:pt x="14710" y="17768"/>
                  </a:cubicBezTo>
                  <a:cubicBezTo>
                    <a:pt x="14497" y="17235"/>
                    <a:pt x="14401" y="16659"/>
                    <a:pt x="14273" y="16125"/>
                  </a:cubicBezTo>
                  <a:cubicBezTo>
                    <a:pt x="14230" y="15859"/>
                    <a:pt x="14134" y="15592"/>
                    <a:pt x="14006" y="15325"/>
                  </a:cubicBezTo>
                  <a:cubicBezTo>
                    <a:pt x="13910" y="15101"/>
                    <a:pt x="13782" y="14877"/>
                    <a:pt x="13644" y="14653"/>
                  </a:cubicBezTo>
                  <a:cubicBezTo>
                    <a:pt x="13377" y="14205"/>
                    <a:pt x="13068" y="13768"/>
                    <a:pt x="12716" y="13363"/>
                  </a:cubicBezTo>
                  <a:cubicBezTo>
                    <a:pt x="12534" y="13139"/>
                    <a:pt x="12364" y="12872"/>
                    <a:pt x="12225" y="12659"/>
                  </a:cubicBezTo>
                  <a:cubicBezTo>
                    <a:pt x="12140" y="12520"/>
                    <a:pt x="12044" y="12392"/>
                    <a:pt x="11958" y="12253"/>
                  </a:cubicBezTo>
                  <a:cubicBezTo>
                    <a:pt x="11958" y="12210"/>
                    <a:pt x="11916" y="12168"/>
                    <a:pt x="11916" y="12125"/>
                  </a:cubicBezTo>
                  <a:close/>
                  <a:moveTo>
                    <a:pt x="9403" y="0"/>
                  </a:moveTo>
                  <a:cubicBezTo>
                    <a:pt x="9367" y="0"/>
                    <a:pt x="9334" y="21"/>
                    <a:pt x="9334" y="71"/>
                  </a:cubicBezTo>
                  <a:cubicBezTo>
                    <a:pt x="9067" y="658"/>
                    <a:pt x="8673" y="1052"/>
                    <a:pt x="8267" y="1543"/>
                  </a:cubicBezTo>
                  <a:cubicBezTo>
                    <a:pt x="7915" y="1991"/>
                    <a:pt x="7606" y="2471"/>
                    <a:pt x="7382" y="3005"/>
                  </a:cubicBezTo>
                  <a:cubicBezTo>
                    <a:pt x="7158" y="3538"/>
                    <a:pt x="6977" y="4125"/>
                    <a:pt x="6934" y="4701"/>
                  </a:cubicBezTo>
                  <a:cubicBezTo>
                    <a:pt x="6891" y="5234"/>
                    <a:pt x="7030" y="5810"/>
                    <a:pt x="7115" y="6343"/>
                  </a:cubicBezTo>
                  <a:cubicBezTo>
                    <a:pt x="7243" y="7005"/>
                    <a:pt x="7382" y="7634"/>
                    <a:pt x="7467" y="8296"/>
                  </a:cubicBezTo>
                  <a:cubicBezTo>
                    <a:pt x="6401" y="7186"/>
                    <a:pt x="5472" y="5991"/>
                    <a:pt x="4715" y="4658"/>
                  </a:cubicBezTo>
                  <a:cubicBezTo>
                    <a:pt x="4043" y="3495"/>
                    <a:pt x="3563" y="2258"/>
                    <a:pt x="3296" y="967"/>
                  </a:cubicBezTo>
                  <a:cubicBezTo>
                    <a:pt x="3272" y="904"/>
                    <a:pt x="3223" y="878"/>
                    <a:pt x="3182" y="878"/>
                  </a:cubicBezTo>
                  <a:cubicBezTo>
                    <a:pt x="3132" y="878"/>
                    <a:pt x="3092" y="915"/>
                    <a:pt x="3115" y="967"/>
                  </a:cubicBezTo>
                  <a:cubicBezTo>
                    <a:pt x="3606" y="3325"/>
                    <a:pt x="4758" y="5458"/>
                    <a:pt x="6315" y="7271"/>
                  </a:cubicBezTo>
                  <a:cubicBezTo>
                    <a:pt x="6667" y="7720"/>
                    <a:pt x="7073" y="8168"/>
                    <a:pt x="7510" y="8605"/>
                  </a:cubicBezTo>
                  <a:lnTo>
                    <a:pt x="7467" y="8605"/>
                  </a:lnTo>
                  <a:cubicBezTo>
                    <a:pt x="7467" y="8562"/>
                    <a:pt x="7425" y="8520"/>
                    <a:pt x="7382" y="8520"/>
                  </a:cubicBezTo>
                  <a:cubicBezTo>
                    <a:pt x="6763" y="8658"/>
                    <a:pt x="6134" y="8744"/>
                    <a:pt x="5515" y="8829"/>
                  </a:cubicBezTo>
                  <a:cubicBezTo>
                    <a:pt x="4982" y="8925"/>
                    <a:pt x="4406" y="8968"/>
                    <a:pt x="3830" y="9138"/>
                  </a:cubicBezTo>
                  <a:cubicBezTo>
                    <a:pt x="3296" y="9320"/>
                    <a:pt x="2806" y="9672"/>
                    <a:pt x="2358" y="10034"/>
                  </a:cubicBezTo>
                  <a:cubicBezTo>
                    <a:pt x="1909" y="10429"/>
                    <a:pt x="1557" y="10834"/>
                    <a:pt x="1248" y="11325"/>
                  </a:cubicBezTo>
                  <a:cubicBezTo>
                    <a:pt x="843" y="11901"/>
                    <a:pt x="576" y="12520"/>
                    <a:pt x="43" y="12968"/>
                  </a:cubicBezTo>
                  <a:cubicBezTo>
                    <a:pt x="0" y="13011"/>
                    <a:pt x="0" y="13139"/>
                    <a:pt x="96" y="13139"/>
                  </a:cubicBezTo>
                  <a:cubicBezTo>
                    <a:pt x="471" y="13243"/>
                    <a:pt x="865" y="13289"/>
                    <a:pt x="1264" y="13289"/>
                  </a:cubicBezTo>
                  <a:cubicBezTo>
                    <a:pt x="2092" y="13289"/>
                    <a:pt x="2942" y="13089"/>
                    <a:pt x="3691" y="12787"/>
                  </a:cubicBezTo>
                  <a:cubicBezTo>
                    <a:pt x="4843" y="12338"/>
                    <a:pt x="5824" y="11592"/>
                    <a:pt x="6625" y="10610"/>
                  </a:cubicBezTo>
                  <a:cubicBezTo>
                    <a:pt x="7073" y="10034"/>
                    <a:pt x="7382" y="9405"/>
                    <a:pt x="7649" y="8744"/>
                  </a:cubicBezTo>
                  <a:cubicBezTo>
                    <a:pt x="7830" y="8925"/>
                    <a:pt x="8001" y="9053"/>
                    <a:pt x="8139" y="9234"/>
                  </a:cubicBezTo>
                  <a:lnTo>
                    <a:pt x="8139" y="9277"/>
                  </a:lnTo>
                  <a:cubicBezTo>
                    <a:pt x="8001" y="9938"/>
                    <a:pt x="7734" y="10653"/>
                    <a:pt x="7563" y="11325"/>
                  </a:cubicBezTo>
                  <a:cubicBezTo>
                    <a:pt x="7425" y="11986"/>
                    <a:pt x="7339" y="12659"/>
                    <a:pt x="7339" y="13363"/>
                  </a:cubicBezTo>
                  <a:cubicBezTo>
                    <a:pt x="7339" y="13992"/>
                    <a:pt x="7467" y="14611"/>
                    <a:pt x="7691" y="15187"/>
                  </a:cubicBezTo>
                  <a:cubicBezTo>
                    <a:pt x="7915" y="15805"/>
                    <a:pt x="8310" y="16339"/>
                    <a:pt x="8758" y="16829"/>
                  </a:cubicBezTo>
                  <a:cubicBezTo>
                    <a:pt x="8982" y="17096"/>
                    <a:pt x="9249" y="17363"/>
                    <a:pt x="9558" y="17587"/>
                  </a:cubicBezTo>
                  <a:cubicBezTo>
                    <a:pt x="9825" y="17854"/>
                    <a:pt x="10177" y="18078"/>
                    <a:pt x="10358" y="18387"/>
                  </a:cubicBezTo>
                  <a:cubicBezTo>
                    <a:pt x="10358" y="18430"/>
                    <a:pt x="10393" y="18451"/>
                    <a:pt x="10433" y="18451"/>
                  </a:cubicBezTo>
                  <a:cubicBezTo>
                    <a:pt x="10473" y="18451"/>
                    <a:pt x="10518" y="18430"/>
                    <a:pt x="10539" y="18387"/>
                  </a:cubicBezTo>
                  <a:cubicBezTo>
                    <a:pt x="10764" y="17811"/>
                    <a:pt x="10849" y="17139"/>
                    <a:pt x="10934" y="16520"/>
                  </a:cubicBezTo>
                  <a:cubicBezTo>
                    <a:pt x="10977" y="15901"/>
                    <a:pt x="11030" y="15229"/>
                    <a:pt x="10977" y="14611"/>
                  </a:cubicBezTo>
                  <a:cubicBezTo>
                    <a:pt x="10892" y="13992"/>
                    <a:pt x="10668" y="13363"/>
                    <a:pt x="10443" y="12787"/>
                  </a:cubicBezTo>
                  <a:cubicBezTo>
                    <a:pt x="10230" y="12168"/>
                    <a:pt x="9963" y="11538"/>
                    <a:pt x="9601" y="11005"/>
                  </a:cubicBezTo>
                  <a:cubicBezTo>
                    <a:pt x="9334" y="10525"/>
                    <a:pt x="9025" y="10120"/>
                    <a:pt x="8673" y="9672"/>
                  </a:cubicBezTo>
                  <a:lnTo>
                    <a:pt x="8673" y="9672"/>
                  </a:lnTo>
                  <a:cubicBezTo>
                    <a:pt x="9601" y="10472"/>
                    <a:pt x="10539" y="11186"/>
                    <a:pt x="11564" y="11805"/>
                  </a:cubicBezTo>
                  <a:lnTo>
                    <a:pt x="11564" y="11858"/>
                  </a:lnTo>
                  <a:lnTo>
                    <a:pt x="11564" y="11901"/>
                  </a:lnTo>
                  <a:cubicBezTo>
                    <a:pt x="11873" y="12968"/>
                    <a:pt x="12001" y="14035"/>
                    <a:pt x="12310" y="15059"/>
                  </a:cubicBezTo>
                  <a:cubicBezTo>
                    <a:pt x="12492" y="15592"/>
                    <a:pt x="12673" y="16125"/>
                    <a:pt x="12982" y="16563"/>
                  </a:cubicBezTo>
                  <a:cubicBezTo>
                    <a:pt x="13292" y="17096"/>
                    <a:pt x="13644" y="17544"/>
                    <a:pt x="14049" y="17939"/>
                  </a:cubicBezTo>
                  <a:cubicBezTo>
                    <a:pt x="14540" y="18387"/>
                    <a:pt x="15073" y="18835"/>
                    <a:pt x="15564" y="19230"/>
                  </a:cubicBezTo>
                  <a:cubicBezTo>
                    <a:pt x="15585" y="19251"/>
                    <a:pt x="15617" y="19262"/>
                    <a:pt x="15644" y="19262"/>
                  </a:cubicBezTo>
                  <a:cubicBezTo>
                    <a:pt x="15671" y="19262"/>
                    <a:pt x="15692" y="19251"/>
                    <a:pt x="15692" y="19230"/>
                  </a:cubicBezTo>
                  <a:cubicBezTo>
                    <a:pt x="15831" y="19006"/>
                    <a:pt x="15831" y="18696"/>
                    <a:pt x="15873" y="18430"/>
                  </a:cubicBezTo>
                  <a:lnTo>
                    <a:pt x="15873" y="17630"/>
                  </a:lnTo>
                  <a:cubicBezTo>
                    <a:pt x="15831" y="17096"/>
                    <a:pt x="15735" y="16563"/>
                    <a:pt x="15564" y="16072"/>
                  </a:cubicBezTo>
                  <a:cubicBezTo>
                    <a:pt x="15340" y="15496"/>
                    <a:pt x="15031" y="15005"/>
                    <a:pt x="14668" y="14525"/>
                  </a:cubicBezTo>
                  <a:cubicBezTo>
                    <a:pt x="14273" y="14035"/>
                    <a:pt x="13868" y="13544"/>
                    <a:pt x="13377" y="13096"/>
                  </a:cubicBezTo>
                  <a:cubicBezTo>
                    <a:pt x="13249" y="12968"/>
                    <a:pt x="13068" y="12829"/>
                    <a:pt x="12940" y="12659"/>
                  </a:cubicBezTo>
                  <a:lnTo>
                    <a:pt x="12940" y="12659"/>
                  </a:lnTo>
                  <a:cubicBezTo>
                    <a:pt x="14049" y="13320"/>
                    <a:pt x="15297" y="13853"/>
                    <a:pt x="16535" y="14259"/>
                  </a:cubicBezTo>
                  <a:lnTo>
                    <a:pt x="16535" y="14301"/>
                  </a:lnTo>
                  <a:cubicBezTo>
                    <a:pt x="16940" y="14792"/>
                    <a:pt x="17249" y="15368"/>
                    <a:pt x="17601" y="15901"/>
                  </a:cubicBezTo>
                  <a:cubicBezTo>
                    <a:pt x="17911" y="16435"/>
                    <a:pt x="18359" y="16925"/>
                    <a:pt x="18849" y="17320"/>
                  </a:cubicBezTo>
                  <a:cubicBezTo>
                    <a:pt x="19778" y="18078"/>
                    <a:pt x="20983" y="18568"/>
                    <a:pt x="22178" y="18654"/>
                  </a:cubicBezTo>
                  <a:cubicBezTo>
                    <a:pt x="22346" y="18664"/>
                    <a:pt x="22513" y="18670"/>
                    <a:pt x="22679" y="18670"/>
                  </a:cubicBezTo>
                  <a:cubicBezTo>
                    <a:pt x="23178" y="18670"/>
                    <a:pt x="23669" y="18622"/>
                    <a:pt x="24141" y="18526"/>
                  </a:cubicBezTo>
                  <a:cubicBezTo>
                    <a:pt x="24226" y="18472"/>
                    <a:pt x="24269" y="18387"/>
                    <a:pt x="24226" y="18344"/>
                  </a:cubicBezTo>
                  <a:cubicBezTo>
                    <a:pt x="23874" y="17854"/>
                    <a:pt x="23650" y="17320"/>
                    <a:pt x="23383" y="16787"/>
                  </a:cubicBezTo>
                  <a:cubicBezTo>
                    <a:pt x="23116" y="16253"/>
                    <a:pt x="22668" y="15805"/>
                    <a:pt x="22178" y="15453"/>
                  </a:cubicBezTo>
                  <a:cubicBezTo>
                    <a:pt x="21164" y="14792"/>
                    <a:pt x="19959" y="14301"/>
                    <a:pt x="18711" y="14205"/>
                  </a:cubicBezTo>
                  <a:cubicBezTo>
                    <a:pt x="18049" y="14163"/>
                    <a:pt x="17377" y="14205"/>
                    <a:pt x="16716" y="14120"/>
                  </a:cubicBezTo>
                  <a:cubicBezTo>
                    <a:pt x="15383" y="13725"/>
                    <a:pt x="14134" y="13139"/>
                    <a:pt x="12897" y="12435"/>
                  </a:cubicBezTo>
                  <a:lnTo>
                    <a:pt x="12897" y="12435"/>
                  </a:lnTo>
                  <a:cubicBezTo>
                    <a:pt x="13633" y="12667"/>
                    <a:pt x="14369" y="12795"/>
                    <a:pt x="15105" y="12795"/>
                  </a:cubicBezTo>
                  <a:cubicBezTo>
                    <a:pt x="15212" y="12795"/>
                    <a:pt x="15319" y="12792"/>
                    <a:pt x="15425" y="12787"/>
                  </a:cubicBezTo>
                  <a:cubicBezTo>
                    <a:pt x="16183" y="12744"/>
                    <a:pt x="16897" y="12563"/>
                    <a:pt x="17601" y="12338"/>
                  </a:cubicBezTo>
                  <a:cubicBezTo>
                    <a:pt x="18273" y="12168"/>
                    <a:pt x="18935" y="11901"/>
                    <a:pt x="19564" y="11592"/>
                  </a:cubicBezTo>
                  <a:cubicBezTo>
                    <a:pt x="19916" y="11410"/>
                    <a:pt x="20226" y="11186"/>
                    <a:pt x="20535" y="10920"/>
                  </a:cubicBezTo>
                  <a:cubicBezTo>
                    <a:pt x="20844" y="10696"/>
                    <a:pt x="21164" y="10386"/>
                    <a:pt x="21292" y="9992"/>
                  </a:cubicBezTo>
                  <a:cubicBezTo>
                    <a:pt x="21335" y="9938"/>
                    <a:pt x="21250" y="9853"/>
                    <a:pt x="21207" y="9853"/>
                  </a:cubicBezTo>
                  <a:cubicBezTo>
                    <a:pt x="21123" y="9873"/>
                    <a:pt x="21041" y="9881"/>
                    <a:pt x="20962" y="9881"/>
                  </a:cubicBezTo>
                  <a:cubicBezTo>
                    <a:pt x="20700" y="9881"/>
                    <a:pt x="20463" y="9790"/>
                    <a:pt x="20226" y="9725"/>
                  </a:cubicBezTo>
                  <a:cubicBezTo>
                    <a:pt x="19874" y="9629"/>
                    <a:pt x="19564" y="9544"/>
                    <a:pt x="19201" y="9501"/>
                  </a:cubicBezTo>
                  <a:cubicBezTo>
                    <a:pt x="18901" y="9457"/>
                    <a:pt x="18599" y="9434"/>
                    <a:pt x="18296" y="9434"/>
                  </a:cubicBezTo>
                  <a:cubicBezTo>
                    <a:pt x="17932" y="9434"/>
                    <a:pt x="17568" y="9468"/>
                    <a:pt x="17207" y="9544"/>
                  </a:cubicBezTo>
                  <a:cubicBezTo>
                    <a:pt x="15916" y="9810"/>
                    <a:pt x="14764" y="10525"/>
                    <a:pt x="13644" y="11144"/>
                  </a:cubicBezTo>
                  <a:cubicBezTo>
                    <a:pt x="13158" y="11440"/>
                    <a:pt x="12582" y="11707"/>
                    <a:pt x="12011" y="11707"/>
                  </a:cubicBezTo>
                  <a:cubicBezTo>
                    <a:pt x="11904" y="11707"/>
                    <a:pt x="11797" y="11697"/>
                    <a:pt x="11692" y="11677"/>
                  </a:cubicBezTo>
                  <a:cubicBezTo>
                    <a:pt x="11030" y="11229"/>
                    <a:pt x="10358" y="10792"/>
                    <a:pt x="9739" y="10301"/>
                  </a:cubicBezTo>
                  <a:cubicBezTo>
                    <a:pt x="9377" y="10034"/>
                    <a:pt x="9067" y="9768"/>
                    <a:pt x="8715" y="9458"/>
                  </a:cubicBezTo>
                  <a:lnTo>
                    <a:pt x="8715" y="9458"/>
                  </a:lnTo>
                  <a:cubicBezTo>
                    <a:pt x="8897" y="9544"/>
                    <a:pt x="9110" y="9586"/>
                    <a:pt x="9291" y="9672"/>
                  </a:cubicBezTo>
                  <a:cubicBezTo>
                    <a:pt x="9601" y="9768"/>
                    <a:pt x="9963" y="9853"/>
                    <a:pt x="10315" y="9896"/>
                  </a:cubicBezTo>
                  <a:cubicBezTo>
                    <a:pt x="10455" y="9914"/>
                    <a:pt x="10594" y="9923"/>
                    <a:pt x="10733" y="9923"/>
                  </a:cubicBezTo>
                  <a:cubicBezTo>
                    <a:pt x="11305" y="9923"/>
                    <a:pt x="11874" y="9783"/>
                    <a:pt x="12449" y="9672"/>
                  </a:cubicBezTo>
                  <a:cubicBezTo>
                    <a:pt x="13825" y="9362"/>
                    <a:pt x="15244" y="8829"/>
                    <a:pt x="16364" y="7944"/>
                  </a:cubicBezTo>
                  <a:cubicBezTo>
                    <a:pt x="17025" y="7453"/>
                    <a:pt x="17559" y="6791"/>
                    <a:pt x="17911" y="6034"/>
                  </a:cubicBezTo>
                  <a:cubicBezTo>
                    <a:pt x="17954" y="5956"/>
                    <a:pt x="17898" y="5884"/>
                    <a:pt x="17853" y="5884"/>
                  </a:cubicBezTo>
                  <a:cubicBezTo>
                    <a:pt x="17843" y="5884"/>
                    <a:pt x="17833" y="5888"/>
                    <a:pt x="17825" y="5895"/>
                  </a:cubicBezTo>
                  <a:cubicBezTo>
                    <a:pt x="17680" y="5935"/>
                    <a:pt x="17542" y="5949"/>
                    <a:pt x="17408" y="5949"/>
                  </a:cubicBezTo>
                  <a:cubicBezTo>
                    <a:pt x="17216" y="5949"/>
                    <a:pt x="17032" y="5920"/>
                    <a:pt x="16844" y="5895"/>
                  </a:cubicBezTo>
                  <a:cubicBezTo>
                    <a:pt x="16492" y="5810"/>
                    <a:pt x="16183" y="5767"/>
                    <a:pt x="15873" y="5725"/>
                  </a:cubicBezTo>
                  <a:cubicBezTo>
                    <a:pt x="15586" y="5702"/>
                    <a:pt x="15301" y="5689"/>
                    <a:pt x="15016" y="5689"/>
                  </a:cubicBezTo>
                  <a:cubicBezTo>
                    <a:pt x="14634" y="5689"/>
                    <a:pt x="14253" y="5712"/>
                    <a:pt x="13868" y="5767"/>
                  </a:cubicBezTo>
                  <a:cubicBezTo>
                    <a:pt x="12534" y="5991"/>
                    <a:pt x="11244" y="6567"/>
                    <a:pt x="10134" y="7367"/>
                  </a:cubicBezTo>
                  <a:cubicBezTo>
                    <a:pt x="9782" y="7634"/>
                    <a:pt x="9473" y="7858"/>
                    <a:pt x="9206" y="8168"/>
                  </a:cubicBezTo>
                  <a:cubicBezTo>
                    <a:pt x="8897" y="8434"/>
                    <a:pt x="8630" y="8744"/>
                    <a:pt x="8267" y="9010"/>
                  </a:cubicBezTo>
                  <a:cubicBezTo>
                    <a:pt x="8267" y="9010"/>
                    <a:pt x="8267" y="9053"/>
                    <a:pt x="8225" y="9053"/>
                  </a:cubicBezTo>
                  <a:cubicBezTo>
                    <a:pt x="8097" y="8925"/>
                    <a:pt x="7958" y="8744"/>
                    <a:pt x="7777" y="8605"/>
                  </a:cubicBezTo>
                  <a:cubicBezTo>
                    <a:pt x="8801" y="7762"/>
                    <a:pt x="9558" y="6695"/>
                    <a:pt x="9963" y="5458"/>
                  </a:cubicBezTo>
                  <a:cubicBezTo>
                    <a:pt x="10358" y="4338"/>
                    <a:pt x="10443" y="3143"/>
                    <a:pt x="10230" y="1991"/>
                  </a:cubicBezTo>
                  <a:cubicBezTo>
                    <a:pt x="10091" y="1319"/>
                    <a:pt x="9867" y="604"/>
                    <a:pt x="9473" y="28"/>
                  </a:cubicBezTo>
                  <a:cubicBezTo>
                    <a:pt x="9455" y="11"/>
                    <a:pt x="9428" y="0"/>
                    <a:pt x="9403"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39"/>
          <p:cNvGrpSpPr/>
          <p:nvPr/>
        </p:nvGrpSpPr>
        <p:grpSpPr>
          <a:xfrm rot="10182283" flipH="1">
            <a:off x="2689191" y="4282603"/>
            <a:ext cx="360656" cy="334689"/>
            <a:chOff x="3727968" y="4824570"/>
            <a:chExt cx="232110" cy="215382"/>
          </a:xfrm>
        </p:grpSpPr>
        <p:sp>
          <p:nvSpPr>
            <p:cNvPr id="1849" name="Google Shape;1849;p39"/>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39"/>
          <p:cNvGrpSpPr/>
          <p:nvPr/>
        </p:nvGrpSpPr>
        <p:grpSpPr>
          <a:xfrm rot="10182283" flipH="1">
            <a:off x="7447404" y="1603516"/>
            <a:ext cx="360656" cy="334689"/>
            <a:chOff x="3727968" y="4824570"/>
            <a:chExt cx="232110" cy="215382"/>
          </a:xfrm>
        </p:grpSpPr>
        <p:sp>
          <p:nvSpPr>
            <p:cNvPr id="1857" name="Google Shape;1857;p39"/>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9"/>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39"/>
          <p:cNvGrpSpPr/>
          <p:nvPr/>
        </p:nvGrpSpPr>
        <p:grpSpPr>
          <a:xfrm rot="10182283" flipH="1">
            <a:off x="1450129" y="688853"/>
            <a:ext cx="360656" cy="334689"/>
            <a:chOff x="3727968" y="4824570"/>
            <a:chExt cx="232110" cy="215382"/>
          </a:xfrm>
        </p:grpSpPr>
        <p:sp>
          <p:nvSpPr>
            <p:cNvPr id="1865" name="Google Shape;1865;p39"/>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9"/>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9"/>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1"/>
        <p:cNvGrpSpPr/>
        <p:nvPr/>
      </p:nvGrpSpPr>
      <p:grpSpPr>
        <a:xfrm>
          <a:off x="0" y="0"/>
          <a:ext cx="0" cy="0"/>
          <a:chOff x="0" y="0"/>
          <a:chExt cx="0" cy="0"/>
        </a:xfrm>
      </p:grpSpPr>
      <p:sp>
        <p:nvSpPr>
          <p:cNvPr id="1874" name="Google Shape;1874;p40"/>
          <p:cNvSpPr txBox="1">
            <a:spLocks noGrp="1"/>
          </p:cNvSpPr>
          <p:nvPr>
            <p:ph type="body" idx="1"/>
          </p:nvPr>
        </p:nvSpPr>
        <p:spPr>
          <a:xfrm>
            <a:off x="233366" y="1192966"/>
            <a:ext cx="2760047" cy="251103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ID" b="1" i="1" dirty="0">
                <a:solidFill>
                  <a:schemeClr val="bg1"/>
                </a:solidFill>
              </a:rPr>
              <a:t>Strength </a:t>
            </a:r>
          </a:p>
          <a:p>
            <a:pPr marL="285750" indent="-285750">
              <a:buSzPts val="1100"/>
            </a:pPr>
            <a:r>
              <a:rPr lang="en-ID" sz="1400" dirty="0" err="1"/>
              <a:t>Harganya</a:t>
            </a:r>
            <a:r>
              <a:rPr lang="en-ID" sz="1400" dirty="0"/>
              <a:t> </a:t>
            </a:r>
            <a:r>
              <a:rPr lang="en-ID" sz="1400" dirty="0" err="1"/>
              <a:t>terjangkau</a:t>
            </a:r>
            <a:r>
              <a:rPr lang="en-ID" sz="1400" dirty="0"/>
              <a:t>.</a:t>
            </a:r>
          </a:p>
          <a:p>
            <a:pPr marL="285750" indent="-285750">
              <a:buSzPts val="1100"/>
            </a:pPr>
            <a:r>
              <a:rPr lang="en-ID" sz="1400" dirty="0"/>
              <a:t>Belum </a:t>
            </a:r>
            <a:r>
              <a:rPr lang="en-ID" sz="1400" dirty="0" err="1"/>
              <a:t>banyak</a:t>
            </a:r>
            <a:r>
              <a:rPr lang="en-ID" sz="1400" dirty="0"/>
              <a:t> yang </a:t>
            </a:r>
            <a:r>
              <a:rPr lang="en-ID" sz="1400" dirty="0" err="1"/>
              <a:t>menjual</a:t>
            </a:r>
            <a:r>
              <a:rPr lang="en-ID" sz="1400" dirty="0"/>
              <a:t> </a:t>
            </a:r>
            <a:r>
              <a:rPr lang="en-ID" sz="1400" dirty="0" err="1"/>
              <a:t>kaos</a:t>
            </a:r>
            <a:r>
              <a:rPr lang="en-ID" sz="1400" dirty="0"/>
              <a:t> kaki di </a:t>
            </a:r>
            <a:r>
              <a:rPr lang="en-ID" sz="1400" dirty="0" err="1"/>
              <a:t>lingkungan</a:t>
            </a:r>
            <a:r>
              <a:rPr lang="en-ID" sz="1400" dirty="0"/>
              <a:t> </a:t>
            </a:r>
            <a:r>
              <a:rPr lang="en-ID" sz="1400" dirty="0" err="1"/>
              <a:t>kampus</a:t>
            </a:r>
            <a:r>
              <a:rPr lang="en-ID" sz="1400" dirty="0"/>
              <a:t>.</a:t>
            </a:r>
          </a:p>
          <a:p>
            <a:pPr marL="285750" indent="-285750">
              <a:buSzPts val="1100"/>
            </a:pPr>
            <a:r>
              <a:rPr lang="en-ID" sz="1400" dirty="0" err="1"/>
              <a:t>Dapat</a:t>
            </a:r>
            <a:r>
              <a:rPr lang="en-ID" sz="1400" dirty="0"/>
              <a:t> </a:t>
            </a:r>
            <a:r>
              <a:rPr lang="en-ID" sz="1400" dirty="0" err="1"/>
              <a:t>digunakan</a:t>
            </a:r>
            <a:r>
              <a:rPr lang="en-ID" sz="1400" dirty="0"/>
              <a:t> oleh </a:t>
            </a:r>
            <a:r>
              <a:rPr lang="en-ID" sz="1400" dirty="0" err="1"/>
              <a:t>wanita</a:t>
            </a:r>
            <a:r>
              <a:rPr lang="en-ID" sz="1400" dirty="0"/>
              <a:t> dan </a:t>
            </a:r>
            <a:r>
              <a:rPr lang="en-ID" sz="1400" dirty="0" err="1"/>
              <a:t>pria</a:t>
            </a:r>
            <a:r>
              <a:rPr lang="en-ID" sz="1400" dirty="0"/>
              <a:t>, </a:t>
            </a:r>
            <a:r>
              <a:rPr lang="en-ID" sz="1400" dirty="0" err="1"/>
              <a:t>anak-anak</a:t>
            </a:r>
            <a:r>
              <a:rPr lang="en-ID" sz="1400" dirty="0"/>
              <a:t> </a:t>
            </a:r>
            <a:r>
              <a:rPr lang="en-ID" sz="1400" dirty="0" err="1"/>
              <a:t>hingga</a:t>
            </a:r>
            <a:r>
              <a:rPr lang="en-ID" sz="1400" dirty="0"/>
              <a:t> orang </a:t>
            </a:r>
            <a:r>
              <a:rPr lang="en-ID" sz="1400" dirty="0" err="1"/>
              <a:t>dewasa</a:t>
            </a:r>
            <a:r>
              <a:rPr lang="en-ID" sz="1400" dirty="0"/>
              <a:t>.</a:t>
            </a:r>
          </a:p>
          <a:p>
            <a:pPr marL="285750" indent="-285750">
              <a:buSzPts val="1100"/>
            </a:pPr>
            <a:r>
              <a:rPr lang="en-ID" sz="1400" dirty="0" err="1"/>
              <a:t>Kaos</a:t>
            </a:r>
            <a:r>
              <a:rPr lang="en-ID" sz="1400" dirty="0"/>
              <a:t> kaki yang </a:t>
            </a:r>
            <a:r>
              <a:rPr lang="en-ID" sz="1400" dirty="0" err="1"/>
              <a:t>disediakan</a:t>
            </a:r>
            <a:r>
              <a:rPr lang="en-ID" sz="1400" dirty="0"/>
              <a:t> </a:t>
            </a:r>
            <a:r>
              <a:rPr lang="en-ID" sz="1400" dirty="0" err="1"/>
              <a:t>memiliki</a:t>
            </a:r>
            <a:r>
              <a:rPr lang="en-ID" sz="1400" dirty="0"/>
              <a:t> </a:t>
            </a:r>
            <a:r>
              <a:rPr lang="en-ID" sz="1400" dirty="0" err="1"/>
              <a:t>beragam</a:t>
            </a:r>
            <a:r>
              <a:rPr lang="en-ID" sz="1400" dirty="0"/>
              <a:t> motif yang </a:t>
            </a:r>
            <a:r>
              <a:rPr lang="en-ID" sz="1400" dirty="0" err="1"/>
              <a:t>unik</a:t>
            </a:r>
            <a:r>
              <a:rPr lang="en-ID" sz="1400" dirty="0"/>
              <a:t>. </a:t>
            </a:r>
          </a:p>
          <a:p>
            <a:pPr marL="0" lvl="0" indent="0" algn="just" rtl="0">
              <a:spcBef>
                <a:spcPts val="0"/>
              </a:spcBef>
              <a:spcAft>
                <a:spcPts val="0"/>
              </a:spcAft>
              <a:buClr>
                <a:schemeClr val="dk1"/>
              </a:buClr>
              <a:buSzPts val="1100"/>
              <a:buFont typeface="Arial"/>
              <a:buNone/>
            </a:pPr>
            <a:endParaRPr lang="en-ID" dirty="0"/>
          </a:p>
        </p:txBody>
      </p:sp>
      <p:sp>
        <p:nvSpPr>
          <p:cNvPr id="1875" name="Google Shape;1875;p40"/>
          <p:cNvSpPr txBox="1">
            <a:spLocks noGrp="1"/>
          </p:cNvSpPr>
          <p:nvPr>
            <p:ph type="title" idx="2"/>
          </p:nvPr>
        </p:nvSpPr>
        <p:spPr>
          <a:xfrm>
            <a:off x="-27902" y="432181"/>
            <a:ext cx="9095896" cy="7371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chemeClr val="bg1"/>
                </a:solidFill>
              </a:rPr>
              <a:t>Analisis SWOT</a:t>
            </a:r>
            <a:endParaRPr sz="3000" dirty="0">
              <a:solidFill>
                <a:schemeClr val="bg1"/>
              </a:solidFill>
            </a:endParaRPr>
          </a:p>
        </p:txBody>
      </p:sp>
      <p:grpSp>
        <p:nvGrpSpPr>
          <p:cNvPr id="1901" name="Google Shape;1901;p40"/>
          <p:cNvGrpSpPr/>
          <p:nvPr/>
        </p:nvGrpSpPr>
        <p:grpSpPr>
          <a:xfrm rot="9209523">
            <a:off x="7494756" y="-44794"/>
            <a:ext cx="1738706" cy="1397224"/>
            <a:chOff x="3014694" y="2662088"/>
            <a:chExt cx="1047264" cy="841581"/>
          </a:xfrm>
        </p:grpSpPr>
        <p:sp>
          <p:nvSpPr>
            <p:cNvPr id="1902" name="Google Shape;1902;p40"/>
            <p:cNvSpPr/>
            <p:nvPr/>
          </p:nvSpPr>
          <p:spPr>
            <a:xfrm>
              <a:off x="3014694" y="2662088"/>
              <a:ext cx="1047264" cy="841581"/>
            </a:xfrm>
            <a:custGeom>
              <a:avLst/>
              <a:gdLst/>
              <a:ahLst/>
              <a:cxnLst/>
              <a:rect l="l" t="t" r="r" b="b"/>
              <a:pathLst>
                <a:path w="26670" h="21432" extrusionOk="0">
                  <a:moveTo>
                    <a:pt x="11692" y="0"/>
                  </a:moveTo>
                  <a:lnTo>
                    <a:pt x="10188" y="363"/>
                  </a:lnTo>
                  <a:lnTo>
                    <a:pt x="8268" y="3296"/>
                  </a:lnTo>
                  <a:lnTo>
                    <a:pt x="8055" y="7073"/>
                  </a:lnTo>
                  <a:lnTo>
                    <a:pt x="6540" y="5515"/>
                  </a:lnTo>
                  <a:lnTo>
                    <a:pt x="6049" y="3115"/>
                  </a:lnTo>
                  <a:lnTo>
                    <a:pt x="5430" y="896"/>
                  </a:lnTo>
                  <a:lnTo>
                    <a:pt x="3958" y="2134"/>
                  </a:lnTo>
                  <a:lnTo>
                    <a:pt x="4182" y="4630"/>
                  </a:lnTo>
                  <a:cubicBezTo>
                    <a:pt x="4182" y="4630"/>
                    <a:pt x="5782" y="6763"/>
                    <a:pt x="5825" y="6806"/>
                  </a:cubicBezTo>
                  <a:cubicBezTo>
                    <a:pt x="5921" y="6849"/>
                    <a:pt x="7692" y="9121"/>
                    <a:pt x="7734" y="9164"/>
                  </a:cubicBezTo>
                  <a:lnTo>
                    <a:pt x="6497" y="8801"/>
                  </a:lnTo>
                  <a:lnTo>
                    <a:pt x="4449" y="9473"/>
                  </a:lnTo>
                  <a:cubicBezTo>
                    <a:pt x="4449" y="9473"/>
                    <a:pt x="2273" y="11916"/>
                    <a:pt x="2315" y="11958"/>
                  </a:cubicBezTo>
                  <a:cubicBezTo>
                    <a:pt x="2358" y="11958"/>
                    <a:pt x="1" y="14497"/>
                    <a:pt x="54" y="14540"/>
                  </a:cubicBezTo>
                  <a:cubicBezTo>
                    <a:pt x="139" y="14540"/>
                    <a:pt x="1387" y="15073"/>
                    <a:pt x="1387" y="15073"/>
                  </a:cubicBezTo>
                  <a:cubicBezTo>
                    <a:pt x="1387" y="15073"/>
                    <a:pt x="2999" y="15386"/>
                    <a:pt x="3228" y="15386"/>
                  </a:cubicBezTo>
                  <a:cubicBezTo>
                    <a:pt x="3242" y="15386"/>
                    <a:pt x="3251" y="15385"/>
                    <a:pt x="3254" y="15383"/>
                  </a:cubicBezTo>
                  <a:cubicBezTo>
                    <a:pt x="3254" y="15297"/>
                    <a:pt x="5121" y="14764"/>
                    <a:pt x="5206" y="14764"/>
                  </a:cubicBezTo>
                  <a:cubicBezTo>
                    <a:pt x="5292" y="14721"/>
                    <a:pt x="6988" y="13964"/>
                    <a:pt x="6988" y="13964"/>
                  </a:cubicBezTo>
                  <a:lnTo>
                    <a:pt x="8759" y="11649"/>
                  </a:lnTo>
                  <a:lnTo>
                    <a:pt x="7873" y="13206"/>
                  </a:lnTo>
                  <a:cubicBezTo>
                    <a:pt x="7873" y="13206"/>
                    <a:pt x="8183" y="15340"/>
                    <a:pt x="8183" y="15425"/>
                  </a:cubicBezTo>
                  <a:cubicBezTo>
                    <a:pt x="8183" y="15468"/>
                    <a:pt x="9431" y="18455"/>
                    <a:pt x="9516" y="18498"/>
                  </a:cubicBezTo>
                  <a:cubicBezTo>
                    <a:pt x="9559" y="18498"/>
                    <a:pt x="10892" y="20226"/>
                    <a:pt x="11031" y="20268"/>
                  </a:cubicBezTo>
                  <a:cubicBezTo>
                    <a:pt x="11049" y="20280"/>
                    <a:pt x="11106" y="20284"/>
                    <a:pt x="11183" y="20284"/>
                  </a:cubicBezTo>
                  <a:cubicBezTo>
                    <a:pt x="11459" y="20284"/>
                    <a:pt x="12001" y="20226"/>
                    <a:pt x="12001" y="20226"/>
                  </a:cubicBezTo>
                  <a:lnTo>
                    <a:pt x="13122" y="18668"/>
                  </a:lnTo>
                  <a:lnTo>
                    <a:pt x="13164" y="16321"/>
                  </a:lnTo>
                  <a:cubicBezTo>
                    <a:pt x="13164" y="16321"/>
                    <a:pt x="13602" y="17601"/>
                    <a:pt x="13602" y="17655"/>
                  </a:cubicBezTo>
                  <a:cubicBezTo>
                    <a:pt x="13655" y="17697"/>
                    <a:pt x="15202" y="20492"/>
                    <a:pt x="15255" y="20535"/>
                  </a:cubicBezTo>
                  <a:cubicBezTo>
                    <a:pt x="15340" y="20631"/>
                    <a:pt x="16941" y="21431"/>
                    <a:pt x="16941" y="21431"/>
                  </a:cubicBezTo>
                  <a:lnTo>
                    <a:pt x="18093" y="20002"/>
                  </a:lnTo>
                  <a:lnTo>
                    <a:pt x="18231" y="17825"/>
                  </a:lnTo>
                  <a:lnTo>
                    <a:pt x="17517" y="16140"/>
                  </a:lnTo>
                  <a:lnTo>
                    <a:pt x="17517" y="16140"/>
                  </a:lnTo>
                  <a:cubicBezTo>
                    <a:pt x="17517" y="16140"/>
                    <a:pt x="17922" y="16364"/>
                    <a:pt x="18007" y="16407"/>
                  </a:cubicBezTo>
                  <a:cubicBezTo>
                    <a:pt x="18093" y="16492"/>
                    <a:pt x="19693" y="18988"/>
                    <a:pt x="19789" y="19031"/>
                  </a:cubicBezTo>
                  <a:cubicBezTo>
                    <a:pt x="19831" y="19074"/>
                    <a:pt x="21698" y="20140"/>
                    <a:pt x="21698" y="20140"/>
                  </a:cubicBezTo>
                  <a:lnTo>
                    <a:pt x="24098" y="20492"/>
                  </a:lnTo>
                  <a:lnTo>
                    <a:pt x="26669" y="20226"/>
                  </a:lnTo>
                  <a:lnTo>
                    <a:pt x="25656" y="17431"/>
                  </a:lnTo>
                  <a:lnTo>
                    <a:pt x="24493" y="16225"/>
                  </a:lnTo>
                  <a:lnTo>
                    <a:pt x="22317" y="14935"/>
                  </a:lnTo>
                  <a:lnTo>
                    <a:pt x="20759" y="14188"/>
                  </a:lnTo>
                  <a:lnTo>
                    <a:pt x="19693" y="14231"/>
                  </a:lnTo>
                  <a:cubicBezTo>
                    <a:pt x="19693" y="14231"/>
                    <a:pt x="18541" y="14231"/>
                    <a:pt x="18626" y="14135"/>
                  </a:cubicBezTo>
                  <a:cubicBezTo>
                    <a:pt x="18669" y="14092"/>
                    <a:pt x="20589" y="13783"/>
                    <a:pt x="20631" y="13697"/>
                  </a:cubicBezTo>
                  <a:cubicBezTo>
                    <a:pt x="20674" y="13655"/>
                    <a:pt x="22669" y="12406"/>
                    <a:pt x="22765" y="12321"/>
                  </a:cubicBezTo>
                  <a:cubicBezTo>
                    <a:pt x="22850" y="12225"/>
                    <a:pt x="24408" y="10540"/>
                    <a:pt x="24408" y="10540"/>
                  </a:cubicBezTo>
                  <a:lnTo>
                    <a:pt x="22669" y="9964"/>
                  </a:lnTo>
                  <a:lnTo>
                    <a:pt x="20269" y="8801"/>
                  </a:lnTo>
                  <a:lnTo>
                    <a:pt x="16589" y="10764"/>
                  </a:lnTo>
                  <a:cubicBezTo>
                    <a:pt x="16589" y="10764"/>
                    <a:pt x="14192" y="12003"/>
                    <a:pt x="13935" y="12003"/>
                  </a:cubicBezTo>
                  <a:cubicBezTo>
                    <a:pt x="13929" y="12003"/>
                    <a:pt x="13925" y="12002"/>
                    <a:pt x="13922" y="12001"/>
                  </a:cubicBezTo>
                  <a:cubicBezTo>
                    <a:pt x="13783" y="12001"/>
                    <a:pt x="12674" y="11521"/>
                    <a:pt x="12535" y="11382"/>
                  </a:cubicBezTo>
                  <a:cubicBezTo>
                    <a:pt x="12407" y="11254"/>
                    <a:pt x="14850" y="11073"/>
                    <a:pt x="14892" y="11030"/>
                  </a:cubicBezTo>
                  <a:cubicBezTo>
                    <a:pt x="14935" y="10988"/>
                    <a:pt x="17965" y="9654"/>
                    <a:pt x="18007" y="9558"/>
                  </a:cubicBezTo>
                  <a:cubicBezTo>
                    <a:pt x="18050" y="9516"/>
                    <a:pt x="20407" y="7606"/>
                    <a:pt x="20493" y="7467"/>
                  </a:cubicBezTo>
                  <a:cubicBezTo>
                    <a:pt x="20589" y="7382"/>
                    <a:pt x="20098" y="5963"/>
                    <a:pt x="20098" y="5963"/>
                  </a:cubicBezTo>
                  <a:lnTo>
                    <a:pt x="17826" y="5867"/>
                  </a:lnTo>
                  <a:lnTo>
                    <a:pt x="15116" y="5515"/>
                  </a:lnTo>
                  <a:lnTo>
                    <a:pt x="11468" y="7691"/>
                  </a:lnTo>
                  <a:lnTo>
                    <a:pt x="12535" y="5963"/>
                  </a:lnTo>
                  <a:lnTo>
                    <a:pt x="12364" y="2358"/>
                  </a:lnTo>
                  <a:lnTo>
                    <a:pt x="1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0"/>
            <p:cNvSpPr/>
            <p:nvPr/>
          </p:nvSpPr>
          <p:spPr>
            <a:xfrm>
              <a:off x="3069157" y="2709993"/>
              <a:ext cx="952983" cy="756371"/>
            </a:xfrm>
            <a:custGeom>
              <a:avLst/>
              <a:gdLst/>
              <a:ahLst/>
              <a:cxnLst/>
              <a:rect l="l" t="t" r="r" b="b"/>
              <a:pathLst>
                <a:path w="24269" h="19262" extrusionOk="0">
                  <a:moveTo>
                    <a:pt x="7501" y="8594"/>
                  </a:moveTo>
                  <a:cubicBezTo>
                    <a:pt x="7504" y="8598"/>
                    <a:pt x="7507" y="8601"/>
                    <a:pt x="7510" y="8605"/>
                  </a:cubicBezTo>
                  <a:cubicBezTo>
                    <a:pt x="7507" y="8601"/>
                    <a:pt x="7504" y="8598"/>
                    <a:pt x="7501" y="8594"/>
                  </a:cubicBezTo>
                  <a:close/>
                  <a:moveTo>
                    <a:pt x="9436" y="0"/>
                  </a:moveTo>
                  <a:cubicBezTo>
                    <a:pt x="9399" y="0"/>
                    <a:pt x="9359" y="21"/>
                    <a:pt x="9334" y="71"/>
                  </a:cubicBezTo>
                  <a:cubicBezTo>
                    <a:pt x="9110" y="647"/>
                    <a:pt x="8662" y="1095"/>
                    <a:pt x="8268" y="1543"/>
                  </a:cubicBezTo>
                  <a:cubicBezTo>
                    <a:pt x="7905" y="1980"/>
                    <a:pt x="7596" y="2471"/>
                    <a:pt x="7372" y="3005"/>
                  </a:cubicBezTo>
                  <a:cubicBezTo>
                    <a:pt x="7148" y="3538"/>
                    <a:pt x="6977" y="4114"/>
                    <a:pt x="6934" y="4701"/>
                  </a:cubicBezTo>
                  <a:cubicBezTo>
                    <a:pt x="6881" y="5234"/>
                    <a:pt x="7020" y="5810"/>
                    <a:pt x="7148" y="6343"/>
                  </a:cubicBezTo>
                  <a:cubicBezTo>
                    <a:pt x="7244" y="7005"/>
                    <a:pt x="7372" y="7677"/>
                    <a:pt x="7468" y="8296"/>
                  </a:cubicBezTo>
                  <a:cubicBezTo>
                    <a:pt x="6401" y="7186"/>
                    <a:pt x="5462" y="5981"/>
                    <a:pt x="4705" y="4647"/>
                  </a:cubicBezTo>
                  <a:cubicBezTo>
                    <a:pt x="4086" y="3495"/>
                    <a:pt x="3595" y="2247"/>
                    <a:pt x="3286" y="967"/>
                  </a:cubicBezTo>
                  <a:cubicBezTo>
                    <a:pt x="3286" y="908"/>
                    <a:pt x="3253" y="882"/>
                    <a:pt x="3216" y="882"/>
                  </a:cubicBezTo>
                  <a:cubicBezTo>
                    <a:pt x="3165" y="882"/>
                    <a:pt x="3105" y="930"/>
                    <a:pt x="3105" y="1010"/>
                  </a:cubicBezTo>
                  <a:cubicBezTo>
                    <a:pt x="3595" y="3314"/>
                    <a:pt x="4801" y="5447"/>
                    <a:pt x="6305" y="7271"/>
                  </a:cubicBezTo>
                  <a:cubicBezTo>
                    <a:pt x="6651" y="7699"/>
                    <a:pt x="7065" y="8127"/>
                    <a:pt x="7455" y="8545"/>
                  </a:cubicBezTo>
                  <a:lnTo>
                    <a:pt x="7455" y="8545"/>
                  </a:lnTo>
                  <a:cubicBezTo>
                    <a:pt x="7453" y="8545"/>
                    <a:pt x="7452" y="8545"/>
                    <a:pt x="7450" y="8545"/>
                  </a:cubicBezTo>
                  <a:cubicBezTo>
                    <a:pt x="7441" y="8545"/>
                    <a:pt x="7430" y="8550"/>
                    <a:pt x="7414" y="8562"/>
                  </a:cubicBezTo>
                  <a:cubicBezTo>
                    <a:pt x="6796" y="8648"/>
                    <a:pt x="6134" y="8744"/>
                    <a:pt x="5505" y="8829"/>
                  </a:cubicBezTo>
                  <a:cubicBezTo>
                    <a:pt x="4971" y="8914"/>
                    <a:pt x="4395" y="8968"/>
                    <a:pt x="3862" y="9138"/>
                  </a:cubicBezTo>
                  <a:cubicBezTo>
                    <a:pt x="3329" y="9320"/>
                    <a:pt x="2795" y="9672"/>
                    <a:pt x="2401" y="10077"/>
                  </a:cubicBezTo>
                  <a:cubicBezTo>
                    <a:pt x="1952" y="10429"/>
                    <a:pt x="1547" y="10877"/>
                    <a:pt x="1238" y="11314"/>
                  </a:cubicBezTo>
                  <a:cubicBezTo>
                    <a:pt x="886" y="11901"/>
                    <a:pt x="576" y="12520"/>
                    <a:pt x="86" y="13011"/>
                  </a:cubicBezTo>
                  <a:cubicBezTo>
                    <a:pt x="0" y="13053"/>
                    <a:pt x="43" y="13139"/>
                    <a:pt x="86" y="13139"/>
                  </a:cubicBezTo>
                  <a:cubicBezTo>
                    <a:pt x="501" y="13246"/>
                    <a:pt x="928" y="13296"/>
                    <a:pt x="1355" y="13296"/>
                  </a:cubicBezTo>
                  <a:cubicBezTo>
                    <a:pt x="2156" y="13296"/>
                    <a:pt x="2957" y="13121"/>
                    <a:pt x="3681" y="12829"/>
                  </a:cubicBezTo>
                  <a:cubicBezTo>
                    <a:pt x="4843" y="12339"/>
                    <a:pt x="5867" y="11581"/>
                    <a:pt x="6614" y="10610"/>
                  </a:cubicBezTo>
                  <a:cubicBezTo>
                    <a:pt x="7062" y="10077"/>
                    <a:pt x="7414" y="9405"/>
                    <a:pt x="7638" y="8744"/>
                  </a:cubicBezTo>
                  <a:cubicBezTo>
                    <a:pt x="7820" y="8914"/>
                    <a:pt x="8001" y="9053"/>
                    <a:pt x="8172" y="9234"/>
                  </a:cubicBezTo>
                  <a:cubicBezTo>
                    <a:pt x="8129" y="9234"/>
                    <a:pt x="8129" y="9234"/>
                    <a:pt x="8129" y="9277"/>
                  </a:cubicBezTo>
                  <a:cubicBezTo>
                    <a:pt x="8001" y="9981"/>
                    <a:pt x="7734" y="10653"/>
                    <a:pt x="7596" y="11314"/>
                  </a:cubicBezTo>
                  <a:cubicBezTo>
                    <a:pt x="7414" y="11986"/>
                    <a:pt x="7329" y="12648"/>
                    <a:pt x="7329" y="13363"/>
                  </a:cubicBezTo>
                  <a:cubicBezTo>
                    <a:pt x="7372" y="13981"/>
                    <a:pt x="7468" y="14611"/>
                    <a:pt x="7681" y="15187"/>
                  </a:cubicBezTo>
                  <a:cubicBezTo>
                    <a:pt x="7948" y="15805"/>
                    <a:pt x="8310" y="16339"/>
                    <a:pt x="8748" y="16829"/>
                  </a:cubicBezTo>
                  <a:cubicBezTo>
                    <a:pt x="9014" y="17096"/>
                    <a:pt x="9281" y="17363"/>
                    <a:pt x="9548" y="17587"/>
                  </a:cubicBezTo>
                  <a:cubicBezTo>
                    <a:pt x="9814" y="17854"/>
                    <a:pt x="10177" y="18078"/>
                    <a:pt x="10348" y="18430"/>
                  </a:cubicBezTo>
                  <a:cubicBezTo>
                    <a:pt x="10370" y="18447"/>
                    <a:pt x="10397" y="18458"/>
                    <a:pt x="10425" y="18458"/>
                  </a:cubicBezTo>
                  <a:cubicBezTo>
                    <a:pt x="10465" y="18458"/>
                    <a:pt x="10504" y="18437"/>
                    <a:pt x="10529" y="18387"/>
                  </a:cubicBezTo>
                  <a:cubicBezTo>
                    <a:pt x="10753" y="17811"/>
                    <a:pt x="10881" y="17139"/>
                    <a:pt x="10935" y="16520"/>
                  </a:cubicBezTo>
                  <a:cubicBezTo>
                    <a:pt x="11020" y="15901"/>
                    <a:pt x="11063" y="15272"/>
                    <a:pt x="10977" y="14653"/>
                  </a:cubicBezTo>
                  <a:cubicBezTo>
                    <a:pt x="10935" y="13981"/>
                    <a:pt x="10710" y="13363"/>
                    <a:pt x="10486" y="12787"/>
                  </a:cubicBezTo>
                  <a:cubicBezTo>
                    <a:pt x="10220" y="12168"/>
                    <a:pt x="9953" y="11581"/>
                    <a:pt x="9644" y="11005"/>
                  </a:cubicBezTo>
                  <a:cubicBezTo>
                    <a:pt x="9334" y="10568"/>
                    <a:pt x="9014" y="10120"/>
                    <a:pt x="8705" y="9672"/>
                  </a:cubicBezTo>
                  <a:lnTo>
                    <a:pt x="8705" y="9672"/>
                  </a:lnTo>
                  <a:cubicBezTo>
                    <a:pt x="9601" y="10472"/>
                    <a:pt x="10572" y="11186"/>
                    <a:pt x="11553" y="11805"/>
                  </a:cubicBezTo>
                  <a:lnTo>
                    <a:pt x="11553" y="11848"/>
                  </a:lnTo>
                  <a:lnTo>
                    <a:pt x="11553" y="11901"/>
                  </a:lnTo>
                  <a:cubicBezTo>
                    <a:pt x="11863" y="12968"/>
                    <a:pt x="12001" y="14035"/>
                    <a:pt x="12311" y="15101"/>
                  </a:cubicBezTo>
                  <a:cubicBezTo>
                    <a:pt x="12481" y="15581"/>
                    <a:pt x="12705" y="16115"/>
                    <a:pt x="12972" y="16605"/>
                  </a:cubicBezTo>
                  <a:cubicBezTo>
                    <a:pt x="13281" y="17096"/>
                    <a:pt x="13644" y="17544"/>
                    <a:pt x="14081" y="17939"/>
                  </a:cubicBezTo>
                  <a:cubicBezTo>
                    <a:pt x="14529" y="18387"/>
                    <a:pt x="15063" y="18835"/>
                    <a:pt x="15596" y="19230"/>
                  </a:cubicBezTo>
                  <a:cubicBezTo>
                    <a:pt x="15596" y="19251"/>
                    <a:pt x="15618" y="19262"/>
                    <a:pt x="15646" y="19262"/>
                  </a:cubicBezTo>
                  <a:cubicBezTo>
                    <a:pt x="15674" y="19262"/>
                    <a:pt x="15708" y="19251"/>
                    <a:pt x="15735" y="19230"/>
                  </a:cubicBezTo>
                  <a:cubicBezTo>
                    <a:pt x="15863" y="19006"/>
                    <a:pt x="15863" y="18696"/>
                    <a:pt x="15863" y="18430"/>
                  </a:cubicBezTo>
                  <a:lnTo>
                    <a:pt x="15863" y="17630"/>
                  </a:lnTo>
                  <a:cubicBezTo>
                    <a:pt x="15820" y="17096"/>
                    <a:pt x="15735" y="16563"/>
                    <a:pt x="15554" y="16072"/>
                  </a:cubicBezTo>
                  <a:cubicBezTo>
                    <a:pt x="15330" y="15496"/>
                    <a:pt x="15020" y="15005"/>
                    <a:pt x="14668" y="14515"/>
                  </a:cubicBezTo>
                  <a:cubicBezTo>
                    <a:pt x="14305" y="14035"/>
                    <a:pt x="13868" y="13544"/>
                    <a:pt x="13420" y="13096"/>
                  </a:cubicBezTo>
                  <a:cubicBezTo>
                    <a:pt x="13239" y="12968"/>
                    <a:pt x="13111" y="12829"/>
                    <a:pt x="12929" y="12701"/>
                  </a:cubicBezTo>
                  <a:lnTo>
                    <a:pt x="12929" y="12701"/>
                  </a:lnTo>
                  <a:cubicBezTo>
                    <a:pt x="14081" y="13320"/>
                    <a:pt x="15287" y="13896"/>
                    <a:pt x="16535" y="14301"/>
                  </a:cubicBezTo>
                  <a:lnTo>
                    <a:pt x="16578" y="14301"/>
                  </a:lnTo>
                  <a:cubicBezTo>
                    <a:pt x="16972" y="14781"/>
                    <a:pt x="17239" y="15368"/>
                    <a:pt x="17602" y="15901"/>
                  </a:cubicBezTo>
                  <a:cubicBezTo>
                    <a:pt x="17954" y="16435"/>
                    <a:pt x="18348" y="16915"/>
                    <a:pt x="18839" y="17320"/>
                  </a:cubicBezTo>
                  <a:cubicBezTo>
                    <a:pt x="19821" y="18120"/>
                    <a:pt x="20973" y="18568"/>
                    <a:pt x="22221" y="18654"/>
                  </a:cubicBezTo>
                  <a:cubicBezTo>
                    <a:pt x="22373" y="18664"/>
                    <a:pt x="22529" y="18669"/>
                    <a:pt x="22686" y="18669"/>
                  </a:cubicBezTo>
                  <a:cubicBezTo>
                    <a:pt x="23170" y="18669"/>
                    <a:pt x="23674" y="18619"/>
                    <a:pt x="24173" y="18515"/>
                  </a:cubicBezTo>
                  <a:cubicBezTo>
                    <a:pt x="24216" y="18472"/>
                    <a:pt x="24269" y="18430"/>
                    <a:pt x="24216" y="18344"/>
                  </a:cubicBezTo>
                  <a:cubicBezTo>
                    <a:pt x="23864" y="17896"/>
                    <a:pt x="23682" y="17320"/>
                    <a:pt x="23373" y="16787"/>
                  </a:cubicBezTo>
                  <a:cubicBezTo>
                    <a:pt x="23106" y="16253"/>
                    <a:pt x="22711" y="15848"/>
                    <a:pt x="22178" y="15496"/>
                  </a:cubicBezTo>
                  <a:cubicBezTo>
                    <a:pt x="21154" y="14781"/>
                    <a:pt x="20002" y="14301"/>
                    <a:pt x="18754" y="14205"/>
                  </a:cubicBezTo>
                  <a:cubicBezTo>
                    <a:pt x="18418" y="14184"/>
                    <a:pt x="18084" y="14184"/>
                    <a:pt x="17751" y="14184"/>
                  </a:cubicBezTo>
                  <a:cubicBezTo>
                    <a:pt x="17418" y="14184"/>
                    <a:pt x="17084" y="14184"/>
                    <a:pt x="16748" y="14163"/>
                  </a:cubicBezTo>
                  <a:cubicBezTo>
                    <a:pt x="15415" y="13715"/>
                    <a:pt x="14135" y="13139"/>
                    <a:pt x="12929" y="12477"/>
                  </a:cubicBezTo>
                  <a:lnTo>
                    <a:pt x="12929" y="12477"/>
                  </a:lnTo>
                  <a:cubicBezTo>
                    <a:pt x="13600" y="12701"/>
                    <a:pt x="14301" y="12797"/>
                    <a:pt x="15007" y="12797"/>
                  </a:cubicBezTo>
                  <a:cubicBezTo>
                    <a:pt x="15143" y="12797"/>
                    <a:pt x="15279" y="12793"/>
                    <a:pt x="15415" y="12787"/>
                  </a:cubicBezTo>
                  <a:cubicBezTo>
                    <a:pt x="16172" y="12744"/>
                    <a:pt x="16887" y="12563"/>
                    <a:pt x="17602" y="12339"/>
                  </a:cubicBezTo>
                  <a:cubicBezTo>
                    <a:pt x="18263" y="12168"/>
                    <a:pt x="18935" y="11901"/>
                    <a:pt x="19597" y="11581"/>
                  </a:cubicBezTo>
                  <a:cubicBezTo>
                    <a:pt x="19906" y="11410"/>
                    <a:pt x="20269" y="11186"/>
                    <a:pt x="20535" y="10920"/>
                  </a:cubicBezTo>
                  <a:cubicBezTo>
                    <a:pt x="20845" y="10696"/>
                    <a:pt x="21197" y="10386"/>
                    <a:pt x="21282" y="9981"/>
                  </a:cubicBezTo>
                  <a:cubicBezTo>
                    <a:pt x="21325" y="9946"/>
                    <a:pt x="21298" y="9884"/>
                    <a:pt x="21242" y="9884"/>
                  </a:cubicBezTo>
                  <a:cubicBezTo>
                    <a:pt x="21228" y="9884"/>
                    <a:pt x="21213" y="9888"/>
                    <a:pt x="21197" y="9896"/>
                  </a:cubicBezTo>
                  <a:cubicBezTo>
                    <a:pt x="21142" y="9903"/>
                    <a:pt x="21087" y="9907"/>
                    <a:pt x="21030" y="9907"/>
                  </a:cubicBezTo>
                  <a:cubicBezTo>
                    <a:pt x="20765" y="9907"/>
                    <a:pt x="20479" y="9829"/>
                    <a:pt x="20215" y="9714"/>
                  </a:cubicBezTo>
                  <a:cubicBezTo>
                    <a:pt x="19906" y="9629"/>
                    <a:pt x="19554" y="9544"/>
                    <a:pt x="19244" y="9501"/>
                  </a:cubicBezTo>
                  <a:cubicBezTo>
                    <a:pt x="18939" y="9457"/>
                    <a:pt x="18627" y="9434"/>
                    <a:pt x="18315" y="9434"/>
                  </a:cubicBezTo>
                  <a:cubicBezTo>
                    <a:pt x="17940" y="9434"/>
                    <a:pt x="17563" y="9468"/>
                    <a:pt x="17196" y="9544"/>
                  </a:cubicBezTo>
                  <a:cubicBezTo>
                    <a:pt x="15906" y="9810"/>
                    <a:pt x="14796" y="10514"/>
                    <a:pt x="13644" y="11186"/>
                  </a:cubicBezTo>
                  <a:cubicBezTo>
                    <a:pt x="13134" y="11460"/>
                    <a:pt x="12549" y="11734"/>
                    <a:pt x="11925" y="11734"/>
                  </a:cubicBezTo>
                  <a:cubicBezTo>
                    <a:pt x="11845" y="11734"/>
                    <a:pt x="11763" y="11730"/>
                    <a:pt x="11681" y="11720"/>
                  </a:cubicBezTo>
                  <a:lnTo>
                    <a:pt x="11681" y="11677"/>
                  </a:lnTo>
                  <a:cubicBezTo>
                    <a:pt x="11020" y="11272"/>
                    <a:pt x="10348" y="10781"/>
                    <a:pt x="9729" y="10301"/>
                  </a:cubicBezTo>
                  <a:cubicBezTo>
                    <a:pt x="9377" y="10034"/>
                    <a:pt x="9068" y="9768"/>
                    <a:pt x="8748" y="9448"/>
                  </a:cubicBezTo>
                  <a:lnTo>
                    <a:pt x="8748" y="9448"/>
                  </a:lnTo>
                  <a:cubicBezTo>
                    <a:pt x="8929" y="9544"/>
                    <a:pt x="9110" y="9586"/>
                    <a:pt x="9281" y="9672"/>
                  </a:cubicBezTo>
                  <a:cubicBezTo>
                    <a:pt x="9644" y="9768"/>
                    <a:pt x="9953" y="9853"/>
                    <a:pt x="10305" y="9896"/>
                  </a:cubicBezTo>
                  <a:cubicBezTo>
                    <a:pt x="10461" y="9914"/>
                    <a:pt x="10618" y="9923"/>
                    <a:pt x="10777" y="9923"/>
                  </a:cubicBezTo>
                  <a:cubicBezTo>
                    <a:pt x="11345" y="9923"/>
                    <a:pt x="11921" y="9814"/>
                    <a:pt x="12439" y="9672"/>
                  </a:cubicBezTo>
                  <a:cubicBezTo>
                    <a:pt x="13815" y="9362"/>
                    <a:pt x="15244" y="8829"/>
                    <a:pt x="16354" y="7944"/>
                  </a:cubicBezTo>
                  <a:cubicBezTo>
                    <a:pt x="17015" y="7453"/>
                    <a:pt x="17602" y="6781"/>
                    <a:pt x="17911" y="6034"/>
                  </a:cubicBezTo>
                  <a:cubicBezTo>
                    <a:pt x="17954" y="5938"/>
                    <a:pt x="17868" y="5895"/>
                    <a:pt x="17815" y="5895"/>
                  </a:cubicBezTo>
                  <a:cubicBezTo>
                    <a:pt x="17684" y="5931"/>
                    <a:pt x="17546" y="5945"/>
                    <a:pt x="17406" y="5945"/>
                  </a:cubicBezTo>
                  <a:cubicBezTo>
                    <a:pt x="17216" y="5945"/>
                    <a:pt x="17023" y="5920"/>
                    <a:pt x="16844" y="5895"/>
                  </a:cubicBezTo>
                  <a:cubicBezTo>
                    <a:pt x="16535" y="5810"/>
                    <a:pt x="16215" y="5767"/>
                    <a:pt x="15863" y="5714"/>
                  </a:cubicBezTo>
                  <a:cubicBezTo>
                    <a:pt x="15627" y="5699"/>
                    <a:pt x="15390" y="5689"/>
                    <a:pt x="15154" y="5689"/>
                  </a:cubicBezTo>
                  <a:cubicBezTo>
                    <a:pt x="14729" y="5689"/>
                    <a:pt x="14309" y="5721"/>
                    <a:pt x="13911" y="5810"/>
                  </a:cubicBezTo>
                  <a:cubicBezTo>
                    <a:pt x="12535" y="5981"/>
                    <a:pt x="11244" y="6567"/>
                    <a:pt x="10134" y="7367"/>
                  </a:cubicBezTo>
                  <a:cubicBezTo>
                    <a:pt x="9814" y="7634"/>
                    <a:pt x="9505" y="7901"/>
                    <a:pt x="9196" y="8168"/>
                  </a:cubicBezTo>
                  <a:cubicBezTo>
                    <a:pt x="8886" y="8434"/>
                    <a:pt x="8620" y="8744"/>
                    <a:pt x="8268" y="9010"/>
                  </a:cubicBezTo>
                  <a:lnTo>
                    <a:pt x="8268" y="9053"/>
                  </a:lnTo>
                  <a:cubicBezTo>
                    <a:pt x="8086" y="8914"/>
                    <a:pt x="7948" y="8744"/>
                    <a:pt x="7820" y="8605"/>
                  </a:cubicBezTo>
                  <a:cubicBezTo>
                    <a:pt x="8801" y="7805"/>
                    <a:pt x="9548" y="6695"/>
                    <a:pt x="9996" y="5447"/>
                  </a:cubicBezTo>
                  <a:cubicBezTo>
                    <a:pt x="10348" y="4338"/>
                    <a:pt x="10444" y="3143"/>
                    <a:pt x="10262" y="1980"/>
                  </a:cubicBezTo>
                  <a:cubicBezTo>
                    <a:pt x="10134" y="1319"/>
                    <a:pt x="9910" y="647"/>
                    <a:pt x="9505" y="28"/>
                  </a:cubicBezTo>
                  <a:cubicBezTo>
                    <a:pt x="9487" y="11"/>
                    <a:pt x="9462" y="0"/>
                    <a:pt x="9436" y="0"/>
                  </a:cubicBezTo>
                  <a:close/>
                </a:path>
              </a:pathLst>
            </a:custGeom>
            <a:solidFill>
              <a:srgbClr val="E02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0"/>
            <p:cNvSpPr/>
            <p:nvPr/>
          </p:nvSpPr>
          <p:spPr>
            <a:xfrm>
              <a:off x="3081291" y="2695150"/>
              <a:ext cx="951334" cy="756842"/>
            </a:xfrm>
            <a:custGeom>
              <a:avLst/>
              <a:gdLst/>
              <a:ahLst/>
              <a:cxnLst/>
              <a:rect l="l" t="t" r="r" b="b"/>
              <a:pathLst>
                <a:path w="24227" h="19274" extrusionOk="0">
                  <a:moveTo>
                    <a:pt x="9394" y="0"/>
                  </a:moveTo>
                  <a:cubicBezTo>
                    <a:pt x="9357" y="0"/>
                    <a:pt x="9317" y="29"/>
                    <a:pt x="9292" y="54"/>
                  </a:cubicBezTo>
                  <a:cubicBezTo>
                    <a:pt x="9068" y="630"/>
                    <a:pt x="8620" y="1078"/>
                    <a:pt x="8225" y="1558"/>
                  </a:cubicBezTo>
                  <a:cubicBezTo>
                    <a:pt x="7863" y="2006"/>
                    <a:pt x="7596" y="2497"/>
                    <a:pt x="7329" y="2988"/>
                  </a:cubicBezTo>
                  <a:cubicBezTo>
                    <a:pt x="7105" y="3521"/>
                    <a:pt x="6935" y="4097"/>
                    <a:pt x="6892" y="4673"/>
                  </a:cubicBezTo>
                  <a:cubicBezTo>
                    <a:pt x="6839" y="5249"/>
                    <a:pt x="6977" y="5783"/>
                    <a:pt x="7105" y="6359"/>
                  </a:cubicBezTo>
                  <a:cubicBezTo>
                    <a:pt x="7201" y="6988"/>
                    <a:pt x="7329" y="7649"/>
                    <a:pt x="7468" y="8322"/>
                  </a:cubicBezTo>
                  <a:cubicBezTo>
                    <a:pt x="6359" y="7212"/>
                    <a:pt x="5420" y="6007"/>
                    <a:pt x="4662" y="4631"/>
                  </a:cubicBezTo>
                  <a:cubicBezTo>
                    <a:pt x="4044" y="3479"/>
                    <a:pt x="3553" y="2230"/>
                    <a:pt x="3244" y="940"/>
                  </a:cubicBezTo>
                  <a:cubicBezTo>
                    <a:pt x="3244" y="901"/>
                    <a:pt x="3207" y="880"/>
                    <a:pt x="3167" y="880"/>
                  </a:cubicBezTo>
                  <a:cubicBezTo>
                    <a:pt x="3117" y="880"/>
                    <a:pt x="3062" y="912"/>
                    <a:pt x="3062" y="982"/>
                  </a:cubicBezTo>
                  <a:cubicBezTo>
                    <a:pt x="3596" y="3297"/>
                    <a:pt x="4758" y="5473"/>
                    <a:pt x="6263" y="7297"/>
                  </a:cubicBezTo>
                  <a:cubicBezTo>
                    <a:pt x="6668" y="7745"/>
                    <a:pt x="7063" y="8183"/>
                    <a:pt x="7468" y="8588"/>
                  </a:cubicBezTo>
                  <a:cubicBezTo>
                    <a:pt x="7468" y="8588"/>
                    <a:pt x="7425" y="8546"/>
                    <a:pt x="7372" y="8546"/>
                  </a:cubicBezTo>
                  <a:cubicBezTo>
                    <a:pt x="6753" y="8631"/>
                    <a:pt x="6134" y="8716"/>
                    <a:pt x="5505" y="8812"/>
                  </a:cubicBezTo>
                  <a:cubicBezTo>
                    <a:pt x="4929" y="8898"/>
                    <a:pt x="4353" y="8940"/>
                    <a:pt x="3820" y="9164"/>
                  </a:cubicBezTo>
                  <a:cubicBezTo>
                    <a:pt x="3286" y="9346"/>
                    <a:pt x="2753" y="9698"/>
                    <a:pt x="2358" y="10050"/>
                  </a:cubicBezTo>
                  <a:cubicBezTo>
                    <a:pt x="1910" y="10412"/>
                    <a:pt x="1505" y="10850"/>
                    <a:pt x="1195" y="11340"/>
                  </a:cubicBezTo>
                  <a:cubicBezTo>
                    <a:pt x="843" y="11874"/>
                    <a:pt x="534" y="12546"/>
                    <a:pt x="43" y="12983"/>
                  </a:cubicBezTo>
                  <a:cubicBezTo>
                    <a:pt x="1" y="13026"/>
                    <a:pt x="1" y="13122"/>
                    <a:pt x="43" y="13165"/>
                  </a:cubicBezTo>
                  <a:cubicBezTo>
                    <a:pt x="427" y="13264"/>
                    <a:pt x="820" y="13308"/>
                    <a:pt x="1214" y="13308"/>
                  </a:cubicBezTo>
                  <a:cubicBezTo>
                    <a:pt x="2048" y="13308"/>
                    <a:pt x="2885" y="13110"/>
                    <a:pt x="3638" y="12813"/>
                  </a:cubicBezTo>
                  <a:cubicBezTo>
                    <a:pt x="4801" y="12364"/>
                    <a:pt x="5825" y="11607"/>
                    <a:pt x="6572" y="10626"/>
                  </a:cubicBezTo>
                  <a:cubicBezTo>
                    <a:pt x="7020" y="10050"/>
                    <a:pt x="7372" y="9431"/>
                    <a:pt x="7639" y="8759"/>
                  </a:cubicBezTo>
                  <a:cubicBezTo>
                    <a:pt x="7777" y="8898"/>
                    <a:pt x="7959" y="9079"/>
                    <a:pt x="8129" y="9207"/>
                  </a:cubicBezTo>
                  <a:lnTo>
                    <a:pt x="8087" y="9250"/>
                  </a:lnTo>
                  <a:cubicBezTo>
                    <a:pt x="7959" y="9964"/>
                    <a:pt x="7692" y="10626"/>
                    <a:pt x="7553" y="11340"/>
                  </a:cubicBezTo>
                  <a:cubicBezTo>
                    <a:pt x="7372" y="12012"/>
                    <a:pt x="7287" y="12674"/>
                    <a:pt x="7329" y="13346"/>
                  </a:cubicBezTo>
                  <a:cubicBezTo>
                    <a:pt x="7329" y="13965"/>
                    <a:pt x="7425" y="14583"/>
                    <a:pt x="7639" y="15159"/>
                  </a:cubicBezTo>
                  <a:cubicBezTo>
                    <a:pt x="7905" y="15789"/>
                    <a:pt x="8268" y="16322"/>
                    <a:pt x="8705" y="16813"/>
                  </a:cubicBezTo>
                  <a:lnTo>
                    <a:pt x="9505" y="17613"/>
                  </a:lnTo>
                  <a:cubicBezTo>
                    <a:pt x="9772" y="17826"/>
                    <a:pt x="10135" y="18050"/>
                    <a:pt x="10305" y="18413"/>
                  </a:cubicBezTo>
                  <a:cubicBezTo>
                    <a:pt x="10332" y="18456"/>
                    <a:pt x="10367" y="18477"/>
                    <a:pt x="10400" y="18477"/>
                  </a:cubicBezTo>
                  <a:cubicBezTo>
                    <a:pt x="10433" y="18477"/>
                    <a:pt x="10465" y="18456"/>
                    <a:pt x="10487" y="18413"/>
                  </a:cubicBezTo>
                  <a:cubicBezTo>
                    <a:pt x="10711" y="17784"/>
                    <a:pt x="10839" y="17165"/>
                    <a:pt x="10892" y="16493"/>
                  </a:cubicBezTo>
                  <a:cubicBezTo>
                    <a:pt x="10978" y="15874"/>
                    <a:pt x="11020" y="15255"/>
                    <a:pt x="10935" y="14626"/>
                  </a:cubicBezTo>
                  <a:cubicBezTo>
                    <a:pt x="10892" y="14007"/>
                    <a:pt x="10668" y="13389"/>
                    <a:pt x="10444" y="12759"/>
                  </a:cubicBezTo>
                  <a:cubicBezTo>
                    <a:pt x="10177" y="12183"/>
                    <a:pt x="9911" y="11564"/>
                    <a:pt x="9601" y="10988"/>
                  </a:cubicBezTo>
                  <a:cubicBezTo>
                    <a:pt x="9292" y="10540"/>
                    <a:pt x="8972" y="10092"/>
                    <a:pt x="8663" y="9698"/>
                  </a:cubicBezTo>
                  <a:lnTo>
                    <a:pt x="8663" y="9698"/>
                  </a:lnTo>
                  <a:cubicBezTo>
                    <a:pt x="9559" y="10455"/>
                    <a:pt x="10530" y="11159"/>
                    <a:pt x="11511" y="11831"/>
                  </a:cubicBezTo>
                  <a:lnTo>
                    <a:pt x="11511" y="11916"/>
                  </a:lnTo>
                  <a:cubicBezTo>
                    <a:pt x="11820" y="12941"/>
                    <a:pt x="11959" y="14007"/>
                    <a:pt x="12311" y="15074"/>
                  </a:cubicBezTo>
                  <a:cubicBezTo>
                    <a:pt x="12439" y="15607"/>
                    <a:pt x="12663" y="16098"/>
                    <a:pt x="12930" y="16589"/>
                  </a:cubicBezTo>
                  <a:cubicBezTo>
                    <a:pt x="13239" y="17079"/>
                    <a:pt x="13602" y="17517"/>
                    <a:pt x="14039" y="17922"/>
                  </a:cubicBezTo>
                  <a:cubicBezTo>
                    <a:pt x="14487" y="18413"/>
                    <a:pt x="15021" y="18808"/>
                    <a:pt x="15554" y="19256"/>
                  </a:cubicBezTo>
                  <a:cubicBezTo>
                    <a:pt x="15566" y="19268"/>
                    <a:pt x="15579" y="19273"/>
                    <a:pt x="15592" y="19273"/>
                  </a:cubicBezTo>
                  <a:cubicBezTo>
                    <a:pt x="15622" y="19273"/>
                    <a:pt x="15655" y="19243"/>
                    <a:pt x="15693" y="19213"/>
                  </a:cubicBezTo>
                  <a:cubicBezTo>
                    <a:pt x="15821" y="18989"/>
                    <a:pt x="15821" y="18722"/>
                    <a:pt x="15821" y="18456"/>
                  </a:cubicBezTo>
                  <a:lnTo>
                    <a:pt x="15821" y="17656"/>
                  </a:lnTo>
                  <a:cubicBezTo>
                    <a:pt x="15778" y="17122"/>
                    <a:pt x="15693" y="16589"/>
                    <a:pt x="15511" y="16055"/>
                  </a:cubicBezTo>
                  <a:cubicBezTo>
                    <a:pt x="15330" y="15522"/>
                    <a:pt x="14978" y="14989"/>
                    <a:pt x="14626" y="14541"/>
                  </a:cubicBezTo>
                  <a:cubicBezTo>
                    <a:pt x="14263" y="14007"/>
                    <a:pt x="13826" y="13517"/>
                    <a:pt x="13378" y="13122"/>
                  </a:cubicBezTo>
                  <a:cubicBezTo>
                    <a:pt x="13196" y="12941"/>
                    <a:pt x="13068" y="12813"/>
                    <a:pt x="12887" y="12674"/>
                  </a:cubicBezTo>
                  <a:lnTo>
                    <a:pt x="12887" y="12674"/>
                  </a:lnTo>
                  <a:cubicBezTo>
                    <a:pt x="14039" y="13346"/>
                    <a:pt x="15245" y="13879"/>
                    <a:pt x="16535" y="14274"/>
                  </a:cubicBezTo>
                  <a:cubicBezTo>
                    <a:pt x="16930" y="14765"/>
                    <a:pt x="17197" y="15341"/>
                    <a:pt x="17559" y="15874"/>
                  </a:cubicBezTo>
                  <a:cubicBezTo>
                    <a:pt x="17911" y="16407"/>
                    <a:pt x="18306" y="16898"/>
                    <a:pt x="18797" y="17293"/>
                  </a:cubicBezTo>
                  <a:cubicBezTo>
                    <a:pt x="19778" y="18093"/>
                    <a:pt x="20930" y="18541"/>
                    <a:pt x="22178" y="18626"/>
                  </a:cubicBezTo>
                  <a:cubicBezTo>
                    <a:pt x="22354" y="18653"/>
                    <a:pt x="22533" y="18665"/>
                    <a:pt x="22716" y="18665"/>
                  </a:cubicBezTo>
                  <a:cubicBezTo>
                    <a:pt x="23177" y="18665"/>
                    <a:pt x="23657" y="18590"/>
                    <a:pt x="24131" y="18498"/>
                  </a:cubicBezTo>
                  <a:cubicBezTo>
                    <a:pt x="24227" y="18498"/>
                    <a:pt x="24227" y="18413"/>
                    <a:pt x="24173" y="18360"/>
                  </a:cubicBezTo>
                  <a:cubicBezTo>
                    <a:pt x="23821" y="17880"/>
                    <a:pt x="23640" y="17293"/>
                    <a:pt x="23373" y="16813"/>
                  </a:cubicBezTo>
                  <a:cubicBezTo>
                    <a:pt x="23064" y="16279"/>
                    <a:pt x="22669" y="15831"/>
                    <a:pt x="22136" y="15479"/>
                  </a:cubicBezTo>
                  <a:cubicBezTo>
                    <a:pt x="21112" y="14765"/>
                    <a:pt x="19960" y="14274"/>
                    <a:pt x="18711" y="14189"/>
                  </a:cubicBezTo>
                  <a:cubicBezTo>
                    <a:pt x="18559" y="14179"/>
                    <a:pt x="18408" y="14176"/>
                    <a:pt x="18256" y="14176"/>
                  </a:cubicBezTo>
                  <a:cubicBezTo>
                    <a:pt x="17986" y="14176"/>
                    <a:pt x="17717" y="14186"/>
                    <a:pt x="17447" y="14186"/>
                  </a:cubicBezTo>
                  <a:cubicBezTo>
                    <a:pt x="17201" y="14186"/>
                    <a:pt x="16954" y="14177"/>
                    <a:pt x="16706" y="14146"/>
                  </a:cubicBezTo>
                  <a:cubicBezTo>
                    <a:pt x="15373" y="13741"/>
                    <a:pt x="14092" y="13165"/>
                    <a:pt x="12887" y="12450"/>
                  </a:cubicBezTo>
                  <a:lnTo>
                    <a:pt x="12887" y="12450"/>
                  </a:lnTo>
                  <a:cubicBezTo>
                    <a:pt x="13591" y="12685"/>
                    <a:pt x="14329" y="12820"/>
                    <a:pt x="15106" y="12820"/>
                  </a:cubicBezTo>
                  <a:cubicBezTo>
                    <a:pt x="15212" y="12820"/>
                    <a:pt x="15319" y="12818"/>
                    <a:pt x="15426" y="12813"/>
                  </a:cubicBezTo>
                  <a:cubicBezTo>
                    <a:pt x="16130" y="12759"/>
                    <a:pt x="16845" y="12589"/>
                    <a:pt x="17559" y="12364"/>
                  </a:cubicBezTo>
                  <a:cubicBezTo>
                    <a:pt x="18221" y="12140"/>
                    <a:pt x="18935" y="11916"/>
                    <a:pt x="19554" y="11564"/>
                  </a:cubicBezTo>
                  <a:cubicBezTo>
                    <a:pt x="19864" y="11383"/>
                    <a:pt x="20226" y="11159"/>
                    <a:pt x="20536" y="10946"/>
                  </a:cubicBezTo>
                  <a:cubicBezTo>
                    <a:pt x="20802" y="10679"/>
                    <a:pt x="21154" y="10412"/>
                    <a:pt x="21293" y="10007"/>
                  </a:cubicBezTo>
                  <a:cubicBezTo>
                    <a:pt x="21293" y="9922"/>
                    <a:pt x="21240" y="9879"/>
                    <a:pt x="21154" y="9879"/>
                  </a:cubicBezTo>
                  <a:cubicBezTo>
                    <a:pt x="21102" y="9886"/>
                    <a:pt x="21048" y="9889"/>
                    <a:pt x="20994" y="9889"/>
                  </a:cubicBezTo>
                  <a:cubicBezTo>
                    <a:pt x="20727" y="9889"/>
                    <a:pt x="20439" y="9811"/>
                    <a:pt x="20173" y="9740"/>
                  </a:cubicBezTo>
                  <a:cubicBezTo>
                    <a:pt x="19864" y="9655"/>
                    <a:pt x="19512" y="9559"/>
                    <a:pt x="19202" y="9516"/>
                  </a:cubicBezTo>
                  <a:cubicBezTo>
                    <a:pt x="18866" y="9452"/>
                    <a:pt x="18522" y="9420"/>
                    <a:pt x="18178" y="9420"/>
                  </a:cubicBezTo>
                  <a:cubicBezTo>
                    <a:pt x="17834" y="9420"/>
                    <a:pt x="17490" y="9452"/>
                    <a:pt x="17154" y="9516"/>
                  </a:cubicBezTo>
                  <a:cubicBezTo>
                    <a:pt x="15863" y="9826"/>
                    <a:pt x="14754" y="10540"/>
                    <a:pt x="13602" y="11159"/>
                  </a:cubicBezTo>
                  <a:cubicBezTo>
                    <a:pt x="13114" y="11430"/>
                    <a:pt x="12558" y="11724"/>
                    <a:pt x="11966" y="11724"/>
                  </a:cubicBezTo>
                  <a:cubicBezTo>
                    <a:pt x="11858" y="11724"/>
                    <a:pt x="11749" y="11714"/>
                    <a:pt x="11639" y="11692"/>
                  </a:cubicBezTo>
                  <a:cubicBezTo>
                    <a:pt x="10978" y="11255"/>
                    <a:pt x="10305" y="10764"/>
                    <a:pt x="9687" y="10274"/>
                  </a:cubicBezTo>
                  <a:cubicBezTo>
                    <a:pt x="9377" y="10007"/>
                    <a:pt x="9025" y="9740"/>
                    <a:pt x="8705" y="9474"/>
                  </a:cubicBezTo>
                  <a:lnTo>
                    <a:pt x="8705" y="9474"/>
                  </a:lnTo>
                  <a:cubicBezTo>
                    <a:pt x="8887" y="9559"/>
                    <a:pt x="9068" y="9612"/>
                    <a:pt x="9239" y="9655"/>
                  </a:cubicBezTo>
                  <a:cubicBezTo>
                    <a:pt x="9601" y="9783"/>
                    <a:pt x="9953" y="9879"/>
                    <a:pt x="10263" y="9922"/>
                  </a:cubicBezTo>
                  <a:cubicBezTo>
                    <a:pt x="10351" y="9927"/>
                    <a:pt x="10441" y="9929"/>
                    <a:pt x="10530" y="9929"/>
                  </a:cubicBezTo>
                  <a:cubicBezTo>
                    <a:pt x="11164" y="9929"/>
                    <a:pt x="11817" y="9804"/>
                    <a:pt x="12396" y="9655"/>
                  </a:cubicBezTo>
                  <a:cubicBezTo>
                    <a:pt x="13826" y="9346"/>
                    <a:pt x="15202" y="8855"/>
                    <a:pt x="16354" y="7959"/>
                  </a:cubicBezTo>
                  <a:cubicBezTo>
                    <a:pt x="16973" y="7425"/>
                    <a:pt x="17559" y="6764"/>
                    <a:pt x="17869" y="6007"/>
                  </a:cubicBezTo>
                  <a:cubicBezTo>
                    <a:pt x="17911" y="5964"/>
                    <a:pt x="17869" y="5879"/>
                    <a:pt x="17773" y="5879"/>
                  </a:cubicBezTo>
                  <a:cubicBezTo>
                    <a:pt x="17642" y="5915"/>
                    <a:pt x="17511" y="5928"/>
                    <a:pt x="17377" y="5928"/>
                  </a:cubicBezTo>
                  <a:cubicBezTo>
                    <a:pt x="17194" y="5928"/>
                    <a:pt x="17005" y="5903"/>
                    <a:pt x="16802" y="5879"/>
                  </a:cubicBezTo>
                  <a:cubicBezTo>
                    <a:pt x="16493" y="5825"/>
                    <a:pt x="16173" y="5740"/>
                    <a:pt x="15821" y="5740"/>
                  </a:cubicBezTo>
                  <a:cubicBezTo>
                    <a:pt x="15568" y="5707"/>
                    <a:pt x="15314" y="5694"/>
                    <a:pt x="15062" y="5694"/>
                  </a:cubicBezTo>
                  <a:cubicBezTo>
                    <a:pt x="14654" y="5694"/>
                    <a:pt x="14251" y="5730"/>
                    <a:pt x="13868" y="5783"/>
                  </a:cubicBezTo>
                  <a:cubicBezTo>
                    <a:pt x="12492" y="6007"/>
                    <a:pt x="11202" y="6583"/>
                    <a:pt x="10092" y="7383"/>
                  </a:cubicBezTo>
                  <a:cubicBezTo>
                    <a:pt x="9772" y="7607"/>
                    <a:pt x="9463" y="7874"/>
                    <a:pt x="9153" y="8140"/>
                  </a:cubicBezTo>
                  <a:cubicBezTo>
                    <a:pt x="8844" y="8450"/>
                    <a:pt x="8577" y="8759"/>
                    <a:pt x="8225" y="9026"/>
                  </a:cubicBezTo>
                  <a:cubicBezTo>
                    <a:pt x="8044" y="8898"/>
                    <a:pt x="7905" y="8759"/>
                    <a:pt x="7777" y="8631"/>
                  </a:cubicBezTo>
                  <a:cubicBezTo>
                    <a:pt x="8759" y="7788"/>
                    <a:pt x="9505" y="6679"/>
                    <a:pt x="9953" y="5431"/>
                  </a:cubicBezTo>
                  <a:cubicBezTo>
                    <a:pt x="10305" y="4364"/>
                    <a:pt x="10401" y="3159"/>
                    <a:pt x="10220" y="2006"/>
                  </a:cubicBezTo>
                  <a:cubicBezTo>
                    <a:pt x="10092" y="1292"/>
                    <a:pt x="9868" y="630"/>
                    <a:pt x="9463" y="54"/>
                  </a:cubicBezTo>
                  <a:cubicBezTo>
                    <a:pt x="9445" y="15"/>
                    <a:pt x="9420" y="0"/>
                    <a:pt x="9394" y="0"/>
                  </a:cubicBezTo>
                  <a:close/>
                </a:path>
              </a:pathLst>
            </a:custGeom>
            <a:solidFill>
              <a:srgbClr val="FDD7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0"/>
            <p:cNvSpPr/>
            <p:nvPr/>
          </p:nvSpPr>
          <p:spPr>
            <a:xfrm>
              <a:off x="3381212" y="2712742"/>
              <a:ext cx="94281" cy="317988"/>
            </a:xfrm>
            <a:custGeom>
              <a:avLst/>
              <a:gdLst/>
              <a:ahLst/>
              <a:cxnLst/>
              <a:rect l="l" t="t" r="r" b="b"/>
              <a:pathLst>
                <a:path w="2401" h="8098" extrusionOk="0">
                  <a:moveTo>
                    <a:pt x="1654" y="1"/>
                  </a:moveTo>
                  <a:lnTo>
                    <a:pt x="1601" y="44"/>
                  </a:lnTo>
                  <a:cubicBezTo>
                    <a:pt x="1654" y="364"/>
                    <a:pt x="1697" y="673"/>
                    <a:pt x="1739" y="940"/>
                  </a:cubicBezTo>
                  <a:cubicBezTo>
                    <a:pt x="1782" y="1292"/>
                    <a:pt x="1825" y="1601"/>
                    <a:pt x="1782" y="1964"/>
                  </a:cubicBezTo>
                  <a:cubicBezTo>
                    <a:pt x="1697" y="3073"/>
                    <a:pt x="982" y="4044"/>
                    <a:pt x="491" y="5025"/>
                  </a:cubicBezTo>
                  <a:cubicBezTo>
                    <a:pt x="267" y="5516"/>
                    <a:pt x="97" y="6049"/>
                    <a:pt x="54" y="6625"/>
                  </a:cubicBezTo>
                  <a:cubicBezTo>
                    <a:pt x="1" y="6892"/>
                    <a:pt x="54" y="7201"/>
                    <a:pt x="54" y="7468"/>
                  </a:cubicBezTo>
                  <a:cubicBezTo>
                    <a:pt x="54" y="7650"/>
                    <a:pt x="54" y="7778"/>
                    <a:pt x="1" y="7916"/>
                  </a:cubicBezTo>
                  <a:lnTo>
                    <a:pt x="1" y="8098"/>
                  </a:lnTo>
                  <a:cubicBezTo>
                    <a:pt x="491" y="7692"/>
                    <a:pt x="897" y="7201"/>
                    <a:pt x="1249" y="6625"/>
                  </a:cubicBezTo>
                  <a:cubicBezTo>
                    <a:pt x="1921" y="5644"/>
                    <a:pt x="2315" y="4492"/>
                    <a:pt x="2358" y="3297"/>
                  </a:cubicBezTo>
                  <a:cubicBezTo>
                    <a:pt x="2401" y="2177"/>
                    <a:pt x="2230" y="940"/>
                    <a:pt x="1654"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0"/>
            <p:cNvSpPr/>
            <p:nvPr/>
          </p:nvSpPr>
          <p:spPr>
            <a:xfrm>
              <a:off x="3540400" y="3178958"/>
              <a:ext cx="130722" cy="254728"/>
            </a:xfrm>
            <a:custGeom>
              <a:avLst/>
              <a:gdLst/>
              <a:ahLst/>
              <a:cxnLst/>
              <a:rect l="l" t="t" r="r" b="b"/>
              <a:pathLst>
                <a:path w="3329" h="6487" extrusionOk="0">
                  <a:moveTo>
                    <a:pt x="0" y="1"/>
                  </a:moveTo>
                  <a:cubicBezTo>
                    <a:pt x="128" y="492"/>
                    <a:pt x="214" y="972"/>
                    <a:pt x="310" y="1462"/>
                  </a:cubicBezTo>
                  <a:cubicBezTo>
                    <a:pt x="534" y="2486"/>
                    <a:pt x="800" y="3553"/>
                    <a:pt x="1376" y="4438"/>
                  </a:cubicBezTo>
                  <a:cubicBezTo>
                    <a:pt x="1910" y="5239"/>
                    <a:pt x="2614" y="5911"/>
                    <a:pt x="3329" y="6487"/>
                  </a:cubicBezTo>
                  <a:cubicBezTo>
                    <a:pt x="3062" y="6220"/>
                    <a:pt x="2880" y="5868"/>
                    <a:pt x="2752" y="5505"/>
                  </a:cubicBezTo>
                  <a:cubicBezTo>
                    <a:pt x="2571" y="4972"/>
                    <a:pt x="2486" y="4396"/>
                    <a:pt x="2347" y="3862"/>
                  </a:cubicBezTo>
                  <a:cubicBezTo>
                    <a:pt x="2262" y="3596"/>
                    <a:pt x="2176" y="3329"/>
                    <a:pt x="2038" y="3062"/>
                  </a:cubicBezTo>
                  <a:cubicBezTo>
                    <a:pt x="1952" y="2838"/>
                    <a:pt x="1814" y="2572"/>
                    <a:pt x="1686" y="2358"/>
                  </a:cubicBezTo>
                  <a:cubicBezTo>
                    <a:pt x="1376" y="1910"/>
                    <a:pt x="1014" y="1505"/>
                    <a:pt x="704" y="1068"/>
                  </a:cubicBezTo>
                  <a:cubicBezTo>
                    <a:pt x="534" y="844"/>
                    <a:pt x="395" y="662"/>
                    <a:pt x="267" y="438"/>
                  </a:cubicBezTo>
                  <a:cubicBezTo>
                    <a:pt x="171" y="268"/>
                    <a:pt x="86" y="129"/>
                    <a:pt x="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0"/>
            <p:cNvSpPr/>
            <p:nvPr/>
          </p:nvSpPr>
          <p:spPr>
            <a:xfrm>
              <a:off x="3747730" y="3264403"/>
              <a:ext cx="268982" cy="153772"/>
            </a:xfrm>
            <a:custGeom>
              <a:avLst/>
              <a:gdLst/>
              <a:ahLst/>
              <a:cxnLst/>
              <a:rect l="l" t="t" r="r" b="b"/>
              <a:pathLst>
                <a:path w="6850" h="3916" extrusionOk="0">
                  <a:moveTo>
                    <a:pt x="1" y="1"/>
                  </a:moveTo>
                  <a:lnTo>
                    <a:pt x="1" y="1"/>
                  </a:lnTo>
                  <a:cubicBezTo>
                    <a:pt x="225" y="86"/>
                    <a:pt x="449" y="129"/>
                    <a:pt x="673" y="182"/>
                  </a:cubicBezTo>
                  <a:cubicBezTo>
                    <a:pt x="982" y="268"/>
                    <a:pt x="1291" y="449"/>
                    <a:pt x="1558" y="620"/>
                  </a:cubicBezTo>
                  <a:cubicBezTo>
                    <a:pt x="2049" y="1025"/>
                    <a:pt x="2401" y="1516"/>
                    <a:pt x="2806" y="1953"/>
                  </a:cubicBezTo>
                  <a:cubicBezTo>
                    <a:pt x="3030" y="2177"/>
                    <a:pt x="3201" y="2444"/>
                    <a:pt x="3425" y="2668"/>
                  </a:cubicBezTo>
                  <a:cubicBezTo>
                    <a:pt x="3649" y="2849"/>
                    <a:pt x="3873" y="3020"/>
                    <a:pt x="4140" y="3201"/>
                  </a:cubicBezTo>
                  <a:cubicBezTo>
                    <a:pt x="4630" y="3511"/>
                    <a:pt x="5206" y="3692"/>
                    <a:pt x="5782" y="3777"/>
                  </a:cubicBezTo>
                  <a:cubicBezTo>
                    <a:pt x="6049" y="3863"/>
                    <a:pt x="6358" y="3916"/>
                    <a:pt x="6625" y="3916"/>
                  </a:cubicBezTo>
                  <a:lnTo>
                    <a:pt x="6849" y="3916"/>
                  </a:lnTo>
                  <a:cubicBezTo>
                    <a:pt x="6540" y="3468"/>
                    <a:pt x="6316" y="2935"/>
                    <a:pt x="6049" y="2444"/>
                  </a:cubicBezTo>
                  <a:cubicBezTo>
                    <a:pt x="5740" y="1910"/>
                    <a:pt x="5292" y="1516"/>
                    <a:pt x="4758" y="1153"/>
                  </a:cubicBezTo>
                  <a:cubicBezTo>
                    <a:pt x="4225" y="844"/>
                    <a:pt x="3692" y="534"/>
                    <a:pt x="3073" y="353"/>
                  </a:cubicBezTo>
                  <a:cubicBezTo>
                    <a:pt x="2497" y="129"/>
                    <a:pt x="1921" y="44"/>
                    <a:pt x="1291" y="44"/>
                  </a:cubicBezTo>
                  <a:cubicBezTo>
                    <a:pt x="1073" y="22"/>
                    <a:pt x="862" y="22"/>
                    <a:pt x="650" y="22"/>
                  </a:cubicBezTo>
                  <a:cubicBezTo>
                    <a:pt x="438" y="22"/>
                    <a:pt x="225" y="22"/>
                    <a:pt x="1"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0"/>
            <p:cNvSpPr/>
            <p:nvPr/>
          </p:nvSpPr>
          <p:spPr>
            <a:xfrm>
              <a:off x="3737246" y="3264403"/>
              <a:ext cx="281116" cy="162528"/>
            </a:xfrm>
            <a:custGeom>
              <a:avLst/>
              <a:gdLst/>
              <a:ahLst/>
              <a:cxnLst/>
              <a:rect l="l" t="t" r="r" b="b"/>
              <a:pathLst>
                <a:path w="7159" h="4139" extrusionOk="0">
                  <a:moveTo>
                    <a:pt x="1" y="1"/>
                  </a:moveTo>
                  <a:lnTo>
                    <a:pt x="1" y="1"/>
                  </a:lnTo>
                  <a:cubicBezTo>
                    <a:pt x="364" y="492"/>
                    <a:pt x="630" y="1068"/>
                    <a:pt x="982" y="1558"/>
                  </a:cubicBezTo>
                  <a:cubicBezTo>
                    <a:pt x="1654" y="2625"/>
                    <a:pt x="2721" y="3425"/>
                    <a:pt x="3873" y="3820"/>
                  </a:cubicBezTo>
                  <a:cubicBezTo>
                    <a:pt x="4509" y="4036"/>
                    <a:pt x="5161" y="4139"/>
                    <a:pt x="5818" y="4139"/>
                  </a:cubicBezTo>
                  <a:cubicBezTo>
                    <a:pt x="6263" y="4139"/>
                    <a:pt x="6711" y="4092"/>
                    <a:pt x="7159" y="4001"/>
                  </a:cubicBezTo>
                  <a:lnTo>
                    <a:pt x="7074" y="4001"/>
                  </a:lnTo>
                  <a:cubicBezTo>
                    <a:pt x="7031" y="4001"/>
                    <a:pt x="6988" y="3959"/>
                    <a:pt x="6988" y="3959"/>
                  </a:cubicBezTo>
                  <a:lnTo>
                    <a:pt x="6721" y="3959"/>
                  </a:lnTo>
                  <a:cubicBezTo>
                    <a:pt x="6583" y="3959"/>
                    <a:pt x="6455" y="3916"/>
                    <a:pt x="6273" y="3916"/>
                  </a:cubicBezTo>
                  <a:cubicBezTo>
                    <a:pt x="5964" y="3863"/>
                    <a:pt x="5697" y="3777"/>
                    <a:pt x="5388" y="3692"/>
                  </a:cubicBezTo>
                  <a:cubicBezTo>
                    <a:pt x="4855" y="3553"/>
                    <a:pt x="4364" y="3287"/>
                    <a:pt x="3959" y="2977"/>
                  </a:cubicBezTo>
                  <a:cubicBezTo>
                    <a:pt x="3521" y="2625"/>
                    <a:pt x="3159" y="2134"/>
                    <a:pt x="2764" y="1686"/>
                  </a:cubicBezTo>
                  <a:cubicBezTo>
                    <a:pt x="2401" y="1249"/>
                    <a:pt x="2006" y="801"/>
                    <a:pt x="1516" y="534"/>
                  </a:cubicBezTo>
                  <a:cubicBezTo>
                    <a:pt x="1249" y="396"/>
                    <a:pt x="982" y="310"/>
                    <a:pt x="716" y="225"/>
                  </a:cubicBezTo>
                  <a:cubicBezTo>
                    <a:pt x="492" y="182"/>
                    <a:pt x="225" y="129"/>
                    <a:pt x="1"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0"/>
            <p:cNvSpPr/>
            <p:nvPr/>
          </p:nvSpPr>
          <p:spPr>
            <a:xfrm>
              <a:off x="3367390" y="3089744"/>
              <a:ext cx="111873" cy="319637"/>
            </a:xfrm>
            <a:custGeom>
              <a:avLst/>
              <a:gdLst/>
              <a:ahLst/>
              <a:cxnLst/>
              <a:rect l="l" t="t" r="r" b="b"/>
              <a:pathLst>
                <a:path w="2849" h="8140" extrusionOk="0">
                  <a:moveTo>
                    <a:pt x="758" y="1"/>
                  </a:moveTo>
                  <a:lnTo>
                    <a:pt x="758" y="1"/>
                  </a:lnTo>
                  <a:cubicBezTo>
                    <a:pt x="619" y="534"/>
                    <a:pt x="406" y="1067"/>
                    <a:pt x="310" y="1643"/>
                  </a:cubicBezTo>
                  <a:cubicBezTo>
                    <a:pt x="43" y="2892"/>
                    <a:pt x="1" y="4268"/>
                    <a:pt x="534" y="5473"/>
                  </a:cubicBezTo>
                  <a:cubicBezTo>
                    <a:pt x="801" y="6049"/>
                    <a:pt x="1249" y="6582"/>
                    <a:pt x="1739" y="7073"/>
                  </a:cubicBezTo>
                  <a:cubicBezTo>
                    <a:pt x="1953" y="7297"/>
                    <a:pt x="2219" y="7511"/>
                    <a:pt x="2443" y="7735"/>
                  </a:cubicBezTo>
                  <a:cubicBezTo>
                    <a:pt x="2582" y="7873"/>
                    <a:pt x="2753" y="8001"/>
                    <a:pt x="2849" y="8140"/>
                  </a:cubicBezTo>
                  <a:cubicBezTo>
                    <a:pt x="2806" y="7916"/>
                    <a:pt x="2753" y="7649"/>
                    <a:pt x="2753" y="7425"/>
                  </a:cubicBezTo>
                  <a:cubicBezTo>
                    <a:pt x="2753" y="7073"/>
                    <a:pt x="2753" y="6764"/>
                    <a:pt x="2710" y="6401"/>
                  </a:cubicBezTo>
                  <a:cubicBezTo>
                    <a:pt x="2625" y="5782"/>
                    <a:pt x="2486" y="5206"/>
                    <a:pt x="2273" y="4630"/>
                  </a:cubicBezTo>
                  <a:cubicBezTo>
                    <a:pt x="2177" y="4364"/>
                    <a:pt x="2049" y="4097"/>
                    <a:pt x="1867" y="3830"/>
                  </a:cubicBezTo>
                  <a:cubicBezTo>
                    <a:pt x="1739" y="3510"/>
                    <a:pt x="1515" y="3244"/>
                    <a:pt x="1334" y="2977"/>
                  </a:cubicBezTo>
                  <a:cubicBezTo>
                    <a:pt x="1153" y="2710"/>
                    <a:pt x="1025" y="2401"/>
                    <a:pt x="939" y="2091"/>
                  </a:cubicBezTo>
                  <a:cubicBezTo>
                    <a:pt x="843" y="1782"/>
                    <a:pt x="801" y="1473"/>
                    <a:pt x="758" y="1110"/>
                  </a:cubicBezTo>
                  <a:cubicBezTo>
                    <a:pt x="715" y="758"/>
                    <a:pt x="715" y="363"/>
                    <a:pt x="758"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3093463" y="3042820"/>
              <a:ext cx="275658" cy="173287"/>
            </a:xfrm>
            <a:custGeom>
              <a:avLst/>
              <a:gdLst/>
              <a:ahLst/>
              <a:cxnLst/>
              <a:rect l="l" t="t" r="r" b="b"/>
              <a:pathLst>
                <a:path w="7020" h="4413" extrusionOk="0">
                  <a:moveTo>
                    <a:pt x="7019" y="1"/>
                  </a:moveTo>
                  <a:lnTo>
                    <a:pt x="7019" y="1"/>
                  </a:lnTo>
                  <a:cubicBezTo>
                    <a:pt x="6667" y="492"/>
                    <a:pt x="6262" y="929"/>
                    <a:pt x="5782" y="1292"/>
                  </a:cubicBezTo>
                  <a:cubicBezTo>
                    <a:pt x="5291" y="1601"/>
                    <a:pt x="4800" y="1729"/>
                    <a:pt x="4267" y="1868"/>
                  </a:cubicBezTo>
                  <a:cubicBezTo>
                    <a:pt x="3734" y="2038"/>
                    <a:pt x="3200" y="2134"/>
                    <a:pt x="2710" y="2401"/>
                  </a:cubicBezTo>
                  <a:cubicBezTo>
                    <a:pt x="1728" y="2934"/>
                    <a:pt x="1109" y="4044"/>
                    <a:pt x="0" y="4353"/>
                  </a:cubicBezTo>
                  <a:cubicBezTo>
                    <a:pt x="259" y="4392"/>
                    <a:pt x="527" y="4413"/>
                    <a:pt x="796" y="4413"/>
                  </a:cubicBezTo>
                  <a:cubicBezTo>
                    <a:pt x="1126" y="4413"/>
                    <a:pt x="1459" y="4381"/>
                    <a:pt x="1782" y="4311"/>
                  </a:cubicBezTo>
                  <a:cubicBezTo>
                    <a:pt x="2891" y="4129"/>
                    <a:pt x="3958" y="3692"/>
                    <a:pt x="4843" y="2977"/>
                  </a:cubicBezTo>
                  <a:cubicBezTo>
                    <a:pt x="5824" y="2220"/>
                    <a:pt x="6582" y="1196"/>
                    <a:pt x="7019"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0"/>
            <p:cNvSpPr/>
            <p:nvPr/>
          </p:nvSpPr>
          <p:spPr>
            <a:xfrm>
              <a:off x="3416395" y="2950268"/>
              <a:ext cx="347321" cy="133078"/>
            </a:xfrm>
            <a:custGeom>
              <a:avLst/>
              <a:gdLst/>
              <a:ahLst/>
              <a:cxnLst/>
              <a:rect l="l" t="t" r="r" b="b"/>
              <a:pathLst>
                <a:path w="8845" h="3389" extrusionOk="0">
                  <a:moveTo>
                    <a:pt x="8844" y="0"/>
                  </a:moveTo>
                  <a:lnTo>
                    <a:pt x="8844" y="0"/>
                  </a:lnTo>
                  <a:cubicBezTo>
                    <a:pt x="8396" y="448"/>
                    <a:pt x="7863" y="800"/>
                    <a:pt x="7287" y="1024"/>
                  </a:cubicBezTo>
                  <a:cubicBezTo>
                    <a:pt x="6711" y="1291"/>
                    <a:pt x="6038" y="1377"/>
                    <a:pt x="5420" y="1419"/>
                  </a:cubicBezTo>
                  <a:cubicBezTo>
                    <a:pt x="4801" y="1462"/>
                    <a:pt x="4129" y="1515"/>
                    <a:pt x="3510" y="1558"/>
                  </a:cubicBezTo>
                  <a:cubicBezTo>
                    <a:pt x="2838" y="1643"/>
                    <a:pt x="2177" y="1782"/>
                    <a:pt x="1558" y="2091"/>
                  </a:cubicBezTo>
                  <a:cubicBezTo>
                    <a:pt x="1238" y="2219"/>
                    <a:pt x="929" y="2358"/>
                    <a:pt x="662" y="2582"/>
                  </a:cubicBezTo>
                  <a:cubicBezTo>
                    <a:pt x="534" y="2625"/>
                    <a:pt x="395" y="2710"/>
                    <a:pt x="267" y="2795"/>
                  </a:cubicBezTo>
                  <a:cubicBezTo>
                    <a:pt x="171" y="2849"/>
                    <a:pt x="129" y="2849"/>
                    <a:pt x="43" y="2891"/>
                  </a:cubicBezTo>
                  <a:lnTo>
                    <a:pt x="1" y="2891"/>
                  </a:lnTo>
                  <a:cubicBezTo>
                    <a:pt x="267" y="3019"/>
                    <a:pt x="577" y="3115"/>
                    <a:pt x="843" y="3201"/>
                  </a:cubicBezTo>
                  <a:cubicBezTo>
                    <a:pt x="1195" y="3286"/>
                    <a:pt x="1601" y="3382"/>
                    <a:pt x="1953" y="3382"/>
                  </a:cubicBezTo>
                  <a:cubicBezTo>
                    <a:pt x="2024" y="3386"/>
                    <a:pt x="2096" y="3388"/>
                    <a:pt x="2166" y="3388"/>
                  </a:cubicBezTo>
                  <a:cubicBezTo>
                    <a:pt x="2800" y="3388"/>
                    <a:pt x="3396" y="3225"/>
                    <a:pt x="4001" y="3062"/>
                  </a:cubicBezTo>
                  <a:cubicBezTo>
                    <a:pt x="4662" y="2891"/>
                    <a:pt x="5334" y="2667"/>
                    <a:pt x="5996" y="2401"/>
                  </a:cubicBezTo>
                  <a:cubicBezTo>
                    <a:pt x="7159" y="1867"/>
                    <a:pt x="8225" y="1110"/>
                    <a:pt x="8844"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0"/>
            <p:cNvSpPr/>
            <p:nvPr/>
          </p:nvSpPr>
          <p:spPr>
            <a:xfrm>
              <a:off x="3407599" y="2932048"/>
              <a:ext cx="361143" cy="128012"/>
            </a:xfrm>
            <a:custGeom>
              <a:avLst/>
              <a:gdLst/>
              <a:ahLst/>
              <a:cxnLst/>
              <a:rect l="l" t="t" r="r" b="b"/>
              <a:pathLst>
                <a:path w="9197" h="3260" extrusionOk="0">
                  <a:moveTo>
                    <a:pt x="6750" y="1"/>
                  </a:moveTo>
                  <a:cubicBezTo>
                    <a:pt x="5574" y="1"/>
                    <a:pt x="4386" y="263"/>
                    <a:pt x="3329" y="731"/>
                  </a:cubicBezTo>
                  <a:cubicBezTo>
                    <a:pt x="2710" y="1040"/>
                    <a:pt x="2091" y="1392"/>
                    <a:pt x="1558" y="1841"/>
                  </a:cubicBezTo>
                  <a:cubicBezTo>
                    <a:pt x="1291" y="2065"/>
                    <a:pt x="1025" y="2289"/>
                    <a:pt x="758" y="2513"/>
                  </a:cubicBezTo>
                  <a:cubicBezTo>
                    <a:pt x="491" y="2779"/>
                    <a:pt x="267" y="3046"/>
                    <a:pt x="1" y="3217"/>
                  </a:cubicBezTo>
                  <a:lnTo>
                    <a:pt x="1" y="3259"/>
                  </a:lnTo>
                  <a:cubicBezTo>
                    <a:pt x="43" y="3259"/>
                    <a:pt x="43" y="3217"/>
                    <a:pt x="43" y="3217"/>
                  </a:cubicBezTo>
                  <a:cubicBezTo>
                    <a:pt x="129" y="3217"/>
                    <a:pt x="225" y="3217"/>
                    <a:pt x="310" y="3174"/>
                  </a:cubicBezTo>
                  <a:cubicBezTo>
                    <a:pt x="449" y="3131"/>
                    <a:pt x="577" y="3046"/>
                    <a:pt x="715" y="2950"/>
                  </a:cubicBezTo>
                  <a:cubicBezTo>
                    <a:pt x="1025" y="2779"/>
                    <a:pt x="1334" y="2598"/>
                    <a:pt x="1643" y="2459"/>
                  </a:cubicBezTo>
                  <a:cubicBezTo>
                    <a:pt x="2262" y="2150"/>
                    <a:pt x="2934" y="2022"/>
                    <a:pt x="3649" y="1926"/>
                  </a:cubicBezTo>
                  <a:cubicBezTo>
                    <a:pt x="4310" y="1841"/>
                    <a:pt x="4982" y="1841"/>
                    <a:pt x="5644" y="1798"/>
                  </a:cubicBezTo>
                  <a:cubicBezTo>
                    <a:pt x="6316" y="1755"/>
                    <a:pt x="6977" y="1616"/>
                    <a:pt x="7596" y="1392"/>
                  </a:cubicBezTo>
                  <a:cubicBezTo>
                    <a:pt x="8183" y="1126"/>
                    <a:pt x="8716" y="731"/>
                    <a:pt x="9196" y="283"/>
                  </a:cubicBezTo>
                  <a:lnTo>
                    <a:pt x="9196" y="240"/>
                  </a:lnTo>
                  <a:cubicBezTo>
                    <a:pt x="9118" y="253"/>
                    <a:pt x="9036" y="258"/>
                    <a:pt x="8953" y="258"/>
                  </a:cubicBezTo>
                  <a:cubicBezTo>
                    <a:pt x="8752" y="258"/>
                    <a:pt x="8542" y="228"/>
                    <a:pt x="8353" y="198"/>
                  </a:cubicBezTo>
                  <a:cubicBezTo>
                    <a:pt x="7959" y="112"/>
                    <a:pt x="7596" y="59"/>
                    <a:pt x="7244" y="16"/>
                  </a:cubicBezTo>
                  <a:cubicBezTo>
                    <a:pt x="7080" y="6"/>
                    <a:pt x="6915" y="1"/>
                    <a:pt x="6750" y="1"/>
                  </a:cubicBezTo>
                  <a:close/>
                </a:path>
              </a:pathLst>
            </a:custGeom>
            <a:solidFill>
              <a:srgbClr val="FB0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0"/>
            <p:cNvSpPr/>
            <p:nvPr/>
          </p:nvSpPr>
          <p:spPr>
            <a:xfrm>
              <a:off x="3588974" y="3101917"/>
              <a:ext cx="310842" cy="94517"/>
            </a:xfrm>
            <a:custGeom>
              <a:avLst/>
              <a:gdLst/>
              <a:ahLst/>
              <a:cxnLst/>
              <a:rect l="l" t="t" r="r" b="b"/>
              <a:pathLst>
                <a:path w="7916" h="2407" extrusionOk="0">
                  <a:moveTo>
                    <a:pt x="7916" y="0"/>
                  </a:moveTo>
                  <a:cubicBezTo>
                    <a:pt x="7692" y="139"/>
                    <a:pt x="7425" y="320"/>
                    <a:pt x="7159" y="405"/>
                  </a:cubicBezTo>
                  <a:cubicBezTo>
                    <a:pt x="6849" y="587"/>
                    <a:pt x="6497" y="672"/>
                    <a:pt x="6134" y="715"/>
                  </a:cubicBezTo>
                  <a:cubicBezTo>
                    <a:pt x="5782" y="757"/>
                    <a:pt x="5473" y="800"/>
                    <a:pt x="5110" y="800"/>
                  </a:cubicBezTo>
                  <a:cubicBezTo>
                    <a:pt x="4801" y="853"/>
                    <a:pt x="4492" y="896"/>
                    <a:pt x="4182" y="939"/>
                  </a:cubicBezTo>
                  <a:cubicBezTo>
                    <a:pt x="3510" y="1024"/>
                    <a:pt x="2892" y="1120"/>
                    <a:pt x="2316" y="1333"/>
                  </a:cubicBezTo>
                  <a:cubicBezTo>
                    <a:pt x="2006" y="1472"/>
                    <a:pt x="1697" y="1557"/>
                    <a:pt x="1430" y="1739"/>
                  </a:cubicBezTo>
                  <a:cubicBezTo>
                    <a:pt x="1163" y="1867"/>
                    <a:pt x="843" y="2048"/>
                    <a:pt x="534" y="2091"/>
                  </a:cubicBezTo>
                  <a:cubicBezTo>
                    <a:pt x="449" y="2112"/>
                    <a:pt x="361" y="2123"/>
                    <a:pt x="271" y="2123"/>
                  </a:cubicBezTo>
                  <a:cubicBezTo>
                    <a:pt x="182" y="2123"/>
                    <a:pt x="91" y="2112"/>
                    <a:pt x="1" y="2091"/>
                  </a:cubicBezTo>
                  <a:lnTo>
                    <a:pt x="1" y="2091"/>
                  </a:lnTo>
                  <a:cubicBezTo>
                    <a:pt x="225" y="2187"/>
                    <a:pt x="449" y="2230"/>
                    <a:pt x="673" y="2272"/>
                  </a:cubicBezTo>
                  <a:cubicBezTo>
                    <a:pt x="1073" y="2355"/>
                    <a:pt x="1496" y="2407"/>
                    <a:pt x="1924" y="2407"/>
                  </a:cubicBezTo>
                  <a:cubicBezTo>
                    <a:pt x="2157" y="2407"/>
                    <a:pt x="2392" y="2391"/>
                    <a:pt x="2625" y="2358"/>
                  </a:cubicBezTo>
                  <a:cubicBezTo>
                    <a:pt x="3297" y="2315"/>
                    <a:pt x="4001" y="2133"/>
                    <a:pt x="4673" y="1920"/>
                  </a:cubicBezTo>
                  <a:cubicBezTo>
                    <a:pt x="5292" y="1696"/>
                    <a:pt x="5964" y="1472"/>
                    <a:pt x="6540" y="1120"/>
                  </a:cubicBezTo>
                  <a:cubicBezTo>
                    <a:pt x="6849" y="981"/>
                    <a:pt x="7116" y="757"/>
                    <a:pt x="7383" y="533"/>
                  </a:cubicBezTo>
                  <a:cubicBezTo>
                    <a:pt x="7607" y="405"/>
                    <a:pt x="7777" y="224"/>
                    <a:pt x="7916"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0"/>
            <p:cNvSpPr/>
            <p:nvPr/>
          </p:nvSpPr>
          <p:spPr>
            <a:xfrm>
              <a:off x="3090086" y="3044508"/>
              <a:ext cx="275658" cy="164256"/>
            </a:xfrm>
            <a:custGeom>
              <a:avLst/>
              <a:gdLst/>
              <a:ahLst/>
              <a:cxnLst/>
              <a:rect l="l" t="t" r="r" b="b"/>
              <a:pathLst>
                <a:path w="7020" h="4183" extrusionOk="0">
                  <a:moveTo>
                    <a:pt x="7020" y="1"/>
                  </a:moveTo>
                  <a:lnTo>
                    <a:pt x="7020" y="1"/>
                  </a:lnTo>
                  <a:cubicBezTo>
                    <a:pt x="6348" y="86"/>
                    <a:pt x="5686" y="182"/>
                    <a:pt x="5014" y="310"/>
                  </a:cubicBezTo>
                  <a:cubicBezTo>
                    <a:pt x="4438" y="395"/>
                    <a:pt x="3862" y="449"/>
                    <a:pt x="3329" y="662"/>
                  </a:cubicBezTo>
                  <a:cubicBezTo>
                    <a:pt x="2796" y="886"/>
                    <a:pt x="2348" y="1249"/>
                    <a:pt x="1953" y="1643"/>
                  </a:cubicBezTo>
                  <a:cubicBezTo>
                    <a:pt x="1505" y="2049"/>
                    <a:pt x="1153" y="2486"/>
                    <a:pt x="843" y="2977"/>
                  </a:cubicBezTo>
                  <a:cubicBezTo>
                    <a:pt x="577" y="3425"/>
                    <a:pt x="353" y="3820"/>
                    <a:pt x="1" y="4182"/>
                  </a:cubicBezTo>
                  <a:cubicBezTo>
                    <a:pt x="619" y="4044"/>
                    <a:pt x="1067" y="3649"/>
                    <a:pt x="1505" y="3243"/>
                  </a:cubicBezTo>
                  <a:cubicBezTo>
                    <a:pt x="1953" y="2849"/>
                    <a:pt x="2401" y="2443"/>
                    <a:pt x="2934" y="2177"/>
                  </a:cubicBezTo>
                  <a:cubicBezTo>
                    <a:pt x="3414" y="1953"/>
                    <a:pt x="3948" y="1867"/>
                    <a:pt x="4438" y="1729"/>
                  </a:cubicBezTo>
                  <a:cubicBezTo>
                    <a:pt x="4972" y="1558"/>
                    <a:pt x="5505" y="1377"/>
                    <a:pt x="5953" y="1025"/>
                  </a:cubicBezTo>
                  <a:cubicBezTo>
                    <a:pt x="6348" y="758"/>
                    <a:pt x="6668" y="353"/>
                    <a:pt x="702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0"/>
            <p:cNvSpPr/>
            <p:nvPr/>
          </p:nvSpPr>
          <p:spPr>
            <a:xfrm>
              <a:off x="3355257" y="2718200"/>
              <a:ext cx="94281" cy="305423"/>
            </a:xfrm>
            <a:custGeom>
              <a:avLst/>
              <a:gdLst/>
              <a:ahLst/>
              <a:cxnLst/>
              <a:rect l="l" t="t" r="r" b="b"/>
              <a:pathLst>
                <a:path w="2401" h="7778" extrusionOk="0">
                  <a:moveTo>
                    <a:pt x="2219" y="1"/>
                  </a:moveTo>
                  <a:cubicBezTo>
                    <a:pt x="1952" y="491"/>
                    <a:pt x="1600" y="843"/>
                    <a:pt x="1248" y="1291"/>
                  </a:cubicBezTo>
                  <a:cubicBezTo>
                    <a:pt x="886" y="1729"/>
                    <a:pt x="576" y="2262"/>
                    <a:pt x="352" y="2796"/>
                  </a:cubicBezTo>
                  <a:cubicBezTo>
                    <a:pt x="182" y="3286"/>
                    <a:pt x="0" y="3862"/>
                    <a:pt x="0" y="4438"/>
                  </a:cubicBezTo>
                  <a:cubicBezTo>
                    <a:pt x="0" y="5025"/>
                    <a:pt x="128" y="5601"/>
                    <a:pt x="224" y="6177"/>
                  </a:cubicBezTo>
                  <a:cubicBezTo>
                    <a:pt x="352" y="6710"/>
                    <a:pt x="448" y="7244"/>
                    <a:pt x="534" y="7777"/>
                  </a:cubicBezTo>
                  <a:lnTo>
                    <a:pt x="534" y="7692"/>
                  </a:lnTo>
                  <a:cubicBezTo>
                    <a:pt x="576" y="7511"/>
                    <a:pt x="576" y="7372"/>
                    <a:pt x="576" y="7201"/>
                  </a:cubicBezTo>
                  <a:cubicBezTo>
                    <a:pt x="534" y="6892"/>
                    <a:pt x="534" y="6572"/>
                    <a:pt x="576" y="6262"/>
                  </a:cubicBezTo>
                  <a:cubicBezTo>
                    <a:pt x="758" y="5110"/>
                    <a:pt x="1462" y="4225"/>
                    <a:pt x="1952" y="3201"/>
                  </a:cubicBezTo>
                  <a:cubicBezTo>
                    <a:pt x="2176" y="2710"/>
                    <a:pt x="2358" y="2177"/>
                    <a:pt x="2400" y="1601"/>
                  </a:cubicBezTo>
                  <a:cubicBezTo>
                    <a:pt x="2400" y="1291"/>
                    <a:pt x="2358" y="971"/>
                    <a:pt x="2315" y="662"/>
                  </a:cubicBezTo>
                  <a:cubicBezTo>
                    <a:pt x="2262" y="438"/>
                    <a:pt x="2219" y="225"/>
                    <a:pt x="2219"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0"/>
            <p:cNvSpPr/>
            <p:nvPr/>
          </p:nvSpPr>
          <p:spPr>
            <a:xfrm>
              <a:off x="3550845" y="3078788"/>
              <a:ext cx="352347" cy="101310"/>
            </a:xfrm>
            <a:custGeom>
              <a:avLst/>
              <a:gdLst/>
              <a:ahLst/>
              <a:cxnLst/>
              <a:rect l="l" t="t" r="r" b="b"/>
              <a:pathLst>
                <a:path w="8973" h="2580" extrusionOk="0">
                  <a:moveTo>
                    <a:pt x="6070" y="0"/>
                  </a:moveTo>
                  <a:cubicBezTo>
                    <a:pt x="5675" y="0"/>
                    <a:pt x="5279" y="44"/>
                    <a:pt x="4887" y="152"/>
                  </a:cubicBezTo>
                  <a:cubicBezTo>
                    <a:pt x="4215" y="322"/>
                    <a:pt x="3596" y="642"/>
                    <a:pt x="3020" y="952"/>
                  </a:cubicBezTo>
                  <a:cubicBezTo>
                    <a:pt x="2444" y="1261"/>
                    <a:pt x="1868" y="1570"/>
                    <a:pt x="1281" y="1880"/>
                  </a:cubicBezTo>
                  <a:cubicBezTo>
                    <a:pt x="929" y="2104"/>
                    <a:pt x="438" y="2285"/>
                    <a:pt x="1" y="2285"/>
                  </a:cubicBezTo>
                  <a:cubicBezTo>
                    <a:pt x="129" y="2328"/>
                    <a:pt x="214" y="2370"/>
                    <a:pt x="353" y="2413"/>
                  </a:cubicBezTo>
                  <a:cubicBezTo>
                    <a:pt x="534" y="2456"/>
                    <a:pt x="662" y="2509"/>
                    <a:pt x="844" y="2552"/>
                  </a:cubicBezTo>
                  <a:cubicBezTo>
                    <a:pt x="972" y="2569"/>
                    <a:pt x="1100" y="2580"/>
                    <a:pt x="1228" y="2580"/>
                  </a:cubicBezTo>
                  <a:cubicBezTo>
                    <a:pt x="1409" y="2580"/>
                    <a:pt x="1591" y="2559"/>
                    <a:pt x="1772" y="2509"/>
                  </a:cubicBezTo>
                  <a:cubicBezTo>
                    <a:pt x="1910" y="2413"/>
                    <a:pt x="2038" y="2370"/>
                    <a:pt x="2220" y="2285"/>
                  </a:cubicBezTo>
                  <a:cubicBezTo>
                    <a:pt x="2348" y="2189"/>
                    <a:pt x="2486" y="2146"/>
                    <a:pt x="2614" y="2061"/>
                  </a:cubicBezTo>
                  <a:cubicBezTo>
                    <a:pt x="2935" y="1976"/>
                    <a:pt x="3201" y="1837"/>
                    <a:pt x="3511" y="1752"/>
                  </a:cubicBezTo>
                  <a:cubicBezTo>
                    <a:pt x="4129" y="1570"/>
                    <a:pt x="4748" y="1485"/>
                    <a:pt x="5377" y="1389"/>
                  </a:cubicBezTo>
                  <a:cubicBezTo>
                    <a:pt x="5996" y="1346"/>
                    <a:pt x="6668" y="1304"/>
                    <a:pt x="7287" y="1218"/>
                  </a:cubicBezTo>
                  <a:cubicBezTo>
                    <a:pt x="7596" y="1122"/>
                    <a:pt x="7906" y="1037"/>
                    <a:pt x="8215" y="909"/>
                  </a:cubicBezTo>
                  <a:cubicBezTo>
                    <a:pt x="8482" y="770"/>
                    <a:pt x="8706" y="642"/>
                    <a:pt x="8930" y="504"/>
                  </a:cubicBezTo>
                  <a:cubicBezTo>
                    <a:pt x="8972" y="504"/>
                    <a:pt x="8972" y="461"/>
                    <a:pt x="8972" y="461"/>
                  </a:cubicBezTo>
                  <a:cubicBezTo>
                    <a:pt x="8663" y="461"/>
                    <a:pt x="8354" y="376"/>
                    <a:pt x="8044" y="280"/>
                  </a:cubicBezTo>
                  <a:cubicBezTo>
                    <a:pt x="7682" y="194"/>
                    <a:pt x="7287" y="109"/>
                    <a:pt x="6881" y="56"/>
                  </a:cubicBezTo>
                  <a:cubicBezTo>
                    <a:pt x="6612" y="21"/>
                    <a:pt x="6342" y="0"/>
                    <a:pt x="6070" y="0"/>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0"/>
            <p:cNvSpPr/>
            <p:nvPr/>
          </p:nvSpPr>
          <p:spPr>
            <a:xfrm>
              <a:off x="3398804" y="3074233"/>
              <a:ext cx="103077" cy="336837"/>
            </a:xfrm>
            <a:custGeom>
              <a:avLst/>
              <a:gdLst/>
              <a:ahLst/>
              <a:cxnLst/>
              <a:rect l="l" t="t" r="r" b="b"/>
              <a:pathLst>
                <a:path w="2625" h="8578" extrusionOk="0">
                  <a:moveTo>
                    <a:pt x="43" y="1"/>
                  </a:moveTo>
                  <a:cubicBezTo>
                    <a:pt x="43" y="225"/>
                    <a:pt x="1" y="438"/>
                    <a:pt x="1" y="705"/>
                  </a:cubicBezTo>
                  <a:cubicBezTo>
                    <a:pt x="1" y="1068"/>
                    <a:pt x="1" y="1420"/>
                    <a:pt x="43" y="1772"/>
                  </a:cubicBezTo>
                  <a:cubicBezTo>
                    <a:pt x="86" y="2092"/>
                    <a:pt x="182" y="2444"/>
                    <a:pt x="267" y="2753"/>
                  </a:cubicBezTo>
                  <a:cubicBezTo>
                    <a:pt x="406" y="3063"/>
                    <a:pt x="577" y="3329"/>
                    <a:pt x="801" y="3596"/>
                  </a:cubicBezTo>
                  <a:cubicBezTo>
                    <a:pt x="982" y="3863"/>
                    <a:pt x="1153" y="4129"/>
                    <a:pt x="1291" y="4396"/>
                  </a:cubicBezTo>
                  <a:cubicBezTo>
                    <a:pt x="1419" y="4663"/>
                    <a:pt x="1558" y="4929"/>
                    <a:pt x="1643" y="5196"/>
                  </a:cubicBezTo>
                  <a:cubicBezTo>
                    <a:pt x="1867" y="5772"/>
                    <a:pt x="2006" y="6359"/>
                    <a:pt x="2049" y="6935"/>
                  </a:cubicBezTo>
                  <a:cubicBezTo>
                    <a:pt x="2091" y="7244"/>
                    <a:pt x="2091" y="7553"/>
                    <a:pt x="2091" y="7863"/>
                  </a:cubicBezTo>
                  <a:cubicBezTo>
                    <a:pt x="2091" y="8002"/>
                    <a:pt x="2091" y="8130"/>
                    <a:pt x="2134" y="8268"/>
                  </a:cubicBezTo>
                  <a:cubicBezTo>
                    <a:pt x="2134" y="8396"/>
                    <a:pt x="2177" y="8492"/>
                    <a:pt x="2219" y="8578"/>
                  </a:cubicBezTo>
                  <a:cubicBezTo>
                    <a:pt x="2401" y="8002"/>
                    <a:pt x="2486" y="7329"/>
                    <a:pt x="2540" y="6711"/>
                  </a:cubicBezTo>
                  <a:cubicBezTo>
                    <a:pt x="2582" y="6135"/>
                    <a:pt x="2625" y="5505"/>
                    <a:pt x="2540" y="4887"/>
                  </a:cubicBezTo>
                  <a:cubicBezTo>
                    <a:pt x="2401" y="4268"/>
                    <a:pt x="2177" y="3639"/>
                    <a:pt x="1953" y="3063"/>
                  </a:cubicBezTo>
                  <a:cubicBezTo>
                    <a:pt x="1739" y="2486"/>
                    <a:pt x="1419" y="1910"/>
                    <a:pt x="1067" y="1377"/>
                  </a:cubicBezTo>
                  <a:cubicBezTo>
                    <a:pt x="758" y="886"/>
                    <a:pt x="406" y="438"/>
                    <a:pt x="43"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0"/>
            <p:cNvSpPr/>
            <p:nvPr/>
          </p:nvSpPr>
          <p:spPr>
            <a:xfrm>
              <a:off x="3543738" y="3177309"/>
              <a:ext cx="148313" cy="268511"/>
            </a:xfrm>
            <a:custGeom>
              <a:avLst/>
              <a:gdLst/>
              <a:ahLst/>
              <a:cxnLst/>
              <a:rect l="l" t="t" r="r" b="b"/>
              <a:pathLst>
                <a:path w="3777" h="6838" extrusionOk="0">
                  <a:moveTo>
                    <a:pt x="1" y="0"/>
                  </a:moveTo>
                  <a:cubicBezTo>
                    <a:pt x="1" y="43"/>
                    <a:pt x="43" y="85"/>
                    <a:pt x="43" y="128"/>
                  </a:cubicBezTo>
                  <a:cubicBezTo>
                    <a:pt x="129" y="267"/>
                    <a:pt x="225" y="395"/>
                    <a:pt x="310" y="534"/>
                  </a:cubicBezTo>
                  <a:cubicBezTo>
                    <a:pt x="449" y="747"/>
                    <a:pt x="619" y="1014"/>
                    <a:pt x="801" y="1238"/>
                  </a:cubicBezTo>
                  <a:cubicBezTo>
                    <a:pt x="1153" y="1643"/>
                    <a:pt x="1462" y="2080"/>
                    <a:pt x="1729" y="2528"/>
                  </a:cubicBezTo>
                  <a:cubicBezTo>
                    <a:pt x="1867" y="2752"/>
                    <a:pt x="1995" y="2976"/>
                    <a:pt x="2091" y="3200"/>
                  </a:cubicBezTo>
                  <a:cubicBezTo>
                    <a:pt x="2219" y="3467"/>
                    <a:pt x="2315" y="3734"/>
                    <a:pt x="2358" y="4000"/>
                  </a:cubicBezTo>
                  <a:cubicBezTo>
                    <a:pt x="2486" y="4534"/>
                    <a:pt x="2582" y="5110"/>
                    <a:pt x="2795" y="5643"/>
                  </a:cubicBezTo>
                  <a:cubicBezTo>
                    <a:pt x="2977" y="6081"/>
                    <a:pt x="3286" y="6529"/>
                    <a:pt x="3692" y="6838"/>
                  </a:cubicBezTo>
                  <a:cubicBezTo>
                    <a:pt x="3734" y="6753"/>
                    <a:pt x="3734" y="6614"/>
                    <a:pt x="3734" y="6529"/>
                  </a:cubicBezTo>
                  <a:cubicBezTo>
                    <a:pt x="3734" y="6401"/>
                    <a:pt x="3777" y="6219"/>
                    <a:pt x="3777" y="6081"/>
                  </a:cubicBezTo>
                  <a:cubicBezTo>
                    <a:pt x="3777" y="5771"/>
                    <a:pt x="3777" y="5505"/>
                    <a:pt x="3734" y="5195"/>
                  </a:cubicBezTo>
                  <a:cubicBezTo>
                    <a:pt x="3692" y="4704"/>
                    <a:pt x="3553" y="4214"/>
                    <a:pt x="3329" y="3734"/>
                  </a:cubicBezTo>
                  <a:cubicBezTo>
                    <a:pt x="3116" y="3200"/>
                    <a:pt x="2753" y="2710"/>
                    <a:pt x="2401" y="2262"/>
                  </a:cubicBezTo>
                  <a:cubicBezTo>
                    <a:pt x="1686" y="1376"/>
                    <a:pt x="886" y="619"/>
                    <a:pt x="1"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0"/>
            <p:cNvSpPr/>
            <p:nvPr/>
          </p:nvSpPr>
          <p:spPr>
            <a:xfrm>
              <a:off x="3075872" y="2701197"/>
              <a:ext cx="952983" cy="756371"/>
            </a:xfrm>
            <a:custGeom>
              <a:avLst/>
              <a:gdLst/>
              <a:ahLst/>
              <a:cxnLst/>
              <a:rect l="l" t="t" r="r" b="b"/>
              <a:pathLst>
                <a:path w="24269" h="19262" extrusionOk="0">
                  <a:moveTo>
                    <a:pt x="9334" y="434"/>
                  </a:moveTo>
                  <a:cubicBezTo>
                    <a:pt x="9334" y="658"/>
                    <a:pt x="9377" y="871"/>
                    <a:pt x="9430" y="1095"/>
                  </a:cubicBezTo>
                  <a:cubicBezTo>
                    <a:pt x="9473" y="1404"/>
                    <a:pt x="9515" y="1724"/>
                    <a:pt x="9515" y="2034"/>
                  </a:cubicBezTo>
                  <a:cubicBezTo>
                    <a:pt x="9473" y="2610"/>
                    <a:pt x="9291" y="3143"/>
                    <a:pt x="9067" y="3634"/>
                  </a:cubicBezTo>
                  <a:cubicBezTo>
                    <a:pt x="8577" y="4658"/>
                    <a:pt x="7873" y="5543"/>
                    <a:pt x="7691" y="6695"/>
                  </a:cubicBezTo>
                  <a:cubicBezTo>
                    <a:pt x="7649" y="7005"/>
                    <a:pt x="7649" y="7325"/>
                    <a:pt x="7691" y="7634"/>
                  </a:cubicBezTo>
                  <a:cubicBezTo>
                    <a:pt x="7691" y="7805"/>
                    <a:pt x="7691" y="7944"/>
                    <a:pt x="7649" y="8125"/>
                  </a:cubicBezTo>
                  <a:lnTo>
                    <a:pt x="7649" y="8210"/>
                  </a:lnTo>
                  <a:cubicBezTo>
                    <a:pt x="7563" y="7677"/>
                    <a:pt x="7467" y="7143"/>
                    <a:pt x="7339" y="6610"/>
                  </a:cubicBezTo>
                  <a:cubicBezTo>
                    <a:pt x="7243" y="6034"/>
                    <a:pt x="7115" y="5458"/>
                    <a:pt x="7115" y="4871"/>
                  </a:cubicBezTo>
                  <a:cubicBezTo>
                    <a:pt x="7115" y="4295"/>
                    <a:pt x="7297" y="3719"/>
                    <a:pt x="7467" y="3229"/>
                  </a:cubicBezTo>
                  <a:cubicBezTo>
                    <a:pt x="7691" y="2695"/>
                    <a:pt x="8001" y="2162"/>
                    <a:pt x="8363" y="1724"/>
                  </a:cubicBezTo>
                  <a:cubicBezTo>
                    <a:pt x="8715" y="1276"/>
                    <a:pt x="9067" y="924"/>
                    <a:pt x="9334" y="434"/>
                  </a:cubicBezTo>
                  <a:close/>
                  <a:moveTo>
                    <a:pt x="9430" y="295"/>
                  </a:moveTo>
                  <a:cubicBezTo>
                    <a:pt x="10006" y="1234"/>
                    <a:pt x="10177" y="2471"/>
                    <a:pt x="10134" y="3591"/>
                  </a:cubicBezTo>
                  <a:cubicBezTo>
                    <a:pt x="10091" y="4786"/>
                    <a:pt x="9697" y="5938"/>
                    <a:pt x="9025" y="6919"/>
                  </a:cubicBezTo>
                  <a:cubicBezTo>
                    <a:pt x="8673" y="7495"/>
                    <a:pt x="8267" y="7986"/>
                    <a:pt x="7777" y="8392"/>
                  </a:cubicBezTo>
                  <a:lnTo>
                    <a:pt x="7777" y="8210"/>
                  </a:lnTo>
                  <a:cubicBezTo>
                    <a:pt x="7830" y="8072"/>
                    <a:pt x="7830" y="7944"/>
                    <a:pt x="7830" y="7762"/>
                  </a:cubicBezTo>
                  <a:cubicBezTo>
                    <a:pt x="7830" y="7495"/>
                    <a:pt x="7777" y="7186"/>
                    <a:pt x="7830" y="6919"/>
                  </a:cubicBezTo>
                  <a:cubicBezTo>
                    <a:pt x="7873" y="6343"/>
                    <a:pt x="8043" y="5810"/>
                    <a:pt x="8267" y="5319"/>
                  </a:cubicBezTo>
                  <a:cubicBezTo>
                    <a:pt x="8758" y="4338"/>
                    <a:pt x="9473" y="3367"/>
                    <a:pt x="9558" y="2258"/>
                  </a:cubicBezTo>
                  <a:cubicBezTo>
                    <a:pt x="9601" y="1895"/>
                    <a:pt x="9558" y="1586"/>
                    <a:pt x="9515" y="1234"/>
                  </a:cubicBezTo>
                  <a:cubicBezTo>
                    <a:pt x="9473" y="967"/>
                    <a:pt x="9430" y="658"/>
                    <a:pt x="9377" y="338"/>
                  </a:cubicBezTo>
                  <a:lnTo>
                    <a:pt x="9430" y="295"/>
                  </a:lnTo>
                  <a:close/>
                  <a:moveTo>
                    <a:pt x="15198" y="5880"/>
                  </a:moveTo>
                  <a:cubicBezTo>
                    <a:pt x="15363" y="5880"/>
                    <a:pt x="15528" y="5885"/>
                    <a:pt x="15692" y="5895"/>
                  </a:cubicBezTo>
                  <a:cubicBezTo>
                    <a:pt x="16044" y="5938"/>
                    <a:pt x="16407" y="5991"/>
                    <a:pt x="16801" y="6077"/>
                  </a:cubicBezTo>
                  <a:cubicBezTo>
                    <a:pt x="16990" y="6107"/>
                    <a:pt x="17200" y="6137"/>
                    <a:pt x="17401" y="6137"/>
                  </a:cubicBezTo>
                  <a:cubicBezTo>
                    <a:pt x="17484" y="6137"/>
                    <a:pt x="17566" y="6132"/>
                    <a:pt x="17644" y="6119"/>
                  </a:cubicBezTo>
                  <a:lnTo>
                    <a:pt x="17644" y="6162"/>
                  </a:lnTo>
                  <a:cubicBezTo>
                    <a:pt x="17164" y="6610"/>
                    <a:pt x="16631" y="7005"/>
                    <a:pt x="16044" y="7271"/>
                  </a:cubicBezTo>
                  <a:cubicBezTo>
                    <a:pt x="15425" y="7495"/>
                    <a:pt x="14764" y="7634"/>
                    <a:pt x="14092" y="7677"/>
                  </a:cubicBezTo>
                  <a:cubicBezTo>
                    <a:pt x="13430" y="7720"/>
                    <a:pt x="12758" y="7720"/>
                    <a:pt x="12097" y="7805"/>
                  </a:cubicBezTo>
                  <a:cubicBezTo>
                    <a:pt x="11382" y="7901"/>
                    <a:pt x="10710" y="8029"/>
                    <a:pt x="10091" y="8338"/>
                  </a:cubicBezTo>
                  <a:cubicBezTo>
                    <a:pt x="9782" y="8477"/>
                    <a:pt x="9473" y="8658"/>
                    <a:pt x="9163" y="8829"/>
                  </a:cubicBezTo>
                  <a:cubicBezTo>
                    <a:pt x="9025" y="8925"/>
                    <a:pt x="8897" y="9010"/>
                    <a:pt x="8758" y="9053"/>
                  </a:cubicBezTo>
                  <a:cubicBezTo>
                    <a:pt x="8673" y="9096"/>
                    <a:pt x="8577" y="9096"/>
                    <a:pt x="8491" y="9096"/>
                  </a:cubicBezTo>
                  <a:cubicBezTo>
                    <a:pt x="8491" y="9096"/>
                    <a:pt x="8491" y="9138"/>
                    <a:pt x="8449" y="9138"/>
                  </a:cubicBezTo>
                  <a:lnTo>
                    <a:pt x="8449" y="9096"/>
                  </a:lnTo>
                  <a:cubicBezTo>
                    <a:pt x="8715" y="8925"/>
                    <a:pt x="8939" y="8658"/>
                    <a:pt x="9206" y="8392"/>
                  </a:cubicBezTo>
                  <a:cubicBezTo>
                    <a:pt x="9473" y="8168"/>
                    <a:pt x="9739" y="7944"/>
                    <a:pt x="10006" y="7720"/>
                  </a:cubicBezTo>
                  <a:cubicBezTo>
                    <a:pt x="10539" y="7271"/>
                    <a:pt x="11158" y="6919"/>
                    <a:pt x="11777" y="6610"/>
                  </a:cubicBezTo>
                  <a:cubicBezTo>
                    <a:pt x="12834" y="6142"/>
                    <a:pt x="14022" y="5880"/>
                    <a:pt x="15198" y="5880"/>
                  </a:cubicBezTo>
                  <a:close/>
                  <a:moveTo>
                    <a:pt x="17516" y="6343"/>
                  </a:moveTo>
                  <a:cubicBezTo>
                    <a:pt x="16897" y="7453"/>
                    <a:pt x="15831" y="8210"/>
                    <a:pt x="14668" y="8744"/>
                  </a:cubicBezTo>
                  <a:cubicBezTo>
                    <a:pt x="14006" y="9010"/>
                    <a:pt x="13334" y="9234"/>
                    <a:pt x="12673" y="9405"/>
                  </a:cubicBezTo>
                  <a:cubicBezTo>
                    <a:pt x="12068" y="9568"/>
                    <a:pt x="11472" y="9731"/>
                    <a:pt x="10838" y="9731"/>
                  </a:cubicBezTo>
                  <a:cubicBezTo>
                    <a:pt x="10768" y="9731"/>
                    <a:pt x="10696" y="9729"/>
                    <a:pt x="10625" y="9725"/>
                  </a:cubicBezTo>
                  <a:cubicBezTo>
                    <a:pt x="10273" y="9725"/>
                    <a:pt x="9867" y="9629"/>
                    <a:pt x="9515" y="9544"/>
                  </a:cubicBezTo>
                  <a:cubicBezTo>
                    <a:pt x="9249" y="9458"/>
                    <a:pt x="8939" y="9362"/>
                    <a:pt x="8673" y="9234"/>
                  </a:cubicBezTo>
                  <a:lnTo>
                    <a:pt x="8715" y="9234"/>
                  </a:lnTo>
                  <a:cubicBezTo>
                    <a:pt x="8801" y="9192"/>
                    <a:pt x="8843" y="9192"/>
                    <a:pt x="8939" y="9138"/>
                  </a:cubicBezTo>
                  <a:cubicBezTo>
                    <a:pt x="9067" y="9053"/>
                    <a:pt x="9206" y="8968"/>
                    <a:pt x="9334" y="8925"/>
                  </a:cubicBezTo>
                  <a:cubicBezTo>
                    <a:pt x="9601" y="8701"/>
                    <a:pt x="9910" y="8562"/>
                    <a:pt x="10230" y="8434"/>
                  </a:cubicBezTo>
                  <a:cubicBezTo>
                    <a:pt x="10849" y="8125"/>
                    <a:pt x="11510" y="7986"/>
                    <a:pt x="12182" y="7901"/>
                  </a:cubicBezTo>
                  <a:cubicBezTo>
                    <a:pt x="12801" y="7858"/>
                    <a:pt x="13473" y="7805"/>
                    <a:pt x="14092" y="7762"/>
                  </a:cubicBezTo>
                  <a:cubicBezTo>
                    <a:pt x="14710" y="7720"/>
                    <a:pt x="15383" y="7634"/>
                    <a:pt x="15959" y="7367"/>
                  </a:cubicBezTo>
                  <a:cubicBezTo>
                    <a:pt x="16535" y="7143"/>
                    <a:pt x="17068" y="6791"/>
                    <a:pt x="17516" y="6343"/>
                  </a:cubicBezTo>
                  <a:close/>
                  <a:moveTo>
                    <a:pt x="18166" y="9616"/>
                  </a:moveTo>
                  <a:cubicBezTo>
                    <a:pt x="18438" y="9616"/>
                    <a:pt x="18708" y="9637"/>
                    <a:pt x="18977" y="9672"/>
                  </a:cubicBezTo>
                  <a:cubicBezTo>
                    <a:pt x="19383" y="9725"/>
                    <a:pt x="19778" y="9810"/>
                    <a:pt x="20140" y="9896"/>
                  </a:cubicBezTo>
                  <a:cubicBezTo>
                    <a:pt x="20450" y="9992"/>
                    <a:pt x="20759" y="10077"/>
                    <a:pt x="21068" y="10077"/>
                  </a:cubicBezTo>
                  <a:cubicBezTo>
                    <a:pt x="21068" y="10077"/>
                    <a:pt x="21068" y="10120"/>
                    <a:pt x="21026" y="10120"/>
                  </a:cubicBezTo>
                  <a:cubicBezTo>
                    <a:pt x="20802" y="10258"/>
                    <a:pt x="20578" y="10386"/>
                    <a:pt x="20311" y="10525"/>
                  </a:cubicBezTo>
                  <a:cubicBezTo>
                    <a:pt x="20002" y="10653"/>
                    <a:pt x="19692" y="10738"/>
                    <a:pt x="19383" y="10834"/>
                  </a:cubicBezTo>
                  <a:cubicBezTo>
                    <a:pt x="18764" y="10920"/>
                    <a:pt x="18092" y="10962"/>
                    <a:pt x="17473" y="11005"/>
                  </a:cubicBezTo>
                  <a:cubicBezTo>
                    <a:pt x="16844" y="11101"/>
                    <a:pt x="16225" y="11186"/>
                    <a:pt x="15607" y="11368"/>
                  </a:cubicBezTo>
                  <a:cubicBezTo>
                    <a:pt x="15297" y="11453"/>
                    <a:pt x="15031" y="11592"/>
                    <a:pt x="14710" y="11677"/>
                  </a:cubicBezTo>
                  <a:cubicBezTo>
                    <a:pt x="14582" y="11762"/>
                    <a:pt x="14444" y="11805"/>
                    <a:pt x="14316" y="11901"/>
                  </a:cubicBezTo>
                  <a:cubicBezTo>
                    <a:pt x="14134" y="11986"/>
                    <a:pt x="14006" y="12029"/>
                    <a:pt x="13868" y="12125"/>
                  </a:cubicBezTo>
                  <a:cubicBezTo>
                    <a:pt x="13687" y="12175"/>
                    <a:pt x="13505" y="12196"/>
                    <a:pt x="13324" y="12196"/>
                  </a:cubicBezTo>
                  <a:cubicBezTo>
                    <a:pt x="13196" y="12196"/>
                    <a:pt x="13068" y="12185"/>
                    <a:pt x="12940" y="12168"/>
                  </a:cubicBezTo>
                  <a:cubicBezTo>
                    <a:pt x="12758" y="12125"/>
                    <a:pt x="12630" y="12072"/>
                    <a:pt x="12449" y="12029"/>
                  </a:cubicBezTo>
                  <a:cubicBezTo>
                    <a:pt x="12310" y="11986"/>
                    <a:pt x="12225" y="11944"/>
                    <a:pt x="12097" y="11901"/>
                  </a:cubicBezTo>
                  <a:cubicBezTo>
                    <a:pt x="12534" y="11901"/>
                    <a:pt x="13025" y="11720"/>
                    <a:pt x="13377" y="11496"/>
                  </a:cubicBezTo>
                  <a:cubicBezTo>
                    <a:pt x="13964" y="11186"/>
                    <a:pt x="14540" y="10877"/>
                    <a:pt x="15116" y="10568"/>
                  </a:cubicBezTo>
                  <a:cubicBezTo>
                    <a:pt x="15692" y="10258"/>
                    <a:pt x="16311" y="9938"/>
                    <a:pt x="16983" y="9768"/>
                  </a:cubicBezTo>
                  <a:cubicBezTo>
                    <a:pt x="17375" y="9660"/>
                    <a:pt x="17771" y="9616"/>
                    <a:pt x="18166" y="9616"/>
                  </a:cubicBezTo>
                  <a:close/>
                  <a:moveTo>
                    <a:pt x="20983" y="10205"/>
                  </a:moveTo>
                  <a:cubicBezTo>
                    <a:pt x="20844" y="10429"/>
                    <a:pt x="20674" y="10610"/>
                    <a:pt x="20450" y="10738"/>
                  </a:cubicBezTo>
                  <a:cubicBezTo>
                    <a:pt x="20183" y="10962"/>
                    <a:pt x="19916" y="11186"/>
                    <a:pt x="19607" y="11325"/>
                  </a:cubicBezTo>
                  <a:cubicBezTo>
                    <a:pt x="19031" y="11677"/>
                    <a:pt x="18359" y="11901"/>
                    <a:pt x="17740" y="12125"/>
                  </a:cubicBezTo>
                  <a:cubicBezTo>
                    <a:pt x="17068" y="12338"/>
                    <a:pt x="16364" y="12520"/>
                    <a:pt x="15692" y="12563"/>
                  </a:cubicBezTo>
                  <a:cubicBezTo>
                    <a:pt x="15459" y="12596"/>
                    <a:pt x="15224" y="12612"/>
                    <a:pt x="14991" y="12612"/>
                  </a:cubicBezTo>
                  <a:cubicBezTo>
                    <a:pt x="14563" y="12612"/>
                    <a:pt x="14140" y="12560"/>
                    <a:pt x="13740" y="12477"/>
                  </a:cubicBezTo>
                  <a:cubicBezTo>
                    <a:pt x="13516" y="12435"/>
                    <a:pt x="13292" y="12392"/>
                    <a:pt x="13068" y="12296"/>
                  </a:cubicBezTo>
                  <a:lnTo>
                    <a:pt x="13068" y="12296"/>
                  </a:lnTo>
                  <a:cubicBezTo>
                    <a:pt x="13158" y="12317"/>
                    <a:pt x="13249" y="12328"/>
                    <a:pt x="13338" y="12328"/>
                  </a:cubicBezTo>
                  <a:cubicBezTo>
                    <a:pt x="13428" y="12328"/>
                    <a:pt x="13516" y="12317"/>
                    <a:pt x="13601" y="12296"/>
                  </a:cubicBezTo>
                  <a:cubicBezTo>
                    <a:pt x="13910" y="12253"/>
                    <a:pt x="14230" y="12072"/>
                    <a:pt x="14497" y="11944"/>
                  </a:cubicBezTo>
                  <a:cubicBezTo>
                    <a:pt x="14764" y="11762"/>
                    <a:pt x="15073" y="11677"/>
                    <a:pt x="15383" y="11538"/>
                  </a:cubicBezTo>
                  <a:cubicBezTo>
                    <a:pt x="15959" y="11325"/>
                    <a:pt x="16577" y="11229"/>
                    <a:pt x="17249" y="11144"/>
                  </a:cubicBezTo>
                  <a:cubicBezTo>
                    <a:pt x="17559" y="11101"/>
                    <a:pt x="17868" y="11058"/>
                    <a:pt x="18177" y="11005"/>
                  </a:cubicBezTo>
                  <a:cubicBezTo>
                    <a:pt x="18540" y="11005"/>
                    <a:pt x="18849" y="10962"/>
                    <a:pt x="19201" y="10920"/>
                  </a:cubicBezTo>
                  <a:cubicBezTo>
                    <a:pt x="19564" y="10877"/>
                    <a:pt x="19916" y="10792"/>
                    <a:pt x="20226" y="10610"/>
                  </a:cubicBezTo>
                  <a:cubicBezTo>
                    <a:pt x="20492" y="10525"/>
                    <a:pt x="20759" y="10344"/>
                    <a:pt x="20983" y="10205"/>
                  </a:cubicBezTo>
                  <a:close/>
                  <a:moveTo>
                    <a:pt x="7382" y="8744"/>
                  </a:moveTo>
                  <a:cubicBezTo>
                    <a:pt x="7030" y="9096"/>
                    <a:pt x="6710" y="9501"/>
                    <a:pt x="6315" y="9768"/>
                  </a:cubicBezTo>
                  <a:cubicBezTo>
                    <a:pt x="5867" y="10120"/>
                    <a:pt x="5334" y="10301"/>
                    <a:pt x="4800" y="10472"/>
                  </a:cubicBezTo>
                  <a:cubicBezTo>
                    <a:pt x="4310" y="10610"/>
                    <a:pt x="3776" y="10696"/>
                    <a:pt x="3296" y="10920"/>
                  </a:cubicBezTo>
                  <a:cubicBezTo>
                    <a:pt x="2763" y="11186"/>
                    <a:pt x="2315" y="11592"/>
                    <a:pt x="1867" y="11986"/>
                  </a:cubicBezTo>
                  <a:cubicBezTo>
                    <a:pt x="1429" y="12392"/>
                    <a:pt x="981" y="12787"/>
                    <a:pt x="363" y="12925"/>
                  </a:cubicBezTo>
                  <a:cubicBezTo>
                    <a:pt x="715" y="12563"/>
                    <a:pt x="939" y="12168"/>
                    <a:pt x="1205" y="11720"/>
                  </a:cubicBezTo>
                  <a:cubicBezTo>
                    <a:pt x="1515" y="11229"/>
                    <a:pt x="1867" y="10792"/>
                    <a:pt x="2315" y="10386"/>
                  </a:cubicBezTo>
                  <a:cubicBezTo>
                    <a:pt x="2710" y="9992"/>
                    <a:pt x="3158" y="9629"/>
                    <a:pt x="3691" y="9405"/>
                  </a:cubicBezTo>
                  <a:cubicBezTo>
                    <a:pt x="4224" y="9192"/>
                    <a:pt x="4800" y="9138"/>
                    <a:pt x="5376" y="9053"/>
                  </a:cubicBezTo>
                  <a:cubicBezTo>
                    <a:pt x="6048" y="8925"/>
                    <a:pt x="6710" y="8829"/>
                    <a:pt x="7382" y="8744"/>
                  </a:cubicBezTo>
                  <a:close/>
                  <a:moveTo>
                    <a:pt x="7467" y="8701"/>
                  </a:moveTo>
                  <a:lnTo>
                    <a:pt x="7467" y="8701"/>
                  </a:lnTo>
                  <a:cubicBezTo>
                    <a:pt x="7030" y="9896"/>
                    <a:pt x="6272" y="10920"/>
                    <a:pt x="5291" y="11677"/>
                  </a:cubicBezTo>
                  <a:cubicBezTo>
                    <a:pt x="4406" y="12392"/>
                    <a:pt x="3339" y="12829"/>
                    <a:pt x="2230" y="13011"/>
                  </a:cubicBezTo>
                  <a:cubicBezTo>
                    <a:pt x="1907" y="13081"/>
                    <a:pt x="1574" y="13113"/>
                    <a:pt x="1244" y="13113"/>
                  </a:cubicBezTo>
                  <a:cubicBezTo>
                    <a:pt x="975" y="13113"/>
                    <a:pt x="707" y="13092"/>
                    <a:pt x="448" y="13053"/>
                  </a:cubicBezTo>
                  <a:cubicBezTo>
                    <a:pt x="1557" y="12744"/>
                    <a:pt x="2176" y="11634"/>
                    <a:pt x="3158" y="11101"/>
                  </a:cubicBezTo>
                  <a:cubicBezTo>
                    <a:pt x="3648" y="10834"/>
                    <a:pt x="4182" y="10738"/>
                    <a:pt x="4715" y="10568"/>
                  </a:cubicBezTo>
                  <a:cubicBezTo>
                    <a:pt x="5248" y="10429"/>
                    <a:pt x="5739" y="10301"/>
                    <a:pt x="6230" y="9992"/>
                  </a:cubicBezTo>
                  <a:cubicBezTo>
                    <a:pt x="6710" y="9629"/>
                    <a:pt x="7115" y="9192"/>
                    <a:pt x="7467" y="8701"/>
                  </a:cubicBezTo>
                  <a:close/>
                  <a:moveTo>
                    <a:pt x="8182" y="9896"/>
                  </a:moveTo>
                  <a:lnTo>
                    <a:pt x="8182" y="9896"/>
                  </a:lnTo>
                  <a:cubicBezTo>
                    <a:pt x="8139" y="10258"/>
                    <a:pt x="8139" y="10653"/>
                    <a:pt x="8182" y="11005"/>
                  </a:cubicBezTo>
                  <a:cubicBezTo>
                    <a:pt x="8225" y="11368"/>
                    <a:pt x="8267" y="11677"/>
                    <a:pt x="8363" y="11986"/>
                  </a:cubicBezTo>
                  <a:cubicBezTo>
                    <a:pt x="8449" y="12296"/>
                    <a:pt x="8577" y="12605"/>
                    <a:pt x="8758" y="12872"/>
                  </a:cubicBezTo>
                  <a:cubicBezTo>
                    <a:pt x="8939" y="13139"/>
                    <a:pt x="9163" y="13405"/>
                    <a:pt x="9291" y="13725"/>
                  </a:cubicBezTo>
                  <a:cubicBezTo>
                    <a:pt x="9473" y="13992"/>
                    <a:pt x="9601" y="14259"/>
                    <a:pt x="9697" y="14525"/>
                  </a:cubicBezTo>
                  <a:cubicBezTo>
                    <a:pt x="9910" y="15101"/>
                    <a:pt x="10049" y="15677"/>
                    <a:pt x="10134" y="16296"/>
                  </a:cubicBezTo>
                  <a:cubicBezTo>
                    <a:pt x="10177" y="16659"/>
                    <a:pt x="10177" y="16968"/>
                    <a:pt x="10177" y="17320"/>
                  </a:cubicBezTo>
                  <a:cubicBezTo>
                    <a:pt x="10177" y="17544"/>
                    <a:pt x="10230" y="17811"/>
                    <a:pt x="10273" y="18035"/>
                  </a:cubicBezTo>
                  <a:cubicBezTo>
                    <a:pt x="10177" y="17896"/>
                    <a:pt x="10006" y="17768"/>
                    <a:pt x="9867" y="17630"/>
                  </a:cubicBezTo>
                  <a:cubicBezTo>
                    <a:pt x="9643" y="17406"/>
                    <a:pt x="9377" y="17192"/>
                    <a:pt x="9163" y="16968"/>
                  </a:cubicBezTo>
                  <a:cubicBezTo>
                    <a:pt x="8673" y="16477"/>
                    <a:pt x="8225" y="15944"/>
                    <a:pt x="7958" y="15368"/>
                  </a:cubicBezTo>
                  <a:cubicBezTo>
                    <a:pt x="7425" y="14163"/>
                    <a:pt x="7467" y="12787"/>
                    <a:pt x="7734" y="11538"/>
                  </a:cubicBezTo>
                  <a:cubicBezTo>
                    <a:pt x="7830" y="10962"/>
                    <a:pt x="8043" y="10429"/>
                    <a:pt x="8182" y="9896"/>
                  </a:cubicBezTo>
                  <a:close/>
                  <a:moveTo>
                    <a:pt x="8267" y="9501"/>
                  </a:moveTo>
                  <a:cubicBezTo>
                    <a:pt x="8630" y="9938"/>
                    <a:pt x="8982" y="10386"/>
                    <a:pt x="9291" y="10877"/>
                  </a:cubicBezTo>
                  <a:cubicBezTo>
                    <a:pt x="9643" y="11410"/>
                    <a:pt x="9963" y="11986"/>
                    <a:pt x="10177" y="12563"/>
                  </a:cubicBezTo>
                  <a:cubicBezTo>
                    <a:pt x="10401" y="13139"/>
                    <a:pt x="10625" y="13768"/>
                    <a:pt x="10764" y="14387"/>
                  </a:cubicBezTo>
                  <a:cubicBezTo>
                    <a:pt x="10849" y="15005"/>
                    <a:pt x="10806" y="15635"/>
                    <a:pt x="10764" y="16211"/>
                  </a:cubicBezTo>
                  <a:cubicBezTo>
                    <a:pt x="10710" y="16829"/>
                    <a:pt x="10625" y="17502"/>
                    <a:pt x="10443" y="18078"/>
                  </a:cubicBezTo>
                  <a:cubicBezTo>
                    <a:pt x="10401" y="17992"/>
                    <a:pt x="10358" y="17896"/>
                    <a:pt x="10358" y="17768"/>
                  </a:cubicBezTo>
                  <a:cubicBezTo>
                    <a:pt x="10315" y="17630"/>
                    <a:pt x="10315" y="17502"/>
                    <a:pt x="10315" y="17363"/>
                  </a:cubicBezTo>
                  <a:cubicBezTo>
                    <a:pt x="10315" y="17053"/>
                    <a:pt x="10315" y="16744"/>
                    <a:pt x="10273" y="16435"/>
                  </a:cubicBezTo>
                  <a:cubicBezTo>
                    <a:pt x="10230" y="15859"/>
                    <a:pt x="10091" y="15272"/>
                    <a:pt x="9867" y="14696"/>
                  </a:cubicBezTo>
                  <a:cubicBezTo>
                    <a:pt x="9782" y="14429"/>
                    <a:pt x="9643" y="14163"/>
                    <a:pt x="9515" y="13896"/>
                  </a:cubicBezTo>
                  <a:cubicBezTo>
                    <a:pt x="9377" y="13629"/>
                    <a:pt x="9206" y="13363"/>
                    <a:pt x="9025" y="13096"/>
                  </a:cubicBezTo>
                  <a:cubicBezTo>
                    <a:pt x="8801" y="12829"/>
                    <a:pt x="8630" y="12563"/>
                    <a:pt x="8491" y="12253"/>
                  </a:cubicBezTo>
                  <a:cubicBezTo>
                    <a:pt x="8406" y="11944"/>
                    <a:pt x="8310" y="11592"/>
                    <a:pt x="8267" y="11272"/>
                  </a:cubicBezTo>
                  <a:cubicBezTo>
                    <a:pt x="8225" y="10920"/>
                    <a:pt x="8225" y="10568"/>
                    <a:pt x="8225" y="10205"/>
                  </a:cubicBezTo>
                  <a:cubicBezTo>
                    <a:pt x="8225" y="9938"/>
                    <a:pt x="8267" y="9725"/>
                    <a:pt x="8267" y="9501"/>
                  </a:cubicBezTo>
                  <a:close/>
                  <a:moveTo>
                    <a:pt x="17111" y="14344"/>
                  </a:moveTo>
                  <a:cubicBezTo>
                    <a:pt x="17335" y="14365"/>
                    <a:pt x="17548" y="14365"/>
                    <a:pt x="17760" y="14365"/>
                  </a:cubicBezTo>
                  <a:cubicBezTo>
                    <a:pt x="17972" y="14365"/>
                    <a:pt x="18183" y="14365"/>
                    <a:pt x="18401" y="14387"/>
                  </a:cubicBezTo>
                  <a:cubicBezTo>
                    <a:pt x="19031" y="14387"/>
                    <a:pt x="19607" y="14472"/>
                    <a:pt x="20183" y="14696"/>
                  </a:cubicBezTo>
                  <a:cubicBezTo>
                    <a:pt x="20802" y="14877"/>
                    <a:pt x="21335" y="15187"/>
                    <a:pt x="21868" y="15496"/>
                  </a:cubicBezTo>
                  <a:cubicBezTo>
                    <a:pt x="22402" y="15859"/>
                    <a:pt x="22850" y="16253"/>
                    <a:pt x="23159" y="16787"/>
                  </a:cubicBezTo>
                  <a:cubicBezTo>
                    <a:pt x="23426" y="17278"/>
                    <a:pt x="23650" y="17811"/>
                    <a:pt x="23959" y="18259"/>
                  </a:cubicBezTo>
                  <a:lnTo>
                    <a:pt x="23735" y="18259"/>
                  </a:lnTo>
                  <a:cubicBezTo>
                    <a:pt x="23468" y="18259"/>
                    <a:pt x="23159" y="18206"/>
                    <a:pt x="22892" y="18120"/>
                  </a:cubicBezTo>
                  <a:cubicBezTo>
                    <a:pt x="22316" y="18035"/>
                    <a:pt x="21740" y="17854"/>
                    <a:pt x="21250" y="17544"/>
                  </a:cubicBezTo>
                  <a:cubicBezTo>
                    <a:pt x="20983" y="17363"/>
                    <a:pt x="20759" y="17192"/>
                    <a:pt x="20535" y="17011"/>
                  </a:cubicBezTo>
                  <a:cubicBezTo>
                    <a:pt x="20311" y="16787"/>
                    <a:pt x="20140" y="16520"/>
                    <a:pt x="19916" y="16296"/>
                  </a:cubicBezTo>
                  <a:cubicBezTo>
                    <a:pt x="19511" y="15859"/>
                    <a:pt x="19159" y="15368"/>
                    <a:pt x="18668" y="14963"/>
                  </a:cubicBezTo>
                  <a:cubicBezTo>
                    <a:pt x="18401" y="14792"/>
                    <a:pt x="18092" y="14611"/>
                    <a:pt x="17783" y="14525"/>
                  </a:cubicBezTo>
                  <a:cubicBezTo>
                    <a:pt x="17559" y="14472"/>
                    <a:pt x="17335" y="14429"/>
                    <a:pt x="17111" y="14344"/>
                  </a:cubicBezTo>
                  <a:close/>
                  <a:moveTo>
                    <a:pt x="16844" y="14344"/>
                  </a:moveTo>
                  <a:cubicBezTo>
                    <a:pt x="17068" y="14472"/>
                    <a:pt x="17335" y="14525"/>
                    <a:pt x="17559" y="14568"/>
                  </a:cubicBezTo>
                  <a:cubicBezTo>
                    <a:pt x="17825" y="14653"/>
                    <a:pt x="18092" y="14739"/>
                    <a:pt x="18359" y="14877"/>
                  </a:cubicBezTo>
                  <a:cubicBezTo>
                    <a:pt x="18849" y="15144"/>
                    <a:pt x="19244" y="15592"/>
                    <a:pt x="19607" y="16029"/>
                  </a:cubicBezTo>
                  <a:cubicBezTo>
                    <a:pt x="20002" y="16477"/>
                    <a:pt x="20364" y="16968"/>
                    <a:pt x="20802" y="17320"/>
                  </a:cubicBezTo>
                  <a:cubicBezTo>
                    <a:pt x="21207" y="17630"/>
                    <a:pt x="21698" y="17896"/>
                    <a:pt x="22231" y="18035"/>
                  </a:cubicBezTo>
                  <a:cubicBezTo>
                    <a:pt x="22540" y="18120"/>
                    <a:pt x="22807" y="18206"/>
                    <a:pt x="23116" y="18259"/>
                  </a:cubicBezTo>
                  <a:cubicBezTo>
                    <a:pt x="23298" y="18259"/>
                    <a:pt x="23426" y="18302"/>
                    <a:pt x="23564" y="18302"/>
                  </a:cubicBezTo>
                  <a:lnTo>
                    <a:pt x="23831" y="18302"/>
                  </a:lnTo>
                  <a:cubicBezTo>
                    <a:pt x="23831" y="18302"/>
                    <a:pt x="23874" y="18344"/>
                    <a:pt x="23917" y="18344"/>
                  </a:cubicBezTo>
                  <a:lnTo>
                    <a:pt x="24002" y="18344"/>
                  </a:lnTo>
                  <a:cubicBezTo>
                    <a:pt x="23554" y="18435"/>
                    <a:pt x="23106" y="18482"/>
                    <a:pt x="22661" y="18482"/>
                  </a:cubicBezTo>
                  <a:cubicBezTo>
                    <a:pt x="22004" y="18482"/>
                    <a:pt x="21352" y="18379"/>
                    <a:pt x="20716" y="18163"/>
                  </a:cubicBezTo>
                  <a:cubicBezTo>
                    <a:pt x="19564" y="17768"/>
                    <a:pt x="18497" y="16968"/>
                    <a:pt x="17825" y="15901"/>
                  </a:cubicBezTo>
                  <a:cubicBezTo>
                    <a:pt x="17473" y="15411"/>
                    <a:pt x="17207" y="14835"/>
                    <a:pt x="16844" y="14344"/>
                  </a:cubicBezTo>
                  <a:close/>
                  <a:moveTo>
                    <a:pt x="11830" y="12168"/>
                  </a:moveTo>
                  <a:cubicBezTo>
                    <a:pt x="11916" y="12296"/>
                    <a:pt x="12001" y="12435"/>
                    <a:pt x="12097" y="12605"/>
                  </a:cubicBezTo>
                  <a:cubicBezTo>
                    <a:pt x="12225" y="12829"/>
                    <a:pt x="12364" y="13011"/>
                    <a:pt x="12534" y="13235"/>
                  </a:cubicBezTo>
                  <a:cubicBezTo>
                    <a:pt x="12844" y="13672"/>
                    <a:pt x="13206" y="14077"/>
                    <a:pt x="13516" y="14525"/>
                  </a:cubicBezTo>
                  <a:cubicBezTo>
                    <a:pt x="13644" y="14739"/>
                    <a:pt x="13782" y="15005"/>
                    <a:pt x="13868" y="15229"/>
                  </a:cubicBezTo>
                  <a:cubicBezTo>
                    <a:pt x="14006" y="15496"/>
                    <a:pt x="14092" y="15763"/>
                    <a:pt x="14177" y="16029"/>
                  </a:cubicBezTo>
                  <a:cubicBezTo>
                    <a:pt x="14316" y="16563"/>
                    <a:pt x="14401" y="17139"/>
                    <a:pt x="14582" y="17672"/>
                  </a:cubicBezTo>
                  <a:cubicBezTo>
                    <a:pt x="14710" y="18035"/>
                    <a:pt x="14892" y="18387"/>
                    <a:pt x="15159" y="18654"/>
                  </a:cubicBezTo>
                  <a:cubicBezTo>
                    <a:pt x="14444" y="18078"/>
                    <a:pt x="13740" y="17406"/>
                    <a:pt x="13206" y="16605"/>
                  </a:cubicBezTo>
                  <a:cubicBezTo>
                    <a:pt x="12630" y="15720"/>
                    <a:pt x="12364" y="14653"/>
                    <a:pt x="12140" y="13629"/>
                  </a:cubicBezTo>
                  <a:cubicBezTo>
                    <a:pt x="12044" y="13139"/>
                    <a:pt x="11958" y="12659"/>
                    <a:pt x="11830" y="12168"/>
                  </a:cubicBezTo>
                  <a:close/>
                  <a:moveTo>
                    <a:pt x="11916" y="12125"/>
                  </a:moveTo>
                  <a:lnTo>
                    <a:pt x="11916" y="12125"/>
                  </a:lnTo>
                  <a:cubicBezTo>
                    <a:pt x="12801" y="12744"/>
                    <a:pt x="13601" y="13501"/>
                    <a:pt x="14316" y="14387"/>
                  </a:cubicBezTo>
                  <a:cubicBezTo>
                    <a:pt x="14668" y="14835"/>
                    <a:pt x="15031" y="15325"/>
                    <a:pt x="15244" y="15859"/>
                  </a:cubicBezTo>
                  <a:cubicBezTo>
                    <a:pt x="15468" y="16339"/>
                    <a:pt x="15607" y="16829"/>
                    <a:pt x="15649" y="17320"/>
                  </a:cubicBezTo>
                  <a:cubicBezTo>
                    <a:pt x="15692" y="17630"/>
                    <a:pt x="15692" y="17896"/>
                    <a:pt x="15692" y="18206"/>
                  </a:cubicBezTo>
                  <a:cubicBezTo>
                    <a:pt x="15692" y="18344"/>
                    <a:pt x="15649" y="18526"/>
                    <a:pt x="15649" y="18654"/>
                  </a:cubicBezTo>
                  <a:cubicBezTo>
                    <a:pt x="15649" y="18739"/>
                    <a:pt x="15649" y="18878"/>
                    <a:pt x="15607" y="18963"/>
                  </a:cubicBezTo>
                  <a:cubicBezTo>
                    <a:pt x="15201" y="18654"/>
                    <a:pt x="14892" y="18206"/>
                    <a:pt x="14710" y="17768"/>
                  </a:cubicBezTo>
                  <a:cubicBezTo>
                    <a:pt x="14497" y="17235"/>
                    <a:pt x="14401" y="16659"/>
                    <a:pt x="14273" y="16125"/>
                  </a:cubicBezTo>
                  <a:cubicBezTo>
                    <a:pt x="14230" y="15859"/>
                    <a:pt x="14134" y="15592"/>
                    <a:pt x="14006" y="15325"/>
                  </a:cubicBezTo>
                  <a:cubicBezTo>
                    <a:pt x="13910" y="15101"/>
                    <a:pt x="13782" y="14877"/>
                    <a:pt x="13644" y="14653"/>
                  </a:cubicBezTo>
                  <a:cubicBezTo>
                    <a:pt x="13377" y="14205"/>
                    <a:pt x="13068" y="13768"/>
                    <a:pt x="12716" y="13363"/>
                  </a:cubicBezTo>
                  <a:cubicBezTo>
                    <a:pt x="12534" y="13139"/>
                    <a:pt x="12364" y="12872"/>
                    <a:pt x="12225" y="12659"/>
                  </a:cubicBezTo>
                  <a:cubicBezTo>
                    <a:pt x="12140" y="12520"/>
                    <a:pt x="12044" y="12392"/>
                    <a:pt x="11958" y="12253"/>
                  </a:cubicBezTo>
                  <a:cubicBezTo>
                    <a:pt x="11958" y="12210"/>
                    <a:pt x="11916" y="12168"/>
                    <a:pt x="11916" y="12125"/>
                  </a:cubicBezTo>
                  <a:close/>
                  <a:moveTo>
                    <a:pt x="9403" y="0"/>
                  </a:moveTo>
                  <a:cubicBezTo>
                    <a:pt x="9367" y="0"/>
                    <a:pt x="9334" y="21"/>
                    <a:pt x="9334" y="71"/>
                  </a:cubicBezTo>
                  <a:cubicBezTo>
                    <a:pt x="9067" y="658"/>
                    <a:pt x="8673" y="1052"/>
                    <a:pt x="8267" y="1543"/>
                  </a:cubicBezTo>
                  <a:cubicBezTo>
                    <a:pt x="7915" y="1991"/>
                    <a:pt x="7606" y="2471"/>
                    <a:pt x="7382" y="3005"/>
                  </a:cubicBezTo>
                  <a:cubicBezTo>
                    <a:pt x="7158" y="3538"/>
                    <a:pt x="6977" y="4125"/>
                    <a:pt x="6934" y="4701"/>
                  </a:cubicBezTo>
                  <a:cubicBezTo>
                    <a:pt x="6891" y="5234"/>
                    <a:pt x="7030" y="5810"/>
                    <a:pt x="7115" y="6343"/>
                  </a:cubicBezTo>
                  <a:cubicBezTo>
                    <a:pt x="7243" y="7005"/>
                    <a:pt x="7382" y="7634"/>
                    <a:pt x="7467" y="8296"/>
                  </a:cubicBezTo>
                  <a:cubicBezTo>
                    <a:pt x="6401" y="7186"/>
                    <a:pt x="5472" y="5991"/>
                    <a:pt x="4715" y="4658"/>
                  </a:cubicBezTo>
                  <a:cubicBezTo>
                    <a:pt x="4043" y="3495"/>
                    <a:pt x="3563" y="2258"/>
                    <a:pt x="3296" y="967"/>
                  </a:cubicBezTo>
                  <a:cubicBezTo>
                    <a:pt x="3272" y="904"/>
                    <a:pt x="3223" y="878"/>
                    <a:pt x="3182" y="878"/>
                  </a:cubicBezTo>
                  <a:cubicBezTo>
                    <a:pt x="3132" y="878"/>
                    <a:pt x="3092" y="915"/>
                    <a:pt x="3115" y="967"/>
                  </a:cubicBezTo>
                  <a:cubicBezTo>
                    <a:pt x="3606" y="3325"/>
                    <a:pt x="4758" y="5458"/>
                    <a:pt x="6315" y="7271"/>
                  </a:cubicBezTo>
                  <a:cubicBezTo>
                    <a:pt x="6667" y="7720"/>
                    <a:pt x="7073" y="8168"/>
                    <a:pt x="7510" y="8605"/>
                  </a:cubicBezTo>
                  <a:lnTo>
                    <a:pt x="7467" y="8605"/>
                  </a:lnTo>
                  <a:cubicBezTo>
                    <a:pt x="7467" y="8562"/>
                    <a:pt x="7425" y="8520"/>
                    <a:pt x="7382" y="8520"/>
                  </a:cubicBezTo>
                  <a:cubicBezTo>
                    <a:pt x="6763" y="8658"/>
                    <a:pt x="6134" y="8744"/>
                    <a:pt x="5515" y="8829"/>
                  </a:cubicBezTo>
                  <a:cubicBezTo>
                    <a:pt x="4982" y="8925"/>
                    <a:pt x="4406" y="8968"/>
                    <a:pt x="3830" y="9138"/>
                  </a:cubicBezTo>
                  <a:cubicBezTo>
                    <a:pt x="3296" y="9320"/>
                    <a:pt x="2806" y="9672"/>
                    <a:pt x="2358" y="10034"/>
                  </a:cubicBezTo>
                  <a:cubicBezTo>
                    <a:pt x="1909" y="10429"/>
                    <a:pt x="1557" y="10834"/>
                    <a:pt x="1248" y="11325"/>
                  </a:cubicBezTo>
                  <a:cubicBezTo>
                    <a:pt x="843" y="11901"/>
                    <a:pt x="576" y="12520"/>
                    <a:pt x="43" y="12968"/>
                  </a:cubicBezTo>
                  <a:cubicBezTo>
                    <a:pt x="0" y="13011"/>
                    <a:pt x="0" y="13139"/>
                    <a:pt x="96" y="13139"/>
                  </a:cubicBezTo>
                  <a:cubicBezTo>
                    <a:pt x="471" y="13243"/>
                    <a:pt x="865" y="13289"/>
                    <a:pt x="1264" y="13289"/>
                  </a:cubicBezTo>
                  <a:cubicBezTo>
                    <a:pt x="2092" y="13289"/>
                    <a:pt x="2942" y="13089"/>
                    <a:pt x="3691" y="12787"/>
                  </a:cubicBezTo>
                  <a:cubicBezTo>
                    <a:pt x="4843" y="12338"/>
                    <a:pt x="5824" y="11592"/>
                    <a:pt x="6625" y="10610"/>
                  </a:cubicBezTo>
                  <a:cubicBezTo>
                    <a:pt x="7073" y="10034"/>
                    <a:pt x="7382" y="9405"/>
                    <a:pt x="7649" y="8744"/>
                  </a:cubicBezTo>
                  <a:cubicBezTo>
                    <a:pt x="7830" y="8925"/>
                    <a:pt x="8001" y="9053"/>
                    <a:pt x="8139" y="9234"/>
                  </a:cubicBezTo>
                  <a:lnTo>
                    <a:pt x="8139" y="9277"/>
                  </a:lnTo>
                  <a:cubicBezTo>
                    <a:pt x="8001" y="9938"/>
                    <a:pt x="7734" y="10653"/>
                    <a:pt x="7563" y="11325"/>
                  </a:cubicBezTo>
                  <a:cubicBezTo>
                    <a:pt x="7425" y="11986"/>
                    <a:pt x="7339" y="12659"/>
                    <a:pt x="7339" y="13363"/>
                  </a:cubicBezTo>
                  <a:cubicBezTo>
                    <a:pt x="7339" y="13992"/>
                    <a:pt x="7467" y="14611"/>
                    <a:pt x="7691" y="15187"/>
                  </a:cubicBezTo>
                  <a:cubicBezTo>
                    <a:pt x="7915" y="15805"/>
                    <a:pt x="8310" y="16339"/>
                    <a:pt x="8758" y="16829"/>
                  </a:cubicBezTo>
                  <a:cubicBezTo>
                    <a:pt x="8982" y="17096"/>
                    <a:pt x="9249" y="17363"/>
                    <a:pt x="9558" y="17587"/>
                  </a:cubicBezTo>
                  <a:cubicBezTo>
                    <a:pt x="9825" y="17854"/>
                    <a:pt x="10177" y="18078"/>
                    <a:pt x="10358" y="18387"/>
                  </a:cubicBezTo>
                  <a:cubicBezTo>
                    <a:pt x="10358" y="18430"/>
                    <a:pt x="10393" y="18451"/>
                    <a:pt x="10433" y="18451"/>
                  </a:cubicBezTo>
                  <a:cubicBezTo>
                    <a:pt x="10473" y="18451"/>
                    <a:pt x="10518" y="18430"/>
                    <a:pt x="10539" y="18387"/>
                  </a:cubicBezTo>
                  <a:cubicBezTo>
                    <a:pt x="10764" y="17811"/>
                    <a:pt x="10849" y="17139"/>
                    <a:pt x="10934" y="16520"/>
                  </a:cubicBezTo>
                  <a:cubicBezTo>
                    <a:pt x="10977" y="15901"/>
                    <a:pt x="11030" y="15229"/>
                    <a:pt x="10977" y="14611"/>
                  </a:cubicBezTo>
                  <a:cubicBezTo>
                    <a:pt x="10892" y="13992"/>
                    <a:pt x="10668" y="13363"/>
                    <a:pt x="10443" y="12787"/>
                  </a:cubicBezTo>
                  <a:cubicBezTo>
                    <a:pt x="10230" y="12168"/>
                    <a:pt x="9963" y="11538"/>
                    <a:pt x="9601" y="11005"/>
                  </a:cubicBezTo>
                  <a:cubicBezTo>
                    <a:pt x="9334" y="10525"/>
                    <a:pt x="9025" y="10120"/>
                    <a:pt x="8673" y="9672"/>
                  </a:cubicBezTo>
                  <a:lnTo>
                    <a:pt x="8673" y="9672"/>
                  </a:lnTo>
                  <a:cubicBezTo>
                    <a:pt x="9601" y="10472"/>
                    <a:pt x="10539" y="11186"/>
                    <a:pt x="11564" y="11805"/>
                  </a:cubicBezTo>
                  <a:lnTo>
                    <a:pt x="11564" y="11858"/>
                  </a:lnTo>
                  <a:lnTo>
                    <a:pt x="11564" y="11901"/>
                  </a:lnTo>
                  <a:cubicBezTo>
                    <a:pt x="11873" y="12968"/>
                    <a:pt x="12001" y="14035"/>
                    <a:pt x="12310" y="15059"/>
                  </a:cubicBezTo>
                  <a:cubicBezTo>
                    <a:pt x="12492" y="15592"/>
                    <a:pt x="12673" y="16125"/>
                    <a:pt x="12982" y="16563"/>
                  </a:cubicBezTo>
                  <a:cubicBezTo>
                    <a:pt x="13292" y="17096"/>
                    <a:pt x="13644" y="17544"/>
                    <a:pt x="14049" y="17939"/>
                  </a:cubicBezTo>
                  <a:cubicBezTo>
                    <a:pt x="14540" y="18387"/>
                    <a:pt x="15073" y="18835"/>
                    <a:pt x="15564" y="19230"/>
                  </a:cubicBezTo>
                  <a:cubicBezTo>
                    <a:pt x="15585" y="19251"/>
                    <a:pt x="15617" y="19262"/>
                    <a:pt x="15644" y="19262"/>
                  </a:cubicBezTo>
                  <a:cubicBezTo>
                    <a:pt x="15671" y="19262"/>
                    <a:pt x="15692" y="19251"/>
                    <a:pt x="15692" y="19230"/>
                  </a:cubicBezTo>
                  <a:cubicBezTo>
                    <a:pt x="15831" y="19006"/>
                    <a:pt x="15831" y="18696"/>
                    <a:pt x="15873" y="18430"/>
                  </a:cubicBezTo>
                  <a:lnTo>
                    <a:pt x="15873" y="17630"/>
                  </a:lnTo>
                  <a:cubicBezTo>
                    <a:pt x="15831" y="17096"/>
                    <a:pt x="15735" y="16563"/>
                    <a:pt x="15564" y="16072"/>
                  </a:cubicBezTo>
                  <a:cubicBezTo>
                    <a:pt x="15340" y="15496"/>
                    <a:pt x="15031" y="15005"/>
                    <a:pt x="14668" y="14525"/>
                  </a:cubicBezTo>
                  <a:cubicBezTo>
                    <a:pt x="14273" y="14035"/>
                    <a:pt x="13868" y="13544"/>
                    <a:pt x="13377" y="13096"/>
                  </a:cubicBezTo>
                  <a:cubicBezTo>
                    <a:pt x="13249" y="12968"/>
                    <a:pt x="13068" y="12829"/>
                    <a:pt x="12940" y="12659"/>
                  </a:cubicBezTo>
                  <a:lnTo>
                    <a:pt x="12940" y="12659"/>
                  </a:lnTo>
                  <a:cubicBezTo>
                    <a:pt x="14049" y="13320"/>
                    <a:pt x="15297" y="13853"/>
                    <a:pt x="16535" y="14259"/>
                  </a:cubicBezTo>
                  <a:lnTo>
                    <a:pt x="16535" y="14301"/>
                  </a:lnTo>
                  <a:cubicBezTo>
                    <a:pt x="16940" y="14792"/>
                    <a:pt x="17249" y="15368"/>
                    <a:pt x="17601" y="15901"/>
                  </a:cubicBezTo>
                  <a:cubicBezTo>
                    <a:pt x="17911" y="16435"/>
                    <a:pt x="18359" y="16925"/>
                    <a:pt x="18849" y="17320"/>
                  </a:cubicBezTo>
                  <a:cubicBezTo>
                    <a:pt x="19778" y="18078"/>
                    <a:pt x="20983" y="18568"/>
                    <a:pt x="22178" y="18654"/>
                  </a:cubicBezTo>
                  <a:cubicBezTo>
                    <a:pt x="22346" y="18664"/>
                    <a:pt x="22513" y="18670"/>
                    <a:pt x="22679" y="18670"/>
                  </a:cubicBezTo>
                  <a:cubicBezTo>
                    <a:pt x="23178" y="18670"/>
                    <a:pt x="23669" y="18622"/>
                    <a:pt x="24141" y="18526"/>
                  </a:cubicBezTo>
                  <a:cubicBezTo>
                    <a:pt x="24226" y="18472"/>
                    <a:pt x="24269" y="18387"/>
                    <a:pt x="24226" y="18344"/>
                  </a:cubicBezTo>
                  <a:cubicBezTo>
                    <a:pt x="23874" y="17854"/>
                    <a:pt x="23650" y="17320"/>
                    <a:pt x="23383" y="16787"/>
                  </a:cubicBezTo>
                  <a:cubicBezTo>
                    <a:pt x="23116" y="16253"/>
                    <a:pt x="22668" y="15805"/>
                    <a:pt x="22178" y="15453"/>
                  </a:cubicBezTo>
                  <a:cubicBezTo>
                    <a:pt x="21164" y="14792"/>
                    <a:pt x="19959" y="14301"/>
                    <a:pt x="18711" y="14205"/>
                  </a:cubicBezTo>
                  <a:cubicBezTo>
                    <a:pt x="18049" y="14163"/>
                    <a:pt x="17377" y="14205"/>
                    <a:pt x="16716" y="14120"/>
                  </a:cubicBezTo>
                  <a:cubicBezTo>
                    <a:pt x="15383" y="13725"/>
                    <a:pt x="14134" y="13139"/>
                    <a:pt x="12897" y="12435"/>
                  </a:cubicBezTo>
                  <a:lnTo>
                    <a:pt x="12897" y="12435"/>
                  </a:lnTo>
                  <a:cubicBezTo>
                    <a:pt x="13633" y="12667"/>
                    <a:pt x="14369" y="12795"/>
                    <a:pt x="15105" y="12795"/>
                  </a:cubicBezTo>
                  <a:cubicBezTo>
                    <a:pt x="15212" y="12795"/>
                    <a:pt x="15319" y="12792"/>
                    <a:pt x="15425" y="12787"/>
                  </a:cubicBezTo>
                  <a:cubicBezTo>
                    <a:pt x="16183" y="12744"/>
                    <a:pt x="16897" y="12563"/>
                    <a:pt x="17601" y="12338"/>
                  </a:cubicBezTo>
                  <a:cubicBezTo>
                    <a:pt x="18273" y="12168"/>
                    <a:pt x="18935" y="11901"/>
                    <a:pt x="19564" y="11592"/>
                  </a:cubicBezTo>
                  <a:cubicBezTo>
                    <a:pt x="19916" y="11410"/>
                    <a:pt x="20226" y="11186"/>
                    <a:pt x="20535" y="10920"/>
                  </a:cubicBezTo>
                  <a:cubicBezTo>
                    <a:pt x="20844" y="10696"/>
                    <a:pt x="21164" y="10386"/>
                    <a:pt x="21292" y="9992"/>
                  </a:cubicBezTo>
                  <a:cubicBezTo>
                    <a:pt x="21335" y="9938"/>
                    <a:pt x="21250" y="9853"/>
                    <a:pt x="21207" y="9853"/>
                  </a:cubicBezTo>
                  <a:cubicBezTo>
                    <a:pt x="21123" y="9873"/>
                    <a:pt x="21041" y="9881"/>
                    <a:pt x="20962" y="9881"/>
                  </a:cubicBezTo>
                  <a:cubicBezTo>
                    <a:pt x="20700" y="9881"/>
                    <a:pt x="20463" y="9790"/>
                    <a:pt x="20226" y="9725"/>
                  </a:cubicBezTo>
                  <a:cubicBezTo>
                    <a:pt x="19874" y="9629"/>
                    <a:pt x="19564" y="9544"/>
                    <a:pt x="19201" y="9501"/>
                  </a:cubicBezTo>
                  <a:cubicBezTo>
                    <a:pt x="18901" y="9457"/>
                    <a:pt x="18599" y="9434"/>
                    <a:pt x="18296" y="9434"/>
                  </a:cubicBezTo>
                  <a:cubicBezTo>
                    <a:pt x="17932" y="9434"/>
                    <a:pt x="17568" y="9468"/>
                    <a:pt x="17207" y="9544"/>
                  </a:cubicBezTo>
                  <a:cubicBezTo>
                    <a:pt x="15916" y="9810"/>
                    <a:pt x="14764" y="10525"/>
                    <a:pt x="13644" y="11144"/>
                  </a:cubicBezTo>
                  <a:cubicBezTo>
                    <a:pt x="13158" y="11440"/>
                    <a:pt x="12582" y="11707"/>
                    <a:pt x="12011" y="11707"/>
                  </a:cubicBezTo>
                  <a:cubicBezTo>
                    <a:pt x="11904" y="11707"/>
                    <a:pt x="11797" y="11697"/>
                    <a:pt x="11692" y="11677"/>
                  </a:cubicBezTo>
                  <a:cubicBezTo>
                    <a:pt x="11030" y="11229"/>
                    <a:pt x="10358" y="10792"/>
                    <a:pt x="9739" y="10301"/>
                  </a:cubicBezTo>
                  <a:cubicBezTo>
                    <a:pt x="9377" y="10034"/>
                    <a:pt x="9067" y="9768"/>
                    <a:pt x="8715" y="9458"/>
                  </a:cubicBezTo>
                  <a:lnTo>
                    <a:pt x="8715" y="9458"/>
                  </a:lnTo>
                  <a:cubicBezTo>
                    <a:pt x="8897" y="9544"/>
                    <a:pt x="9110" y="9586"/>
                    <a:pt x="9291" y="9672"/>
                  </a:cubicBezTo>
                  <a:cubicBezTo>
                    <a:pt x="9601" y="9768"/>
                    <a:pt x="9963" y="9853"/>
                    <a:pt x="10315" y="9896"/>
                  </a:cubicBezTo>
                  <a:cubicBezTo>
                    <a:pt x="10455" y="9914"/>
                    <a:pt x="10594" y="9923"/>
                    <a:pt x="10733" y="9923"/>
                  </a:cubicBezTo>
                  <a:cubicBezTo>
                    <a:pt x="11305" y="9923"/>
                    <a:pt x="11874" y="9783"/>
                    <a:pt x="12449" y="9672"/>
                  </a:cubicBezTo>
                  <a:cubicBezTo>
                    <a:pt x="13825" y="9362"/>
                    <a:pt x="15244" y="8829"/>
                    <a:pt x="16364" y="7944"/>
                  </a:cubicBezTo>
                  <a:cubicBezTo>
                    <a:pt x="17025" y="7453"/>
                    <a:pt x="17559" y="6791"/>
                    <a:pt x="17911" y="6034"/>
                  </a:cubicBezTo>
                  <a:cubicBezTo>
                    <a:pt x="17954" y="5956"/>
                    <a:pt x="17898" y="5884"/>
                    <a:pt x="17853" y="5884"/>
                  </a:cubicBezTo>
                  <a:cubicBezTo>
                    <a:pt x="17843" y="5884"/>
                    <a:pt x="17833" y="5888"/>
                    <a:pt x="17825" y="5895"/>
                  </a:cubicBezTo>
                  <a:cubicBezTo>
                    <a:pt x="17680" y="5935"/>
                    <a:pt x="17542" y="5949"/>
                    <a:pt x="17408" y="5949"/>
                  </a:cubicBezTo>
                  <a:cubicBezTo>
                    <a:pt x="17216" y="5949"/>
                    <a:pt x="17032" y="5920"/>
                    <a:pt x="16844" y="5895"/>
                  </a:cubicBezTo>
                  <a:cubicBezTo>
                    <a:pt x="16492" y="5810"/>
                    <a:pt x="16183" y="5767"/>
                    <a:pt x="15873" y="5725"/>
                  </a:cubicBezTo>
                  <a:cubicBezTo>
                    <a:pt x="15586" y="5702"/>
                    <a:pt x="15301" y="5689"/>
                    <a:pt x="15016" y="5689"/>
                  </a:cubicBezTo>
                  <a:cubicBezTo>
                    <a:pt x="14634" y="5689"/>
                    <a:pt x="14253" y="5712"/>
                    <a:pt x="13868" y="5767"/>
                  </a:cubicBezTo>
                  <a:cubicBezTo>
                    <a:pt x="12534" y="5991"/>
                    <a:pt x="11244" y="6567"/>
                    <a:pt x="10134" y="7367"/>
                  </a:cubicBezTo>
                  <a:cubicBezTo>
                    <a:pt x="9782" y="7634"/>
                    <a:pt x="9473" y="7858"/>
                    <a:pt x="9206" y="8168"/>
                  </a:cubicBezTo>
                  <a:cubicBezTo>
                    <a:pt x="8897" y="8434"/>
                    <a:pt x="8630" y="8744"/>
                    <a:pt x="8267" y="9010"/>
                  </a:cubicBezTo>
                  <a:cubicBezTo>
                    <a:pt x="8267" y="9010"/>
                    <a:pt x="8267" y="9053"/>
                    <a:pt x="8225" y="9053"/>
                  </a:cubicBezTo>
                  <a:cubicBezTo>
                    <a:pt x="8097" y="8925"/>
                    <a:pt x="7958" y="8744"/>
                    <a:pt x="7777" y="8605"/>
                  </a:cubicBezTo>
                  <a:cubicBezTo>
                    <a:pt x="8801" y="7762"/>
                    <a:pt x="9558" y="6695"/>
                    <a:pt x="9963" y="5458"/>
                  </a:cubicBezTo>
                  <a:cubicBezTo>
                    <a:pt x="10358" y="4338"/>
                    <a:pt x="10443" y="3143"/>
                    <a:pt x="10230" y="1991"/>
                  </a:cubicBezTo>
                  <a:cubicBezTo>
                    <a:pt x="10091" y="1319"/>
                    <a:pt x="9867" y="604"/>
                    <a:pt x="9473" y="28"/>
                  </a:cubicBezTo>
                  <a:cubicBezTo>
                    <a:pt x="9455" y="11"/>
                    <a:pt x="9428" y="0"/>
                    <a:pt x="9403"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 name="Google Shape;1920;p40"/>
          <p:cNvGrpSpPr/>
          <p:nvPr/>
        </p:nvGrpSpPr>
        <p:grpSpPr>
          <a:xfrm rot="-1648110" flipH="1">
            <a:off x="-32578" y="129834"/>
            <a:ext cx="1066103" cy="675160"/>
            <a:chOff x="3203175" y="4067137"/>
            <a:chExt cx="757823" cy="479927"/>
          </a:xfrm>
        </p:grpSpPr>
        <p:sp>
          <p:nvSpPr>
            <p:cNvPr id="1921" name="Google Shape;1921;p40"/>
            <p:cNvSpPr/>
            <p:nvPr/>
          </p:nvSpPr>
          <p:spPr>
            <a:xfrm>
              <a:off x="3203175" y="4067137"/>
              <a:ext cx="757823" cy="479927"/>
            </a:xfrm>
            <a:custGeom>
              <a:avLst/>
              <a:gdLst/>
              <a:ahLst/>
              <a:cxnLst/>
              <a:rect l="l" t="t" r="r" b="b"/>
              <a:pathLst>
                <a:path w="19299" h="12222" extrusionOk="0">
                  <a:moveTo>
                    <a:pt x="12275" y="0"/>
                  </a:moveTo>
                  <a:cubicBezTo>
                    <a:pt x="11063" y="0"/>
                    <a:pt x="5315" y="221"/>
                    <a:pt x="5121" y="221"/>
                  </a:cubicBezTo>
                  <a:cubicBezTo>
                    <a:pt x="4897" y="274"/>
                    <a:pt x="854" y="1341"/>
                    <a:pt x="449" y="1608"/>
                  </a:cubicBezTo>
                  <a:cubicBezTo>
                    <a:pt x="1" y="1874"/>
                    <a:pt x="940" y="3421"/>
                    <a:pt x="940" y="3421"/>
                  </a:cubicBezTo>
                  <a:lnTo>
                    <a:pt x="6049" y="8317"/>
                  </a:lnTo>
                  <a:lnTo>
                    <a:pt x="12450" y="9555"/>
                  </a:lnTo>
                  <a:cubicBezTo>
                    <a:pt x="12450" y="9555"/>
                    <a:pt x="14995" y="9753"/>
                    <a:pt x="15840" y="9753"/>
                  </a:cubicBezTo>
                  <a:cubicBezTo>
                    <a:pt x="15975" y="9753"/>
                    <a:pt x="16067" y="9748"/>
                    <a:pt x="16098" y="9736"/>
                  </a:cubicBezTo>
                  <a:cubicBezTo>
                    <a:pt x="16102" y="9735"/>
                    <a:pt x="16106" y="9734"/>
                    <a:pt x="16110" y="9734"/>
                  </a:cubicBezTo>
                  <a:cubicBezTo>
                    <a:pt x="16341" y="9734"/>
                    <a:pt x="17195" y="11964"/>
                    <a:pt x="17285" y="12201"/>
                  </a:cubicBezTo>
                  <a:lnTo>
                    <a:pt x="17285" y="12201"/>
                  </a:lnTo>
                  <a:cubicBezTo>
                    <a:pt x="17287" y="12051"/>
                    <a:pt x="18675" y="12043"/>
                    <a:pt x="18808" y="11870"/>
                  </a:cubicBezTo>
                  <a:cubicBezTo>
                    <a:pt x="18936" y="11688"/>
                    <a:pt x="19298" y="9693"/>
                    <a:pt x="19298" y="9469"/>
                  </a:cubicBezTo>
                  <a:cubicBezTo>
                    <a:pt x="19256" y="9245"/>
                    <a:pt x="18050" y="6408"/>
                    <a:pt x="18050" y="6408"/>
                  </a:cubicBezTo>
                  <a:cubicBezTo>
                    <a:pt x="18050" y="6408"/>
                    <a:pt x="16408" y="2536"/>
                    <a:pt x="16226" y="2408"/>
                  </a:cubicBezTo>
                  <a:cubicBezTo>
                    <a:pt x="16098" y="2226"/>
                    <a:pt x="12717" y="7"/>
                    <a:pt x="12493" y="7"/>
                  </a:cubicBezTo>
                  <a:cubicBezTo>
                    <a:pt x="12472" y="3"/>
                    <a:pt x="12396" y="0"/>
                    <a:pt x="12275" y="0"/>
                  </a:cubicBezTo>
                  <a:close/>
                  <a:moveTo>
                    <a:pt x="17285" y="12201"/>
                  </a:moveTo>
                  <a:lnTo>
                    <a:pt x="17285" y="12201"/>
                  </a:lnTo>
                  <a:cubicBezTo>
                    <a:pt x="17285" y="12208"/>
                    <a:pt x="17288" y="12215"/>
                    <a:pt x="17293" y="12222"/>
                  </a:cubicBezTo>
                  <a:cubicBezTo>
                    <a:pt x="17293" y="12222"/>
                    <a:pt x="17290" y="12215"/>
                    <a:pt x="17285" y="122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0"/>
            <p:cNvSpPr/>
            <p:nvPr/>
          </p:nvSpPr>
          <p:spPr>
            <a:xfrm>
              <a:off x="3299812" y="4114336"/>
              <a:ext cx="615518" cy="390829"/>
            </a:xfrm>
            <a:custGeom>
              <a:avLst/>
              <a:gdLst/>
              <a:ahLst/>
              <a:cxnLst/>
              <a:rect l="l" t="t" r="r" b="b"/>
              <a:pathLst>
                <a:path w="15675" h="9953" extrusionOk="0">
                  <a:moveTo>
                    <a:pt x="4612" y="534"/>
                  </a:moveTo>
                  <a:cubicBezTo>
                    <a:pt x="4794" y="576"/>
                    <a:pt x="4965" y="619"/>
                    <a:pt x="5146" y="672"/>
                  </a:cubicBezTo>
                  <a:cubicBezTo>
                    <a:pt x="5413" y="758"/>
                    <a:pt x="5637" y="843"/>
                    <a:pt x="5861" y="1024"/>
                  </a:cubicBezTo>
                  <a:cubicBezTo>
                    <a:pt x="6283" y="1282"/>
                    <a:pt x="6676" y="1659"/>
                    <a:pt x="7058" y="1973"/>
                  </a:cubicBezTo>
                  <a:lnTo>
                    <a:pt x="7058" y="1973"/>
                  </a:lnTo>
                  <a:cubicBezTo>
                    <a:pt x="6954" y="1934"/>
                    <a:pt x="6847" y="1901"/>
                    <a:pt x="6746" y="1867"/>
                  </a:cubicBezTo>
                  <a:cubicBezTo>
                    <a:pt x="6170" y="1686"/>
                    <a:pt x="5637" y="1600"/>
                    <a:pt x="5061" y="1515"/>
                  </a:cubicBezTo>
                  <a:cubicBezTo>
                    <a:pt x="4570" y="1472"/>
                    <a:pt x="4122" y="1419"/>
                    <a:pt x="3631" y="1419"/>
                  </a:cubicBezTo>
                  <a:cubicBezTo>
                    <a:pt x="3140" y="1472"/>
                    <a:pt x="2607" y="1515"/>
                    <a:pt x="2127" y="1558"/>
                  </a:cubicBezTo>
                  <a:cubicBezTo>
                    <a:pt x="1764" y="1600"/>
                    <a:pt x="1370" y="1643"/>
                    <a:pt x="1007" y="1686"/>
                  </a:cubicBezTo>
                  <a:cubicBezTo>
                    <a:pt x="2212" y="1291"/>
                    <a:pt x="3407" y="843"/>
                    <a:pt x="4612" y="534"/>
                  </a:cubicBezTo>
                  <a:close/>
                  <a:moveTo>
                    <a:pt x="3819" y="1549"/>
                  </a:moveTo>
                  <a:cubicBezTo>
                    <a:pt x="4629" y="1549"/>
                    <a:pt x="5441" y="1672"/>
                    <a:pt x="6213" y="1867"/>
                  </a:cubicBezTo>
                  <a:cubicBezTo>
                    <a:pt x="6437" y="1910"/>
                    <a:pt x="6703" y="2006"/>
                    <a:pt x="6927" y="2091"/>
                  </a:cubicBezTo>
                  <a:cubicBezTo>
                    <a:pt x="7055" y="2134"/>
                    <a:pt x="7237" y="2176"/>
                    <a:pt x="7365" y="2219"/>
                  </a:cubicBezTo>
                  <a:cubicBezTo>
                    <a:pt x="7194" y="2219"/>
                    <a:pt x="7055" y="2176"/>
                    <a:pt x="6874" y="2176"/>
                  </a:cubicBezTo>
                  <a:cubicBezTo>
                    <a:pt x="6437" y="2176"/>
                    <a:pt x="5989" y="2219"/>
                    <a:pt x="5541" y="2272"/>
                  </a:cubicBezTo>
                  <a:cubicBezTo>
                    <a:pt x="4655" y="2400"/>
                    <a:pt x="3770" y="2752"/>
                    <a:pt x="2831" y="2752"/>
                  </a:cubicBezTo>
                  <a:cubicBezTo>
                    <a:pt x="2522" y="2752"/>
                    <a:pt x="2212" y="2752"/>
                    <a:pt x="1903" y="2667"/>
                  </a:cubicBezTo>
                  <a:cubicBezTo>
                    <a:pt x="1412" y="2315"/>
                    <a:pt x="922" y="2048"/>
                    <a:pt x="431" y="1910"/>
                  </a:cubicBezTo>
                  <a:cubicBezTo>
                    <a:pt x="473" y="1867"/>
                    <a:pt x="569" y="1867"/>
                    <a:pt x="655" y="1824"/>
                  </a:cubicBezTo>
                  <a:cubicBezTo>
                    <a:pt x="1103" y="1739"/>
                    <a:pt x="1498" y="1686"/>
                    <a:pt x="1903" y="1643"/>
                  </a:cubicBezTo>
                  <a:cubicBezTo>
                    <a:pt x="2436" y="1600"/>
                    <a:pt x="2970" y="1558"/>
                    <a:pt x="3460" y="1558"/>
                  </a:cubicBezTo>
                  <a:cubicBezTo>
                    <a:pt x="3580" y="1552"/>
                    <a:pt x="3699" y="1549"/>
                    <a:pt x="3819" y="1549"/>
                  </a:cubicBezTo>
                  <a:close/>
                  <a:moveTo>
                    <a:pt x="7237" y="181"/>
                  </a:moveTo>
                  <a:cubicBezTo>
                    <a:pt x="7503" y="267"/>
                    <a:pt x="7770" y="406"/>
                    <a:pt x="8037" y="534"/>
                  </a:cubicBezTo>
                  <a:cubicBezTo>
                    <a:pt x="8389" y="758"/>
                    <a:pt x="8741" y="982"/>
                    <a:pt x="9061" y="1291"/>
                  </a:cubicBezTo>
                  <a:cubicBezTo>
                    <a:pt x="9370" y="1643"/>
                    <a:pt x="9594" y="2048"/>
                    <a:pt x="9808" y="2443"/>
                  </a:cubicBezTo>
                  <a:cubicBezTo>
                    <a:pt x="10074" y="2848"/>
                    <a:pt x="10298" y="3243"/>
                    <a:pt x="10565" y="3606"/>
                  </a:cubicBezTo>
                  <a:lnTo>
                    <a:pt x="10565" y="3648"/>
                  </a:lnTo>
                  <a:cubicBezTo>
                    <a:pt x="9946" y="3200"/>
                    <a:pt x="9274" y="2848"/>
                    <a:pt x="8613" y="2539"/>
                  </a:cubicBezTo>
                  <a:cubicBezTo>
                    <a:pt x="8474" y="2486"/>
                    <a:pt x="8346" y="2443"/>
                    <a:pt x="8165" y="2358"/>
                  </a:cubicBezTo>
                  <a:cubicBezTo>
                    <a:pt x="7941" y="2272"/>
                    <a:pt x="7770" y="2219"/>
                    <a:pt x="7546" y="2134"/>
                  </a:cubicBezTo>
                  <a:cubicBezTo>
                    <a:pt x="7461" y="2091"/>
                    <a:pt x="7322" y="2006"/>
                    <a:pt x="7237" y="1910"/>
                  </a:cubicBezTo>
                  <a:cubicBezTo>
                    <a:pt x="7013" y="1782"/>
                    <a:pt x="6789" y="1600"/>
                    <a:pt x="6565" y="1419"/>
                  </a:cubicBezTo>
                  <a:cubicBezTo>
                    <a:pt x="6170" y="1110"/>
                    <a:pt x="5765" y="758"/>
                    <a:pt x="5231" y="619"/>
                  </a:cubicBezTo>
                  <a:cubicBezTo>
                    <a:pt x="5103" y="576"/>
                    <a:pt x="4922" y="534"/>
                    <a:pt x="4794" y="491"/>
                  </a:cubicBezTo>
                  <a:cubicBezTo>
                    <a:pt x="5594" y="309"/>
                    <a:pt x="6394" y="181"/>
                    <a:pt x="7237" y="181"/>
                  </a:cubicBezTo>
                  <a:close/>
                  <a:moveTo>
                    <a:pt x="6661" y="2272"/>
                  </a:moveTo>
                  <a:cubicBezTo>
                    <a:pt x="7013" y="2272"/>
                    <a:pt x="7407" y="2315"/>
                    <a:pt x="7770" y="2358"/>
                  </a:cubicBezTo>
                  <a:cubicBezTo>
                    <a:pt x="8613" y="2752"/>
                    <a:pt x="9456" y="3200"/>
                    <a:pt x="10256" y="3734"/>
                  </a:cubicBezTo>
                  <a:cubicBezTo>
                    <a:pt x="10522" y="3915"/>
                    <a:pt x="10789" y="4086"/>
                    <a:pt x="11056" y="4267"/>
                  </a:cubicBezTo>
                  <a:cubicBezTo>
                    <a:pt x="10928" y="4267"/>
                    <a:pt x="10789" y="4267"/>
                    <a:pt x="10661" y="4224"/>
                  </a:cubicBezTo>
                  <a:cubicBezTo>
                    <a:pt x="10394" y="4224"/>
                    <a:pt x="10128" y="4267"/>
                    <a:pt x="9861" y="4267"/>
                  </a:cubicBezTo>
                  <a:cubicBezTo>
                    <a:pt x="9594" y="4310"/>
                    <a:pt x="9274" y="4352"/>
                    <a:pt x="8965" y="4406"/>
                  </a:cubicBezTo>
                  <a:cubicBezTo>
                    <a:pt x="8431" y="4491"/>
                    <a:pt x="7898" y="4619"/>
                    <a:pt x="7322" y="4758"/>
                  </a:cubicBezTo>
                  <a:cubicBezTo>
                    <a:pt x="7055" y="4800"/>
                    <a:pt x="6789" y="4843"/>
                    <a:pt x="6522" y="4843"/>
                  </a:cubicBezTo>
                  <a:cubicBezTo>
                    <a:pt x="6213" y="4843"/>
                    <a:pt x="5946" y="4843"/>
                    <a:pt x="5679" y="4800"/>
                  </a:cubicBezTo>
                  <a:cubicBezTo>
                    <a:pt x="5146" y="4758"/>
                    <a:pt x="4570" y="4715"/>
                    <a:pt x="4079" y="4491"/>
                  </a:cubicBezTo>
                  <a:cubicBezTo>
                    <a:pt x="3770" y="4224"/>
                    <a:pt x="3460" y="3915"/>
                    <a:pt x="3140" y="3648"/>
                  </a:cubicBezTo>
                  <a:cubicBezTo>
                    <a:pt x="2788" y="3339"/>
                    <a:pt x="2436" y="3019"/>
                    <a:pt x="2031" y="2752"/>
                  </a:cubicBezTo>
                  <a:lnTo>
                    <a:pt x="2031" y="2752"/>
                  </a:lnTo>
                  <a:cubicBezTo>
                    <a:pt x="2276" y="2811"/>
                    <a:pt x="2538" y="2837"/>
                    <a:pt x="2806" y="2837"/>
                  </a:cubicBezTo>
                  <a:cubicBezTo>
                    <a:pt x="3168" y="2837"/>
                    <a:pt x="3542" y="2789"/>
                    <a:pt x="3898" y="2710"/>
                  </a:cubicBezTo>
                  <a:cubicBezTo>
                    <a:pt x="4346" y="2624"/>
                    <a:pt x="4836" y="2486"/>
                    <a:pt x="5327" y="2400"/>
                  </a:cubicBezTo>
                  <a:cubicBezTo>
                    <a:pt x="5765" y="2358"/>
                    <a:pt x="6213" y="2272"/>
                    <a:pt x="6661" y="2272"/>
                  </a:cubicBezTo>
                  <a:close/>
                  <a:moveTo>
                    <a:pt x="7674" y="181"/>
                  </a:moveTo>
                  <a:cubicBezTo>
                    <a:pt x="8879" y="224"/>
                    <a:pt x="10074" y="534"/>
                    <a:pt x="11141" y="1110"/>
                  </a:cubicBezTo>
                  <a:cubicBezTo>
                    <a:pt x="11632" y="1643"/>
                    <a:pt x="11994" y="2358"/>
                    <a:pt x="12261" y="3072"/>
                  </a:cubicBezTo>
                  <a:cubicBezTo>
                    <a:pt x="12528" y="3872"/>
                    <a:pt x="12656" y="4672"/>
                    <a:pt x="12922" y="5473"/>
                  </a:cubicBezTo>
                  <a:cubicBezTo>
                    <a:pt x="12922" y="5515"/>
                    <a:pt x="12965" y="5601"/>
                    <a:pt x="12965" y="5686"/>
                  </a:cubicBezTo>
                  <a:cubicBezTo>
                    <a:pt x="12794" y="5515"/>
                    <a:pt x="12656" y="5334"/>
                    <a:pt x="12432" y="5153"/>
                  </a:cubicBezTo>
                  <a:cubicBezTo>
                    <a:pt x="11941" y="4672"/>
                    <a:pt x="11408" y="4224"/>
                    <a:pt x="10832" y="3819"/>
                  </a:cubicBezTo>
                  <a:cubicBezTo>
                    <a:pt x="10789" y="3734"/>
                    <a:pt x="10704" y="3648"/>
                    <a:pt x="10661" y="3552"/>
                  </a:cubicBezTo>
                  <a:cubicBezTo>
                    <a:pt x="10437" y="3158"/>
                    <a:pt x="10170" y="2752"/>
                    <a:pt x="9946" y="2358"/>
                  </a:cubicBezTo>
                  <a:cubicBezTo>
                    <a:pt x="9680" y="2006"/>
                    <a:pt x="9456" y="1600"/>
                    <a:pt x="9146" y="1248"/>
                  </a:cubicBezTo>
                  <a:cubicBezTo>
                    <a:pt x="8879" y="982"/>
                    <a:pt x="8527" y="715"/>
                    <a:pt x="8122" y="491"/>
                  </a:cubicBezTo>
                  <a:cubicBezTo>
                    <a:pt x="7898" y="352"/>
                    <a:pt x="7674" y="267"/>
                    <a:pt x="7461" y="181"/>
                  </a:cubicBezTo>
                  <a:close/>
                  <a:moveTo>
                    <a:pt x="10695" y="4370"/>
                  </a:moveTo>
                  <a:cubicBezTo>
                    <a:pt x="10871" y="4370"/>
                    <a:pt x="11042" y="4393"/>
                    <a:pt x="11194" y="4448"/>
                  </a:cubicBezTo>
                  <a:cubicBezTo>
                    <a:pt x="11237" y="4448"/>
                    <a:pt x="11280" y="4491"/>
                    <a:pt x="11322" y="4491"/>
                  </a:cubicBezTo>
                  <a:cubicBezTo>
                    <a:pt x="12165" y="5153"/>
                    <a:pt x="12922" y="5910"/>
                    <a:pt x="13637" y="6806"/>
                  </a:cubicBezTo>
                  <a:cubicBezTo>
                    <a:pt x="13765" y="6934"/>
                    <a:pt x="13861" y="7115"/>
                    <a:pt x="13989" y="7243"/>
                  </a:cubicBezTo>
                  <a:cubicBezTo>
                    <a:pt x="13456" y="6849"/>
                    <a:pt x="12741" y="6625"/>
                    <a:pt x="12122" y="6539"/>
                  </a:cubicBezTo>
                  <a:cubicBezTo>
                    <a:pt x="11806" y="6485"/>
                    <a:pt x="11490" y="6467"/>
                    <a:pt x="11173" y="6467"/>
                  </a:cubicBezTo>
                  <a:cubicBezTo>
                    <a:pt x="10519" y="6467"/>
                    <a:pt x="9865" y="6545"/>
                    <a:pt x="9211" y="6545"/>
                  </a:cubicBezTo>
                  <a:cubicBezTo>
                    <a:pt x="9115" y="6545"/>
                    <a:pt x="9018" y="6543"/>
                    <a:pt x="8922" y="6539"/>
                  </a:cubicBezTo>
                  <a:cubicBezTo>
                    <a:pt x="7855" y="6539"/>
                    <a:pt x="6789" y="6315"/>
                    <a:pt x="5861" y="5782"/>
                  </a:cubicBezTo>
                  <a:cubicBezTo>
                    <a:pt x="5231" y="5473"/>
                    <a:pt x="4698" y="5067"/>
                    <a:pt x="4207" y="4619"/>
                  </a:cubicBezTo>
                  <a:lnTo>
                    <a:pt x="4207" y="4619"/>
                  </a:lnTo>
                  <a:cubicBezTo>
                    <a:pt x="4570" y="4758"/>
                    <a:pt x="4965" y="4800"/>
                    <a:pt x="5370" y="4886"/>
                  </a:cubicBezTo>
                  <a:cubicBezTo>
                    <a:pt x="5637" y="4886"/>
                    <a:pt x="5903" y="4939"/>
                    <a:pt x="6170" y="4939"/>
                  </a:cubicBezTo>
                  <a:cubicBezTo>
                    <a:pt x="6259" y="4953"/>
                    <a:pt x="6348" y="4958"/>
                    <a:pt x="6437" y="4958"/>
                  </a:cubicBezTo>
                  <a:cubicBezTo>
                    <a:pt x="6614" y="4958"/>
                    <a:pt x="6792" y="4939"/>
                    <a:pt x="6970" y="4939"/>
                  </a:cubicBezTo>
                  <a:cubicBezTo>
                    <a:pt x="7546" y="4843"/>
                    <a:pt x="8079" y="4715"/>
                    <a:pt x="8613" y="4619"/>
                  </a:cubicBezTo>
                  <a:cubicBezTo>
                    <a:pt x="9146" y="4491"/>
                    <a:pt x="9722" y="4406"/>
                    <a:pt x="10298" y="4406"/>
                  </a:cubicBezTo>
                  <a:cubicBezTo>
                    <a:pt x="10430" y="4383"/>
                    <a:pt x="10564" y="4370"/>
                    <a:pt x="10695" y="4370"/>
                  </a:cubicBezTo>
                  <a:close/>
                  <a:moveTo>
                    <a:pt x="11322" y="1248"/>
                  </a:moveTo>
                  <a:lnTo>
                    <a:pt x="11322" y="1248"/>
                  </a:lnTo>
                  <a:cubicBezTo>
                    <a:pt x="11365" y="1291"/>
                    <a:pt x="11461" y="1334"/>
                    <a:pt x="11504" y="1334"/>
                  </a:cubicBezTo>
                  <a:cubicBezTo>
                    <a:pt x="12474" y="2006"/>
                    <a:pt x="13274" y="2934"/>
                    <a:pt x="13808" y="4043"/>
                  </a:cubicBezTo>
                  <a:cubicBezTo>
                    <a:pt x="14341" y="5110"/>
                    <a:pt x="14565" y="6358"/>
                    <a:pt x="14480" y="7553"/>
                  </a:cubicBezTo>
                  <a:cubicBezTo>
                    <a:pt x="14395" y="7467"/>
                    <a:pt x="14341" y="7382"/>
                    <a:pt x="14299" y="7339"/>
                  </a:cubicBezTo>
                  <a:cubicBezTo>
                    <a:pt x="14213" y="7201"/>
                    <a:pt x="14075" y="7019"/>
                    <a:pt x="13989" y="6891"/>
                  </a:cubicBezTo>
                  <a:cubicBezTo>
                    <a:pt x="13765" y="6582"/>
                    <a:pt x="13498" y="6273"/>
                    <a:pt x="13232" y="5953"/>
                  </a:cubicBezTo>
                  <a:cubicBezTo>
                    <a:pt x="13146" y="5825"/>
                    <a:pt x="13104" y="5601"/>
                    <a:pt x="13008" y="5473"/>
                  </a:cubicBezTo>
                  <a:cubicBezTo>
                    <a:pt x="12922" y="5067"/>
                    <a:pt x="12794" y="4672"/>
                    <a:pt x="12698" y="4267"/>
                  </a:cubicBezTo>
                  <a:cubicBezTo>
                    <a:pt x="12474" y="3467"/>
                    <a:pt x="12261" y="2667"/>
                    <a:pt x="11856" y="1952"/>
                  </a:cubicBezTo>
                  <a:cubicBezTo>
                    <a:pt x="11728" y="1686"/>
                    <a:pt x="11546" y="1472"/>
                    <a:pt x="11322" y="1248"/>
                  </a:cubicBezTo>
                  <a:close/>
                  <a:moveTo>
                    <a:pt x="7395" y="0"/>
                  </a:moveTo>
                  <a:cubicBezTo>
                    <a:pt x="6366" y="0"/>
                    <a:pt x="5343" y="158"/>
                    <a:pt x="4346" y="406"/>
                  </a:cubicBezTo>
                  <a:cubicBezTo>
                    <a:pt x="2927" y="800"/>
                    <a:pt x="1540" y="1334"/>
                    <a:pt x="164" y="1824"/>
                  </a:cubicBezTo>
                  <a:lnTo>
                    <a:pt x="121" y="1824"/>
                  </a:lnTo>
                  <a:cubicBezTo>
                    <a:pt x="79" y="1824"/>
                    <a:pt x="36" y="1867"/>
                    <a:pt x="36" y="1910"/>
                  </a:cubicBezTo>
                  <a:cubicBezTo>
                    <a:pt x="1" y="1945"/>
                    <a:pt x="24" y="2016"/>
                    <a:pt x="57" y="2016"/>
                  </a:cubicBezTo>
                  <a:cubicBezTo>
                    <a:pt x="64" y="2016"/>
                    <a:pt x="71" y="2013"/>
                    <a:pt x="79" y="2006"/>
                  </a:cubicBezTo>
                  <a:lnTo>
                    <a:pt x="164" y="2006"/>
                  </a:lnTo>
                  <a:cubicBezTo>
                    <a:pt x="655" y="2176"/>
                    <a:pt x="1103" y="2358"/>
                    <a:pt x="1540" y="2667"/>
                  </a:cubicBezTo>
                  <a:cubicBezTo>
                    <a:pt x="1988" y="2934"/>
                    <a:pt x="2394" y="3243"/>
                    <a:pt x="2788" y="3606"/>
                  </a:cubicBezTo>
                  <a:cubicBezTo>
                    <a:pt x="3631" y="4352"/>
                    <a:pt x="4431" y="5110"/>
                    <a:pt x="5370" y="5739"/>
                  </a:cubicBezTo>
                  <a:cubicBezTo>
                    <a:pt x="6255" y="6273"/>
                    <a:pt x="7237" y="6625"/>
                    <a:pt x="8261" y="6710"/>
                  </a:cubicBezTo>
                  <a:cubicBezTo>
                    <a:pt x="8484" y="6730"/>
                    <a:pt x="8707" y="6738"/>
                    <a:pt x="8931" y="6738"/>
                  </a:cubicBezTo>
                  <a:cubicBezTo>
                    <a:pt x="9774" y="6738"/>
                    <a:pt x="10618" y="6625"/>
                    <a:pt x="11461" y="6625"/>
                  </a:cubicBezTo>
                  <a:cubicBezTo>
                    <a:pt x="12037" y="6667"/>
                    <a:pt x="12613" y="6753"/>
                    <a:pt x="13146" y="6977"/>
                  </a:cubicBezTo>
                  <a:cubicBezTo>
                    <a:pt x="13541" y="7158"/>
                    <a:pt x="13947" y="7425"/>
                    <a:pt x="14256" y="7734"/>
                  </a:cubicBezTo>
                  <a:cubicBezTo>
                    <a:pt x="14341" y="7958"/>
                    <a:pt x="14437" y="8139"/>
                    <a:pt x="14523" y="8310"/>
                  </a:cubicBezTo>
                  <a:cubicBezTo>
                    <a:pt x="14608" y="8619"/>
                    <a:pt x="14747" y="8939"/>
                    <a:pt x="14875" y="9206"/>
                  </a:cubicBezTo>
                  <a:cubicBezTo>
                    <a:pt x="14928" y="9334"/>
                    <a:pt x="15013" y="9515"/>
                    <a:pt x="15056" y="9643"/>
                  </a:cubicBezTo>
                  <a:cubicBezTo>
                    <a:pt x="15141" y="9739"/>
                    <a:pt x="15237" y="9910"/>
                    <a:pt x="15408" y="9953"/>
                  </a:cubicBezTo>
                  <a:cubicBezTo>
                    <a:pt x="15461" y="9953"/>
                    <a:pt x="15504" y="9953"/>
                    <a:pt x="15504" y="9910"/>
                  </a:cubicBezTo>
                  <a:cubicBezTo>
                    <a:pt x="15675" y="9643"/>
                    <a:pt x="15461" y="9249"/>
                    <a:pt x="15323" y="8982"/>
                  </a:cubicBezTo>
                  <a:cubicBezTo>
                    <a:pt x="15195" y="8673"/>
                    <a:pt x="15056" y="8406"/>
                    <a:pt x="14875" y="8086"/>
                  </a:cubicBezTo>
                  <a:cubicBezTo>
                    <a:pt x="14832" y="8043"/>
                    <a:pt x="14747" y="7958"/>
                    <a:pt x="14704" y="7873"/>
                  </a:cubicBezTo>
                  <a:cubicBezTo>
                    <a:pt x="14875" y="6710"/>
                    <a:pt x="14661" y="5473"/>
                    <a:pt x="14213" y="4352"/>
                  </a:cubicBezTo>
                  <a:cubicBezTo>
                    <a:pt x="13723" y="3243"/>
                    <a:pt x="12965" y="2219"/>
                    <a:pt x="12037" y="1472"/>
                  </a:cubicBezTo>
                  <a:cubicBezTo>
                    <a:pt x="10970" y="672"/>
                    <a:pt x="9637" y="181"/>
                    <a:pt x="8303" y="43"/>
                  </a:cubicBezTo>
                  <a:cubicBezTo>
                    <a:pt x="8000" y="14"/>
                    <a:pt x="7698" y="0"/>
                    <a:pt x="7395" y="0"/>
                  </a:cubicBezTo>
                  <a:close/>
                </a:path>
              </a:pathLst>
            </a:custGeom>
            <a:solidFill>
              <a:srgbClr val="FB0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0"/>
            <p:cNvSpPr/>
            <p:nvPr/>
          </p:nvSpPr>
          <p:spPr>
            <a:xfrm>
              <a:off x="3751500" y="4151169"/>
              <a:ext cx="125695" cy="245932"/>
            </a:xfrm>
            <a:custGeom>
              <a:avLst/>
              <a:gdLst/>
              <a:ahLst/>
              <a:cxnLst/>
              <a:rect l="l" t="t" r="r" b="b"/>
              <a:pathLst>
                <a:path w="3201" h="6263" extrusionOk="0">
                  <a:moveTo>
                    <a:pt x="1" y="1"/>
                  </a:moveTo>
                  <a:cubicBezTo>
                    <a:pt x="171" y="172"/>
                    <a:pt x="353" y="438"/>
                    <a:pt x="534" y="705"/>
                  </a:cubicBezTo>
                  <a:cubicBezTo>
                    <a:pt x="929" y="1420"/>
                    <a:pt x="1153" y="2220"/>
                    <a:pt x="1377" y="2977"/>
                  </a:cubicBezTo>
                  <a:cubicBezTo>
                    <a:pt x="1462" y="3372"/>
                    <a:pt x="1558" y="3777"/>
                    <a:pt x="1686" y="4172"/>
                  </a:cubicBezTo>
                  <a:cubicBezTo>
                    <a:pt x="1729" y="4353"/>
                    <a:pt x="1825" y="4535"/>
                    <a:pt x="1910" y="4705"/>
                  </a:cubicBezTo>
                  <a:cubicBezTo>
                    <a:pt x="2177" y="4972"/>
                    <a:pt x="2401" y="5281"/>
                    <a:pt x="2668" y="5644"/>
                  </a:cubicBezTo>
                  <a:cubicBezTo>
                    <a:pt x="2753" y="5772"/>
                    <a:pt x="2838" y="5911"/>
                    <a:pt x="2934" y="6039"/>
                  </a:cubicBezTo>
                  <a:cubicBezTo>
                    <a:pt x="3020" y="6135"/>
                    <a:pt x="3062" y="6220"/>
                    <a:pt x="3105" y="6263"/>
                  </a:cubicBezTo>
                  <a:cubicBezTo>
                    <a:pt x="3201" y="5068"/>
                    <a:pt x="3020" y="3862"/>
                    <a:pt x="2486" y="2753"/>
                  </a:cubicBezTo>
                  <a:cubicBezTo>
                    <a:pt x="1953" y="1686"/>
                    <a:pt x="1153" y="748"/>
                    <a:pt x="171" y="86"/>
                  </a:cubicBezTo>
                  <a:cubicBezTo>
                    <a:pt x="86" y="44"/>
                    <a:pt x="43" y="1"/>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0"/>
            <p:cNvSpPr/>
            <p:nvPr/>
          </p:nvSpPr>
          <p:spPr>
            <a:xfrm>
              <a:off x="3493044" y="4109310"/>
              <a:ext cx="227084" cy="134059"/>
            </a:xfrm>
            <a:custGeom>
              <a:avLst/>
              <a:gdLst/>
              <a:ahLst/>
              <a:cxnLst/>
              <a:rect l="l" t="t" r="r" b="b"/>
              <a:pathLst>
                <a:path w="5783" h="3414" extrusionOk="0">
                  <a:moveTo>
                    <a:pt x="2486" y="0"/>
                  </a:moveTo>
                  <a:cubicBezTo>
                    <a:pt x="1644" y="0"/>
                    <a:pt x="801" y="128"/>
                    <a:pt x="1" y="309"/>
                  </a:cubicBezTo>
                  <a:cubicBezTo>
                    <a:pt x="182" y="309"/>
                    <a:pt x="310" y="352"/>
                    <a:pt x="492" y="395"/>
                  </a:cubicBezTo>
                  <a:cubicBezTo>
                    <a:pt x="982" y="576"/>
                    <a:pt x="1420" y="886"/>
                    <a:pt x="1825" y="1195"/>
                  </a:cubicBezTo>
                  <a:cubicBezTo>
                    <a:pt x="2049" y="1376"/>
                    <a:pt x="2273" y="1547"/>
                    <a:pt x="2444" y="1728"/>
                  </a:cubicBezTo>
                  <a:cubicBezTo>
                    <a:pt x="2582" y="1771"/>
                    <a:pt x="2710" y="1867"/>
                    <a:pt x="2806" y="1952"/>
                  </a:cubicBezTo>
                  <a:cubicBezTo>
                    <a:pt x="3020" y="1995"/>
                    <a:pt x="3201" y="2080"/>
                    <a:pt x="3382" y="2176"/>
                  </a:cubicBezTo>
                  <a:lnTo>
                    <a:pt x="3425" y="2176"/>
                  </a:lnTo>
                  <a:cubicBezTo>
                    <a:pt x="3553" y="2219"/>
                    <a:pt x="3692" y="2262"/>
                    <a:pt x="3873" y="2347"/>
                  </a:cubicBezTo>
                  <a:cubicBezTo>
                    <a:pt x="4535" y="2667"/>
                    <a:pt x="5207" y="3019"/>
                    <a:pt x="5783" y="3414"/>
                  </a:cubicBezTo>
                  <a:cubicBezTo>
                    <a:pt x="5559" y="3019"/>
                    <a:pt x="5335" y="2614"/>
                    <a:pt x="5068" y="2219"/>
                  </a:cubicBezTo>
                  <a:cubicBezTo>
                    <a:pt x="4844" y="1867"/>
                    <a:pt x="4620" y="1419"/>
                    <a:pt x="4310" y="1110"/>
                  </a:cubicBezTo>
                  <a:cubicBezTo>
                    <a:pt x="4001" y="800"/>
                    <a:pt x="3649" y="534"/>
                    <a:pt x="3244" y="309"/>
                  </a:cubicBezTo>
                  <a:cubicBezTo>
                    <a:pt x="3020" y="171"/>
                    <a:pt x="2753" y="43"/>
                    <a:pt x="2486"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0"/>
            <p:cNvSpPr/>
            <p:nvPr/>
          </p:nvSpPr>
          <p:spPr>
            <a:xfrm>
              <a:off x="3599458" y="4109310"/>
              <a:ext cx="216600" cy="214479"/>
            </a:xfrm>
            <a:custGeom>
              <a:avLst/>
              <a:gdLst/>
              <a:ahLst/>
              <a:cxnLst/>
              <a:rect l="l" t="t" r="r" b="b"/>
              <a:pathLst>
                <a:path w="5516" h="5462" extrusionOk="0">
                  <a:moveTo>
                    <a:pt x="0" y="0"/>
                  </a:moveTo>
                  <a:cubicBezTo>
                    <a:pt x="224" y="43"/>
                    <a:pt x="448" y="171"/>
                    <a:pt x="672" y="309"/>
                  </a:cubicBezTo>
                  <a:cubicBezTo>
                    <a:pt x="1024" y="480"/>
                    <a:pt x="1376" y="747"/>
                    <a:pt x="1697" y="1067"/>
                  </a:cubicBezTo>
                  <a:cubicBezTo>
                    <a:pt x="2006" y="1376"/>
                    <a:pt x="2230" y="1771"/>
                    <a:pt x="2443" y="2176"/>
                  </a:cubicBezTo>
                  <a:cubicBezTo>
                    <a:pt x="2710" y="2571"/>
                    <a:pt x="2934" y="2976"/>
                    <a:pt x="3201" y="3371"/>
                  </a:cubicBezTo>
                  <a:cubicBezTo>
                    <a:pt x="3243" y="3414"/>
                    <a:pt x="3297" y="3510"/>
                    <a:pt x="3382" y="3595"/>
                  </a:cubicBezTo>
                  <a:cubicBezTo>
                    <a:pt x="3958" y="4000"/>
                    <a:pt x="4491" y="4438"/>
                    <a:pt x="4982" y="4928"/>
                  </a:cubicBezTo>
                  <a:cubicBezTo>
                    <a:pt x="5163" y="5110"/>
                    <a:pt x="5334" y="5281"/>
                    <a:pt x="5515" y="5462"/>
                  </a:cubicBezTo>
                  <a:cubicBezTo>
                    <a:pt x="5473" y="5419"/>
                    <a:pt x="5473" y="5334"/>
                    <a:pt x="5430" y="5238"/>
                  </a:cubicBezTo>
                  <a:cubicBezTo>
                    <a:pt x="5206" y="4438"/>
                    <a:pt x="5025" y="3638"/>
                    <a:pt x="4758" y="2838"/>
                  </a:cubicBezTo>
                  <a:cubicBezTo>
                    <a:pt x="4534" y="2176"/>
                    <a:pt x="4182" y="1462"/>
                    <a:pt x="3649" y="928"/>
                  </a:cubicBezTo>
                  <a:cubicBezTo>
                    <a:pt x="2625" y="352"/>
                    <a:pt x="1430" y="43"/>
                    <a:pt x="224"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0"/>
            <p:cNvSpPr/>
            <p:nvPr/>
          </p:nvSpPr>
          <p:spPr>
            <a:xfrm>
              <a:off x="3322154" y="4161221"/>
              <a:ext cx="272320" cy="49045"/>
            </a:xfrm>
            <a:custGeom>
              <a:avLst/>
              <a:gdLst/>
              <a:ahLst/>
              <a:cxnLst/>
              <a:rect l="l" t="t" r="r" b="b"/>
              <a:pathLst>
                <a:path w="6935" h="1249" extrusionOk="0">
                  <a:moveTo>
                    <a:pt x="3466" y="0"/>
                  </a:moveTo>
                  <a:cubicBezTo>
                    <a:pt x="3333" y="0"/>
                    <a:pt x="3198" y="4"/>
                    <a:pt x="3062" y="12"/>
                  </a:cubicBezTo>
                  <a:cubicBezTo>
                    <a:pt x="2529" y="12"/>
                    <a:pt x="2038" y="97"/>
                    <a:pt x="1505" y="140"/>
                  </a:cubicBezTo>
                  <a:cubicBezTo>
                    <a:pt x="1110" y="182"/>
                    <a:pt x="662" y="225"/>
                    <a:pt x="267" y="278"/>
                  </a:cubicBezTo>
                  <a:cubicBezTo>
                    <a:pt x="171" y="321"/>
                    <a:pt x="86" y="364"/>
                    <a:pt x="0" y="364"/>
                  </a:cubicBezTo>
                  <a:cubicBezTo>
                    <a:pt x="534" y="545"/>
                    <a:pt x="1025" y="812"/>
                    <a:pt x="1462" y="1121"/>
                  </a:cubicBezTo>
                  <a:cubicBezTo>
                    <a:pt x="1771" y="1206"/>
                    <a:pt x="2134" y="1249"/>
                    <a:pt x="2443" y="1249"/>
                  </a:cubicBezTo>
                  <a:cubicBezTo>
                    <a:pt x="3371" y="1206"/>
                    <a:pt x="4267" y="897"/>
                    <a:pt x="5153" y="758"/>
                  </a:cubicBezTo>
                  <a:cubicBezTo>
                    <a:pt x="5481" y="696"/>
                    <a:pt x="5803" y="656"/>
                    <a:pt x="6128" y="656"/>
                  </a:cubicBezTo>
                  <a:cubicBezTo>
                    <a:pt x="6247" y="656"/>
                    <a:pt x="6366" y="662"/>
                    <a:pt x="6486" y="673"/>
                  </a:cubicBezTo>
                  <a:lnTo>
                    <a:pt x="6934" y="673"/>
                  </a:lnTo>
                  <a:cubicBezTo>
                    <a:pt x="6796" y="630"/>
                    <a:pt x="6668" y="588"/>
                    <a:pt x="6529" y="545"/>
                  </a:cubicBezTo>
                  <a:cubicBezTo>
                    <a:pt x="6262" y="449"/>
                    <a:pt x="6038" y="406"/>
                    <a:pt x="5772" y="321"/>
                  </a:cubicBezTo>
                  <a:cubicBezTo>
                    <a:pt x="5014" y="129"/>
                    <a:pt x="4257" y="0"/>
                    <a:pt x="3466"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0"/>
            <p:cNvSpPr/>
            <p:nvPr/>
          </p:nvSpPr>
          <p:spPr>
            <a:xfrm>
              <a:off x="3346461" y="4123132"/>
              <a:ext cx="240906" cy="57409"/>
            </a:xfrm>
            <a:custGeom>
              <a:avLst/>
              <a:gdLst/>
              <a:ahLst/>
              <a:cxnLst/>
              <a:rect l="l" t="t" r="r" b="b"/>
              <a:pathLst>
                <a:path w="6135" h="1462" extrusionOk="0">
                  <a:moveTo>
                    <a:pt x="3606" y="0"/>
                  </a:moveTo>
                  <a:cubicBezTo>
                    <a:pt x="2358" y="267"/>
                    <a:pt x="1152" y="715"/>
                    <a:pt x="0" y="1152"/>
                  </a:cubicBezTo>
                  <a:cubicBezTo>
                    <a:pt x="352" y="1067"/>
                    <a:pt x="715" y="1024"/>
                    <a:pt x="1110" y="1024"/>
                  </a:cubicBezTo>
                  <a:cubicBezTo>
                    <a:pt x="1600" y="928"/>
                    <a:pt x="2091" y="886"/>
                    <a:pt x="2624" y="886"/>
                  </a:cubicBezTo>
                  <a:cubicBezTo>
                    <a:pt x="3072" y="886"/>
                    <a:pt x="3552" y="886"/>
                    <a:pt x="4001" y="982"/>
                  </a:cubicBezTo>
                  <a:cubicBezTo>
                    <a:pt x="4577" y="1024"/>
                    <a:pt x="5153" y="1152"/>
                    <a:pt x="5686" y="1334"/>
                  </a:cubicBezTo>
                  <a:cubicBezTo>
                    <a:pt x="5867" y="1376"/>
                    <a:pt x="6006" y="1419"/>
                    <a:pt x="6134" y="1462"/>
                  </a:cubicBezTo>
                  <a:cubicBezTo>
                    <a:pt x="6134" y="1419"/>
                    <a:pt x="6091" y="1419"/>
                    <a:pt x="6091" y="1419"/>
                  </a:cubicBezTo>
                  <a:cubicBezTo>
                    <a:pt x="5686" y="1110"/>
                    <a:pt x="5291" y="715"/>
                    <a:pt x="4843" y="448"/>
                  </a:cubicBezTo>
                  <a:cubicBezTo>
                    <a:pt x="4619" y="310"/>
                    <a:pt x="4406" y="182"/>
                    <a:pt x="4139" y="85"/>
                  </a:cubicBezTo>
                  <a:cubicBezTo>
                    <a:pt x="3958" y="43"/>
                    <a:pt x="3777" y="0"/>
                    <a:pt x="3606"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0"/>
            <p:cNvSpPr/>
            <p:nvPr/>
          </p:nvSpPr>
          <p:spPr>
            <a:xfrm>
              <a:off x="3384982" y="4190985"/>
              <a:ext cx="356078" cy="100407"/>
            </a:xfrm>
            <a:custGeom>
              <a:avLst/>
              <a:gdLst/>
              <a:ahLst/>
              <a:cxnLst/>
              <a:rect l="l" t="t" r="r" b="b"/>
              <a:pathLst>
                <a:path w="9068" h="2557" extrusionOk="0">
                  <a:moveTo>
                    <a:pt x="4662" y="0"/>
                  </a:moveTo>
                  <a:cubicBezTo>
                    <a:pt x="4225" y="0"/>
                    <a:pt x="3734" y="54"/>
                    <a:pt x="3286" y="139"/>
                  </a:cubicBezTo>
                  <a:cubicBezTo>
                    <a:pt x="2838" y="224"/>
                    <a:pt x="2358" y="363"/>
                    <a:pt x="1910" y="448"/>
                  </a:cubicBezTo>
                  <a:cubicBezTo>
                    <a:pt x="1550" y="498"/>
                    <a:pt x="1171" y="551"/>
                    <a:pt x="795" y="551"/>
                  </a:cubicBezTo>
                  <a:cubicBezTo>
                    <a:pt x="526" y="551"/>
                    <a:pt x="259" y="524"/>
                    <a:pt x="1" y="448"/>
                  </a:cubicBezTo>
                  <a:lnTo>
                    <a:pt x="1" y="448"/>
                  </a:lnTo>
                  <a:cubicBezTo>
                    <a:pt x="395" y="758"/>
                    <a:pt x="801" y="1067"/>
                    <a:pt x="1153" y="1387"/>
                  </a:cubicBezTo>
                  <a:cubicBezTo>
                    <a:pt x="1462" y="1654"/>
                    <a:pt x="1771" y="1920"/>
                    <a:pt x="2091" y="2187"/>
                  </a:cubicBezTo>
                  <a:cubicBezTo>
                    <a:pt x="2571" y="2400"/>
                    <a:pt x="3105" y="2454"/>
                    <a:pt x="3638" y="2496"/>
                  </a:cubicBezTo>
                  <a:cubicBezTo>
                    <a:pt x="3865" y="2527"/>
                    <a:pt x="4064" y="2557"/>
                    <a:pt x="4256" y="2557"/>
                  </a:cubicBezTo>
                  <a:cubicBezTo>
                    <a:pt x="4335" y="2557"/>
                    <a:pt x="4414" y="2552"/>
                    <a:pt x="4492" y="2539"/>
                  </a:cubicBezTo>
                  <a:cubicBezTo>
                    <a:pt x="4758" y="2539"/>
                    <a:pt x="5068" y="2496"/>
                    <a:pt x="5334" y="2454"/>
                  </a:cubicBezTo>
                  <a:cubicBezTo>
                    <a:pt x="5868" y="2358"/>
                    <a:pt x="6444" y="2187"/>
                    <a:pt x="6977" y="2091"/>
                  </a:cubicBezTo>
                  <a:cubicBezTo>
                    <a:pt x="7287" y="2048"/>
                    <a:pt x="7553" y="2006"/>
                    <a:pt x="7863" y="2006"/>
                  </a:cubicBezTo>
                  <a:cubicBezTo>
                    <a:pt x="8129" y="1963"/>
                    <a:pt x="8396" y="1963"/>
                    <a:pt x="8663" y="1963"/>
                  </a:cubicBezTo>
                  <a:cubicBezTo>
                    <a:pt x="8801" y="1963"/>
                    <a:pt x="8929" y="1963"/>
                    <a:pt x="9068" y="2006"/>
                  </a:cubicBezTo>
                  <a:cubicBezTo>
                    <a:pt x="8801" y="1782"/>
                    <a:pt x="8535" y="1600"/>
                    <a:pt x="8268" y="1430"/>
                  </a:cubicBezTo>
                  <a:cubicBezTo>
                    <a:pt x="7468" y="896"/>
                    <a:pt x="6625" y="448"/>
                    <a:pt x="5729" y="96"/>
                  </a:cubicBezTo>
                  <a:cubicBezTo>
                    <a:pt x="5377" y="54"/>
                    <a:pt x="5025" y="0"/>
                    <a:pt x="4662"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3472115" y="4273092"/>
              <a:ext cx="384154" cy="113522"/>
            </a:xfrm>
            <a:custGeom>
              <a:avLst/>
              <a:gdLst/>
              <a:ahLst/>
              <a:cxnLst/>
              <a:rect l="l" t="t" r="r" b="b"/>
              <a:pathLst>
                <a:path w="9783" h="2891" extrusionOk="0">
                  <a:moveTo>
                    <a:pt x="6092" y="0"/>
                  </a:moveTo>
                  <a:cubicBezTo>
                    <a:pt x="5516" y="43"/>
                    <a:pt x="4940" y="139"/>
                    <a:pt x="4353" y="224"/>
                  </a:cubicBezTo>
                  <a:cubicBezTo>
                    <a:pt x="3819" y="309"/>
                    <a:pt x="3286" y="448"/>
                    <a:pt x="2753" y="533"/>
                  </a:cubicBezTo>
                  <a:cubicBezTo>
                    <a:pt x="2486" y="576"/>
                    <a:pt x="2219" y="576"/>
                    <a:pt x="1953" y="576"/>
                  </a:cubicBezTo>
                  <a:cubicBezTo>
                    <a:pt x="1643" y="576"/>
                    <a:pt x="1377" y="533"/>
                    <a:pt x="1110" y="491"/>
                  </a:cubicBezTo>
                  <a:cubicBezTo>
                    <a:pt x="758" y="448"/>
                    <a:pt x="352" y="363"/>
                    <a:pt x="0" y="224"/>
                  </a:cubicBezTo>
                  <a:lnTo>
                    <a:pt x="0" y="224"/>
                  </a:lnTo>
                  <a:cubicBezTo>
                    <a:pt x="491" y="672"/>
                    <a:pt x="1025" y="1067"/>
                    <a:pt x="1601" y="1430"/>
                  </a:cubicBezTo>
                  <a:cubicBezTo>
                    <a:pt x="2582" y="1910"/>
                    <a:pt x="3606" y="2176"/>
                    <a:pt x="4673" y="2176"/>
                  </a:cubicBezTo>
                  <a:cubicBezTo>
                    <a:pt x="5449" y="2176"/>
                    <a:pt x="6247" y="2086"/>
                    <a:pt x="7035" y="2086"/>
                  </a:cubicBezTo>
                  <a:cubicBezTo>
                    <a:pt x="7331" y="2086"/>
                    <a:pt x="7625" y="2099"/>
                    <a:pt x="7916" y="2134"/>
                  </a:cubicBezTo>
                  <a:cubicBezTo>
                    <a:pt x="8534" y="2230"/>
                    <a:pt x="9249" y="2443"/>
                    <a:pt x="9783" y="2891"/>
                  </a:cubicBezTo>
                  <a:cubicBezTo>
                    <a:pt x="9644" y="2710"/>
                    <a:pt x="9516" y="2539"/>
                    <a:pt x="9377" y="2400"/>
                  </a:cubicBezTo>
                  <a:cubicBezTo>
                    <a:pt x="8716" y="1558"/>
                    <a:pt x="7958" y="800"/>
                    <a:pt x="7116" y="96"/>
                  </a:cubicBezTo>
                  <a:lnTo>
                    <a:pt x="6977" y="96"/>
                  </a:lnTo>
                  <a:cubicBezTo>
                    <a:pt x="6668" y="0"/>
                    <a:pt x="6401" y="0"/>
                    <a:pt x="6092"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0"/>
            <p:cNvSpPr/>
            <p:nvPr/>
          </p:nvSpPr>
          <p:spPr>
            <a:xfrm>
              <a:off x="3306251" y="4100357"/>
              <a:ext cx="616186" cy="390986"/>
            </a:xfrm>
            <a:custGeom>
              <a:avLst/>
              <a:gdLst/>
              <a:ahLst/>
              <a:cxnLst/>
              <a:rect l="l" t="t" r="r" b="b"/>
              <a:pathLst>
                <a:path w="15692" h="9957" extrusionOk="0">
                  <a:moveTo>
                    <a:pt x="4630" y="580"/>
                  </a:moveTo>
                  <a:cubicBezTo>
                    <a:pt x="4801" y="580"/>
                    <a:pt x="4982" y="623"/>
                    <a:pt x="5163" y="665"/>
                  </a:cubicBezTo>
                  <a:cubicBezTo>
                    <a:pt x="5430" y="762"/>
                    <a:pt x="5643" y="890"/>
                    <a:pt x="5867" y="1028"/>
                  </a:cubicBezTo>
                  <a:cubicBezTo>
                    <a:pt x="6315" y="1295"/>
                    <a:pt x="6710" y="1690"/>
                    <a:pt x="7115" y="1999"/>
                  </a:cubicBezTo>
                  <a:cubicBezTo>
                    <a:pt x="7115" y="1999"/>
                    <a:pt x="7158" y="1999"/>
                    <a:pt x="7158" y="2042"/>
                  </a:cubicBezTo>
                  <a:cubicBezTo>
                    <a:pt x="7030" y="1999"/>
                    <a:pt x="6891" y="1956"/>
                    <a:pt x="6710" y="1914"/>
                  </a:cubicBezTo>
                  <a:cubicBezTo>
                    <a:pt x="6177" y="1732"/>
                    <a:pt x="5601" y="1604"/>
                    <a:pt x="5025" y="1562"/>
                  </a:cubicBezTo>
                  <a:cubicBezTo>
                    <a:pt x="4576" y="1466"/>
                    <a:pt x="4096" y="1466"/>
                    <a:pt x="3648" y="1466"/>
                  </a:cubicBezTo>
                  <a:cubicBezTo>
                    <a:pt x="3115" y="1466"/>
                    <a:pt x="2624" y="1508"/>
                    <a:pt x="2134" y="1604"/>
                  </a:cubicBezTo>
                  <a:cubicBezTo>
                    <a:pt x="1739" y="1604"/>
                    <a:pt x="1376" y="1647"/>
                    <a:pt x="1024" y="1732"/>
                  </a:cubicBezTo>
                  <a:cubicBezTo>
                    <a:pt x="2176" y="1295"/>
                    <a:pt x="3382" y="847"/>
                    <a:pt x="4630" y="580"/>
                  </a:cubicBezTo>
                  <a:close/>
                  <a:moveTo>
                    <a:pt x="3871" y="1550"/>
                  </a:moveTo>
                  <a:cubicBezTo>
                    <a:pt x="4662" y="1550"/>
                    <a:pt x="5419" y="1679"/>
                    <a:pt x="6177" y="1871"/>
                  </a:cubicBezTo>
                  <a:cubicBezTo>
                    <a:pt x="6443" y="1956"/>
                    <a:pt x="6667" y="1999"/>
                    <a:pt x="6934" y="2095"/>
                  </a:cubicBezTo>
                  <a:cubicBezTo>
                    <a:pt x="7073" y="2138"/>
                    <a:pt x="7201" y="2180"/>
                    <a:pt x="7339" y="2223"/>
                  </a:cubicBezTo>
                  <a:lnTo>
                    <a:pt x="6891" y="2223"/>
                  </a:lnTo>
                  <a:cubicBezTo>
                    <a:pt x="6771" y="2212"/>
                    <a:pt x="6652" y="2206"/>
                    <a:pt x="6533" y="2206"/>
                  </a:cubicBezTo>
                  <a:cubicBezTo>
                    <a:pt x="6208" y="2206"/>
                    <a:pt x="5886" y="2246"/>
                    <a:pt x="5558" y="2308"/>
                  </a:cubicBezTo>
                  <a:cubicBezTo>
                    <a:pt x="4672" y="2447"/>
                    <a:pt x="3776" y="2756"/>
                    <a:pt x="2848" y="2799"/>
                  </a:cubicBezTo>
                  <a:cubicBezTo>
                    <a:pt x="2539" y="2799"/>
                    <a:pt x="2176" y="2756"/>
                    <a:pt x="1867" y="2671"/>
                  </a:cubicBezTo>
                  <a:cubicBezTo>
                    <a:pt x="1430" y="2362"/>
                    <a:pt x="939" y="2095"/>
                    <a:pt x="405" y="1914"/>
                  </a:cubicBezTo>
                  <a:cubicBezTo>
                    <a:pt x="491" y="1914"/>
                    <a:pt x="576" y="1871"/>
                    <a:pt x="672" y="1828"/>
                  </a:cubicBezTo>
                  <a:cubicBezTo>
                    <a:pt x="1067" y="1775"/>
                    <a:pt x="1515" y="1732"/>
                    <a:pt x="1910" y="1690"/>
                  </a:cubicBezTo>
                  <a:cubicBezTo>
                    <a:pt x="2443" y="1647"/>
                    <a:pt x="2934" y="1562"/>
                    <a:pt x="3467" y="1562"/>
                  </a:cubicBezTo>
                  <a:cubicBezTo>
                    <a:pt x="3603" y="1554"/>
                    <a:pt x="3738" y="1550"/>
                    <a:pt x="3871" y="1550"/>
                  </a:cubicBezTo>
                  <a:close/>
                  <a:moveTo>
                    <a:pt x="7243" y="228"/>
                  </a:moveTo>
                  <a:cubicBezTo>
                    <a:pt x="7510" y="271"/>
                    <a:pt x="7777" y="399"/>
                    <a:pt x="8001" y="537"/>
                  </a:cubicBezTo>
                  <a:cubicBezTo>
                    <a:pt x="8406" y="762"/>
                    <a:pt x="8758" y="1028"/>
                    <a:pt x="9067" y="1338"/>
                  </a:cubicBezTo>
                  <a:cubicBezTo>
                    <a:pt x="9377" y="1647"/>
                    <a:pt x="9601" y="2095"/>
                    <a:pt x="9825" y="2447"/>
                  </a:cubicBezTo>
                  <a:cubicBezTo>
                    <a:pt x="10092" y="2842"/>
                    <a:pt x="10316" y="3247"/>
                    <a:pt x="10540" y="3642"/>
                  </a:cubicBezTo>
                  <a:cubicBezTo>
                    <a:pt x="9964" y="3247"/>
                    <a:pt x="9292" y="2895"/>
                    <a:pt x="8630" y="2575"/>
                  </a:cubicBezTo>
                  <a:cubicBezTo>
                    <a:pt x="8449" y="2490"/>
                    <a:pt x="8310" y="2447"/>
                    <a:pt x="8182" y="2404"/>
                  </a:cubicBezTo>
                  <a:lnTo>
                    <a:pt x="8139" y="2404"/>
                  </a:lnTo>
                  <a:cubicBezTo>
                    <a:pt x="7958" y="2308"/>
                    <a:pt x="7777" y="2223"/>
                    <a:pt x="7563" y="2180"/>
                  </a:cubicBezTo>
                  <a:cubicBezTo>
                    <a:pt x="7467" y="2095"/>
                    <a:pt x="7339" y="1999"/>
                    <a:pt x="7201" y="1956"/>
                  </a:cubicBezTo>
                  <a:cubicBezTo>
                    <a:pt x="7030" y="1775"/>
                    <a:pt x="6806" y="1604"/>
                    <a:pt x="6582" y="1423"/>
                  </a:cubicBezTo>
                  <a:cubicBezTo>
                    <a:pt x="6177" y="1114"/>
                    <a:pt x="5739" y="804"/>
                    <a:pt x="5249" y="623"/>
                  </a:cubicBezTo>
                  <a:cubicBezTo>
                    <a:pt x="5067" y="580"/>
                    <a:pt x="4939" y="537"/>
                    <a:pt x="4758" y="537"/>
                  </a:cubicBezTo>
                  <a:cubicBezTo>
                    <a:pt x="5558" y="356"/>
                    <a:pt x="6401" y="228"/>
                    <a:pt x="7243" y="228"/>
                  </a:cubicBezTo>
                  <a:close/>
                  <a:moveTo>
                    <a:pt x="6667" y="2308"/>
                  </a:moveTo>
                  <a:cubicBezTo>
                    <a:pt x="7030" y="2308"/>
                    <a:pt x="7382" y="2362"/>
                    <a:pt x="7734" y="2404"/>
                  </a:cubicBezTo>
                  <a:cubicBezTo>
                    <a:pt x="8630" y="2756"/>
                    <a:pt x="9473" y="3204"/>
                    <a:pt x="10273" y="3738"/>
                  </a:cubicBezTo>
                  <a:cubicBezTo>
                    <a:pt x="10540" y="3908"/>
                    <a:pt x="10806" y="4090"/>
                    <a:pt x="11073" y="4314"/>
                  </a:cubicBezTo>
                  <a:cubicBezTo>
                    <a:pt x="10934" y="4271"/>
                    <a:pt x="10806" y="4271"/>
                    <a:pt x="10668" y="4271"/>
                  </a:cubicBezTo>
                  <a:cubicBezTo>
                    <a:pt x="10401" y="4271"/>
                    <a:pt x="10134" y="4271"/>
                    <a:pt x="9868" y="4314"/>
                  </a:cubicBezTo>
                  <a:cubicBezTo>
                    <a:pt x="9558" y="4314"/>
                    <a:pt x="9292" y="4356"/>
                    <a:pt x="8982" y="4399"/>
                  </a:cubicBezTo>
                  <a:cubicBezTo>
                    <a:pt x="8449" y="4495"/>
                    <a:pt x="7873" y="4666"/>
                    <a:pt x="7339" y="4762"/>
                  </a:cubicBezTo>
                  <a:cubicBezTo>
                    <a:pt x="7073" y="4804"/>
                    <a:pt x="6763" y="4847"/>
                    <a:pt x="6497" y="4847"/>
                  </a:cubicBezTo>
                  <a:cubicBezTo>
                    <a:pt x="6419" y="4860"/>
                    <a:pt x="6340" y="4865"/>
                    <a:pt x="6261" y="4865"/>
                  </a:cubicBezTo>
                  <a:cubicBezTo>
                    <a:pt x="6069" y="4865"/>
                    <a:pt x="5870" y="4835"/>
                    <a:pt x="5643" y="4804"/>
                  </a:cubicBezTo>
                  <a:cubicBezTo>
                    <a:pt x="5110" y="4762"/>
                    <a:pt x="4576" y="4708"/>
                    <a:pt x="4096" y="4495"/>
                  </a:cubicBezTo>
                  <a:cubicBezTo>
                    <a:pt x="3776" y="4228"/>
                    <a:pt x="3467" y="3962"/>
                    <a:pt x="3158" y="3695"/>
                  </a:cubicBezTo>
                  <a:cubicBezTo>
                    <a:pt x="2806" y="3375"/>
                    <a:pt x="2400" y="3066"/>
                    <a:pt x="2006" y="2756"/>
                  </a:cubicBezTo>
                  <a:lnTo>
                    <a:pt x="2006" y="2756"/>
                  </a:lnTo>
                  <a:cubicBezTo>
                    <a:pt x="2264" y="2832"/>
                    <a:pt x="2531" y="2859"/>
                    <a:pt x="2800" y="2859"/>
                  </a:cubicBezTo>
                  <a:cubicBezTo>
                    <a:pt x="3176" y="2859"/>
                    <a:pt x="3555" y="2806"/>
                    <a:pt x="3915" y="2756"/>
                  </a:cubicBezTo>
                  <a:cubicBezTo>
                    <a:pt x="4363" y="2671"/>
                    <a:pt x="4843" y="2532"/>
                    <a:pt x="5291" y="2447"/>
                  </a:cubicBezTo>
                  <a:cubicBezTo>
                    <a:pt x="5739" y="2362"/>
                    <a:pt x="6230" y="2308"/>
                    <a:pt x="6667" y="2308"/>
                  </a:cubicBezTo>
                  <a:close/>
                  <a:moveTo>
                    <a:pt x="7691" y="228"/>
                  </a:moveTo>
                  <a:cubicBezTo>
                    <a:pt x="8897" y="271"/>
                    <a:pt x="10092" y="580"/>
                    <a:pt x="11116" y="1156"/>
                  </a:cubicBezTo>
                  <a:cubicBezTo>
                    <a:pt x="11649" y="1690"/>
                    <a:pt x="12001" y="2404"/>
                    <a:pt x="12225" y="3066"/>
                  </a:cubicBezTo>
                  <a:cubicBezTo>
                    <a:pt x="12492" y="3866"/>
                    <a:pt x="12673" y="4666"/>
                    <a:pt x="12897" y="5466"/>
                  </a:cubicBezTo>
                  <a:cubicBezTo>
                    <a:pt x="12940" y="5562"/>
                    <a:pt x="12940" y="5647"/>
                    <a:pt x="12982" y="5690"/>
                  </a:cubicBezTo>
                  <a:cubicBezTo>
                    <a:pt x="12801" y="5509"/>
                    <a:pt x="12630" y="5338"/>
                    <a:pt x="12449" y="5156"/>
                  </a:cubicBezTo>
                  <a:cubicBezTo>
                    <a:pt x="11958" y="4666"/>
                    <a:pt x="11425" y="4228"/>
                    <a:pt x="10849" y="3823"/>
                  </a:cubicBezTo>
                  <a:cubicBezTo>
                    <a:pt x="10764" y="3738"/>
                    <a:pt x="10710" y="3642"/>
                    <a:pt x="10668" y="3599"/>
                  </a:cubicBezTo>
                  <a:cubicBezTo>
                    <a:pt x="10401" y="3204"/>
                    <a:pt x="10177" y="2799"/>
                    <a:pt x="9910" y="2404"/>
                  </a:cubicBezTo>
                  <a:cubicBezTo>
                    <a:pt x="9697" y="1999"/>
                    <a:pt x="9473" y="1604"/>
                    <a:pt x="9164" y="1295"/>
                  </a:cubicBezTo>
                  <a:cubicBezTo>
                    <a:pt x="8843" y="975"/>
                    <a:pt x="8491" y="708"/>
                    <a:pt x="8139" y="537"/>
                  </a:cubicBezTo>
                  <a:cubicBezTo>
                    <a:pt x="7915" y="399"/>
                    <a:pt x="7691" y="271"/>
                    <a:pt x="7467" y="228"/>
                  </a:cubicBezTo>
                  <a:close/>
                  <a:moveTo>
                    <a:pt x="10316" y="4399"/>
                  </a:moveTo>
                  <a:cubicBezTo>
                    <a:pt x="10625" y="4399"/>
                    <a:pt x="10892" y="4399"/>
                    <a:pt x="11201" y="4495"/>
                  </a:cubicBezTo>
                  <a:lnTo>
                    <a:pt x="11340" y="4495"/>
                  </a:lnTo>
                  <a:cubicBezTo>
                    <a:pt x="12182" y="5199"/>
                    <a:pt x="12940" y="5957"/>
                    <a:pt x="13601" y="6799"/>
                  </a:cubicBezTo>
                  <a:cubicBezTo>
                    <a:pt x="13740" y="6938"/>
                    <a:pt x="13868" y="7109"/>
                    <a:pt x="14007" y="7290"/>
                  </a:cubicBezTo>
                  <a:cubicBezTo>
                    <a:pt x="13473" y="6842"/>
                    <a:pt x="12758" y="6629"/>
                    <a:pt x="12140" y="6533"/>
                  </a:cubicBezTo>
                  <a:cubicBezTo>
                    <a:pt x="11849" y="6498"/>
                    <a:pt x="11555" y="6485"/>
                    <a:pt x="11259" y="6485"/>
                  </a:cubicBezTo>
                  <a:cubicBezTo>
                    <a:pt x="10471" y="6485"/>
                    <a:pt x="9673" y="6575"/>
                    <a:pt x="8897" y="6575"/>
                  </a:cubicBezTo>
                  <a:cubicBezTo>
                    <a:pt x="7830" y="6575"/>
                    <a:pt x="6806" y="6309"/>
                    <a:pt x="5825" y="5829"/>
                  </a:cubicBezTo>
                  <a:cubicBezTo>
                    <a:pt x="5249" y="5466"/>
                    <a:pt x="4715" y="5071"/>
                    <a:pt x="4224" y="4623"/>
                  </a:cubicBezTo>
                  <a:lnTo>
                    <a:pt x="4224" y="4623"/>
                  </a:lnTo>
                  <a:cubicBezTo>
                    <a:pt x="4576" y="4762"/>
                    <a:pt x="4982" y="4847"/>
                    <a:pt x="5334" y="4890"/>
                  </a:cubicBezTo>
                  <a:cubicBezTo>
                    <a:pt x="5601" y="4932"/>
                    <a:pt x="5867" y="4975"/>
                    <a:pt x="6177" y="4975"/>
                  </a:cubicBezTo>
                  <a:cubicBezTo>
                    <a:pt x="6443" y="4975"/>
                    <a:pt x="6710" y="4975"/>
                    <a:pt x="6977" y="4932"/>
                  </a:cubicBezTo>
                  <a:cubicBezTo>
                    <a:pt x="7510" y="4847"/>
                    <a:pt x="8043" y="4708"/>
                    <a:pt x="8577" y="4623"/>
                  </a:cubicBezTo>
                  <a:cubicBezTo>
                    <a:pt x="9164" y="4538"/>
                    <a:pt x="9740" y="4442"/>
                    <a:pt x="10316" y="4399"/>
                  </a:cubicBezTo>
                  <a:close/>
                  <a:moveTo>
                    <a:pt x="11340" y="1295"/>
                  </a:moveTo>
                  <a:cubicBezTo>
                    <a:pt x="11382" y="1295"/>
                    <a:pt x="11425" y="1338"/>
                    <a:pt x="11510" y="1380"/>
                  </a:cubicBezTo>
                  <a:cubicBezTo>
                    <a:pt x="12492" y="2042"/>
                    <a:pt x="13292" y="2980"/>
                    <a:pt x="13825" y="4047"/>
                  </a:cubicBezTo>
                  <a:cubicBezTo>
                    <a:pt x="14359" y="5156"/>
                    <a:pt x="14540" y="6362"/>
                    <a:pt x="14444" y="7557"/>
                  </a:cubicBezTo>
                  <a:cubicBezTo>
                    <a:pt x="14401" y="7514"/>
                    <a:pt x="14359" y="7429"/>
                    <a:pt x="14273" y="7333"/>
                  </a:cubicBezTo>
                  <a:cubicBezTo>
                    <a:pt x="14177" y="7205"/>
                    <a:pt x="14092" y="7066"/>
                    <a:pt x="14007" y="6938"/>
                  </a:cubicBezTo>
                  <a:cubicBezTo>
                    <a:pt x="13740" y="6575"/>
                    <a:pt x="13516" y="6266"/>
                    <a:pt x="13249" y="5999"/>
                  </a:cubicBezTo>
                  <a:cubicBezTo>
                    <a:pt x="13164" y="5829"/>
                    <a:pt x="13068" y="5647"/>
                    <a:pt x="13025" y="5466"/>
                  </a:cubicBezTo>
                  <a:cubicBezTo>
                    <a:pt x="12897" y="5071"/>
                    <a:pt x="12801" y="4666"/>
                    <a:pt x="12716" y="4271"/>
                  </a:cubicBezTo>
                  <a:cubicBezTo>
                    <a:pt x="12492" y="3514"/>
                    <a:pt x="12268" y="2714"/>
                    <a:pt x="11873" y="1999"/>
                  </a:cubicBezTo>
                  <a:cubicBezTo>
                    <a:pt x="11692" y="1732"/>
                    <a:pt x="11510" y="1466"/>
                    <a:pt x="11340" y="1295"/>
                  </a:cubicBezTo>
                  <a:close/>
                  <a:moveTo>
                    <a:pt x="7395" y="0"/>
                  </a:moveTo>
                  <a:cubicBezTo>
                    <a:pt x="6369" y="0"/>
                    <a:pt x="5350" y="170"/>
                    <a:pt x="4363" y="441"/>
                  </a:cubicBezTo>
                  <a:cubicBezTo>
                    <a:pt x="2934" y="804"/>
                    <a:pt x="1558" y="1338"/>
                    <a:pt x="181" y="1871"/>
                  </a:cubicBezTo>
                  <a:lnTo>
                    <a:pt x="139" y="1871"/>
                  </a:lnTo>
                  <a:cubicBezTo>
                    <a:pt x="111" y="1858"/>
                    <a:pt x="91" y="1853"/>
                    <a:pt x="77" y="1853"/>
                  </a:cubicBezTo>
                  <a:cubicBezTo>
                    <a:pt x="43" y="1853"/>
                    <a:pt x="43" y="1883"/>
                    <a:pt x="43" y="1914"/>
                  </a:cubicBezTo>
                  <a:cubicBezTo>
                    <a:pt x="0" y="1956"/>
                    <a:pt x="43" y="2042"/>
                    <a:pt x="96" y="2042"/>
                  </a:cubicBezTo>
                  <a:cubicBezTo>
                    <a:pt x="139" y="2042"/>
                    <a:pt x="139" y="1999"/>
                    <a:pt x="139" y="1999"/>
                  </a:cubicBezTo>
                  <a:cubicBezTo>
                    <a:pt x="630" y="2180"/>
                    <a:pt x="1110" y="2404"/>
                    <a:pt x="1515" y="2671"/>
                  </a:cubicBezTo>
                  <a:cubicBezTo>
                    <a:pt x="1963" y="2938"/>
                    <a:pt x="2400" y="3290"/>
                    <a:pt x="2806" y="3642"/>
                  </a:cubicBezTo>
                  <a:cubicBezTo>
                    <a:pt x="3648" y="4356"/>
                    <a:pt x="4448" y="5156"/>
                    <a:pt x="5377" y="5733"/>
                  </a:cubicBezTo>
                  <a:cubicBezTo>
                    <a:pt x="6273" y="6309"/>
                    <a:pt x="7243" y="6671"/>
                    <a:pt x="8267" y="6757"/>
                  </a:cubicBezTo>
                  <a:cubicBezTo>
                    <a:pt x="8448" y="6771"/>
                    <a:pt x="8629" y="6777"/>
                    <a:pt x="8810" y="6777"/>
                  </a:cubicBezTo>
                  <a:cubicBezTo>
                    <a:pt x="9597" y="6777"/>
                    <a:pt x="10384" y="6666"/>
                    <a:pt x="11171" y="6666"/>
                  </a:cubicBezTo>
                  <a:cubicBezTo>
                    <a:pt x="11270" y="6666"/>
                    <a:pt x="11369" y="6667"/>
                    <a:pt x="11468" y="6671"/>
                  </a:cubicBezTo>
                  <a:cubicBezTo>
                    <a:pt x="12001" y="6671"/>
                    <a:pt x="12577" y="6757"/>
                    <a:pt x="13110" y="6981"/>
                  </a:cubicBezTo>
                  <a:cubicBezTo>
                    <a:pt x="13559" y="7162"/>
                    <a:pt x="13964" y="7429"/>
                    <a:pt x="14273" y="7781"/>
                  </a:cubicBezTo>
                  <a:cubicBezTo>
                    <a:pt x="14359" y="7962"/>
                    <a:pt x="14401" y="8133"/>
                    <a:pt x="14497" y="8357"/>
                  </a:cubicBezTo>
                  <a:cubicBezTo>
                    <a:pt x="14625" y="8666"/>
                    <a:pt x="14764" y="8933"/>
                    <a:pt x="14892" y="9242"/>
                  </a:cubicBezTo>
                  <a:cubicBezTo>
                    <a:pt x="14935" y="9381"/>
                    <a:pt x="14977" y="9509"/>
                    <a:pt x="15073" y="9647"/>
                  </a:cubicBezTo>
                  <a:cubicBezTo>
                    <a:pt x="15159" y="9775"/>
                    <a:pt x="15244" y="9957"/>
                    <a:pt x="15383" y="9957"/>
                  </a:cubicBezTo>
                  <a:cubicBezTo>
                    <a:pt x="15425" y="9957"/>
                    <a:pt x="15468" y="9957"/>
                    <a:pt x="15511" y="9914"/>
                  </a:cubicBezTo>
                  <a:cubicBezTo>
                    <a:pt x="15692" y="9690"/>
                    <a:pt x="15425" y="9242"/>
                    <a:pt x="15340" y="9029"/>
                  </a:cubicBezTo>
                  <a:cubicBezTo>
                    <a:pt x="15201" y="8709"/>
                    <a:pt x="15073" y="8399"/>
                    <a:pt x="14849" y="8133"/>
                  </a:cubicBezTo>
                  <a:cubicBezTo>
                    <a:pt x="14807" y="8047"/>
                    <a:pt x="14764" y="7962"/>
                    <a:pt x="14711" y="7909"/>
                  </a:cubicBezTo>
                  <a:cubicBezTo>
                    <a:pt x="14892" y="6714"/>
                    <a:pt x="14625" y="5466"/>
                    <a:pt x="14177" y="4399"/>
                  </a:cubicBezTo>
                  <a:cubicBezTo>
                    <a:pt x="13740" y="3247"/>
                    <a:pt x="12982" y="2266"/>
                    <a:pt x="12001" y="1508"/>
                  </a:cubicBezTo>
                  <a:cubicBezTo>
                    <a:pt x="10934" y="665"/>
                    <a:pt x="9644" y="228"/>
                    <a:pt x="8310" y="47"/>
                  </a:cubicBezTo>
                  <a:cubicBezTo>
                    <a:pt x="8005" y="15"/>
                    <a:pt x="7700" y="0"/>
                    <a:pt x="7395" y="0"/>
                  </a:cubicBezTo>
                  <a:close/>
                </a:path>
              </a:pathLst>
            </a:custGeom>
            <a:solidFill>
              <a:srgbClr val="714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0"/>
            <p:cNvSpPr/>
            <p:nvPr/>
          </p:nvSpPr>
          <p:spPr>
            <a:xfrm>
              <a:off x="3749851" y="4156195"/>
              <a:ext cx="125695" cy="248014"/>
            </a:xfrm>
            <a:custGeom>
              <a:avLst/>
              <a:gdLst/>
              <a:ahLst/>
              <a:cxnLst/>
              <a:rect l="l" t="t" r="r" b="b"/>
              <a:pathLst>
                <a:path w="3201" h="6316" extrusionOk="0">
                  <a:moveTo>
                    <a:pt x="0" y="1"/>
                  </a:moveTo>
                  <a:lnTo>
                    <a:pt x="0" y="1"/>
                  </a:lnTo>
                  <a:cubicBezTo>
                    <a:pt x="171" y="225"/>
                    <a:pt x="352" y="492"/>
                    <a:pt x="533" y="716"/>
                  </a:cubicBezTo>
                  <a:cubicBezTo>
                    <a:pt x="928" y="1420"/>
                    <a:pt x="1152" y="2220"/>
                    <a:pt x="1376" y="3020"/>
                  </a:cubicBezTo>
                  <a:cubicBezTo>
                    <a:pt x="1461" y="3425"/>
                    <a:pt x="1547" y="3820"/>
                    <a:pt x="1685" y="4225"/>
                  </a:cubicBezTo>
                  <a:cubicBezTo>
                    <a:pt x="1728" y="4353"/>
                    <a:pt x="1813" y="4577"/>
                    <a:pt x="1909" y="4716"/>
                  </a:cubicBezTo>
                  <a:cubicBezTo>
                    <a:pt x="2176" y="5025"/>
                    <a:pt x="2400" y="5335"/>
                    <a:pt x="2667" y="5644"/>
                  </a:cubicBezTo>
                  <a:cubicBezTo>
                    <a:pt x="2752" y="5783"/>
                    <a:pt x="2838" y="5953"/>
                    <a:pt x="2934" y="6092"/>
                  </a:cubicBezTo>
                  <a:cubicBezTo>
                    <a:pt x="3019" y="6177"/>
                    <a:pt x="3062" y="6220"/>
                    <a:pt x="3104" y="6316"/>
                  </a:cubicBezTo>
                  <a:cubicBezTo>
                    <a:pt x="3200" y="5111"/>
                    <a:pt x="3019" y="3873"/>
                    <a:pt x="2486" y="2806"/>
                  </a:cubicBezTo>
                  <a:cubicBezTo>
                    <a:pt x="1952" y="1686"/>
                    <a:pt x="1152" y="758"/>
                    <a:pt x="128" y="140"/>
                  </a:cubicBezTo>
                  <a:cubicBezTo>
                    <a:pt x="85" y="86"/>
                    <a:pt x="43" y="44"/>
                    <a:pt x="0" y="1"/>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3491395" y="4114336"/>
              <a:ext cx="227045" cy="136180"/>
            </a:xfrm>
            <a:custGeom>
              <a:avLst/>
              <a:gdLst/>
              <a:ahLst/>
              <a:cxnLst/>
              <a:rect l="l" t="t" r="r" b="b"/>
              <a:pathLst>
                <a:path w="5782" h="3468" extrusionOk="0">
                  <a:moveTo>
                    <a:pt x="2486" y="0"/>
                  </a:moveTo>
                  <a:cubicBezTo>
                    <a:pt x="1643" y="0"/>
                    <a:pt x="800" y="139"/>
                    <a:pt x="0" y="309"/>
                  </a:cubicBezTo>
                  <a:cubicBezTo>
                    <a:pt x="182" y="352"/>
                    <a:pt x="310" y="406"/>
                    <a:pt x="491" y="448"/>
                  </a:cubicBezTo>
                  <a:cubicBezTo>
                    <a:pt x="982" y="576"/>
                    <a:pt x="1419" y="939"/>
                    <a:pt x="1824" y="1248"/>
                  </a:cubicBezTo>
                  <a:cubicBezTo>
                    <a:pt x="2048" y="1419"/>
                    <a:pt x="2219" y="1600"/>
                    <a:pt x="2443" y="1739"/>
                  </a:cubicBezTo>
                  <a:cubicBezTo>
                    <a:pt x="2582" y="1824"/>
                    <a:pt x="2667" y="1910"/>
                    <a:pt x="2795" y="1952"/>
                  </a:cubicBezTo>
                  <a:cubicBezTo>
                    <a:pt x="2976" y="2048"/>
                    <a:pt x="3200" y="2091"/>
                    <a:pt x="3382" y="2176"/>
                  </a:cubicBezTo>
                  <a:lnTo>
                    <a:pt x="3424" y="2176"/>
                  </a:lnTo>
                  <a:cubicBezTo>
                    <a:pt x="3552" y="2272"/>
                    <a:pt x="3691" y="2315"/>
                    <a:pt x="3862" y="2358"/>
                  </a:cubicBezTo>
                  <a:cubicBezTo>
                    <a:pt x="4534" y="2667"/>
                    <a:pt x="5153" y="3019"/>
                    <a:pt x="5782" y="3467"/>
                  </a:cubicBezTo>
                  <a:lnTo>
                    <a:pt x="5782" y="3424"/>
                  </a:lnTo>
                  <a:cubicBezTo>
                    <a:pt x="5558" y="3072"/>
                    <a:pt x="5291" y="2667"/>
                    <a:pt x="5067" y="2272"/>
                  </a:cubicBezTo>
                  <a:cubicBezTo>
                    <a:pt x="4843" y="1867"/>
                    <a:pt x="4619" y="1472"/>
                    <a:pt x="4310" y="1110"/>
                  </a:cubicBezTo>
                  <a:cubicBezTo>
                    <a:pt x="4000" y="800"/>
                    <a:pt x="3648" y="576"/>
                    <a:pt x="3243" y="352"/>
                  </a:cubicBezTo>
                  <a:cubicBezTo>
                    <a:pt x="3019" y="224"/>
                    <a:pt x="2752" y="85"/>
                    <a:pt x="2486"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3596120" y="4114336"/>
              <a:ext cx="218249" cy="216600"/>
            </a:xfrm>
            <a:custGeom>
              <a:avLst/>
              <a:gdLst/>
              <a:ahLst/>
              <a:cxnLst/>
              <a:rect l="l" t="t" r="r" b="b"/>
              <a:pathLst>
                <a:path w="5558" h="5516" extrusionOk="0">
                  <a:moveTo>
                    <a:pt x="0" y="0"/>
                  </a:moveTo>
                  <a:cubicBezTo>
                    <a:pt x="267" y="85"/>
                    <a:pt x="491" y="181"/>
                    <a:pt x="715" y="309"/>
                  </a:cubicBezTo>
                  <a:cubicBezTo>
                    <a:pt x="1067" y="534"/>
                    <a:pt x="1419" y="800"/>
                    <a:pt x="1728" y="1110"/>
                  </a:cubicBezTo>
                  <a:cubicBezTo>
                    <a:pt x="2048" y="1419"/>
                    <a:pt x="2262" y="1824"/>
                    <a:pt x="2486" y="2176"/>
                  </a:cubicBezTo>
                  <a:cubicBezTo>
                    <a:pt x="2752" y="2582"/>
                    <a:pt x="2976" y="2976"/>
                    <a:pt x="3243" y="3382"/>
                  </a:cubicBezTo>
                  <a:cubicBezTo>
                    <a:pt x="3286" y="3467"/>
                    <a:pt x="3328" y="3552"/>
                    <a:pt x="3424" y="3648"/>
                  </a:cubicBezTo>
                  <a:cubicBezTo>
                    <a:pt x="3958" y="4043"/>
                    <a:pt x="4534" y="4491"/>
                    <a:pt x="5024" y="4982"/>
                  </a:cubicBezTo>
                  <a:cubicBezTo>
                    <a:pt x="5195" y="5153"/>
                    <a:pt x="5376" y="5334"/>
                    <a:pt x="5558" y="5515"/>
                  </a:cubicBezTo>
                  <a:cubicBezTo>
                    <a:pt x="5515" y="5419"/>
                    <a:pt x="5515" y="5334"/>
                    <a:pt x="5462" y="5291"/>
                  </a:cubicBezTo>
                  <a:cubicBezTo>
                    <a:pt x="5248" y="4491"/>
                    <a:pt x="5067" y="3691"/>
                    <a:pt x="4800" y="2891"/>
                  </a:cubicBezTo>
                  <a:cubicBezTo>
                    <a:pt x="4576" y="2176"/>
                    <a:pt x="4224" y="1472"/>
                    <a:pt x="3691" y="939"/>
                  </a:cubicBezTo>
                  <a:cubicBezTo>
                    <a:pt x="2624" y="352"/>
                    <a:pt x="1461" y="43"/>
                    <a:pt x="224" y="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3320466" y="4168053"/>
              <a:ext cx="272320" cy="47671"/>
            </a:xfrm>
            <a:custGeom>
              <a:avLst/>
              <a:gdLst/>
              <a:ahLst/>
              <a:cxnLst/>
              <a:rect l="l" t="t" r="r" b="b"/>
              <a:pathLst>
                <a:path w="6935" h="1214" extrusionOk="0">
                  <a:moveTo>
                    <a:pt x="3404" y="1"/>
                  </a:moveTo>
                  <a:cubicBezTo>
                    <a:pt x="3291" y="1"/>
                    <a:pt x="3177" y="3"/>
                    <a:pt x="3062" y="8"/>
                  </a:cubicBezTo>
                  <a:cubicBezTo>
                    <a:pt x="2529" y="8"/>
                    <a:pt x="2038" y="51"/>
                    <a:pt x="1505" y="104"/>
                  </a:cubicBezTo>
                  <a:cubicBezTo>
                    <a:pt x="1110" y="147"/>
                    <a:pt x="662" y="190"/>
                    <a:pt x="268" y="275"/>
                  </a:cubicBezTo>
                  <a:cubicBezTo>
                    <a:pt x="172" y="318"/>
                    <a:pt x="86" y="318"/>
                    <a:pt x="1" y="371"/>
                  </a:cubicBezTo>
                  <a:cubicBezTo>
                    <a:pt x="534" y="499"/>
                    <a:pt x="1014" y="766"/>
                    <a:pt x="1462" y="1118"/>
                  </a:cubicBezTo>
                  <a:cubicBezTo>
                    <a:pt x="1772" y="1214"/>
                    <a:pt x="2134" y="1214"/>
                    <a:pt x="2444" y="1214"/>
                  </a:cubicBezTo>
                  <a:cubicBezTo>
                    <a:pt x="3372" y="1214"/>
                    <a:pt x="4268" y="851"/>
                    <a:pt x="5153" y="723"/>
                  </a:cubicBezTo>
                  <a:cubicBezTo>
                    <a:pt x="5601" y="680"/>
                    <a:pt x="6039" y="638"/>
                    <a:pt x="6487" y="638"/>
                  </a:cubicBezTo>
                  <a:cubicBezTo>
                    <a:pt x="6615" y="638"/>
                    <a:pt x="6796" y="680"/>
                    <a:pt x="6935" y="680"/>
                  </a:cubicBezTo>
                  <a:cubicBezTo>
                    <a:pt x="6796" y="638"/>
                    <a:pt x="6668" y="584"/>
                    <a:pt x="6529" y="542"/>
                  </a:cubicBezTo>
                  <a:cubicBezTo>
                    <a:pt x="6263" y="456"/>
                    <a:pt x="6039" y="371"/>
                    <a:pt x="5772" y="318"/>
                  </a:cubicBezTo>
                  <a:cubicBezTo>
                    <a:pt x="4995" y="130"/>
                    <a:pt x="4217" y="1"/>
                    <a:pt x="3404"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3343084" y="4128158"/>
              <a:ext cx="242595" cy="57841"/>
            </a:xfrm>
            <a:custGeom>
              <a:avLst/>
              <a:gdLst/>
              <a:ahLst/>
              <a:cxnLst/>
              <a:rect l="l" t="t" r="r" b="b"/>
              <a:pathLst>
                <a:path w="6178" h="1473" extrusionOk="0">
                  <a:moveTo>
                    <a:pt x="3638" y="0"/>
                  </a:moveTo>
                  <a:cubicBezTo>
                    <a:pt x="2401" y="320"/>
                    <a:pt x="1196" y="758"/>
                    <a:pt x="1" y="1163"/>
                  </a:cubicBezTo>
                  <a:cubicBezTo>
                    <a:pt x="396" y="1120"/>
                    <a:pt x="758" y="1067"/>
                    <a:pt x="1153" y="1024"/>
                  </a:cubicBezTo>
                  <a:cubicBezTo>
                    <a:pt x="1644" y="982"/>
                    <a:pt x="2134" y="939"/>
                    <a:pt x="2668" y="896"/>
                  </a:cubicBezTo>
                  <a:cubicBezTo>
                    <a:pt x="3105" y="896"/>
                    <a:pt x="3596" y="939"/>
                    <a:pt x="4044" y="982"/>
                  </a:cubicBezTo>
                  <a:cubicBezTo>
                    <a:pt x="4620" y="1067"/>
                    <a:pt x="5196" y="1163"/>
                    <a:pt x="5729" y="1334"/>
                  </a:cubicBezTo>
                  <a:cubicBezTo>
                    <a:pt x="5844" y="1378"/>
                    <a:pt x="5981" y="1415"/>
                    <a:pt x="6103" y="1450"/>
                  </a:cubicBezTo>
                  <a:lnTo>
                    <a:pt x="6103" y="1450"/>
                  </a:lnTo>
                  <a:cubicBezTo>
                    <a:pt x="5670" y="1144"/>
                    <a:pt x="5324" y="751"/>
                    <a:pt x="4887" y="491"/>
                  </a:cubicBezTo>
                  <a:cubicBezTo>
                    <a:pt x="4663" y="320"/>
                    <a:pt x="4396" y="224"/>
                    <a:pt x="4172" y="139"/>
                  </a:cubicBezTo>
                  <a:cubicBezTo>
                    <a:pt x="4001" y="96"/>
                    <a:pt x="3820" y="54"/>
                    <a:pt x="3638" y="0"/>
                  </a:cubicBezTo>
                  <a:close/>
                  <a:moveTo>
                    <a:pt x="6103" y="1450"/>
                  </a:moveTo>
                  <a:cubicBezTo>
                    <a:pt x="6113" y="1458"/>
                    <a:pt x="6124" y="1465"/>
                    <a:pt x="6135" y="1472"/>
                  </a:cubicBezTo>
                  <a:lnTo>
                    <a:pt x="6177" y="1472"/>
                  </a:lnTo>
                  <a:cubicBezTo>
                    <a:pt x="6153" y="1465"/>
                    <a:pt x="6129" y="1458"/>
                    <a:pt x="6103" y="1450"/>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3383293" y="4198093"/>
              <a:ext cx="356117" cy="99739"/>
            </a:xfrm>
            <a:custGeom>
              <a:avLst/>
              <a:gdLst/>
              <a:ahLst/>
              <a:cxnLst/>
              <a:rect l="l" t="t" r="r" b="b"/>
              <a:pathLst>
                <a:path w="9069" h="2540" extrusionOk="0">
                  <a:moveTo>
                    <a:pt x="4663" y="1"/>
                  </a:moveTo>
                  <a:cubicBezTo>
                    <a:pt x="4172" y="1"/>
                    <a:pt x="3735" y="43"/>
                    <a:pt x="3287" y="139"/>
                  </a:cubicBezTo>
                  <a:cubicBezTo>
                    <a:pt x="2839" y="225"/>
                    <a:pt x="2348" y="310"/>
                    <a:pt x="1868" y="406"/>
                  </a:cubicBezTo>
                  <a:cubicBezTo>
                    <a:pt x="1527" y="480"/>
                    <a:pt x="1161" y="526"/>
                    <a:pt x="792" y="526"/>
                  </a:cubicBezTo>
                  <a:cubicBezTo>
                    <a:pt x="527" y="526"/>
                    <a:pt x="260" y="502"/>
                    <a:pt x="1" y="449"/>
                  </a:cubicBezTo>
                  <a:lnTo>
                    <a:pt x="1" y="449"/>
                  </a:lnTo>
                  <a:cubicBezTo>
                    <a:pt x="396" y="715"/>
                    <a:pt x="801" y="1025"/>
                    <a:pt x="1110" y="1334"/>
                  </a:cubicBezTo>
                  <a:cubicBezTo>
                    <a:pt x="1420" y="1601"/>
                    <a:pt x="1729" y="1910"/>
                    <a:pt x="2081" y="2177"/>
                  </a:cubicBezTo>
                  <a:cubicBezTo>
                    <a:pt x="2572" y="2401"/>
                    <a:pt x="3105" y="2443"/>
                    <a:pt x="3639" y="2486"/>
                  </a:cubicBezTo>
                  <a:cubicBezTo>
                    <a:pt x="3948" y="2539"/>
                    <a:pt x="4215" y="2539"/>
                    <a:pt x="4481" y="2539"/>
                  </a:cubicBezTo>
                  <a:cubicBezTo>
                    <a:pt x="4748" y="2539"/>
                    <a:pt x="5068" y="2486"/>
                    <a:pt x="5335" y="2443"/>
                  </a:cubicBezTo>
                  <a:cubicBezTo>
                    <a:pt x="5868" y="2315"/>
                    <a:pt x="6401" y="2177"/>
                    <a:pt x="6977" y="2091"/>
                  </a:cubicBezTo>
                  <a:cubicBezTo>
                    <a:pt x="7287" y="2049"/>
                    <a:pt x="7554" y="2006"/>
                    <a:pt x="7863" y="1953"/>
                  </a:cubicBezTo>
                  <a:cubicBezTo>
                    <a:pt x="8130" y="1953"/>
                    <a:pt x="8396" y="1910"/>
                    <a:pt x="8663" y="1910"/>
                  </a:cubicBezTo>
                  <a:cubicBezTo>
                    <a:pt x="8802" y="1953"/>
                    <a:pt x="8930" y="1953"/>
                    <a:pt x="9068" y="1953"/>
                  </a:cubicBezTo>
                  <a:cubicBezTo>
                    <a:pt x="8802" y="1782"/>
                    <a:pt x="8535" y="1601"/>
                    <a:pt x="8268" y="1419"/>
                  </a:cubicBezTo>
                  <a:cubicBezTo>
                    <a:pt x="7468" y="886"/>
                    <a:pt x="6615" y="449"/>
                    <a:pt x="5729" y="43"/>
                  </a:cubicBezTo>
                  <a:cubicBezTo>
                    <a:pt x="5377" y="1"/>
                    <a:pt x="5015" y="1"/>
                    <a:pt x="4663" y="1"/>
                  </a:cubicBezTo>
                  <a:close/>
                </a:path>
              </a:pathLst>
            </a:cu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3468777" y="4279100"/>
              <a:ext cx="383722" cy="112973"/>
            </a:xfrm>
            <a:custGeom>
              <a:avLst/>
              <a:gdLst/>
              <a:ahLst/>
              <a:cxnLst/>
              <a:rect l="l" t="t" r="r" b="b"/>
              <a:pathLst>
                <a:path w="9772" h="2877" extrusionOk="0">
                  <a:moveTo>
                    <a:pt x="6484" y="0"/>
                  </a:moveTo>
                  <a:cubicBezTo>
                    <a:pt x="6362" y="0"/>
                    <a:pt x="6244" y="11"/>
                    <a:pt x="6134" y="28"/>
                  </a:cubicBezTo>
                  <a:cubicBezTo>
                    <a:pt x="5558" y="28"/>
                    <a:pt x="4971" y="114"/>
                    <a:pt x="4395" y="252"/>
                  </a:cubicBezTo>
                  <a:cubicBezTo>
                    <a:pt x="3862" y="338"/>
                    <a:pt x="3328" y="476"/>
                    <a:pt x="2795" y="562"/>
                  </a:cubicBezTo>
                  <a:cubicBezTo>
                    <a:pt x="2617" y="562"/>
                    <a:pt x="2439" y="581"/>
                    <a:pt x="2249" y="581"/>
                  </a:cubicBezTo>
                  <a:cubicBezTo>
                    <a:pt x="2154" y="581"/>
                    <a:pt x="2055" y="576"/>
                    <a:pt x="1952" y="562"/>
                  </a:cubicBezTo>
                  <a:cubicBezTo>
                    <a:pt x="1686" y="562"/>
                    <a:pt x="1419" y="519"/>
                    <a:pt x="1152" y="519"/>
                  </a:cubicBezTo>
                  <a:cubicBezTo>
                    <a:pt x="758" y="423"/>
                    <a:pt x="395" y="380"/>
                    <a:pt x="0" y="252"/>
                  </a:cubicBezTo>
                  <a:lnTo>
                    <a:pt x="0" y="252"/>
                  </a:lnTo>
                  <a:cubicBezTo>
                    <a:pt x="533" y="690"/>
                    <a:pt x="1067" y="1095"/>
                    <a:pt x="1643" y="1405"/>
                  </a:cubicBezTo>
                  <a:cubicBezTo>
                    <a:pt x="2624" y="1938"/>
                    <a:pt x="3638" y="2162"/>
                    <a:pt x="4704" y="2205"/>
                  </a:cubicBezTo>
                  <a:cubicBezTo>
                    <a:pt x="5464" y="2205"/>
                    <a:pt x="6250" y="2091"/>
                    <a:pt x="7025" y="2091"/>
                  </a:cubicBezTo>
                  <a:cubicBezTo>
                    <a:pt x="7339" y="2091"/>
                    <a:pt x="7651" y="2110"/>
                    <a:pt x="7958" y="2162"/>
                  </a:cubicBezTo>
                  <a:cubicBezTo>
                    <a:pt x="8577" y="2247"/>
                    <a:pt x="9292" y="2471"/>
                    <a:pt x="9772" y="2877"/>
                  </a:cubicBezTo>
                  <a:cubicBezTo>
                    <a:pt x="9686" y="2738"/>
                    <a:pt x="9558" y="2557"/>
                    <a:pt x="9420" y="2429"/>
                  </a:cubicBezTo>
                  <a:cubicBezTo>
                    <a:pt x="8758" y="1586"/>
                    <a:pt x="8001" y="786"/>
                    <a:pt x="7158" y="114"/>
                  </a:cubicBezTo>
                  <a:cubicBezTo>
                    <a:pt x="7105" y="114"/>
                    <a:pt x="7062" y="71"/>
                    <a:pt x="7019" y="71"/>
                  </a:cubicBezTo>
                  <a:cubicBezTo>
                    <a:pt x="6838" y="21"/>
                    <a:pt x="6657" y="0"/>
                    <a:pt x="6484"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3304877" y="4107425"/>
              <a:ext cx="615911" cy="391065"/>
            </a:xfrm>
            <a:custGeom>
              <a:avLst/>
              <a:gdLst/>
              <a:ahLst/>
              <a:cxnLst/>
              <a:rect l="l" t="t" r="r" b="b"/>
              <a:pathLst>
                <a:path w="15685" h="9959" extrusionOk="0">
                  <a:moveTo>
                    <a:pt x="4611" y="528"/>
                  </a:moveTo>
                  <a:cubicBezTo>
                    <a:pt x="4793" y="582"/>
                    <a:pt x="4974" y="624"/>
                    <a:pt x="5145" y="667"/>
                  </a:cubicBezTo>
                  <a:cubicBezTo>
                    <a:pt x="5369" y="752"/>
                    <a:pt x="5636" y="848"/>
                    <a:pt x="5860" y="1019"/>
                  </a:cubicBezTo>
                  <a:cubicBezTo>
                    <a:pt x="6297" y="1279"/>
                    <a:pt x="6643" y="1672"/>
                    <a:pt x="7076" y="1978"/>
                  </a:cubicBezTo>
                  <a:lnTo>
                    <a:pt x="7076" y="1978"/>
                  </a:lnTo>
                  <a:cubicBezTo>
                    <a:pt x="6954" y="1943"/>
                    <a:pt x="6817" y="1906"/>
                    <a:pt x="6702" y="1862"/>
                  </a:cubicBezTo>
                  <a:cubicBezTo>
                    <a:pt x="6169" y="1691"/>
                    <a:pt x="5593" y="1595"/>
                    <a:pt x="5017" y="1510"/>
                  </a:cubicBezTo>
                  <a:cubicBezTo>
                    <a:pt x="4569" y="1467"/>
                    <a:pt x="4078" y="1424"/>
                    <a:pt x="3641" y="1424"/>
                  </a:cubicBezTo>
                  <a:cubicBezTo>
                    <a:pt x="3107" y="1467"/>
                    <a:pt x="2617" y="1510"/>
                    <a:pt x="2126" y="1552"/>
                  </a:cubicBezTo>
                  <a:cubicBezTo>
                    <a:pt x="1731" y="1595"/>
                    <a:pt x="1369" y="1648"/>
                    <a:pt x="974" y="1691"/>
                  </a:cubicBezTo>
                  <a:cubicBezTo>
                    <a:pt x="2169" y="1286"/>
                    <a:pt x="3374" y="848"/>
                    <a:pt x="4611" y="528"/>
                  </a:cubicBezTo>
                  <a:close/>
                  <a:moveTo>
                    <a:pt x="3801" y="1545"/>
                  </a:moveTo>
                  <a:cubicBezTo>
                    <a:pt x="4614" y="1545"/>
                    <a:pt x="5392" y="1674"/>
                    <a:pt x="6169" y="1862"/>
                  </a:cubicBezTo>
                  <a:cubicBezTo>
                    <a:pt x="6436" y="1915"/>
                    <a:pt x="6660" y="2000"/>
                    <a:pt x="6926" y="2086"/>
                  </a:cubicBezTo>
                  <a:cubicBezTo>
                    <a:pt x="7065" y="2128"/>
                    <a:pt x="7193" y="2182"/>
                    <a:pt x="7332" y="2224"/>
                  </a:cubicBezTo>
                  <a:cubicBezTo>
                    <a:pt x="7193" y="2224"/>
                    <a:pt x="7012" y="2182"/>
                    <a:pt x="6884" y="2182"/>
                  </a:cubicBezTo>
                  <a:cubicBezTo>
                    <a:pt x="6436" y="2182"/>
                    <a:pt x="5998" y="2224"/>
                    <a:pt x="5550" y="2267"/>
                  </a:cubicBezTo>
                  <a:cubicBezTo>
                    <a:pt x="4665" y="2395"/>
                    <a:pt x="3769" y="2758"/>
                    <a:pt x="2841" y="2758"/>
                  </a:cubicBezTo>
                  <a:cubicBezTo>
                    <a:pt x="2531" y="2758"/>
                    <a:pt x="2169" y="2758"/>
                    <a:pt x="1859" y="2662"/>
                  </a:cubicBezTo>
                  <a:cubicBezTo>
                    <a:pt x="1411" y="2310"/>
                    <a:pt x="931" y="2043"/>
                    <a:pt x="398" y="1915"/>
                  </a:cubicBezTo>
                  <a:cubicBezTo>
                    <a:pt x="483" y="1862"/>
                    <a:pt x="569" y="1862"/>
                    <a:pt x="665" y="1819"/>
                  </a:cubicBezTo>
                  <a:cubicBezTo>
                    <a:pt x="1059" y="1734"/>
                    <a:pt x="1507" y="1691"/>
                    <a:pt x="1902" y="1648"/>
                  </a:cubicBezTo>
                  <a:cubicBezTo>
                    <a:pt x="2435" y="1595"/>
                    <a:pt x="2926" y="1552"/>
                    <a:pt x="3459" y="1552"/>
                  </a:cubicBezTo>
                  <a:cubicBezTo>
                    <a:pt x="3574" y="1547"/>
                    <a:pt x="3688" y="1545"/>
                    <a:pt x="3801" y="1545"/>
                  </a:cubicBezTo>
                  <a:close/>
                  <a:moveTo>
                    <a:pt x="7236" y="176"/>
                  </a:moveTo>
                  <a:cubicBezTo>
                    <a:pt x="7502" y="261"/>
                    <a:pt x="7769" y="400"/>
                    <a:pt x="7993" y="528"/>
                  </a:cubicBezTo>
                  <a:cubicBezTo>
                    <a:pt x="8398" y="752"/>
                    <a:pt x="8750" y="976"/>
                    <a:pt x="9060" y="1286"/>
                  </a:cubicBezTo>
                  <a:cubicBezTo>
                    <a:pt x="9369" y="1648"/>
                    <a:pt x="9593" y="2043"/>
                    <a:pt x="9817" y="2448"/>
                  </a:cubicBezTo>
                  <a:cubicBezTo>
                    <a:pt x="10041" y="2843"/>
                    <a:pt x="10308" y="3248"/>
                    <a:pt x="10532" y="3600"/>
                  </a:cubicBezTo>
                  <a:lnTo>
                    <a:pt x="10532" y="3643"/>
                  </a:lnTo>
                  <a:cubicBezTo>
                    <a:pt x="9903" y="3195"/>
                    <a:pt x="9284" y="2843"/>
                    <a:pt x="8612" y="2534"/>
                  </a:cubicBezTo>
                  <a:cubicBezTo>
                    <a:pt x="8441" y="2491"/>
                    <a:pt x="8302" y="2448"/>
                    <a:pt x="8174" y="2352"/>
                  </a:cubicBezTo>
                  <a:lnTo>
                    <a:pt x="8132" y="2352"/>
                  </a:lnTo>
                  <a:cubicBezTo>
                    <a:pt x="7950" y="2267"/>
                    <a:pt x="7726" y="2224"/>
                    <a:pt x="7545" y="2128"/>
                  </a:cubicBezTo>
                  <a:cubicBezTo>
                    <a:pt x="7417" y="2086"/>
                    <a:pt x="7332" y="2000"/>
                    <a:pt x="7193" y="1915"/>
                  </a:cubicBezTo>
                  <a:cubicBezTo>
                    <a:pt x="6969" y="1776"/>
                    <a:pt x="6798" y="1595"/>
                    <a:pt x="6574" y="1424"/>
                  </a:cubicBezTo>
                  <a:cubicBezTo>
                    <a:pt x="6169" y="1115"/>
                    <a:pt x="5732" y="752"/>
                    <a:pt x="5241" y="624"/>
                  </a:cubicBezTo>
                  <a:cubicBezTo>
                    <a:pt x="5060" y="582"/>
                    <a:pt x="4932" y="528"/>
                    <a:pt x="4750" y="485"/>
                  </a:cubicBezTo>
                  <a:cubicBezTo>
                    <a:pt x="5550" y="315"/>
                    <a:pt x="6393" y="176"/>
                    <a:pt x="7236" y="176"/>
                  </a:cubicBezTo>
                  <a:close/>
                  <a:moveTo>
                    <a:pt x="6660" y="2310"/>
                  </a:moveTo>
                  <a:cubicBezTo>
                    <a:pt x="7012" y="2310"/>
                    <a:pt x="7374" y="2310"/>
                    <a:pt x="7726" y="2352"/>
                  </a:cubicBezTo>
                  <a:cubicBezTo>
                    <a:pt x="8612" y="2758"/>
                    <a:pt x="9465" y="3195"/>
                    <a:pt x="10265" y="3728"/>
                  </a:cubicBezTo>
                  <a:cubicBezTo>
                    <a:pt x="10532" y="3910"/>
                    <a:pt x="10799" y="4091"/>
                    <a:pt x="11065" y="4262"/>
                  </a:cubicBezTo>
                  <a:cubicBezTo>
                    <a:pt x="10927" y="4262"/>
                    <a:pt x="10799" y="4262"/>
                    <a:pt x="10660" y="4219"/>
                  </a:cubicBezTo>
                  <a:cubicBezTo>
                    <a:pt x="10393" y="4219"/>
                    <a:pt x="10127" y="4262"/>
                    <a:pt x="9860" y="4262"/>
                  </a:cubicBezTo>
                  <a:cubicBezTo>
                    <a:pt x="9551" y="4315"/>
                    <a:pt x="9284" y="4358"/>
                    <a:pt x="8974" y="4400"/>
                  </a:cubicBezTo>
                  <a:cubicBezTo>
                    <a:pt x="8398" y="4486"/>
                    <a:pt x="7865" y="4624"/>
                    <a:pt x="7332" y="4752"/>
                  </a:cubicBezTo>
                  <a:cubicBezTo>
                    <a:pt x="7065" y="4795"/>
                    <a:pt x="6745" y="4848"/>
                    <a:pt x="6478" y="4848"/>
                  </a:cubicBezTo>
                  <a:cubicBezTo>
                    <a:pt x="6212" y="4848"/>
                    <a:pt x="5945" y="4848"/>
                    <a:pt x="5636" y="4795"/>
                  </a:cubicBezTo>
                  <a:cubicBezTo>
                    <a:pt x="5102" y="4752"/>
                    <a:pt x="4569" y="4710"/>
                    <a:pt x="4078" y="4486"/>
                  </a:cubicBezTo>
                  <a:cubicBezTo>
                    <a:pt x="3726" y="4219"/>
                    <a:pt x="3417" y="3910"/>
                    <a:pt x="3107" y="3643"/>
                  </a:cubicBezTo>
                  <a:cubicBezTo>
                    <a:pt x="2798" y="3334"/>
                    <a:pt x="2393" y="3024"/>
                    <a:pt x="1998" y="2758"/>
                  </a:cubicBezTo>
                  <a:lnTo>
                    <a:pt x="1998" y="2758"/>
                  </a:lnTo>
                  <a:cubicBezTo>
                    <a:pt x="2257" y="2811"/>
                    <a:pt x="2524" y="2835"/>
                    <a:pt x="2789" y="2835"/>
                  </a:cubicBezTo>
                  <a:cubicBezTo>
                    <a:pt x="3158" y="2835"/>
                    <a:pt x="3524" y="2789"/>
                    <a:pt x="3865" y="2715"/>
                  </a:cubicBezTo>
                  <a:cubicBezTo>
                    <a:pt x="4345" y="2619"/>
                    <a:pt x="4836" y="2534"/>
                    <a:pt x="5284" y="2448"/>
                  </a:cubicBezTo>
                  <a:cubicBezTo>
                    <a:pt x="5732" y="2352"/>
                    <a:pt x="6169" y="2310"/>
                    <a:pt x="6660" y="2310"/>
                  </a:cubicBezTo>
                  <a:close/>
                  <a:moveTo>
                    <a:pt x="7641" y="176"/>
                  </a:moveTo>
                  <a:cubicBezTo>
                    <a:pt x="8878" y="219"/>
                    <a:pt x="10041" y="528"/>
                    <a:pt x="11108" y="1115"/>
                  </a:cubicBezTo>
                  <a:cubicBezTo>
                    <a:pt x="11641" y="1648"/>
                    <a:pt x="11993" y="2352"/>
                    <a:pt x="12217" y="3067"/>
                  </a:cubicBezTo>
                  <a:cubicBezTo>
                    <a:pt x="12484" y="3867"/>
                    <a:pt x="12665" y="4667"/>
                    <a:pt x="12879" y="5467"/>
                  </a:cubicBezTo>
                  <a:cubicBezTo>
                    <a:pt x="12932" y="5510"/>
                    <a:pt x="12932" y="5595"/>
                    <a:pt x="12975" y="5691"/>
                  </a:cubicBezTo>
                  <a:cubicBezTo>
                    <a:pt x="12793" y="5510"/>
                    <a:pt x="12612" y="5329"/>
                    <a:pt x="12441" y="5158"/>
                  </a:cubicBezTo>
                  <a:cubicBezTo>
                    <a:pt x="11951" y="4667"/>
                    <a:pt x="11375" y="4219"/>
                    <a:pt x="10841" y="3824"/>
                  </a:cubicBezTo>
                  <a:cubicBezTo>
                    <a:pt x="10745" y="3728"/>
                    <a:pt x="10703" y="3643"/>
                    <a:pt x="10660" y="3558"/>
                  </a:cubicBezTo>
                  <a:cubicBezTo>
                    <a:pt x="10393" y="3152"/>
                    <a:pt x="10169" y="2758"/>
                    <a:pt x="9903" y="2352"/>
                  </a:cubicBezTo>
                  <a:cubicBezTo>
                    <a:pt x="9679" y="2000"/>
                    <a:pt x="9465" y="1595"/>
                    <a:pt x="9145" y="1286"/>
                  </a:cubicBezTo>
                  <a:cubicBezTo>
                    <a:pt x="8836" y="976"/>
                    <a:pt x="8484" y="710"/>
                    <a:pt x="8132" y="485"/>
                  </a:cubicBezTo>
                  <a:cubicBezTo>
                    <a:pt x="7908" y="357"/>
                    <a:pt x="7684" y="261"/>
                    <a:pt x="7417" y="176"/>
                  </a:cubicBezTo>
                  <a:close/>
                  <a:moveTo>
                    <a:pt x="10658" y="4372"/>
                  </a:moveTo>
                  <a:cubicBezTo>
                    <a:pt x="10831" y="4372"/>
                    <a:pt x="11012" y="4393"/>
                    <a:pt x="11193" y="4443"/>
                  </a:cubicBezTo>
                  <a:cubicBezTo>
                    <a:pt x="11236" y="4443"/>
                    <a:pt x="11279" y="4486"/>
                    <a:pt x="11332" y="4486"/>
                  </a:cubicBezTo>
                  <a:cubicBezTo>
                    <a:pt x="12175" y="5158"/>
                    <a:pt x="12932" y="5958"/>
                    <a:pt x="13594" y="6801"/>
                  </a:cubicBezTo>
                  <a:cubicBezTo>
                    <a:pt x="13732" y="6929"/>
                    <a:pt x="13860" y="7110"/>
                    <a:pt x="13946" y="7249"/>
                  </a:cubicBezTo>
                  <a:cubicBezTo>
                    <a:pt x="13466" y="6843"/>
                    <a:pt x="12751" y="6619"/>
                    <a:pt x="12132" y="6534"/>
                  </a:cubicBezTo>
                  <a:cubicBezTo>
                    <a:pt x="11825" y="6482"/>
                    <a:pt x="11513" y="6463"/>
                    <a:pt x="11199" y="6463"/>
                  </a:cubicBezTo>
                  <a:cubicBezTo>
                    <a:pt x="10424" y="6463"/>
                    <a:pt x="9638" y="6577"/>
                    <a:pt x="8878" y="6577"/>
                  </a:cubicBezTo>
                  <a:cubicBezTo>
                    <a:pt x="7812" y="6534"/>
                    <a:pt x="6798" y="6310"/>
                    <a:pt x="5817" y="5777"/>
                  </a:cubicBezTo>
                  <a:cubicBezTo>
                    <a:pt x="5241" y="5467"/>
                    <a:pt x="4707" y="5062"/>
                    <a:pt x="4174" y="4624"/>
                  </a:cubicBezTo>
                  <a:lnTo>
                    <a:pt x="4174" y="4624"/>
                  </a:lnTo>
                  <a:cubicBezTo>
                    <a:pt x="4569" y="4752"/>
                    <a:pt x="4932" y="4795"/>
                    <a:pt x="5326" y="4891"/>
                  </a:cubicBezTo>
                  <a:cubicBezTo>
                    <a:pt x="5593" y="4891"/>
                    <a:pt x="5860" y="4934"/>
                    <a:pt x="6126" y="4934"/>
                  </a:cubicBezTo>
                  <a:cubicBezTo>
                    <a:pt x="6229" y="4948"/>
                    <a:pt x="6328" y="4953"/>
                    <a:pt x="6423" y="4953"/>
                  </a:cubicBezTo>
                  <a:cubicBezTo>
                    <a:pt x="6613" y="4953"/>
                    <a:pt x="6791" y="4934"/>
                    <a:pt x="6969" y="4934"/>
                  </a:cubicBezTo>
                  <a:cubicBezTo>
                    <a:pt x="7502" y="4848"/>
                    <a:pt x="8036" y="4710"/>
                    <a:pt x="8569" y="4624"/>
                  </a:cubicBezTo>
                  <a:cubicBezTo>
                    <a:pt x="9145" y="4486"/>
                    <a:pt x="9732" y="4400"/>
                    <a:pt x="10308" y="4400"/>
                  </a:cubicBezTo>
                  <a:cubicBezTo>
                    <a:pt x="10418" y="4383"/>
                    <a:pt x="10536" y="4372"/>
                    <a:pt x="10658" y="4372"/>
                  </a:cubicBezTo>
                  <a:close/>
                  <a:moveTo>
                    <a:pt x="11332" y="1243"/>
                  </a:moveTo>
                  <a:lnTo>
                    <a:pt x="11332" y="1243"/>
                  </a:lnTo>
                  <a:cubicBezTo>
                    <a:pt x="11375" y="1286"/>
                    <a:pt x="11417" y="1328"/>
                    <a:pt x="11460" y="1382"/>
                  </a:cubicBezTo>
                  <a:cubicBezTo>
                    <a:pt x="12484" y="2000"/>
                    <a:pt x="13284" y="2928"/>
                    <a:pt x="13818" y="4048"/>
                  </a:cubicBezTo>
                  <a:cubicBezTo>
                    <a:pt x="14351" y="5115"/>
                    <a:pt x="14532" y="6353"/>
                    <a:pt x="14436" y="7558"/>
                  </a:cubicBezTo>
                  <a:cubicBezTo>
                    <a:pt x="14394" y="7462"/>
                    <a:pt x="14351" y="7419"/>
                    <a:pt x="14266" y="7334"/>
                  </a:cubicBezTo>
                  <a:cubicBezTo>
                    <a:pt x="14170" y="7195"/>
                    <a:pt x="14084" y="7025"/>
                    <a:pt x="13999" y="6886"/>
                  </a:cubicBezTo>
                  <a:cubicBezTo>
                    <a:pt x="13732" y="6577"/>
                    <a:pt x="13508" y="6267"/>
                    <a:pt x="13241" y="5958"/>
                  </a:cubicBezTo>
                  <a:cubicBezTo>
                    <a:pt x="13145" y="5819"/>
                    <a:pt x="13060" y="5595"/>
                    <a:pt x="13017" y="5467"/>
                  </a:cubicBezTo>
                  <a:cubicBezTo>
                    <a:pt x="12879" y="5062"/>
                    <a:pt x="12793" y="4667"/>
                    <a:pt x="12708" y="4262"/>
                  </a:cubicBezTo>
                  <a:cubicBezTo>
                    <a:pt x="12484" y="3462"/>
                    <a:pt x="12260" y="2662"/>
                    <a:pt x="11865" y="1958"/>
                  </a:cubicBezTo>
                  <a:cubicBezTo>
                    <a:pt x="11684" y="1734"/>
                    <a:pt x="11503" y="1467"/>
                    <a:pt x="11332" y="1243"/>
                  </a:cubicBezTo>
                  <a:close/>
                  <a:moveTo>
                    <a:pt x="7371" y="1"/>
                  </a:moveTo>
                  <a:cubicBezTo>
                    <a:pt x="6350" y="1"/>
                    <a:pt x="5335" y="163"/>
                    <a:pt x="4345" y="400"/>
                  </a:cubicBezTo>
                  <a:cubicBezTo>
                    <a:pt x="2926" y="795"/>
                    <a:pt x="1550" y="1328"/>
                    <a:pt x="174" y="1819"/>
                  </a:cubicBezTo>
                  <a:lnTo>
                    <a:pt x="131" y="1819"/>
                  </a:lnTo>
                  <a:cubicBezTo>
                    <a:pt x="35" y="1819"/>
                    <a:pt x="35" y="1862"/>
                    <a:pt x="35" y="1915"/>
                  </a:cubicBezTo>
                  <a:cubicBezTo>
                    <a:pt x="1" y="1949"/>
                    <a:pt x="22" y="2012"/>
                    <a:pt x="54" y="2012"/>
                  </a:cubicBezTo>
                  <a:cubicBezTo>
                    <a:pt x="62" y="2012"/>
                    <a:pt x="70" y="2008"/>
                    <a:pt x="78" y="2000"/>
                  </a:cubicBezTo>
                  <a:lnTo>
                    <a:pt x="131" y="2000"/>
                  </a:lnTo>
                  <a:cubicBezTo>
                    <a:pt x="611" y="2182"/>
                    <a:pt x="1102" y="2352"/>
                    <a:pt x="1507" y="2662"/>
                  </a:cubicBezTo>
                  <a:cubicBezTo>
                    <a:pt x="1945" y="2928"/>
                    <a:pt x="2393" y="3248"/>
                    <a:pt x="2798" y="3600"/>
                  </a:cubicBezTo>
                  <a:cubicBezTo>
                    <a:pt x="3641" y="4358"/>
                    <a:pt x="4441" y="5158"/>
                    <a:pt x="5369" y="5734"/>
                  </a:cubicBezTo>
                  <a:cubicBezTo>
                    <a:pt x="6212" y="6267"/>
                    <a:pt x="7193" y="6619"/>
                    <a:pt x="8260" y="6715"/>
                  </a:cubicBezTo>
                  <a:cubicBezTo>
                    <a:pt x="8463" y="6732"/>
                    <a:pt x="8665" y="6738"/>
                    <a:pt x="8865" y="6738"/>
                  </a:cubicBezTo>
                  <a:cubicBezTo>
                    <a:pt x="9718" y="6738"/>
                    <a:pt x="10554" y="6619"/>
                    <a:pt x="11417" y="6619"/>
                  </a:cubicBezTo>
                  <a:cubicBezTo>
                    <a:pt x="11993" y="6662"/>
                    <a:pt x="12569" y="6758"/>
                    <a:pt x="13103" y="6982"/>
                  </a:cubicBezTo>
                  <a:cubicBezTo>
                    <a:pt x="13551" y="7153"/>
                    <a:pt x="13903" y="7419"/>
                    <a:pt x="14212" y="7729"/>
                  </a:cubicBezTo>
                  <a:cubicBezTo>
                    <a:pt x="14308" y="7953"/>
                    <a:pt x="14394" y="8134"/>
                    <a:pt x="14479" y="8358"/>
                  </a:cubicBezTo>
                  <a:cubicBezTo>
                    <a:pt x="14618" y="8625"/>
                    <a:pt x="14746" y="8934"/>
                    <a:pt x="14884" y="9201"/>
                  </a:cubicBezTo>
                  <a:cubicBezTo>
                    <a:pt x="14927" y="9329"/>
                    <a:pt x="14970" y="9510"/>
                    <a:pt x="15066" y="9649"/>
                  </a:cubicBezTo>
                  <a:cubicBezTo>
                    <a:pt x="15151" y="9734"/>
                    <a:pt x="15236" y="9915"/>
                    <a:pt x="15375" y="9958"/>
                  </a:cubicBezTo>
                  <a:cubicBezTo>
                    <a:pt x="15418" y="9958"/>
                    <a:pt x="15460" y="9958"/>
                    <a:pt x="15503" y="9915"/>
                  </a:cubicBezTo>
                  <a:cubicBezTo>
                    <a:pt x="15684" y="9649"/>
                    <a:pt x="15418" y="9243"/>
                    <a:pt x="15332" y="8977"/>
                  </a:cubicBezTo>
                  <a:cubicBezTo>
                    <a:pt x="15194" y="8710"/>
                    <a:pt x="15066" y="8401"/>
                    <a:pt x="14842" y="8134"/>
                  </a:cubicBezTo>
                  <a:cubicBezTo>
                    <a:pt x="14799" y="8049"/>
                    <a:pt x="14746" y="7953"/>
                    <a:pt x="14703" y="7867"/>
                  </a:cubicBezTo>
                  <a:cubicBezTo>
                    <a:pt x="14842" y="6715"/>
                    <a:pt x="14618" y="5467"/>
                    <a:pt x="14170" y="4358"/>
                  </a:cubicBezTo>
                  <a:cubicBezTo>
                    <a:pt x="13732" y="3248"/>
                    <a:pt x="12975" y="2224"/>
                    <a:pt x="11993" y="1467"/>
                  </a:cubicBezTo>
                  <a:cubicBezTo>
                    <a:pt x="10927" y="667"/>
                    <a:pt x="9636" y="176"/>
                    <a:pt x="8302" y="48"/>
                  </a:cubicBezTo>
                  <a:cubicBezTo>
                    <a:pt x="7992" y="16"/>
                    <a:pt x="7681" y="1"/>
                    <a:pt x="7371"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58" name="Google Shape;1958;p40"/>
          <p:cNvGrpSpPr/>
          <p:nvPr/>
        </p:nvGrpSpPr>
        <p:grpSpPr>
          <a:xfrm rot="10182283" flipH="1">
            <a:off x="7710841" y="2559266"/>
            <a:ext cx="360656" cy="334689"/>
            <a:chOff x="3727968" y="4824570"/>
            <a:chExt cx="232110" cy="215382"/>
          </a:xfrm>
        </p:grpSpPr>
        <p:sp>
          <p:nvSpPr>
            <p:cNvPr id="1959" name="Google Shape;1959;p40"/>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40"/>
          <p:cNvGrpSpPr/>
          <p:nvPr/>
        </p:nvGrpSpPr>
        <p:grpSpPr>
          <a:xfrm rot="-4952713" flipH="1">
            <a:off x="7825785" y="4072804"/>
            <a:ext cx="360660" cy="334686"/>
            <a:chOff x="3727968" y="4824570"/>
            <a:chExt cx="232110" cy="215382"/>
          </a:xfrm>
        </p:grpSpPr>
        <p:sp>
          <p:nvSpPr>
            <p:cNvPr id="1963" name="Google Shape;1963;p40"/>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 name="Google Shape;1970;p40"/>
          <p:cNvGrpSpPr/>
          <p:nvPr/>
        </p:nvGrpSpPr>
        <p:grpSpPr>
          <a:xfrm rot="4980594" flipH="1">
            <a:off x="6906273" y="4190694"/>
            <a:ext cx="360664" cy="334695"/>
            <a:chOff x="3727968" y="4824570"/>
            <a:chExt cx="232110" cy="215382"/>
          </a:xfrm>
        </p:grpSpPr>
        <p:sp>
          <p:nvSpPr>
            <p:cNvPr id="1971" name="Google Shape;1971;p40"/>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40"/>
          <p:cNvGrpSpPr/>
          <p:nvPr/>
        </p:nvGrpSpPr>
        <p:grpSpPr>
          <a:xfrm rot="-4952713" flipH="1">
            <a:off x="4580985" y="4072804"/>
            <a:ext cx="360660" cy="334686"/>
            <a:chOff x="3727968" y="4824570"/>
            <a:chExt cx="232110" cy="215382"/>
          </a:xfrm>
        </p:grpSpPr>
        <p:sp>
          <p:nvSpPr>
            <p:cNvPr id="1983" name="Google Shape;1983;p40"/>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874;p40">
            <a:extLst>
              <a:ext uri="{FF2B5EF4-FFF2-40B4-BE49-F238E27FC236}">
                <a16:creationId xmlns:a16="http://schemas.microsoft.com/office/drawing/2014/main" id="{A4BA479D-0DD7-AAC5-49C3-7709089B5F95}"/>
              </a:ext>
            </a:extLst>
          </p:cNvPr>
          <p:cNvSpPr txBox="1">
            <a:spLocks/>
          </p:cNvSpPr>
          <p:nvPr/>
        </p:nvSpPr>
        <p:spPr>
          <a:xfrm>
            <a:off x="3132543" y="1192966"/>
            <a:ext cx="2760047" cy="7371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Fira Sans"/>
              <a:buChar char="●"/>
              <a:defRPr sz="1600" b="0" i="0" u="none" strike="noStrike" cap="none">
                <a:solidFill>
                  <a:schemeClr val="dk1"/>
                </a:solidFill>
                <a:latin typeface="Fira Sans"/>
                <a:ea typeface="Fira Sans"/>
                <a:cs typeface="Fira Sans"/>
                <a:sym typeface="Fira Sans"/>
              </a:defRPr>
            </a:lvl1pPr>
            <a:lvl2pPr marL="914400" marR="0" lvl="1"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2pPr>
            <a:lvl3pPr marL="1371600" marR="0" lvl="2"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3pPr>
            <a:lvl4pPr marL="1828800" marR="0" lvl="3"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4pPr>
            <a:lvl5pPr marL="2286000" marR="0" lvl="4"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5pPr>
            <a:lvl6pPr marL="2743200" marR="0" lvl="5"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6pPr>
            <a:lvl7pPr marL="3200400" marR="0" lvl="6"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7pPr>
            <a:lvl8pPr marL="3657600" marR="0" lvl="7"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8pPr>
            <a:lvl9pPr marL="4114800" marR="0" lvl="8"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9pPr>
          </a:lstStyle>
          <a:p>
            <a:pPr marL="0" indent="0" algn="just">
              <a:buSzPts val="1100"/>
              <a:buFont typeface="Arial"/>
              <a:buNone/>
            </a:pPr>
            <a:r>
              <a:rPr lang="en-ID" b="1" i="1" dirty="0">
                <a:solidFill>
                  <a:schemeClr val="bg1"/>
                </a:solidFill>
              </a:rPr>
              <a:t>Weakness</a:t>
            </a:r>
          </a:p>
          <a:p>
            <a:pPr marL="0" indent="0" algn="just">
              <a:buSzPts val="1100"/>
              <a:buFont typeface="Arial"/>
              <a:buNone/>
            </a:pPr>
            <a:r>
              <a:rPr lang="en-ID" sz="1400" dirty="0" err="1">
                <a:latin typeface="+mj-lt"/>
              </a:rPr>
              <a:t>Tidak</a:t>
            </a:r>
            <a:r>
              <a:rPr lang="en-ID" sz="1400" dirty="0">
                <a:latin typeface="+mj-lt"/>
              </a:rPr>
              <a:t> </a:t>
            </a:r>
            <a:r>
              <a:rPr lang="en-ID" sz="1400" dirty="0" err="1">
                <a:latin typeface="+mj-lt"/>
              </a:rPr>
              <a:t>memiliki</a:t>
            </a:r>
            <a:r>
              <a:rPr lang="en-ID" sz="1400" dirty="0">
                <a:latin typeface="+mj-lt"/>
              </a:rPr>
              <a:t> </a:t>
            </a:r>
            <a:r>
              <a:rPr lang="en-ID" sz="1400" dirty="0" err="1">
                <a:latin typeface="+mj-lt"/>
              </a:rPr>
              <a:t>lapak</a:t>
            </a:r>
            <a:r>
              <a:rPr lang="en-ID" sz="1400" dirty="0">
                <a:latin typeface="+mj-lt"/>
              </a:rPr>
              <a:t> </a:t>
            </a:r>
            <a:r>
              <a:rPr lang="en-ID" sz="1400" dirty="0" err="1">
                <a:latin typeface="+mj-lt"/>
              </a:rPr>
              <a:t>tetap</a:t>
            </a:r>
            <a:r>
              <a:rPr lang="en-ID" sz="1400" dirty="0">
                <a:latin typeface="+mj-lt"/>
              </a:rPr>
              <a:t>.</a:t>
            </a:r>
          </a:p>
        </p:txBody>
      </p:sp>
      <p:sp>
        <p:nvSpPr>
          <p:cNvPr id="4" name="Google Shape;1874;p40">
            <a:extLst>
              <a:ext uri="{FF2B5EF4-FFF2-40B4-BE49-F238E27FC236}">
                <a16:creationId xmlns:a16="http://schemas.microsoft.com/office/drawing/2014/main" id="{7EBE43DC-CAAB-0A36-FFDB-D85FEE9AF024}"/>
              </a:ext>
            </a:extLst>
          </p:cNvPr>
          <p:cNvSpPr txBox="1">
            <a:spLocks/>
          </p:cNvSpPr>
          <p:nvPr/>
        </p:nvSpPr>
        <p:spPr>
          <a:xfrm>
            <a:off x="5817756" y="1186202"/>
            <a:ext cx="2760047" cy="22094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Fira Sans"/>
              <a:buChar char="●"/>
              <a:defRPr sz="1600" b="0" i="0" u="none" strike="noStrike" cap="none">
                <a:solidFill>
                  <a:schemeClr val="dk1"/>
                </a:solidFill>
                <a:latin typeface="Fira Sans"/>
                <a:ea typeface="Fira Sans"/>
                <a:cs typeface="Fira Sans"/>
                <a:sym typeface="Fira Sans"/>
              </a:defRPr>
            </a:lvl1pPr>
            <a:lvl2pPr marL="914400" marR="0" lvl="1"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2pPr>
            <a:lvl3pPr marL="1371600" marR="0" lvl="2"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3pPr>
            <a:lvl4pPr marL="1828800" marR="0" lvl="3"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4pPr>
            <a:lvl5pPr marL="2286000" marR="0" lvl="4"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5pPr>
            <a:lvl6pPr marL="2743200" marR="0" lvl="5"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6pPr>
            <a:lvl7pPr marL="3200400" marR="0" lvl="6"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7pPr>
            <a:lvl8pPr marL="3657600" marR="0" lvl="7"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8pPr>
            <a:lvl9pPr marL="4114800" marR="0" lvl="8"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9pPr>
          </a:lstStyle>
          <a:p>
            <a:pPr marL="0" indent="0" algn="just">
              <a:buSzPts val="1100"/>
              <a:buFont typeface="Arial"/>
              <a:buNone/>
            </a:pPr>
            <a:r>
              <a:rPr lang="en-ID" b="1" i="1" dirty="0">
                <a:solidFill>
                  <a:schemeClr val="bg1"/>
                </a:solidFill>
              </a:rPr>
              <a:t>Opportunity</a:t>
            </a:r>
          </a:p>
          <a:p>
            <a:pPr marL="285750" indent="-285750">
              <a:buSzPts val="1100"/>
            </a:pPr>
            <a:r>
              <a:rPr lang="en-ID" sz="1400" dirty="0">
                <a:latin typeface="+mj-lt"/>
              </a:rPr>
              <a:t>Target marketing yang  </a:t>
            </a:r>
            <a:r>
              <a:rPr lang="en-ID" sz="1400" dirty="0" err="1">
                <a:latin typeface="+mj-lt"/>
              </a:rPr>
              <a:t>dapat</a:t>
            </a:r>
            <a:r>
              <a:rPr lang="en-ID" sz="1400" dirty="0">
                <a:latin typeface="+mj-lt"/>
              </a:rPr>
              <a:t> </a:t>
            </a:r>
            <a:r>
              <a:rPr lang="en-ID" sz="1400" dirty="0" err="1">
                <a:latin typeface="+mj-lt"/>
              </a:rPr>
              <a:t>dibeli</a:t>
            </a:r>
            <a:r>
              <a:rPr lang="en-ID" sz="1400" dirty="0">
                <a:latin typeface="+mj-lt"/>
              </a:rPr>
              <a:t> oleh </a:t>
            </a:r>
            <a:r>
              <a:rPr lang="en-ID" sz="1400" dirty="0" err="1">
                <a:latin typeface="+mj-lt"/>
              </a:rPr>
              <a:t>semua</a:t>
            </a:r>
            <a:r>
              <a:rPr lang="en-ID" sz="1400" dirty="0">
                <a:latin typeface="+mj-lt"/>
              </a:rPr>
              <a:t>  </a:t>
            </a:r>
            <a:r>
              <a:rPr lang="en-ID" sz="1400" dirty="0" err="1">
                <a:latin typeface="+mj-lt"/>
              </a:rPr>
              <a:t>kalangan</a:t>
            </a:r>
            <a:r>
              <a:rPr lang="en-ID" sz="1400" dirty="0">
                <a:latin typeface="+mj-lt"/>
              </a:rPr>
              <a:t> (</a:t>
            </a:r>
            <a:r>
              <a:rPr lang="en-ID" sz="1400" dirty="0" err="1">
                <a:latin typeface="+mj-lt"/>
              </a:rPr>
              <a:t>kelas</a:t>
            </a:r>
            <a:r>
              <a:rPr lang="en-ID" sz="1400" dirty="0">
                <a:latin typeface="+mj-lt"/>
              </a:rPr>
              <a:t>  </a:t>
            </a:r>
            <a:r>
              <a:rPr lang="en-ID" sz="1400" dirty="0" err="1">
                <a:latin typeface="+mj-lt"/>
              </a:rPr>
              <a:t>menengah</a:t>
            </a:r>
            <a:r>
              <a:rPr lang="en-ID" sz="1400" dirty="0">
                <a:latin typeface="+mj-lt"/>
              </a:rPr>
              <a:t>  </a:t>
            </a:r>
            <a:r>
              <a:rPr lang="en-ID" sz="1400" dirty="0" err="1">
                <a:latin typeface="+mj-lt"/>
              </a:rPr>
              <a:t>ke</a:t>
            </a:r>
            <a:r>
              <a:rPr lang="en-ID" sz="1400" dirty="0">
                <a:latin typeface="+mj-lt"/>
              </a:rPr>
              <a:t> </a:t>
            </a:r>
            <a:r>
              <a:rPr lang="en-ID" sz="1400" dirty="0" err="1">
                <a:latin typeface="+mj-lt"/>
              </a:rPr>
              <a:t>atas</a:t>
            </a:r>
            <a:r>
              <a:rPr lang="en-ID" sz="1400" dirty="0">
                <a:latin typeface="+mj-lt"/>
              </a:rPr>
              <a:t>  </a:t>
            </a:r>
            <a:r>
              <a:rPr lang="en-ID" sz="1400" dirty="0" err="1">
                <a:latin typeface="+mj-lt"/>
              </a:rPr>
              <a:t>hingga</a:t>
            </a:r>
            <a:r>
              <a:rPr lang="en-ID" sz="1400" dirty="0">
                <a:latin typeface="+mj-lt"/>
              </a:rPr>
              <a:t> </a:t>
            </a:r>
            <a:r>
              <a:rPr lang="en-ID" sz="1400" dirty="0" err="1">
                <a:latin typeface="+mj-lt"/>
              </a:rPr>
              <a:t>mengenah</a:t>
            </a:r>
            <a:r>
              <a:rPr lang="en-ID" sz="1400" dirty="0">
                <a:latin typeface="+mj-lt"/>
              </a:rPr>
              <a:t> </a:t>
            </a:r>
            <a:r>
              <a:rPr lang="en-ID" sz="1400" dirty="0" err="1">
                <a:latin typeface="+mj-lt"/>
              </a:rPr>
              <a:t>ke</a:t>
            </a:r>
            <a:r>
              <a:rPr lang="en-ID" sz="1400" dirty="0">
                <a:latin typeface="+mj-lt"/>
              </a:rPr>
              <a:t> </a:t>
            </a:r>
            <a:r>
              <a:rPr lang="en-ID" sz="1400" dirty="0" err="1">
                <a:latin typeface="+mj-lt"/>
              </a:rPr>
              <a:t>bawah</a:t>
            </a:r>
            <a:r>
              <a:rPr lang="en-ID" sz="1400" dirty="0">
                <a:latin typeface="+mj-lt"/>
              </a:rPr>
              <a:t>). </a:t>
            </a:r>
          </a:p>
          <a:p>
            <a:pPr marL="285750" indent="-285750">
              <a:buSzPts val="1100"/>
            </a:pPr>
            <a:r>
              <a:rPr lang="en-ID" sz="1400" dirty="0">
                <a:latin typeface="+mj-lt"/>
              </a:rPr>
              <a:t>Lokasi </a:t>
            </a:r>
            <a:r>
              <a:rPr lang="en-ID" sz="1400" dirty="0" err="1">
                <a:latin typeface="+mj-lt"/>
              </a:rPr>
              <a:t>utama</a:t>
            </a:r>
            <a:r>
              <a:rPr lang="en-ID" sz="1400" dirty="0">
                <a:latin typeface="+mj-lt"/>
              </a:rPr>
              <a:t> di area </a:t>
            </a:r>
            <a:r>
              <a:rPr lang="en-ID" sz="1400" dirty="0" err="1">
                <a:latin typeface="+mj-lt"/>
              </a:rPr>
              <a:t>kampus</a:t>
            </a:r>
            <a:r>
              <a:rPr lang="en-ID" sz="1400" dirty="0">
                <a:latin typeface="+mj-lt"/>
              </a:rPr>
              <a:t>. </a:t>
            </a:r>
          </a:p>
          <a:p>
            <a:pPr marL="285750" indent="-285750">
              <a:buSzPts val="1100"/>
            </a:pPr>
            <a:r>
              <a:rPr lang="en-ID" sz="1400" dirty="0">
                <a:latin typeface="+mj-lt"/>
              </a:rPr>
              <a:t>Banyak </a:t>
            </a:r>
            <a:r>
              <a:rPr lang="en-ID" sz="1400" dirty="0" err="1">
                <a:latin typeface="+mj-lt"/>
              </a:rPr>
              <a:t>pilihan</a:t>
            </a:r>
            <a:r>
              <a:rPr lang="en-ID" sz="1400" dirty="0">
                <a:latin typeface="+mj-lt"/>
              </a:rPr>
              <a:t> motif dan </a:t>
            </a:r>
            <a:r>
              <a:rPr lang="en-ID" sz="1400" dirty="0" err="1">
                <a:latin typeface="+mj-lt"/>
              </a:rPr>
              <a:t>warna</a:t>
            </a:r>
            <a:r>
              <a:rPr lang="en-ID" sz="1400" dirty="0">
                <a:latin typeface="+mj-lt"/>
              </a:rPr>
              <a:t>.</a:t>
            </a:r>
          </a:p>
        </p:txBody>
      </p:sp>
      <p:sp>
        <p:nvSpPr>
          <p:cNvPr id="5" name="Google Shape;1874;p40">
            <a:extLst>
              <a:ext uri="{FF2B5EF4-FFF2-40B4-BE49-F238E27FC236}">
                <a16:creationId xmlns:a16="http://schemas.microsoft.com/office/drawing/2014/main" id="{701940E1-6687-29BE-0931-D2A6CACA5E96}"/>
              </a:ext>
            </a:extLst>
          </p:cNvPr>
          <p:cNvSpPr txBox="1">
            <a:spLocks/>
          </p:cNvSpPr>
          <p:nvPr/>
        </p:nvSpPr>
        <p:spPr>
          <a:xfrm>
            <a:off x="3201426" y="2654850"/>
            <a:ext cx="2549893" cy="23799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Fira Sans"/>
              <a:buChar char="●"/>
              <a:defRPr sz="1600" b="0" i="0" u="none" strike="noStrike" cap="none">
                <a:solidFill>
                  <a:schemeClr val="dk1"/>
                </a:solidFill>
                <a:latin typeface="Fira Sans"/>
                <a:ea typeface="Fira Sans"/>
                <a:cs typeface="Fira Sans"/>
                <a:sym typeface="Fira Sans"/>
              </a:defRPr>
            </a:lvl1pPr>
            <a:lvl2pPr marL="914400" marR="0" lvl="1"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2pPr>
            <a:lvl3pPr marL="1371600" marR="0" lvl="2"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3pPr>
            <a:lvl4pPr marL="1828800" marR="0" lvl="3"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4pPr>
            <a:lvl5pPr marL="2286000" marR="0" lvl="4"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5pPr>
            <a:lvl6pPr marL="2743200" marR="0" lvl="5"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6pPr>
            <a:lvl7pPr marL="3200400" marR="0" lvl="6"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7pPr>
            <a:lvl8pPr marL="3657600" marR="0" lvl="7"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8pPr>
            <a:lvl9pPr marL="4114800" marR="0" lvl="8" indent="-317500" algn="l" rtl="0">
              <a:lnSpc>
                <a:spcPct val="100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9pPr>
          </a:lstStyle>
          <a:p>
            <a:pPr marL="0" indent="0" algn="just">
              <a:buSzPts val="1100"/>
              <a:buFont typeface="Arial"/>
              <a:buNone/>
            </a:pPr>
            <a:r>
              <a:rPr lang="en-ID" b="1" i="1" dirty="0">
                <a:solidFill>
                  <a:schemeClr val="bg1"/>
                </a:solidFill>
              </a:rPr>
              <a:t>Threat</a:t>
            </a:r>
          </a:p>
          <a:p>
            <a:pPr marL="285750" indent="-285750">
              <a:buSzPts val="1100"/>
            </a:pPr>
            <a:r>
              <a:rPr lang="en-ID" sz="1400" dirty="0" err="1">
                <a:latin typeface="+mj-lt"/>
              </a:rPr>
              <a:t>Banyaknya</a:t>
            </a:r>
            <a:r>
              <a:rPr lang="en-ID" sz="1400" dirty="0">
                <a:latin typeface="+mj-lt"/>
              </a:rPr>
              <a:t> </a:t>
            </a:r>
            <a:r>
              <a:rPr lang="en-ID" sz="1400" dirty="0" err="1">
                <a:latin typeface="+mj-lt"/>
              </a:rPr>
              <a:t>penjual</a:t>
            </a:r>
            <a:r>
              <a:rPr lang="en-ID" sz="1400" dirty="0">
                <a:latin typeface="+mj-lt"/>
              </a:rPr>
              <a:t> online </a:t>
            </a:r>
            <a:r>
              <a:rPr lang="en-ID" sz="1400" dirty="0" err="1">
                <a:latin typeface="+mj-lt"/>
              </a:rPr>
              <a:t>shopyang</a:t>
            </a:r>
            <a:r>
              <a:rPr lang="en-ID" sz="1400" dirty="0">
                <a:latin typeface="+mj-lt"/>
              </a:rPr>
              <a:t> </a:t>
            </a:r>
            <a:r>
              <a:rPr lang="en-ID" sz="1400" dirty="0" err="1">
                <a:latin typeface="+mj-lt"/>
              </a:rPr>
              <a:t>menjual</a:t>
            </a:r>
            <a:r>
              <a:rPr lang="en-ID" sz="1400" dirty="0">
                <a:latin typeface="+mj-lt"/>
              </a:rPr>
              <a:t> </a:t>
            </a:r>
            <a:r>
              <a:rPr lang="en-ID" sz="1400" dirty="0" err="1">
                <a:latin typeface="+mj-lt"/>
              </a:rPr>
              <a:t>kaos</a:t>
            </a:r>
            <a:r>
              <a:rPr lang="en-ID" sz="1400" dirty="0">
                <a:latin typeface="+mj-lt"/>
              </a:rPr>
              <a:t> kaki </a:t>
            </a:r>
            <a:r>
              <a:rPr lang="en-ID" sz="1400" dirty="0" err="1">
                <a:latin typeface="+mj-lt"/>
              </a:rPr>
              <a:t>dengan</a:t>
            </a:r>
            <a:r>
              <a:rPr lang="en-ID" sz="1400" dirty="0">
                <a:latin typeface="+mj-lt"/>
              </a:rPr>
              <a:t> motif yang </a:t>
            </a:r>
            <a:r>
              <a:rPr lang="en-ID" sz="1400" dirty="0" err="1">
                <a:latin typeface="+mj-lt"/>
              </a:rPr>
              <a:t>lebih</a:t>
            </a:r>
            <a:r>
              <a:rPr lang="en-ID" sz="1400" dirty="0">
                <a:latin typeface="+mj-lt"/>
              </a:rPr>
              <a:t> </a:t>
            </a:r>
            <a:r>
              <a:rPr lang="en-ID" sz="1400" dirty="0" err="1">
                <a:latin typeface="+mj-lt"/>
              </a:rPr>
              <a:t>unik-unik</a:t>
            </a:r>
            <a:r>
              <a:rPr lang="en-ID" sz="1400" dirty="0">
                <a:latin typeface="+mj-lt"/>
              </a:rPr>
              <a:t>.	</a:t>
            </a:r>
          </a:p>
          <a:p>
            <a:pPr marL="285750" indent="-285750">
              <a:buSzPts val="1100"/>
            </a:pPr>
            <a:r>
              <a:rPr lang="en-ID" sz="1400" dirty="0">
                <a:latin typeface="+mj-lt"/>
              </a:rPr>
              <a:t>Harga </a:t>
            </a:r>
            <a:r>
              <a:rPr lang="en-ID" sz="1400" dirty="0" err="1">
                <a:latin typeface="+mj-lt"/>
              </a:rPr>
              <a:t>lebih</a:t>
            </a:r>
            <a:r>
              <a:rPr lang="en-ID" sz="1400" dirty="0">
                <a:latin typeface="+mj-lt"/>
              </a:rPr>
              <a:t> mahal </a:t>
            </a:r>
            <a:r>
              <a:rPr lang="en-ID" sz="1400" dirty="0" err="1">
                <a:latin typeface="+mj-lt"/>
              </a:rPr>
              <a:t>jika</a:t>
            </a:r>
            <a:r>
              <a:rPr lang="en-ID" sz="1400" dirty="0">
                <a:latin typeface="+mj-lt"/>
              </a:rPr>
              <a:t> </a:t>
            </a:r>
            <a:r>
              <a:rPr lang="en-ID" sz="1400" dirty="0" err="1">
                <a:latin typeface="+mj-lt"/>
              </a:rPr>
              <a:t>dibandingkan</a:t>
            </a:r>
            <a:r>
              <a:rPr lang="en-ID" sz="1400" dirty="0">
                <a:latin typeface="+mj-lt"/>
              </a:rPr>
              <a:t> </a:t>
            </a:r>
            <a:r>
              <a:rPr lang="en-ID" sz="1400" dirty="0" err="1">
                <a:latin typeface="+mj-lt"/>
              </a:rPr>
              <a:t>dengan</a:t>
            </a:r>
            <a:r>
              <a:rPr lang="en-ID" sz="1400" dirty="0">
                <a:latin typeface="+mj-lt"/>
              </a:rPr>
              <a:t> </a:t>
            </a:r>
            <a:r>
              <a:rPr lang="en-ID" sz="1400" dirty="0" err="1">
                <a:latin typeface="+mj-lt"/>
              </a:rPr>
              <a:t>membeli</a:t>
            </a:r>
            <a:r>
              <a:rPr lang="en-ID" sz="1400" dirty="0">
                <a:latin typeface="+mj-lt"/>
              </a:rPr>
              <a:t> di online shop </a:t>
            </a:r>
            <a:r>
              <a:rPr lang="en-ID" sz="1400" dirty="0" err="1">
                <a:latin typeface="+mj-lt"/>
              </a:rPr>
              <a:t>langsung</a:t>
            </a:r>
            <a:r>
              <a:rPr lang="en-ID" sz="1400" dirty="0">
                <a:latin typeface="+mj-lt"/>
              </a:rPr>
              <a:t> </a:t>
            </a:r>
            <a:r>
              <a:rPr lang="en-ID" sz="1400" dirty="0" err="1">
                <a:latin typeface="+mj-lt"/>
              </a:rPr>
              <a:t>seperti</a:t>
            </a:r>
            <a:r>
              <a:rPr lang="en-ID" sz="1400" dirty="0">
                <a:latin typeface="+mj-lt"/>
              </a:rPr>
              <a:t> </a:t>
            </a:r>
            <a:r>
              <a:rPr lang="en-ID" sz="1400" dirty="0" err="1">
                <a:latin typeface="+mj-lt"/>
              </a:rPr>
              <a:t>shopee</a:t>
            </a:r>
            <a:r>
              <a:rPr lang="en-ID" sz="1400" dirty="0">
                <a:latin typeface="+mj-lt"/>
              </a:rPr>
              <a:t>, </a:t>
            </a:r>
            <a:r>
              <a:rPr lang="en-ID" sz="1400" dirty="0" err="1">
                <a:latin typeface="+mj-lt"/>
              </a:rPr>
              <a:t>tokopedia</a:t>
            </a:r>
            <a:r>
              <a:rPr lang="en-ID" sz="1400" dirty="0">
                <a:latin typeface="+mj-lt"/>
              </a:rPr>
              <a:t>, </a:t>
            </a:r>
            <a:r>
              <a:rPr lang="en-ID" sz="1400" dirty="0" err="1">
                <a:latin typeface="+mj-lt"/>
              </a:rPr>
              <a:t>dll</a:t>
            </a:r>
            <a:r>
              <a:rPr lang="en-ID" sz="1400" dirty="0">
                <a:latin typeface="+mj-lt"/>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7"/>
        <p:cNvGrpSpPr/>
        <p:nvPr/>
      </p:nvGrpSpPr>
      <p:grpSpPr>
        <a:xfrm>
          <a:off x="0" y="0"/>
          <a:ext cx="0" cy="0"/>
          <a:chOff x="0" y="0"/>
          <a:chExt cx="0" cy="0"/>
        </a:xfrm>
      </p:grpSpPr>
      <p:sp>
        <p:nvSpPr>
          <p:cNvPr id="1998" name="Google Shape;1998;p41"/>
          <p:cNvSpPr txBox="1">
            <a:spLocks noGrp="1"/>
          </p:cNvSpPr>
          <p:nvPr>
            <p:ph type="title"/>
          </p:nvPr>
        </p:nvSpPr>
        <p:spPr>
          <a:xfrm>
            <a:off x="39336" y="448278"/>
            <a:ext cx="8751824" cy="56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000" i="1" dirty="0">
                <a:solidFill>
                  <a:schemeClr val="bg1"/>
                </a:solidFill>
              </a:rPr>
              <a:t>B</a:t>
            </a:r>
            <a:r>
              <a:rPr lang="en-ID" sz="3000" i="1" dirty="0">
                <a:solidFill>
                  <a:schemeClr val="bg1"/>
                </a:solidFill>
              </a:rPr>
              <a:t>USINESS FORECASTING</a:t>
            </a:r>
            <a:endParaRPr sz="3000" i="1" dirty="0">
              <a:solidFill>
                <a:schemeClr val="bg1"/>
              </a:solidFill>
            </a:endParaRPr>
          </a:p>
        </p:txBody>
      </p:sp>
      <p:sp>
        <p:nvSpPr>
          <p:cNvPr id="1999" name="Google Shape;1999;p41"/>
          <p:cNvSpPr txBox="1">
            <a:spLocks noGrp="1"/>
          </p:cNvSpPr>
          <p:nvPr>
            <p:ph type="body" idx="1"/>
          </p:nvPr>
        </p:nvSpPr>
        <p:spPr>
          <a:xfrm>
            <a:off x="1253522" y="1118697"/>
            <a:ext cx="7106900" cy="35600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Harga </a:t>
            </a:r>
            <a:r>
              <a:rPr lang="en-US" dirty="0" err="1"/>
              <a:t>Pokok</a:t>
            </a:r>
            <a:r>
              <a:rPr lang="en-US" dirty="0"/>
              <a:t> Per Pcs 	  : Rp 4.400,-</a:t>
            </a:r>
          </a:p>
          <a:p>
            <a:pPr marL="0" lvl="0" indent="0" algn="l" rtl="0">
              <a:spcBef>
                <a:spcPts val="0"/>
              </a:spcBef>
              <a:spcAft>
                <a:spcPts val="0"/>
              </a:spcAft>
              <a:buClr>
                <a:schemeClr val="dk1"/>
              </a:buClr>
              <a:buSzPts val="1100"/>
              <a:buFont typeface="Arial"/>
              <a:buNone/>
            </a:pPr>
            <a:r>
              <a:rPr lang="en-US" dirty="0"/>
              <a:t>Harga </a:t>
            </a:r>
            <a:r>
              <a:rPr lang="en-US" dirty="0" err="1"/>
              <a:t>Jual</a:t>
            </a:r>
            <a:r>
              <a:rPr lang="en-US" dirty="0"/>
              <a:t> Per Pcs 	  : Rp 6.000,-</a:t>
            </a:r>
          </a:p>
          <a:p>
            <a:pPr marL="0" lvl="0" indent="0" algn="l" rtl="0">
              <a:spcBef>
                <a:spcPts val="0"/>
              </a:spcBef>
              <a:spcAft>
                <a:spcPts val="0"/>
              </a:spcAft>
              <a:buClr>
                <a:schemeClr val="dk1"/>
              </a:buClr>
              <a:buSzPts val="1100"/>
              <a:buFont typeface="Arial"/>
              <a:buNone/>
            </a:pPr>
            <a:r>
              <a:rPr lang="en-US" dirty="0"/>
              <a:t>Target </a:t>
            </a:r>
            <a:r>
              <a:rPr lang="en-US" dirty="0" err="1"/>
              <a:t>Penjualan</a:t>
            </a:r>
            <a:r>
              <a:rPr lang="en-US" dirty="0"/>
              <a:t> Per </a:t>
            </a:r>
            <a:r>
              <a:rPr lang="en-US" dirty="0" err="1"/>
              <a:t>Bulan</a:t>
            </a:r>
            <a:r>
              <a:rPr lang="en-US" dirty="0"/>
              <a:t> : 40 Pcs ( 1 </a:t>
            </a:r>
            <a:r>
              <a:rPr lang="en-US" dirty="0" err="1"/>
              <a:t>hari</a:t>
            </a:r>
            <a:r>
              <a:rPr lang="en-US" dirty="0"/>
              <a:t> 2 Pcs, </a:t>
            </a:r>
            <a:r>
              <a:rPr lang="en-US" dirty="0" err="1"/>
              <a:t>asumsi</a:t>
            </a:r>
            <a:r>
              <a:rPr lang="en-US" dirty="0"/>
              <a:t> 20 </a:t>
            </a:r>
            <a:r>
              <a:rPr lang="en-US" dirty="0" err="1"/>
              <a:t>hari</a:t>
            </a:r>
            <a:r>
              <a:rPr lang="en-US" dirty="0"/>
              <a:t> </a:t>
            </a:r>
            <a:r>
              <a:rPr lang="en-US" dirty="0" err="1"/>
              <a:t>kerja</a:t>
            </a:r>
            <a:r>
              <a:rPr lang="en-US" dirty="0"/>
              <a:t>)</a:t>
            </a:r>
          </a:p>
          <a:p>
            <a:pPr marL="0" lvl="0" indent="0" algn="l" rtl="0">
              <a:spcBef>
                <a:spcPts val="0"/>
              </a:spcBef>
              <a:spcAft>
                <a:spcPts val="0"/>
              </a:spcAft>
              <a:buClr>
                <a:schemeClr val="dk1"/>
              </a:buClr>
              <a:buSzPts val="1100"/>
              <a:buFont typeface="Arial"/>
              <a:buNone/>
            </a:pPr>
            <a:r>
              <a:rPr lang="en-US" dirty="0" err="1"/>
              <a:t>Penjualan</a:t>
            </a:r>
            <a:r>
              <a:rPr lang="en-US" dirty="0"/>
              <a:t> 		  : Rp 6.000,- x 2 x 20 = Rp 240.000,-</a:t>
            </a:r>
          </a:p>
          <a:p>
            <a:pPr marL="0" lvl="0" indent="0" algn="l" rtl="0">
              <a:spcBef>
                <a:spcPts val="0"/>
              </a:spcBef>
              <a:spcAft>
                <a:spcPts val="0"/>
              </a:spcAft>
              <a:buClr>
                <a:schemeClr val="dk1"/>
              </a:buClr>
              <a:buSzPts val="1100"/>
              <a:buFont typeface="Arial"/>
              <a:buNone/>
            </a:pPr>
            <a:r>
              <a:rPr lang="en-US" dirty="0" err="1"/>
              <a:t>Pendapatan</a:t>
            </a:r>
            <a:r>
              <a:rPr lang="en-US" dirty="0"/>
              <a:t> 		  : Rp 240.000,-</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err="1"/>
              <a:t>Biaya</a:t>
            </a:r>
            <a:r>
              <a:rPr lang="en-US" dirty="0"/>
              <a:t>- </a:t>
            </a:r>
            <a:r>
              <a:rPr lang="en-US" dirty="0" err="1"/>
              <a:t>biaya</a:t>
            </a:r>
            <a:r>
              <a:rPr lang="en-US" dirty="0"/>
              <a:t> </a:t>
            </a:r>
          </a:p>
          <a:p>
            <a:pPr marL="0" lvl="0" indent="0" algn="l" rtl="0">
              <a:spcBef>
                <a:spcPts val="0"/>
              </a:spcBef>
              <a:spcAft>
                <a:spcPts val="0"/>
              </a:spcAft>
              <a:buClr>
                <a:schemeClr val="dk1"/>
              </a:buClr>
              <a:buSzPts val="1100"/>
              <a:buFont typeface="Arial"/>
              <a:buNone/>
            </a:pPr>
            <a:r>
              <a:rPr lang="en-US" dirty="0"/>
              <a:t>Harga </a:t>
            </a:r>
            <a:r>
              <a:rPr lang="en-US" dirty="0" err="1"/>
              <a:t>Pokok</a:t>
            </a:r>
            <a:r>
              <a:rPr lang="en-US" dirty="0"/>
              <a:t> 		: Rp 4.400,- x 2 x 20 = Rp 176.000,-</a:t>
            </a:r>
          </a:p>
          <a:p>
            <a:pPr marL="0" lvl="0" indent="0" algn="l" rtl="0">
              <a:spcBef>
                <a:spcPts val="0"/>
              </a:spcBef>
              <a:spcAft>
                <a:spcPts val="0"/>
              </a:spcAft>
              <a:buClr>
                <a:schemeClr val="dk1"/>
              </a:buClr>
              <a:buSzPts val="1100"/>
              <a:buFont typeface="Arial"/>
              <a:buNone/>
            </a:pPr>
            <a:r>
              <a:rPr lang="en-US" dirty="0" err="1"/>
              <a:t>Laba</a:t>
            </a:r>
            <a:r>
              <a:rPr lang="en-US" dirty="0"/>
              <a:t>			: Rp 240.000,- - Rp 176.000</a:t>
            </a:r>
          </a:p>
          <a:p>
            <a:pPr marL="0" lvl="0" indent="0" algn="l" rtl="0">
              <a:spcBef>
                <a:spcPts val="0"/>
              </a:spcBef>
              <a:spcAft>
                <a:spcPts val="0"/>
              </a:spcAft>
              <a:buClr>
                <a:schemeClr val="dk1"/>
              </a:buClr>
              <a:buSzPts val="1100"/>
              <a:buFont typeface="Arial"/>
              <a:buNone/>
            </a:pPr>
            <a:r>
              <a:rPr lang="en-US" dirty="0"/>
              <a:t>			: Rp 64.000,- (</a:t>
            </a:r>
            <a:r>
              <a:rPr lang="en-US" dirty="0" err="1"/>
              <a:t>dalam</a:t>
            </a:r>
            <a:r>
              <a:rPr lang="en-US" dirty="0"/>
              <a:t> 1 </a:t>
            </a:r>
            <a:r>
              <a:rPr lang="en-US" dirty="0" err="1"/>
              <a:t>bulan</a:t>
            </a:r>
            <a:r>
              <a:rPr lang="en-US" dirty="0"/>
              <a:t>)</a:t>
            </a:r>
          </a:p>
          <a:p>
            <a:pPr marL="0" lvl="0" indent="0" algn="l" rtl="0">
              <a:spcBef>
                <a:spcPts val="0"/>
              </a:spcBef>
              <a:spcAft>
                <a:spcPts val="0"/>
              </a:spcAft>
              <a:buClr>
                <a:schemeClr val="dk1"/>
              </a:buClr>
              <a:buSzPts val="1100"/>
              <a:buFont typeface="Arial"/>
              <a:buNone/>
            </a:pPr>
            <a:endParaRPr dirty="0"/>
          </a:p>
        </p:txBody>
      </p:sp>
      <p:grpSp>
        <p:nvGrpSpPr>
          <p:cNvPr id="2004" name="Google Shape;2004;p41"/>
          <p:cNvGrpSpPr/>
          <p:nvPr/>
        </p:nvGrpSpPr>
        <p:grpSpPr>
          <a:xfrm flipH="1">
            <a:off x="7987052" y="951368"/>
            <a:ext cx="360652" cy="334682"/>
            <a:chOff x="3727968" y="4824570"/>
            <a:chExt cx="232110" cy="215382"/>
          </a:xfrm>
        </p:grpSpPr>
        <p:sp>
          <p:nvSpPr>
            <p:cNvPr id="2005" name="Google Shape;2005;p41"/>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41"/>
          <p:cNvGrpSpPr/>
          <p:nvPr/>
        </p:nvGrpSpPr>
        <p:grpSpPr>
          <a:xfrm rot="10182283" flipH="1">
            <a:off x="6806979" y="4239153"/>
            <a:ext cx="360656" cy="334689"/>
            <a:chOff x="3727968" y="4824570"/>
            <a:chExt cx="232110" cy="215382"/>
          </a:xfrm>
        </p:grpSpPr>
        <p:sp>
          <p:nvSpPr>
            <p:cNvPr id="2013" name="Google Shape;2013;p41"/>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6" name="Google Shape;2016;p41"/>
          <p:cNvGrpSpPr/>
          <p:nvPr/>
        </p:nvGrpSpPr>
        <p:grpSpPr>
          <a:xfrm rot="-4070671" flipH="1">
            <a:off x="8148254" y="-134272"/>
            <a:ext cx="1129640" cy="1464478"/>
            <a:chOff x="-2159867" y="539970"/>
            <a:chExt cx="2550700" cy="2550700"/>
          </a:xfrm>
        </p:grpSpPr>
        <p:sp>
          <p:nvSpPr>
            <p:cNvPr id="2017" name="Google Shape;2017;p41"/>
            <p:cNvSpPr/>
            <p:nvPr/>
          </p:nvSpPr>
          <p:spPr>
            <a:xfrm rot="-2700000">
              <a:off x="-1620377" y="747563"/>
              <a:ext cx="1471720" cy="2135515"/>
            </a:xfrm>
            <a:custGeom>
              <a:avLst/>
              <a:gdLst/>
              <a:ahLst/>
              <a:cxnLst/>
              <a:rect l="l" t="t" r="r" b="b"/>
              <a:pathLst>
                <a:path w="18349" h="26625" extrusionOk="0">
                  <a:moveTo>
                    <a:pt x="9686" y="0"/>
                  </a:moveTo>
                  <a:lnTo>
                    <a:pt x="4619" y="139"/>
                  </a:lnTo>
                  <a:lnTo>
                    <a:pt x="2400" y="2006"/>
                  </a:lnTo>
                  <a:lnTo>
                    <a:pt x="3819" y="3787"/>
                  </a:lnTo>
                  <a:lnTo>
                    <a:pt x="9729" y="3958"/>
                  </a:lnTo>
                  <a:cubicBezTo>
                    <a:pt x="9729" y="3958"/>
                    <a:pt x="8824" y="5030"/>
                    <a:pt x="8563" y="5030"/>
                  </a:cubicBezTo>
                  <a:cubicBezTo>
                    <a:pt x="8552" y="5030"/>
                    <a:pt x="8543" y="5028"/>
                    <a:pt x="8534" y="5024"/>
                  </a:cubicBezTo>
                  <a:cubicBezTo>
                    <a:pt x="8310" y="4896"/>
                    <a:pt x="2614" y="4534"/>
                    <a:pt x="2614" y="4534"/>
                  </a:cubicBezTo>
                  <a:lnTo>
                    <a:pt x="971" y="7297"/>
                  </a:lnTo>
                  <a:cubicBezTo>
                    <a:pt x="971" y="7297"/>
                    <a:pt x="971" y="8673"/>
                    <a:pt x="1152" y="8673"/>
                  </a:cubicBezTo>
                  <a:cubicBezTo>
                    <a:pt x="1156" y="8674"/>
                    <a:pt x="1165" y="8675"/>
                    <a:pt x="1180" y="8675"/>
                  </a:cubicBezTo>
                  <a:cubicBezTo>
                    <a:pt x="1619" y="8675"/>
                    <a:pt x="6795" y="8054"/>
                    <a:pt x="6795" y="8054"/>
                  </a:cubicBezTo>
                  <a:lnTo>
                    <a:pt x="6795" y="8054"/>
                  </a:lnTo>
                  <a:cubicBezTo>
                    <a:pt x="6795" y="8054"/>
                    <a:pt x="2838" y="9291"/>
                    <a:pt x="2752" y="9473"/>
                  </a:cubicBezTo>
                  <a:cubicBezTo>
                    <a:pt x="2667" y="9601"/>
                    <a:pt x="0" y="12588"/>
                    <a:pt x="128" y="12673"/>
                  </a:cubicBezTo>
                  <a:cubicBezTo>
                    <a:pt x="267" y="12758"/>
                    <a:pt x="1110" y="13868"/>
                    <a:pt x="1110" y="13868"/>
                  </a:cubicBezTo>
                  <a:lnTo>
                    <a:pt x="5643" y="12534"/>
                  </a:lnTo>
                  <a:lnTo>
                    <a:pt x="1686" y="14849"/>
                  </a:lnTo>
                  <a:cubicBezTo>
                    <a:pt x="1686" y="14849"/>
                    <a:pt x="704" y="16801"/>
                    <a:pt x="886" y="16940"/>
                  </a:cubicBezTo>
                  <a:cubicBezTo>
                    <a:pt x="1062" y="17023"/>
                    <a:pt x="1573" y="18543"/>
                    <a:pt x="2003" y="18543"/>
                  </a:cubicBezTo>
                  <a:cubicBezTo>
                    <a:pt x="2015" y="18543"/>
                    <a:pt x="2026" y="18542"/>
                    <a:pt x="2038" y="18540"/>
                  </a:cubicBezTo>
                  <a:cubicBezTo>
                    <a:pt x="2486" y="18455"/>
                    <a:pt x="4352" y="17249"/>
                    <a:pt x="4352" y="17249"/>
                  </a:cubicBezTo>
                  <a:lnTo>
                    <a:pt x="4747" y="18316"/>
                  </a:lnTo>
                  <a:cubicBezTo>
                    <a:pt x="4747" y="18316"/>
                    <a:pt x="2976" y="21250"/>
                    <a:pt x="3019" y="21474"/>
                  </a:cubicBezTo>
                  <a:cubicBezTo>
                    <a:pt x="3062" y="21740"/>
                    <a:pt x="3371" y="24759"/>
                    <a:pt x="3552" y="24855"/>
                  </a:cubicBezTo>
                  <a:cubicBezTo>
                    <a:pt x="3719" y="24934"/>
                    <a:pt x="4778" y="26625"/>
                    <a:pt x="5122" y="26625"/>
                  </a:cubicBezTo>
                  <a:cubicBezTo>
                    <a:pt x="5152" y="26625"/>
                    <a:pt x="5177" y="26612"/>
                    <a:pt x="5195" y="26583"/>
                  </a:cubicBezTo>
                  <a:cubicBezTo>
                    <a:pt x="5419" y="26274"/>
                    <a:pt x="7062" y="22850"/>
                    <a:pt x="7105" y="22626"/>
                  </a:cubicBezTo>
                  <a:cubicBezTo>
                    <a:pt x="7147" y="22455"/>
                    <a:pt x="6614" y="18135"/>
                    <a:pt x="6710" y="17921"/>
                  </a:cubicBezTo>
                  <a:cubicBezTo>
                    <a:pt x="6753" y="17740"/>
                    <a:pt x="6795" y="16097"/>
                    <a:pt x="6795" y="16097"/>
                  </a:cubicBezTo>
                  <a:cubicBezTo>
                    <a:pt x="6795" y="16097"/>
                    <a:pt x="7804" y="18807"/>
                    <a:pt x="7996" y="18807"/>
                  </a:cubicBezTo>
                  <a:cubicBezTo>
                    <a:pt x="7998" y="18807"/>
                    <a:pt x="7999" y="18807"/>
                    <a:pt x="8001" y="18807"/>
                  </a:cubicBezTo>
                  <a:cubicBezTo>
                    <a:pt x="8148" y="18807"/>
                    <a:pt x="9665" y="19237"/>
                    <a:pt x="10130" y="19237"/>
                  </a:cubicBezTo>
                  <a:cubicBezTo>
                    <a:pt x="10204" y="19237"/>
                    <a:pt x="10251" y="19226"/>
                    <a:pt x="10262" y="19201"/>
                  </a:cubicBezTo>
                  <a:cubicBezTo>
                    <a:pt x="10348" y="19031"/>
                    <a:pt x="10262" y="16673"/>
                    <a:pt x="10262" y="16673"/>
                  </a:cubicBezTo>
                  <a:cubicBezTo>
                    <a:pt x="10262" y="16673"/>
                    <a:pt x="7777" y="12897"/>
                    <a:pt x="7819" y="12758"/>
                  </a:cubicBezTo>
                  <a:cubicBezTo>
                    <a:pt x="7819" y="12588"/>
                    <a:pt x="8171" y="11830"/>
                    <a:pt x="8171" y="11830"/>
                  </a:cubicBezTo>
                  <a:lnTo>
                    <a:pt x="10572" y="16055"/>
                  </a:lnTo>
                  <a:lnTo>
                    <a:pt x="12801" y="16588"/>
                  </a:lnTo>
                  <a:cubicBezTo>
                    <a:pt x="12801" y="16588"/>
                    <a:pt x="13462" y="14849"/>
                    <a:pt x="13420" y="14668"/>
                  </a:cubicBezTo>
                  <a:cubicBezTo>
                    <a:pt x="13334" y="14454"/>
                    <a:pt x="12534" y="12940"/>
                    <a:pt x="12534" y="12940"/>
                  </a:cubicBezTo>
                  <a:lnTo>
                    <a:pt x="12534" y="12940"/>
                  </a:lnTo>
                  <a:lnTo>
                    <a:pt x="14263" y="13334"/>
                  </a:lnTo>
                  <a:cubicBezTo>
                    <a:pt x="14263" y="13334"/>
                    <a:pt x="14529" y="11916"/>
                    <a:pt x="14529" y="11734"/>
                  </a:cubicBezTo>
                  <a:cubicBezTo>
                    <a:pt x="14529" y="11564"/>
                    <a:pt x="13953" y="9206"/>
                    <a:pt x="13868" y="9025"/>
                  </a:cubicBezTo>
                  <a:cubicBezTo>
                    <a:pt x="13772" y="8897"/>
                    <a:pt x="12214" y="6497"/>
                    <a:pt x="12214" y="6497"/>
                  </a:cubicBezTo>
                  <a:lnTo>
                    <a:pt x="12748" y="6401"/>
                  </a:lnTo>
                  <a:lnTo>
                    <a:pt x="15020" y="10230"/>
                  </a:lnTo>
                  <a:lnTo>
                    <a:pt x="17111" y="11873"/>
                  </a:lnTo>
                  <a:cubicBezTo>
                    <a:pt x="17111" y="11873"/>
                    <a:pt x="18263" y="11297"/>
                    <a:pt x="18306" y="10988"/>
                  </a:cubicBezTo>
                  <a:cubicBezTo>
                    <a:pt x="18348" y="10668"/>
                    <a:pt x="17153" y="6625"/>
                    <a:pt x="17153" y="6625"/>
                  </a:cubicBezTo>
                  <a:lnTo>
                    <a:pt x="15063" y="587"/>
                  </a:lnTo>
                  <a:lnTo>
                    <a:pt x="13686" y="854"/>
                  </a:lnTo>
                  <a:cubicBezTo>
                    <a:pt x="13505" y="758"/>
                    <a:pt x="9686" y="0"/>
                    <a:pt x="9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rot="-2700000">
              <a:off x="-1848347" y="1189916"/>
              <a:ext cx="688017" cy="81410"/>
            </a:xfrm>
            <a:custGeom>
              <a:avLst/>
              <a:gdLst/>
              <a:ahLst/>
              <a:cxnLst/>
              <a:rect l="l" t="t" r="r" b="b"/>
              <a:pathLst>
                <a:path w="8578" h="1015" extrusionOk="0">
                  <a:moveTo>
                    <a:pt x="8492" y="1"/>
                  </a:moveTo>
                  <a:lnTo>
                    <a:pt x="8438" y="44"/>
                  </a:lnTo>
                  <a:cubicBezTo>
                    <a:pt x="7862" y="86"/>
                    <a:pt x="7329" y="129"/>
                    <a:pt x="6753" y="172"/>
                  </a:cubicBezTo>
                  <a:cubicBezTo>
                    <a:pt x="6177" y="214"/>
                    <a:pt x="5601" y="268"/>
                    <a:pt x="5068" y="310"/>
                  </a:cubicBezTo>
                  <a:cubicBezTo>
                    <a:pt x="3958" y="353"/>
                    <a:pt x="2838" y="438"/>
                    <a:pt x="1729" y="438"/>
                  </a:cubicBezTo>
                  <a:cubicBezTo>
                    <a:pt x="1153" y="438"/>
                    <a:pt x="577" y="438"/>
                    <a:pt x="0" y="268"/>
                  </a:cubicBezTo>
                  <a:lnTo>
                    <a:pt x="0" y="268"/>
                  </a:lnTo>
                  <a:cubicBezTo>
                    <a:pt x="128" y="396"/>
                    <a:pt x="395" y="481"/>
                    <a:pt x="491" y="481"/>
                  </a:cubicBezTo>
                  <a:cubicBezTo>
                    <a:pt x="619" y="534"/>
                    <a:pt x="801" y="577"/>
                    <a:pt x="929" y="620"/>
                  </a:cubicBezTo>
                  <a:cubicBezTo>
                    <a:pt x="1238" y="705"/>
                    <a:pt x="1505" y="801"/>
                    <a:pt x="1825" y="844"/>
                  </a:cubicBezTo>
                  <a:cubicBezTo>
                    <a:pt x="2401" y="929"/>
                    <a:pt x="3019" y="1014"/>
                    <a:pt x="3638" y="1014"/>
                  </a:cubicBezTo>
                  <a:cubicBezTo>
                    <a:pt x="4843" y="1014"/>
                    <a:pt x="6092" y="886"/>
                    <a:pt x="7244" y="481"/>
                  </a:cubicBezTo>
                  <a:cubicBezTo>
                    <a:pt x="7692" y="353"/>
                    <a:pt x="8129" y="172"/>
                    <a:pt x="85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rot="-2700000">
              <a:off x="-1069117" y="1191422"/>
              <a:ext cx="210624" cy="484371"/>
            </a:xfrm>
            <a:custGeom>
              <a:avLst/>
              <a:gdLst/>
              <a:ahLst/>
              <a:cxnLst/>
              <a:rect l="l" t="t" r="r" b="b"/>
              <a:pathLst>
                <a:path w="2626" h="6039" extrusionOk="0">
                  <a:moveTo>
                    <a:pt x="1" y="1"/>
                  </a:moveTo>
                  <a:cubicBezTo>
                    <a:pt x="182" y="1686"/>
                    <a:pt x="716" y="3329"/>
                    <a:pt x="1601" y="4759"/>
                  </a:cubicBezTo>
                  <a:cubicBezTo>
                    <a:pt x="1910" y="5196"/>
                    <a:pt x="2220" y="5687"/>
                    <a:pt x="2625" y="6039"/>
                  </a:cubicBezTo>
                  <a:lnTo>
                    <a:pt x="2625" y="5911"/>
                  </a:lnTo>
                  <a:cubicBezTo>
                    <a:pt x="2177" y="5239"/>
                    <a:pt x="1868" y="4439"/>
                    <a:pt x="1601" y="3692"/>
                  </a:cubicBezTo>
                  <a:cubicBezTo>
                    <a:pt x="1292" y="2838"/>
                    <a:pt x="1068" y="1996"/>
                    <a:pt x="673" y="1196"/>
                  </a:cubicBezTo>
                  <a:cubicBezTo>
                    <a:pt x="577" y="972"/>
                    <a:pt x="492" y="758"/>
                    <a:pt x="353" y="534"/>
                  </a:cubicBezTo>
                  <a:cubicBezTo>
                    <a:pt x="225" y="353"/>
                    <a:pt x="140" y="172"/>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rot="-2700000">
              <a:off x="-1174259" y="2065105"/>
              <a:ext cx="292676" cy="256743"/>
            </a:xfrm>
            <a:custGeom>
              <a:avLst/>
              <a:gdLst/>
              <a:ahLst/>
              <a:cxnLst/>
              <a:rect l="l" t="t" r="r" b="b"/>
              <a:pathLst>
                <a:path w="3649" h="3201" extrusionOk="0">
                  <a:moveTo>
                    <a:pt x="3649" y="0"/>
                  </a:moveTo>
                  <a:cubicBezTo>
                    <a:pt x="3510" y="86"/>
                    <a:pt x="3425" y="182"/>
                    <a:pt x="3329" y="267"/>
                  </a:cubicBezTo>
                  <a:cubicBezTo>
                    <a:pt x="3201" y="406"/>
                    <a:pt x="3115" y="491"/>
                    <a:pt x="2977" y="619"/>
                  </a:cubicBezTo>
                  <a:cubicBezTo>
                    <a:pt x="2753" y="886"/>
                    <a:pt x="2529" y="1110"/>
                    <a:pt x="2315" y="1377"/>
                  </a:cubicBezTo>
                  <a:cubicBezTo>
                    <a:pt x="1910" y="1825"/>
                    <a:pt x="1419" y="2273"/>
                    <a:pt x="886" y="2625"/>
                  </a:cubicBezTo>
                  <a:cubicBezTo>
                    <a:pt x="576" y="2849"/>
                    <a:pt x="310" y="3019"/>
                    <a:pt x="0" y="3201"/>
                  </a:cubicBezTo>
                  <a:lnTo>
                    <a:pt x="86" y="3201"/>
                  </a:lnTo>
                  <a:cubicBezTo>
                    <a:pt x="224" y="3201"/>
                    <a:pt x="395" y="3158"/>
                    <a:pt x="576" y="3115"/>
                  </a:cubicBezTo>
                  <a:cubicBezTo>
                    <a:pt x="1195" y="2934"/>
                    <a:pt x="1782" y="2582"/>
                    <a:pt x="2219" y="2091"/>
                  </a:cubicBezTo>
                  <a:cubicBezTo>
                    <a:pt x="2795" y="1515"/>
                    <a:pt x="3243" y="758"/>
                    <a:pt x="3649"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rot="-2700000">
              <a:off x="-1050334" y="1198784"/>
              <a:ext cx="196026" cy="452689"/>
            </a:xfrm>
            <a:custGeom>
              <a:avLst/>
              <a:gdLst/>
              <a:ahLst/>
              <a:cxnLst/>
              <a:rect l="l" t="t" r="r" b="b"/>
              <a:pathLst>
                <a:path w="2444" h="5644" extrusionOk="0">
                  <a:moveTo>
                    <a:pt x="1" y="1"/>
                  </a:moveTo>
                  <a:lnTo>
                    <a:pt x="1" y="1"/>
                  </a:lnTo>
                  <a:cubicBezTo>
                    <a:pt x="43" y="86"/>
                    <a:pt x="43" y="129"/>
                    <a:pt x="86" y="172"/>
                  </a:cubicBezTo>
                  <a:cubicBezTo>
                    <a:pt x="225" y="353"/>
                    <a:pt x="310" y="534"/>
                    <a:pt x="406" y="748"/>
                  </a:cubicBezTo>
                  <a:cubicBezTo>
                    <a:pt x="577" y="1153"/>
                    <a:pt x="715" y="1548"/>
                    <a:pt x="886" y="1953"/>
                  </a:cubicBezTo>
                  <a:cubicBezTo>
                    <a:pt x="1153" y="2796"/>
                    <a:pt x="1419" y="3639"/>
                    <a:pt x="1782" y="4481"/>
                  </a:cubicBezTo>
                  <a:cubicBezTo>
                    <a:pt x="1953" y="4887"/>
                    <a:pt x="2134" y="5239"/>
                    <a:pt x="2401" y="5644"/>
                  </a:cubicBezTo>
                  <a:cubicBezTo>
                    <a:pt x="2443" y="4801"/>
                    <a:pt x="2315" y="3948"/>
                    <a:pt x="2049" y="3201"/>
                  </a:cubicBezTo>
                  <a:cubicBezTo>
                    <a:pt x="1910" y="2753"/>
                    <a:pt x="1686" y="2305"/>
                    <a:pt x="1473" y="1910"/>
                  </a:cubicBezTo>
                  <a:cubicBezTo>
                    <a:pt x="1206" y="1462"/>
                    <a:pt x="843" y="1068"/>
                    <a:pt x="534" y="662"/>
                  </a:cubicBezTo>
                  <a:cubicBezTo>
                    <a:pt x="353" y="438"/>
                    <a:pt x="182" y="214"/>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rot="-2700000">
              <a:off x="-656721" y="2261126"/>
              <a:ext cx="96730" cy="477553"/>
            </a:xfrm>
            <a:custGeom>
              <a:avLst/>
              <a:gdLst/>
              <a:ahLst/>
              <a:cxnLst/>
              <a:rect l="l" t="t" r="r" b="b"/>
              <a:pathLst>
                <a:path w="1206" h="5954" extrusionOk="0">
                  <a:moveTo>
                    <a:pt x="982" y="1"/>
                  </a:moveTo>
                  <a:cubicBezTo>
                    <a:pt x="939" y="182"/>
                    <a:pt x="843" y="353"/>
                    <a:pt x="800" y="534"/>
                  </a:cubicBezTo>
                  <a:cubicBezTo>
                    <a:pt x="715" y="716"/>
                    <a:pt x="672" y="929"/>
                    <a:pt x="630" y="1110"/>
                  </a:cubicBezTo>
                  <a:cubicBezTo>
                    <a:pt x="534" y="1516"/>
                    <a:pt x="448" y="1910"/>
                    <a:pt x="406" y="2316"/>
                  </a:cubicBezTo>
                  <a:cubicBezTo>
                    <a:pt x="310" y="3158"/>
                    <a:pt x="267" y="4001"/>
                    <a:pt x="182" y="4801"/>
                  </a:cubicBezTo>
                  <a:cubicBezTo>
                    <a:pt x="139" y="5196"/>
                    <a:pt x="96" y="5601"/>
                    <a:pt x="0" y="5953"/>
                  </a:cubicBezTo>
                  <a:cubicBezTo>
                    <a:pt x="448" y="5334"/>
                    <a:pt x="800" y="4620"/>
                    <a:pt x="982" y="3862"/>
                  </a:cubicBezTo>
                  <a:cubicBezTo>
                    <a:pt x="1206" y="2977"/>
                    <a:pt x="1206" y="2049"/>
                    <a:pt x="1110" y="1153"/>
                  </a:cubicBezTo>
                  <a:cubicBezTo>
                    <a:pt x="1067" y="758"/>
                    <a:pt x="1024" y="353"/>
                    <a:pt x="982"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rot="-2700000">
              <a:off x="-1181458" y="2067827"/>
              <a:ext cx="291874" cy="256743"/>
            </a:xfrm>
            <a:custGeom>
              <a:avLst/>
              <a:gdLst/>
              <a:ahLst/>
              <a:cxnLst/>
              <a:rect l="l" t="t" r="r" b="b"/>
              <a:pathLst>
                <a:path w="3639" h="3201" extrusionOk="0">
                  <a:moveTo>
                    <a:pt x="3639" y="1"/>
                  </a:moveTo>
                  <a:lnTo>
                    <a:pt x="3639" y="1"/>
                  </a:lnTo>
                  <a:cubicBezTo>
                    <a:pt x="2487" y="353"/>
                    <a:pt x="1462" y="1068"/>
                    <a:pt x="705" y="2049"/>
                  </a:cubicBezTo>
                  <a:cubicBezTo>
                    <a:pt x="481" y="2316"/>
                    <a:pt x="310" y="2582"/>
                    <a:pt x="172" y="2892"/>
                  </a:cubicBezTo>
                  <a:cubicBezTo>
                    <a:pt x="129" y="2977"/>
                    <a:pt x="86" y="3020"/>
                    <a:pt x="44" y="3116"/>
                  </a:cubicBezTo>
                  <a:cubicBezTo>
                    <a:pt x="1" y="3158"/>
                    <a:pt x="1" y="3201"/>
                    <a:pt x="44" y="3201"/>
                  </a:cubicBezTo>
                  <a:cubicBezTo>
                    <a:pt x="577" y="2892"/>
                    <a:pt x="1110" y="2529"/>
                    <a:pt x="1601" y="2092"/>
                  </a:cubicBezTo>
                  <a:cubicBezTo>
                    <a:pt x="1868" y="1868"/>
                    <a:pt x="2081" y="1644"/>
                    <a:pt x="2305" y="1420"/>
                  </a:cubicBezTo>
                  <a:cubicBezTo>
                    <a:pt x="2529" y="1196"/>
                    <a:pt x="2753" y="929"/>
                    <a:pt x="2935" y="662"/>
                  </a:cubicBezTo>
                  <a:cubicBezTo>
                    <a:pt x="3063" y="534"/>
                    <a:pt x="3201" y="395"/>
                    <a:pt x="3329" y="310"/>
                  </a:cubicBezTo>
                  <a:cubicBezTo>
                    <a:pt x="3415" y="182"/>
                    <a:pt x="3511" y="86"/>
                    <a:pt x="363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rot="-2700000">
              <a:off x="-1686289" y="1582546"/>
              <a:ext cx="481804" cy="100179"/>
            </a:xfrm>
            <a:custGeom>
              <a:avLst/>
              <a:gdLst/>
              <a:ahLst/>
              <a:cxnLst/>
              <a:rect l="l" t="t" r="r" b="b"/>
              <a:pathLst>
                <a:path w="6007" h="1249" extrusionOk="0">
                  <a:moveTo>
                    <a:pt x="3777" y="1"/>
                  </a:moveTo>
                  <a:cubicBezTo>
                    <a:pt x="2849" y="1"/>
                    <a:pt x="1910" y="225"/>
                    <a:pt x="1067" y="630"/>
                  </a:cubicBezTo>
                  <a:cubicBezTo>
                    <a:pt x="673" y="801"/>
                    <a:pt x="310" y="1025"/>
                    <a:pt x="1" y="1249"/>
                  </a:cubicBezTo>
                  <a:cubicBezTo>
                    <a:pt x="801" y="1249"/>
                    <a:pt x="1601" y="1068"/>
                    <a:pt x="2401" y="897"/>
                  </a:cubicBezTo>
                  <a:cubicBezTo>
                    <a:pt x="3244" y="673"/>
                    <a:pt x="4140" y="449"/>
                    <a:pt x="4982" y="268"/>
                  </a:cubicBezTo>
                  <a:cubicBezTo>
                    <a:pt x="5249" y="225"/>
                    <a:pt x="5473" y="225"/>
                    <a:pt x="5740" y="182"/>
                  </a:cubicBezTo>
                  <a:lnTo>
                    <a:pt x="6006" y="182"/>
                  </a:lnTo>
                  <a:cubicBezTo>
                    <a:pt x="5249" y="140"/>
                    <a:pt x="4534" y="1"/>
                    <a:pt x="37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rot="-2700000">
              <a:off x="-886128" y="1848910"/>
              <a:ext cx="192577" cy="338875"/>
            </a:xfrm>
            <a:custGeom>
              <a:avLst/>
              <a:gdLst/>
              <a:ahLst/>
              <a:cxnLst/>
              <a:rect l="l" t="t" r="r" b="b"/>
              <a:pathLst>
                <a:path w="2401" h="4225" extrusionOk="0">
                  <a:moveTo>
                    <a:pt x="0" y="0"/>
                  </a:moveTo>
                  <a:cubicBezTo>
                    <a:pt x="224" y="1376"/>
                    <a:pt x="534" y="2934"/>
                    <a:pt x="1686" y="3830"/>
                  </a:cubicBezTo>
                  <a:cubicBezTo>
                    <a:pt x="1824" y="3958"/>
                    <a:pt x="1995" y="4043"/>
                    <a:pt x="2134" y="4096"/>
                  </a:cubicBezTo>
                  <a:cubicBezTo>
                    <a:pt x="2219" y="4139"/>
                    <a:pt x="2262" y="4182"/>
                    <a:pt x="2358" y="4224"/>
                  </a:cubicBezTo>
                  <a:lnTo>
                    <a:pt x="2400" y="4224"/>
                  </a:lnTo>
                  <a:cubicBezTo>
                    <a:pt x="1952" y="3734"/>
                    <a:pt x="1600" y="3200"/>
                    <a:pt x="1248" y="2667"/>
                  </a:cubicBezTo>
                  <a:cubicBezTo>
                    <a:pt x="1110" y="2400"/>
                    <a:pt x="928" y="2091"/>
                    <a:pt x="800" y="1824"/>
                  </a:cubicBezTo>
                  <a:cubicBezTo>
                    <a:pt x="662" y="1515"/>
                    <a:pt x="576" y="1206"/>
                    <a:pt x="448" y="939"/>
                  </a:cubicBezTo>
                  <a:cubicBezTo>
                    <a:pt x="352" y="757"/>
                    <a:pt x="310" y="576"/>
                    <a:pt x="224" y="405"/>
                  </a:cubicBezTo>
                  <a:cubicBezTo>
                    <a:pt x="128" y="267"/>
                    <a:pt x="86" y="139"/>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1"/>
            <p:cNvSpPr/>
            <p:nvPr/>
          </p:nvSpPr>
          <p:spPr>
            <a:xfrm rot="-2700000">
              <a:off x="-659071" y="2347160"/>
              <a:ext cx="85661" cy="416756"/>
            </a:xfrm>
            <a:custGeom>
              <a:avLst/>
              <a:gdLst/>
              <a:ahLst/>
              <a:cxnLst/>
              <a:rect l="l" t="t" r="r" b="b"/>
              <a:pathLst>
                <a:path w="1068" h="5196" extrusionOk="0">
                  <a:moveTo>
                    <a:pt x="1067" y="1"/>
                  </a:moveTo>
                  <a:lnTo>
                    <a:pt x="1067" y="1"/>
                  </a:lnTo>
                  <a:cubicBezTo>
                    <a:pt x="897" y="396"/>
                    <a:pt x="715" y="758"/>
                    <a:pt x="587" y="1153"/>
                  </a:cubicBezTo>
                  <a:cubicBezTo>
                    <a:pt x="406" y="1601"/>
                    <a:pt x="320" y="2092"/>
                    <a:pt x="182" y="2529"/>
                  </a:cubicBezTo>
                  <a:cubicBezTo>
                    <a:pt x="96" y="2977"/>
                    <a:pt x="0" y="3425"/>
                    <a:pt x="96" y="3862"/>
                  </a:cubicBezTo>
                  <a:cubicBezTo>
                    <a:pt x="182" y="4310"/>
                    <a:pt x="320" y="4759"/>
                    <a:pt x="448" y="5196"/>
                  </a:cubicBezTo>
                  <a:cubicBezTo>
                    <a:pt x="534" y="4844"/>
                    <a:pt x="587" y="4492"/>
                    <a:pt x="630" y="4129"/>
                  </a:cubicBezTo>
                  <a:cubicBezTo>
                    <a:pt x="673" y="3734"/>
                    <a:pt x="673" y="3286"/>
                    <a:pt x="715" y="2849"/>
                  </a:cubicBezTo>
                  <a:cubicBezTo>
                    <a:pt x="758" y="2049"/>
                    <a:pt x="801" y="1249"/>
                    <a:pt x="982" y="449"/>
                  </a:cubicBezTo>
                  <a:cubicBezTo>
                    <a:pt x="1025" y="310"/>
                    <a:pt x="1025" y="129"/>
                    <a:pt x="106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1"/>
            <p:cNvSpPr/>
            <p:nvPr/>
          </p:nvSpPr>
          <p:spPr>
            <a:xfrm rot="-2700000">
              <a:off x="-1485251" y="1782586"/>
              <a:ext cx="470655" cy="256743"/>
            </a:xfrm>
            <a:custGeom>
              <a:avLst/>
              <a:gdLst/>
              <a:ahLst/>
              <a:cxnLst/>
              <a:rect l="l" t="t" r="r" b="b"/>
              <a:pathLst>
                <a:path w="5868" h="3201" extrusionOk="0">
                  <a:moveTo>
                    <a:pt x="5867" y="0"/>
                  </a:moveTo>
                  <a:cubicBezTo>
                    <a:pt x="4129" y="405"/>
                    <a:pt x="2304" y="854"/>
                    <a:pt x="928" y="2048"/>
                  </a:cubicBezTo>
                  <a:cubicBezTo>
                    <a:pt x="619" y="2358"/>
                    <a:pt x="310" y="2667"/>
                    <a:pt x="86" y="3072"/>
                  </a:cubicBezTo>
                  <a:cubicBezTo>
                    <a:pt x="86" y="3072"/>
                    <a:pt x="0" y="3158"/>
                    <a:pt x="0" y="3200"/>
                  </a:cubicBezTo>
                  <a:cubicBezTo>
                    <a:pt x="395" y="3158"/>
                    <a:pt x="800" y="3030"/>
                    <a:pt x="1195" y="2848"/>
                  </a:cubicBezTo>
                  <a:cubicBezTo>
                    <a:pt x="1643" y="2667"/>
                    <a:pt x="1995" y="2454"/>
                    <a:pt x="2400" y="2187"/>
                  </a:cubicBezTo>
                  <a:cubicBezTo>
                    <a:pt x="2752" y="1920"/>
                    <a:pt x="3158" y="1600"/>
                    <a:pt x="3553" y="1334"/>
                  </a:cubicBezTo>
                  <a:cubicBezTo>
                    <a:pt x="3905" y="1120"/>
                    <a:pt x="4310" y="939"/>
                    <a:pt x="4662" y="758"/>
                  </a:cubicBezTo>
                  <a:cubicBezTo>
                    <a:pt x="4886" y="630"/>
                    <a:pt x="5110" y="534"/>
                    <a:pt x="5291" y="405"/>
                  </a:cubicBezTo>
                  <a:cubicBezTo>
                    <a:pt x="5419" y="363"/>
                    <a:pt x="5505" y="267"/>
                    <a:pt x="5601" y="224"/>
                  </a:cubicBezTo>
                  <a:cubicBezTo>
                    <a:pt x="5686" y="139"/>
                    <a:pt x="5771" y="96"/>
                    <a:pt x="5867"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1"/>
            <p:cNvSpPr/>
            <p:nvPr/>
          </p:nvSpPr>
          <p:spPr>
            <a:xfrm rot="-2700000">
              <a:off x="-1686988" y="1592556"/>
              <a:ext cx="523753" cy="100179"/>
            </a:xfrm>
            <a:custGeom>
              <a:avLst/>
              <a:gdLst/>
              <a:ahLst/>
              <a:cxnLst/>
              <a:rect l="l" t="t" r="r" b="b"/>
              <a:pathLst>
                <a:path w="6530" h="1249" extrusionOk="0">
                  <a:moveTo>
                    <a:pt x="5953" y="1"/>
                  </a:moveTo>
                  <a:cubicBezTo>
                    <a:pt x="5729" y="1"/>
                    <a:pt x="5505" y="54"/>
                    <a:pt x="5335" y="54"/>
                  </a:cubicBezTo>
                  <a:cubicBezTo>
                    <a:pt x="4887" y="139"/>
                    <a:pt x="4439" y="225"/>
                    <a:pt x="4001" y="321"/>
                  </a:cubicBezTo>
                  <a:cubicBezTo>
                    <a:pt x="3148" y="534"/>
                    <a:pt x="2305" y="758"/>
                    <a:pt x="1420" y="939"/>
                  </a:cubicBezTo>
                  <a:cubicBezTo>
                    <a:pt x="972" y="982"/>
                    <a:pt x="577" y="1025"/>
                    <a:pt x="129" y="1025"/>
                  </a:cubicBezTo>
                  <a:cubicBezTo>
                    <a:pt x="86" y="1067"/>
                    <a:pt x="44" y="1067"/>
                    <a:pt x="1" y="1121"/>
                  </a:cubicBezTo>
                  <a:cubicBezTo>
                    <a:pt x="438" y="1249"/>
                    <a:pt x="972" y="1249"/>
                    <a:pt x="1420" y="1249"/>
                  </a:cubicBezTo>
                  <a:cubicBezTo>
                    <a:pt x="1910" y="1249"/>
                    <a:pt x="2401" y="1249"/>
                    <a:pt x="2839" y="1163"/>
                  </a:cubicBezTo>
                  <a:cubicBezTo>
                    <a:pt x="3820" y="1025"/>
                    <a:pt x="4748" y="801"/>
                    <a:pt x="5644" y="406"/>
                  </a:cubicBezTo>
                  <a:cubicBezTo>
                    <a:pt x="5953" y="267"/>
                    <a:pt x="6220" y="139"/>
                    <a:pt x="652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1"/>
            <p:cNvSpPr/>
            <p:nvPr/>
          </p:nvSpPr>
          <p:spPr>
            <a:xfrm rot="-2700000">
              <a:off x="-1475049" y="1799516"/>
              <a:ext cx="462956" cy="246476"/>
            </a:xfrm>
            <a:custGeom>
              <a:avLst/>
              <a:gdLst/>
              <a:ahLst/>
              <a:cxnLst/>
              <a:rect l="l" t="t" r="r" b="b"/>
              <a:pathLst>
                <a:path w="5772" h="3073" extrusionOk="0">
                  <a:moveTo>
                    <a:pt x="5771" y="0"/>
                  </a:moveTo>
                  <a:cubicBezTo>
                    <a:pt x="5643" y="96"/>
                    <a:pt x="5558" y="139"/>
                    <a:pt x="5462" y="224"/>
                  </a:cubicBezTo>
                  <a:cubicBezTo>
                    <a:pt x="5291" y="363"/>
                    <a:pt x="5067" y="448"/>
                    <a:pt x="4886" y="534"/>
                  </a:cubicBezTo>
                  <a:cubicBezTo>
                    <a:pt x="4491" y="715"/>
                    <a:pt x="4086" y="896"/>
                    <a:pt x="3691" y="1110"/>
                  </a:cubicBezTo>
                  <a:cubicBezTo>
                    <a:pt x="3286" y="1334"/>
                    <a:pt x="2934" y="1643"/>
                    <a:pt x="2528" y="1910"/>
                  </a:cubicBezTo>
                  <a:cubicBezTo>
                    <a:pt x="2176" y="2230"/>
                    <a:pt x="1771" y="2443"/>
                    <a:pt x="1334" y="2624"/>
                  </a:cubicBezTo>
                  <a:cubicBezTo>
                    <a:pt x="928" y="2848"/>
                    <a:pt x="491" y="2976"/>
                    <a:pt x="0" y="3030"/>
                  </a:cubicBezTo>
                  <a:cubicBezTo>
                    <a:pt x="22" y="3051"/>
                    <a:pt x="43" y="3051"/>
                    <a:pt x="59" y="3051"/>
                  </a:cubicBezTo>
                  <a:cubicBezTo>
                    <a:pt x="75" y="3051"/>
                    <a:pt x="86" y="3051"/>
                    <a:pt x="86" y="3072"/>
                  </a:cubicBezTo>
                  <a:lnTo>
                    <a:pt x="438" y="3072"/>
                  </a:lnTo>
                  <a:cubicBezTo>
                    <a:pt x="662" y="3030"/>
                    <a:pt x="886" y="2976"/>
                    <a:pt x="1110" y="2934"/>
                  </a:cubicBezTo>
                  <a:cubicBezTo>
                    <a:pt x="1995" y="2710"/>
                    <a:pt x="2795" y="2358"/>
                    <a:pt x="3595" y="1867"/>
                  </a:cubicBezTo>
                  <a:cubicBezTo>
                    <a:pt x="4001" y="1600"/>
                    <a:pt x="4438" y="1334"/>
                    <a:pt x="4801" y="982"/>
                  </a:cubicBezTo>
                  <a:cubicBezTo>
                    <a:pt x="5153" y="715"/>
                    <a:pt x="5505" y="406"/>
                    <a:pt x="577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rot="-2700000">
              <a:off x="-1013992" y="1471036"/>
              <a:ext cx="284976" cy="456940"/>
            </a:xfrm>
            <a:custGeom>
              <a:avLst/>
              <a:gdLst/>
              <a:ahLst/>
              <a:cxnLst/>
              <a:rect l="l" t="t" r="r" b="b"/>
              <a:pathLst>
                <a:path w="3553" h="5697" extrusionOk="0">
                  <a:moveTo>
                    <a:pt x="0" y="0"/>
                  </a:moveTo>
                  <a:lnTo>
                    <a:pt x="0" y="0"/>
                  </a:lnTo>
                  <a:cubicBezTo>
                    <a:pt x="85" y="181"/>
                    <a:pt x="128" y="363"/>
                    <a:pt x="213" y="534"/>
                  </a:cubicBezTo>
                  <a:cubicBezTo>
                    <a:pt x="352" y="715"/>
                    <a:pt x="437" y="896"/>
                    <a:pt x="576" y="1067"/>
                  </a:cubicBezTo>
                  <a:cubicBezTo>
                    <a:pt x="800" y="1430"/>
                    <a:pt x="1067" y="1739"/>
                    <a:pt x="1280" y="2091"/>
                  </a:cubicBezTo>
                  <a:cubicBezTo>
                    <a:pt x="1504" y="2496"/>
                    <a:pt x="1686" y="2934"/>
                    <a:pt x="1867" y="3339"/>
                  </a:cubicBezTo>
                  <a:cubicBezTo>
                    <a:pt x="2038" y="3776"/>
                    <a:pt x="2262" y="4182"/>
                    <a:pt x="2528" y="4576"/>
                  </a:cubicBezTo>
                  <a:cubicBezTo>
                    <a:pt x="2838" y="4982"/>
                    <a:pt x="3200" y="5334"/>
                    <a:pt x="3552" y="5697"/>
                  </a:cubicBezTo>
                  <a:lnTo>
                    <a:pt x="3552" y="5601"/>
                  </a:lnTo>
                  <a:lnTo>
                    <a:pt x="3552" y="5473"/>
                  </a:lnTo>
                  <a:cubicBezTo>
                    <a:pt x="3552" y="5334"/>
                    <a:pt x="3552" y="5249"/>
                    <a:pt x="3510" y="5163"/>
                  </a:cubicBezTo>
                  <a:cubicBezTo>
                    <a:pt x="3510" y="4939"/>
                    <a:pt x="3467" y="4715"/>
                    <a:pt x="3414" y="4491"/>
                  </a:cubicBezTo>
                  <a:cubicBezTo>
                    <a:pt x="3147" y="3691"/>
                    <a:pt x="2752" y="2934"/>
                    <a:pt x="2219" y="2272"/>
                  </a:cubicBezTo>
                  <a:cubicBezTo>
                    <a:pt x="1600" y="1430"/>
                    <a:pt x="800" y="715"/>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rot="-2700000">
              <a:off x="-1007135" y="1487590"/>
              <a:ext cx="281527" cy="438974"/>
            </a:xfrm>
            <a:custGeom>
              <a:avLst/>
              <a:gdLst/>
              <a:ahLst/>
              <a:cxnLst/>
              <a:rect l="l" t="t" r="r" b="b"/>
              <a:pathLst>
                <a:path w="3510" h="5473" extrusionOk="0">
                  <a:moveTo>
                    <a:pt x="0" y="0"/>
                  </a:moveTo>
                  <a:cubicBezTo>
                    <a:pt x="0" y="352"/>
                    <a:pt x="85" y="715"/>
                    <a:pt x="213" y="1067"/>
                  </a:cubicBezTo>
                  <a:cubicBezTo>
                    <a:pt x="352" y="1472"/>
                    <a:pt x="533" y="1910"/>
                    <a:pt x="747" y="2315"/>
                  </a:cubicBezTo>
                  <a:cubicBezTo>
                    <a:pt x="1195" y="3115"/>
                    <a:pt x="1686" y="3915"/>
                    <a:pt x="2304" y="4576"/>
                  </a:cubicBezTo>
                  <a:cubicBezTo>
                    <a:pt x="2486" y="4758"/>
                    <a:pt x="2667" y="4886"/>
                    <a:pt x="2838" y="5067"/>
                  </a:cubicBezTo>
                  <a:cubicBezTo>
                    <a:pt x="3019" y="5206"/>
                    <a:pt x="3286" y="5377"/>
                    <a:pt x="3510" y="5473"/>
                  </a:cubicBezTo>
                  <a:cubicBezTo>
                    <a:pt x="2795" y="4939"/>
                    <a:pt x="2262" y="4182"/>
                    <a:pt x="1910" y="3339"/>
                  </a:cubicBezTo>
                  <a:cubicBezTo>
                    <a:pt x="1686" y="2934"/>
                    <a:pt x="1547" y="2486"/>
                    <a:pt x="1334" y="2091"/>
                  </a:cubicBezTo>
                  <a:cubicBezTo>
                    <a:pt x="1110" y="1686"/>
                    <a:pt x="843" y="1376"/>
                    <a:pt x="576" y="1024"/>
                  </a:cubicBezTo>
                  <a:cubicBezTo>
                    <a:pt x="437" y="843"/>
                    <a:pt x="309" y="619"/>
                    <a:pt x="171" y="448"/>
                  </a:cubicBezTo>
                  <a:cubicBezTo>
                    <a:pt x="128" y="310"/>
                    <a:pt x="43" y="182"/>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rot="-2700000">
              <a:off x="-1878268" y="1167325"/>
              <a:ext cx="659784" cy="78443"/>
            </a:xfrm>
            <a:custGeom>
              <a:avLst/>
              <a:gdLst/>
              <a:ahLst/>
              <a:cxnLst/>
              <a:rect l="l" t="t" r="r" b="b"/>
              <a:pathLst>
                <a:path w="8226" h="978" extrusionOk="0">
                  <a:moveTo>
                    <a:pt x="3802" y="0"/>
                  </a:moveTo>
                  <a:cubicBezTo>
                    <a:pt x="3105" y="0"/>
                    <a:pt x="2404" y="65"/>
                    <a:pt x="1729" y="220"/>
                  </a:cubicBezTo>
                  <a:cubicBezTo>
                    <a:pt x="1419" y="316"/>
                    <a:pt x="1153" y="402"/>
                    <a:pt x="843" y="487"/>
                  </a:cubicBezTo>
                  <a:cubicBezTo>
                    <a:pt x="705" y="530"/>
                    <a:pt x="534" y="583"/>
                    <a:pt x="395" y="668"/>
                  </a:cubicBezTo>
                  <a:cubicBezTo>
                    <a:pt x="310" y="711"/>
                    <a:pt x="128" y="754"/>
                    <a:pt x="0" y="850"/>
                  </a:cubicBezTo>
                  <a:cubicBezTo>
                    <a:pt x="534" y="935"/>
                    <a:pt x="1025" y="978"/>
                    <a:pt x="1558" y="978"/>
                  </a:cubicBezTo>
                  <a:cubicBezTo>
                    <a:pt x="2091" y="978"/>
                    <a:pt x="2625" y="935"/>
                    <a:pt x="3201" y="935"/>
                  </a:cubicBezTo>
                  <a:cubicBezTo>
                    <a:pt x="4310" y="892"/>
                    <a:pt x="5420" y="796"/>
                    <a:pt x="6529" y="711"/>
                  </a:cubicBezTo>
                  <a:cubicBezTo>
                    <a:pt x="6838" y="668"/>
                    <a:pt x="7201" y="626"/>
                    <a:pt x="7510" y="626"/>
                  </a:cubicBezTo>
                  <a:cubicBezTo>
                    <a:pt x="7734" y="583"/>
                    <a:pt x="8001" y="583"/>
                    <a:pt x="8225" y="530"/>
                  </a:cubicBezTo>
                  <a:cubicBezTo>
                    <a:pt x="7862" y="487"/>
                    <a:pt x="7510" y="402"/>
                    <a:pt x="7158" y="359"/>
                  </a:cubicBezTo>
                  <a:cubicBezTo>
                    <a:pt x="6529" y="263"/>
                    <a:pt x="5910" y="135"/>
                    <a:pt x="5292" y="92"/>
                  </a:cubicBezTo>
                  <a:cubicBezTo>
                    <a:pt x="4804" y="34"/>
                    <a:pt x="4304" y="0"/>
                    <a:pt x="3802"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rot="-2700000">
              <a:off x="-883746" y="1841651"/>
              <a:ext cx="192577" cy="338875"/>
            </a:xfrm>
            <a:custGeom>
              <a:avLst/>
              <a:gdLst/>
              <a:ahLst/>
              <a:cxnLst/>
              <a:rect l="l" t="t" r="r" b="b"/>
              <a:pathLst>
                <a:path w="2401" h="4225" extrusionOk="0">
                  <a:moveTo>
                    <a:pt x="1" y="0"/>
                  </a:moveTo>
                  <a:cubicBezTo>
                    <a:pt x="43" y="139"/>
                    <a:pt x="139" y="224"/>
                    <a:pt x="182" y="352"/>
                  </a:cubicBezTo>
                  <a:cubicBezTo>
                    <a:pt x="225" y="491"/>
                    <a:pt x="310" y="619"/>
                    <a:pt x="363" y="758"/>
                  </a:cubicBezTo>
                  <a:cubicBezTo>
                    <a:pt x="491" y="1067"/>
                    <a:pt x="577" y="1334"/>
                    <a:pt x="715" y="1643"/>
                  </a:cubicBezTo>
                  <a:cubicBezTo>
                    <a:pt x="982" y="2273"/>
                    <a:pt x="1291" y="2849"/>
                    <a:pt x="1643" y="3382"/>
                  </a:cubicBezTo>
                  <a:cubicBezTo>
                    <a:pt x="1867" y="3691"/>
                    <a:pt x="2091" y="3958"/>
                    <a:pt x="2358" y="4225"/>
                  </a:cubicBezTo>
                  <a:cubicBezTo>
                    <a:pt x="2401" y="4225"/>
                    <a:pt x="2358" y="4139"/>
                    <a:pt x="2358" y="4043"/>
                  </a:cubicBezTo>
                  <a:cubicBezTo>
                    <a:pt x="2315" y="3734"/>
                    <a:pt x="2273" y="3382"/>
                    <a:pt x="2134" y="3073"/>
                  </a:cubicBezTo>
                  <a:cubicBezTo>
                    <a:pt x="1963" y="2443"/>
                    <a:pt x="1643" y="1867"/>
                    <a:pt x="1291" y="1334"/>
                  </a:cubicBezTo>
                  <a:cubicBezTo>
                    <a:pt x="939" y="843"/>
                    <a:pt x="491" y="406"/>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rot="-2700000">
              <a:off x="-1039454" y="783945"/>
              <a:ext cx="260192" cy="631471"/>
            </a:xfrm>
            <a:custGeom>
              <a:avLst/>
              <a:gdLst/>
              <a:ahLst/>
              <a:cxnLst/>
              <a:rect l="l" t="t" r="r" b="b"/>
              <a:pathLst>
                <a:path w="3244" h="7873" extrusionOk="0">
                  <a:moveTo>
                    <a:pt x="1" y="0"/>
                  </a:moveTo>
                  <a:cubicBezTo>
                    <a:pt x="1" y="2048"/>
                    <a:pt x="577" y="4086"/>
                    <a:pt x="1601" y="5825"/>
                  </a:cubicBezTo>
                  <a:cubicBezTo>
                    <a:pt x="1910" y="6315"/>
                    <a:pt x="2220" y="6806"/>
                    <a:pt x="2572" y="7201"/>
                  </a:cubicBezTo>
                  <a:cubicBezTo>
                    <a:pt x="2753" y="7468"/>
                    <a:pt x="2977" y="7734"/>
                    <a:pt x="3244" y="7873"/>
                  </a:cubicBezTo>
                  <a:cubicBezTo>
                    <a:pt x="2934" y="7510"/>
                    <a:pt x="2710" y="7073"/>
                    <a:pt x="2529" y="6625"/>
                  </a:cubicBezTo>
                  <a:cubicBezTo>
                    <a:pt x="2305" y="6134"/>
                    <a:pt x="2092" y="5643"/>
                    <a:pt x="1910" y="5153"/>
                  </a:cubicBezTo>
                  <a:cubicBezTo>
                    <a:pt x="1462" y="4086"/>
                    <a:pt x="1068" y="3019"/>
                    <a:pt x="662" y="1952"/>
                  </a:cubicBezTo>
                  <a:cubicBezTo>
                    <a:pt x="577" y="1643"/>
                    <a:pt x="438" y="1334"/>
                    <a:pt x="353" y="1024"/>
                  </a:cubicBezTo>
                  <a:cubicBezTo>
                    <a:pt x="268" y="758"/>
                    <a:pt x="129" y="448"/>
                    <a:pt x="43" y="139"/>
                  </a:cubicBezTo>
                  <a:lnTo>
                    <a:pt x="43" y="86"/>
                  </a:lnTo>
                  <a:cubicBezTo>
                    <a:pt x="43" y="43"/>
                    <a:pt x="43" y="0"/>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rot="-2700000">
              <a:off x="-1019995" y="797811"/>
              <a:ext cx="253374" cy="606687"/>
            </a:xfrm>
            <a:custGeom>
              <a:avLst/>
              <a:gdLst/>
              <a:ahLst/>
              <a:cxnLst/>
              <a:rect l="l" t="t" r="r" b="b"/>
              <a:pathLst>
                <a:path w="3159" h="7564" extrusionOk="0">
                  <a:moveTo>
                    <a:pt x="1" y="1"/>
                  </a:moveTo>
                  <a:lnTo>
                    <a:pt x="1" y="1"/>
                  </a:lnTo>
                  <a:cubicBezTo>
                    <a:pt x="182" y="449"/>
                    <a:pt x="363" y="939"/>
                    <a:pt x="491" y="1377"/>
                  </a:cubicBezTo>
                  <a:cubicBezTo>
                    <a:pt x="673" y="1910"/>
                    <a:pt x="897" y="2444"/>
                    <a:pt x="1067" y="2977"/>
                  </a:cubicBezTo>
                  <a:cubicBezTo>
                    <a:pt x="1249" y="3510"/>
                    <a:pt x="1473" y="4044"/>
                    <a:pt x="1697" y="4577"/>
                  </a:cubicBezTo>
                  <a:cubicBezTo>
                    <a:pt x="1867" y="5068"/>
                    <a:pt x="2091" y="5601"/>
                    <a:pt x="2315" y="6092"/>
                  </a:cubicBezTo>
                  <a:cubicBezTo>
                    <a:pt x="2539" y="6625"/>
                    <a:pt x="2806" y="7116"/>
                    <a:pt x="3115" y="7564"/>
                  </a:cubicBezTo>
                  <a:cubicBezTo>
                    <a:pt x="3158" y="7564"/>
                    <a:pt x="3115" y="7468"/>
                    <a:pt x="3115" y="7468"/>
                  </a:cubicBezTo>
                  <a:cubicBezTo>
                    <a:pt x="3115" y="7383"/>
                    <a:pt x="3158" y="7297"/>
                    <a:pt x="3115" y="7244"/>
                  </a:cubicBezTo>
                  <a:lnTo>
                    <a:pt x="3115" y="6764"/>
                  </a:lnTo>
                  <a:cubicBezTo>
                    <a:pt x="3030" y="5516"/>
                    <a:pt x="2582" y="4268"/>
                    <a:pt x="2006" y="3158"/>
                  </a:cubicBezTo>
                  <a:cubicBezTo>
                    <a:pt x="1654" y="2497"/>
                    <a:pt x="1249" y="1867"/>
                    <a:pt x="854" y="1206"/>
                  </a:cubicBezTo>
                  <a:cubicBezTo>
                    <a:pt x="587" y="801"/>
                    <a:pt x="267" y="449"/>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rot="-2700000">
              <a:off x="-1480124" y="838185"/>
              <a:ext cx="1229655" cy="1911737"/>
            </a:xfrm>
            <a:custGeom>
              <a:avLst/>
              <a:gdLst/>
              <a:ahLst/>
              <a:cxnLst/>
              <a:rect l="l" t="t" r="r" b="b"/>
              <a:pathLst>
                <a:path w="15331" h="23835" extrusionOk="0">
                  <a:moveTo>
                    <a:pt x="6512" y="227"/>
                  </a:moveTo>
                  <a:cubicBezTo>
                    <a:pt x="7014" y="227"/>
                    <a:pt x="7514" y="261"/>
                    <a:pt x="8002" y="319"/>
                  </a:cubicBezTo>
                  <a:cubicBezTo>
                    <a:pt x="8620" y="362"/>
                    <a:pt x="9239" y="490"/>
                    <a:pt x="9868" y="586"/>
                  </a:cubicBezTo>
                  <a:cubicBezTo>
                    <a:pt x="10220" y="629"/>
                    <a:pt x="10572" y="714"/>
                    <a:pt x="10935" y="757"/>
                  </a:cubicBezTo>
                  <a:cubicBezTo>
                    <a:pt x="10711" y="810"/>
                    <a:pt x="10444" y="810"/>
                    <a:pt x="10220" y="853"/>
                  </a:cubicBezTo>
                  <a:cubicBezTo>
                    <a:pt x="9911" y="853"/>
                    <a:pt x="9548" y="895"/>
                    <a:pt x="9239" y="938"/>
                  </a:cubicBezTo>
                  <a:cubicBezTo>
                    <a:pt x="8130" y="1023"/>
                    <a:pt x="7020" y="1119"/>
                    <a:pt x="5911" y="1162"/>
                  </a:cubicBezTo>
                  <a:cubicBezTo>
                    <a:pt x="5335" y="1162"/>
                    <a:pt x="4801" y="1205"/>
                    <a:pt x="4268" y="1205"/>
                  </a:cubicBezTo>
                  <a:cubicBezTo>
                    <a:pt x="3735" y="1205"/>
                    <a:pt x="3244" y="1162"/>
                    <a:pt x="2710" y="1077"/>
                  </a:cubicBezTo>
                  <a:lnTo>
                    <a:pt x="2710" y="1077"/>
                  </a:lnTo>
                  <a:cubicBezTo>
                    <a:pt x="2710" y="1077"/>
                    <a:pt x="2710" y="1077"/>
                    <a:pt x="2710" y="1077"/>
                  </a:cubicBezTo>
                  <a:cubicBezTo>
                    <a:pt x="2838" y="981"/>
                    <a:pt x="3020" y="938"/>
                    <a:pt x="3105" y="895"/>
                  </a:cubicBezTo>
                  <a:cubicBezTo>
                    <a:pt x="3244" y="810"/>
                    <a:pt x="3415" y="757"/>
                    <a:pt x="3553" y="714"/>
                  </a:cubicBezTo>
                  <a:cubicBezTo>
                    <a:pt x="3863" y="629"/>
                    <a:pt x="4129" y="543"/>
                    <a:pt x="4439" y="447"/>
                  </a:cubicBezTo>
                  <a:cubicBezTo>
                    <a:pt x="5114" y="292"/>
                    <a:pt x="5815" y="227"/>
                    <a:pt x="6512" y="227"/>
                  </a:cubicBezTo>
                  <a:close/>
                  <a:moveTo>
                    <a:pt x="11287" y="810"/>
                  </a:moveTo>
                  <a:cubicBezTo>
                    <a:pt x="10839" y="981"/>
                    <a:pt x="10402" y="1162"/>
                    <a:pt x="9954" y="1290"/>
                  </a:cubicBezTo>
                  <a:cubicBezTo>
                    <a:pt x="8802" y="1695"/>
                    <a:pt x="7553" y="1823"/>
                    <a:pt x="6348" y="1823"/>
                  </a:cubicBezTo>
                  <a:cubicBezTo>
                    <a:pt x="5729" y="1823"/>
                    <a:pt x="5111" y="1738"/>
                    <a:pt x="4535" y="1653"/>
                  </a:cubicBezTo>
                  <a:cubicBezTo>
                    <a:pt x="4215" y="1610"/>
                    <a:pt x="3948" y="1514"/>
                    <a:pt x="3639" y="1429"/>
                  </a:cubicBezTo>
                  <a:cubicBezTo>
                    <a:pt x="3511" y="1386"/>
                    <a:pt x="3329" y="1343"/>
                    <a:pt x="3201" y="1290"/>
                  </a:cubicBezTo>
                  <a:cubicBezTo>
                    <a:pt x="3105" y="1290"/>
                    <a:pt x="2838" y="1205"/>
                    <a:pt x="2710" y="1077"/>
                  </a:cubicBezTo>
                  <a:lnTo>
                    <a:pt x="2710" y="1077"/>
                  </a:lnTo>
                  <a:cubicBezTo>
                    <a:pt x="3287" y="1247"/>
                    <a:pt x="3863" y="1247"/>
                    <a:pt x="4439" y="1247"/>
                  </a:cubicBezTo>
                  <a:cubicBezTo>
                    <a:pt x="5548" y="1247"/>
                    <a:pt x="6668" y="1162"/>
                    <a:pt x="7778" y="1119"/>
                  </a:cubicBezTo>
                  <a:cubicBezTo>
                    <a:pt x="8311" y="1077"/>
                    <a:pt x="8887" y="1023"/>
                    <a:pt x="9463" y="981"/>
                  </a:cubicBezTo>
                  <a:cubicBezTo>
                    <a:pt x="10039" y="938"/>
                    <a:pt x="10572" y="895"/>
                    <a:pt x="11148" y="853"/>
                  </a:cubicBezTo>
                  <a:lnTo>
                    <a:pt x="11202" y="810"/>
                  </a:lnTo>
                  <a:close/>
                  <a:moveTo>
                    <a:pt x="4748" y="4757"/>
                  </a:moveTo>
                  <a:cubicBezTo>
                    <a:pt x="5505" y="4757"/>
                    <a:pt x="6220" y="4896"/>
                    <a:pt x="6977" y="4938"/>
                  </a:cubicBezTo>
                  <a:lnTo>
                    <a:pt x="6711" y="4938"/>
                  </a:lnTo>
                  <a:cubicBezTo>
                    <a:pt x="6444" y="4981"/>
                    <a:pt x="6220" y="4981"/>
                    <a:pt x="5953" y="5024"/>
                  </a:cubicBezTo>
                  <a:cubicBezTo>
                    <a:pt x="5111" y="5205"/>
                    <a:pt x="4215" y="5429"/>
                    <a:pt x="3372" y="5653"/>
                  </a:cubicBezTo>
                  <a:cubicBezTo>
                    <a:pt x="2572" y="5824"/>
                    <a:pt x="1772" y="6005"/>
                    <a:pt x="972" y="6005"/>
                  </a:cubicBezTo>
                  <a:cubicBezTo>
                    <a:pt x="1281" y="5781"/>
                    <a:pt x="1644" y="5557"/>
                    <a:pt x="2038" y="5386"/>
                  </a:cubicBezTo>
                  <a:cubicBezTo>
                    <a:pt x="2881" y="4981"/>
                    <a:pt x="3820" y="4757"/>
                    <a:pt x="4748" y="4757"/>
                  </a:cubicBezTo>
                  <a:close/>
                  <a:moveTo>
                    <a:pt x="7329" y="5024"/>
                  </a:moveTo>
                  <a:cubicBezTo>
                    <a:pt x="7020" y="5162"/>
                    <a:pt x="6753" y="5290"/>
                    <a:pt x="6444" y="5429"/>
                  </a:cubicBezTo>
                  <a:cubicBezTo>
                    <a:pt x="5548" y="5824"/>
                    <a:pt x="4620" y="6048"/>
                    <a:pt x="3639" y="6186"/>
                  </a:cubicBezTo>
                  <a:cubicBezTo>
                    <a:pt x="3201" y="6272"/>
                    <a:pt x="2710" y="6272"/>
                    <a:pt x="2220" y="6272"/>
                  </a:cubicBezTo>
                  <a:cubicBezTo>
                    <a:pt x="1772" y="6272"/>
                    <a:pt x="1238" y="6272"/>
                    <a:pt x="801" y="6144"/>
                  </a:cubicBezTo>
                  <a:cubicBezTo>
                    <a:pt x="844" y="6090"/>
                    <a:pt x="886" y="6090"/>
                    <a:pt x="929" y="6048"/>
                  </a:cubicBezTo>
                  <a:cubicBezTo>
                    <a:pt x="1377" y="6048"/>
                    <a:pt x="1772" y="6005"/>
                    <a:pt x="2220" y="5962"/>
                  </a:cubicBezTo>
                  <a:cubicBezTo>
                    <a:pt x="3105" y="5781"/>
                    <a:pt x="3948" y="5557"/>
                    <a:pt x="4801" y="5344"/>
                  </a:cubicBezTo>
                  <a:cubicBezTo>
                    <a:pt x="5239" y="5248"/>
                    <a:pt x="5687" y="5162"/>
                    <a:pt x="6135" y="5077"/>
                  </a:cubicBezTo>
                  <a:cubicBezTo>
                    <a:pt x="6305" y="5077"/>
                    <a:pt x="6529" y="5024"/>
                    <a:pt x="6753" y="5024"/>
                  </a:cubicBezTo>
                  <a:close/>
                  <a:moveTo>
                    <a:pt x="11778" y="1471"/>
                  </a:moveTo>
                  <a:cubicBezTo>
                    <a:pt x="11820" y="1471"/>
                    <a:pt x="11820" y="1514"/>
                    <a:pt x="11820" y="1557"/>
                  </a:cubicBezTo>
                  <a:lnTo>
                    <a:pt x="11820" y="1610"/>
                  </a:lnTo>
                  <a:cubicBezTo>
                    <a:pt x="11906" y="1919"/>
                    <a:pt x="12045" y="2229"/>
                    <a:pt x="12130" y="2495"/>
                  </a:cubicBezTo>
                  <a:cubicBezTo>
                    <a:pt x="12215" y="2805"/>
                    <a:pt x="12354" y="3114"/>
                    <a:pt x="12439" y="3423"/>
                  </a:cubicBezTo>
                  <a:cubicBezTo>
                    <a:pt x="12845" y="4490"/>
                    <a:pt x="13239" y="5557"/>
                    <a:pt x="13687" y="6624"/>
                  </a:cubicBezTo>
                  <a:cubicBezTo>
                    <a:pt x="13869" y="7114"/>
                    <a:pt x="14082" y="7605"/>
                    <a:pt x="14306" y="8096"/>
                  </a:cubicBezTo>
                  <a:cubicBezTo>
                    <a:pt x="14487" y="8544"/>
                    <a:pt x="14711" y="8981"/>
                    <a:pt x="15021" y="9344"/>
                  </a:cubicBezTo>
                  <a:cubicBezTo>
                    <a:pt x="14754" y="9205"/>
                    <a:pt x="14530" y="8939"/>
                    <a:pt x="14349" y="8672"/>
                  </a:cubicBezTo>
                  <a:cubicBezTo>
                    <a:pt x="13997" y="8277"/>
                    <a:pt x="13687" y="7786"/>
                    <a:pt x="13378" y="7296"/>
                  </a:cubicBezTo>
                  <a:cubicBezTo>
                    <a:pt x="12354" y="5557"/>
                    <a:pt x="11778" y="3519"/>
                    <a:pt x="11778" y="1471"/>
                  </a:cubicBezTo>
                  <a:close/>
                  <a:moveTo>
                    <a:pt x="11949" y="1781"/>
                  </a:moveTo>
                  <a:lnTo>
                    <a:pt x="11949" y="1781"/>
                  </a:lnTo>
                  <a:cubicBezTo>
                    <a:pt x="12215" y="2229"/>
                    <a:pt x="12535" y="2581"/>
                    <a:pt x="12802" y="2986"/>
                  </a:cubicBezTo>
                  <a:cubicBezTo>
                    <a:pt x="13197" y="3647"/>
                    <a:pt x="13602" y="4277"/>
                    <a:pt x="13954" y="4938"/>
                  </a:cubicBezTo>
                  <a:cubicBezTo>
                    <a:pt x="14530" y="6048"/>
                    <a:pt x="14978" y="7296"/>
                    <a:pt x="15063" y="8544"/>
                  </a:cubicBezTo>
                  <a:lnTo>
                    <a:pt x="15063" y="9024"/>
                  </a:lnTo>
                  <a:cubicBezTo>
                    <a:pt x="15106" y="9077"/>
                    <a:pt x="15063" y="9163"/>
                    <a:pt x="15063" y="9248"/>
                  </a:cubicBezTo>
                  <a:cubicBezTo>
                    <a:pt x="15063" y="9248"/>
                    <a:pt x="15106" y="9344"/>
                    <a:pt x="15063" y="9344"/>
                  </a:cubicBezTo>
                  <a:cubicBezTo>
                    <a:pt x="14754" y="8896"/>
                    <a:pt x="14487" y="8405"/>
                    <a:pt x="14263" y="7872"/>
                  </a:cubicBezTo>
                  <a:cubicBezTo>
                    <a:pt x="14039" y="7381"/>
                    <a:pt x="13815" y="6848"/>
                    <a:pt x="13645" y="6357"/>
                  </a:cubicBezTo>
                  <a:cubicBezTo>
                    <a:pt x="13421" y="5824"/>
                    <a:pt x="13197" y="5290"/>
                    <a:pt x="13015" y="4757"/>
                  </a:cubicBezTo>
                  <a:cubicBezTo>
                    <a:pt x="12845" y="4224"/>
                    <a:pt x="12621" y="3690"/>
                    <a:pt x="12439" y="3157"/>
                  </a:cubicBezTo>
                  <a:cubicBezTo>
                    <a:pt x="12311" y="2719"/>
                    <a:pt x="12130" y="2229"/>
                    <a:pt x="11949" y="1781"/>
                  </a:cubicBezTo>
                  <a:close/>
                  <a:moveTo>
                    <a:pt x="8930" y="5077"/>
                  </a:moveTo>
                  <a:lnTo>
                    <a:pt x="8930" y="5077"/>
                  </a:lnTo>
                  <a:cubicBezTo>
                    <a:pt x="9111" y="5290"/>
                    <a:pt x="9282" y="5514"/>
                    <a:pt x="9463" y="5738"/>
                  </a:cubicBezTo>
                  <a:cubicBezTo>
                    <a:pt x="9772" y="6144"/>
                    <a:pt x="10135" y="6538"/>
                    <a:pt x="10402" y="6986"/>
                  </a:cubicBezTo>
                  <a:cubicBezTo>
                    <a:pt x="10615" y="7381"/>
                    <a:pt x="10839" y="7829"/>
                    <a:pt x="10978" y="8277"/>
                  </a:cubicBezTo>
                  <a:cubicBezTo>
                    <a:pt x="11244" y="9024"/>
                    <a:pt x="11372" y="9877"/>
                    <a:pt x="11330" y="10720"/>
                  </a:cubicBezTo>
                  <a:cubicBezTo>
                    <a:pt x="11063" y="10315"/>
                    <a:pt x="10882" y="9963"/>
                    <a:pt x="10711" y="9557"/>
                  </a:cubicBezTo>
                  <a:cubicBezTo>
                    <a:pt x="10348" y="8715"/>
                    <a:pt x="10082" y="7872"/>
                    <a:pt x="9815" y="7029"/>
                  </a:cubicBezTo>
                  <a:cubicBezTo>
                    <a:pt x="9644" y="6624"/>
                    <a:pt x="9506" y="6229"/>
                    <a:pt x="9335" y="5824"/>
                  </a:cubicBezTo>
                  <a:cubicBezTo>
                    <a:pt x="9239" y="5610"/>
                    <a:pt x="9154" y="5429"/>
                    <a:pt x="9015" y="5248"/>
                  </a:cubicBezTo>
                  <a:cubicBezTo>
                    <a:pt x="8972" y="5205"/>
                    <a:pt x="8972" y="5162"/>
                    <a:pt x="8930" y="5077"/>
                  </a:cubicBezTo>
                  <a:close/>
                  <a:moveTo>
                    <a:pt x="8663" y="4853"/>
                  </a:moveTo>
                  <a:lnTo>
                    <a:pt x="8663" y="4853"/>
                  </a:lnTo>
                  <a:cubicBezTo>
                    <a:pt x="8802" y="5024"/>
                    <a:pt x="8887" y="5205"/>
                    <a:pt x="9015" y="5386"/>
                  </a:cubicBezTo>
                  <a:cubicBezTo>
                    <a:pt x="9154" y="5610"/>
                    <a:pt x="9239" y="5824"/>
                    <a:pt x="9335" y="6048"/>
                  </a:cubicBezTo>
                  <a:cubicBezTo>
                    <a:pt x="9730" y="6848"/>
                    <a:pt x="9954" y="7690"/>
                    <a:pt x="10263" y="8544"/>
                  </a:cubicBezTo>
                  <a:cubicBezTo>
                    <a:pt x="10530" y="9291"/>
                    <a:pt x="10839" y="10091"/>
                    <a:pt x="11287" y="10763"/>
                  </a:cubicBezTo>
                  <a:lnTo>
                    <a:pt x="11287" y="10891"/>
                  </a:lnTo>
                  <a:cubicBezTo>
                    <a:pt x="10882" y="10539"/>
                    <a:pt x="10572" y="10048"/>
                    <a:pt x="10263" y="9611"/>
                  </a:cubicBezTo>
                  <a:cubicBezTo>
                    <a:pt x="9378" y="8181"/>
                    <a:pt x="8844" y="6538"/>
                    <a:pt x="8663" y="4853"/>
                  </a:cubicBezTo>
                  <a:close/>
                  <a:moveTo>
                    <a:pt x="6177" y="7957"/>
                  </a:moveTo>
                  <a:cubicBezTo>
                    <a:pt x="6081" y="8053"/>
                    <a:pt x="5996" y="8096"/>
                    <a:pt x="5911" y="8181"/>
                  </a:cubicBezTo>
                  <a:cubicBezTo>
                    <a:pt x="5815" y="8224"/>
                    <a:pt x="5729" y="8320"/>
                    <a:pt x="5601" y="8362"/>
                  </a:cubicBezTo>
                  <a:cubicBezTo>
                    <a:pt x="5420" y="8491"/>
                    <a:pt x="5196" y="8587"/>
                    <a:pt x="4972" y="8715"/>
                  </a:cubicBezTo>
                  <a:cubicBezTo>
                    <a:pt x="4620" y="8896"/>
                    <a:pt x="4215" y="9077"/>
                    <a:pt x="3863" y="9291"/>
                  </a:cubicBezTo>
                  <a:cubicBezTo>
                    <a:pt x="3468" y="9557"/>
                    <a:pt x="3062" y="9877"/>
                    <a:pt x="2710" y="10144"/>
                  </a:cubicBezTo>
                  <a:cubicBezTo>
                    <a:pt x="2305" y="10411"/>
                    <a:pt x="1953" y="10624"/>
                    <a:pt x="1505" y="10805"/>
                  </a:cubicBezTo>
                  <a:cubicBezTo>
                    <a:pt x="1110" y="10987"/>
                    <a:pt x="705" y="11115"/>
                    <a:pt x="310" y="11157"/>
                  </a:cubicBezTo>
                  <a:cubicBezTo>
                    <a:pt x="310" y="11115"/>
                    <a:pt x="396" y="11029"/>
                    <a:pt x="396" y="11029"/>
                  </a:cubicBezTo>
                  <a:cubicBezTo>
                    <a:pt x="620" y="10624"/>
                    <a:pt x="929" y="10315"/>
                    <a:pt x="1238" y="10005"/>
                  </a:cubicBezTo>
                  <a:cubicBezTo>
                    <a:pt x="2614" y="8811"/>
                    <a:pt x="4439" y="8362"/>
                    <a:pt x="6177" y="7957"/>
                  </a:cubicBezTo>
                  <a:close/>
                  <a:moveTo>
                    <a:pt x="6081" y="8181"/>
                  </a:moveTo>
                  <a:lnTo>
                    <a:pt x="6081" y="8181"/>
                  </a:lnTo>
                  <a:cubicBezTo>
                    <a:pt x="5815" y="8587"/>
                    <a:pt x="5463" y="8896"/>
                    <a:pt x="5111" y="9163"/>
                  </a:cubicBezTo>
                  <a:cubicBezTo>
                    <a:pt x="4748" y="9515"/>
                    <a:pt x="4311" y="9781"/>
                    <a:pt x="3905" y="10048"/>
                  </a:cubicBezTo>
                  <a:cubicBezTo>
                    <a:pt x="3105" y="10539"/>
                    <a:pt x="2305" y="10891"/>
                    <a:pt x="1420" y="11115"/>
                  </a:cubicBezTo>
                  <a:cubicBezTo>
                    <a:pt x="1196" y="11157"/>
                    <a:pt x="972" y="11211"/>
                    <a:pt x="748" y="11253"/>
                  </a:cubicBezTo>
                  <a:lnTo>
                    <a:pt x="396" y="11253"/>
                  </a:lnTo>
                  <a:cubicBezTo>
                    <a:pt x="396" y="11232"/>
                    <a:pt x="385" y="11232"/>
                    <a:pt x="369" y="11232"/>
                  </a:cubicBezTo>
                  <a:cubicBezTo>
                    <a:pt x="353" y="11232"/>
                    <a:pt x="332" y="11232"/>
                    <a:pt x="310" y="11211"/>
                  </a:cubicBezTo>
                  <a:cubicBezTo>
                    <a:pt x="801" y="11157"/>
                    <a:pt x="1238" y="11029"/>
                    <a:pt x="1644" y="10805"/>
                  </a:cubicBezTo>
                  <a:cubicBezTo>
                    <a:pt x="2081" y="10624"/>
                    <a:pt x="2486" y="10411"/>
                    <a:pt x="2838" y="10091"/>
                  </a:cubicBezTo>
                  <a:cubicBezTo>
                    <a:pt x="3244" y="9824"/>
                    <a:pt x="3596" y="9515"/>
                    <a:pt x="4001" y="9291"/>
                  </a:cubicBezTo>
                  <a:cubicBezTo>
                    <a:pt x="4396" y="9077"/>
                    <a:pt x="4801" y="8896"/>
                    <a:pt x="5196" y="8715"/>
                  </a:cubicBezTo>
                  <a:cubicBezTo>
                    <a:pt x="5377" y="8629"/>
                    <a:pt x="5601" y="8544"/>
                    <a:pt x="5772" y="8405"/>
                  </a:cubicBezTo>
                  <a:cubicBezTo>
                    <a:pt x="5868" y="8320"/>
                    <a:pt x="5953" y="8277"/>
                    <a:pt x="6081" y="8181"/>
                  </a:cubicBezTo>
                  <a:close/>
                  <a:moveTo>
                    <a:pt x="6668" y="8405"/>
                  </a:moveTo>
                  <a:lnTo>
                    <a:pt x="6668" y="8405"/>
                  </a:lnTo>
                  <a:cubicBezTo>
                    <a:pt x="6711" y="8587"/>
                    <a:pt x="6796" y="8715"/>
                    <a:pt x="6839" y="8853"/>
                  </a:cubicBezTo>
                  <a:cubicBezTo>
                    <a:pt x="6977" y="9024"/>
                    <a:pt x="7105" y="9248"/>
                    <a:pt x="7244" y="9429"/>
                  </a:cubicBezTo>
                  <a:cubicBezTo>
                    <a:pt x="7511" y="9781"/>
                    <a:pt x="7778" y="10091"/>
                    <a:pt x="8002" y="10496"/>
                  </a:cubicBezTo>
                  <a:cubicBezTo>
                    <a:pt x="8215" y="10891"/>
                    <a:pt x="8354" y="11339"/>
                    <a:pt x="8578" y="11744"/>
                  </a:cubicBezTo>
                  <a:cubicBezTo>
                    <a:pt x="8930" y="12587"/>
                    <a:pt x="9463" y="13344"/>
                    <a:pt x="10178" y="13878"/>
                  </a:cubicBezTo>
                  <a:cubicBezTo>
                    <a:pt x="9954" y="13782"/>
                    <a:pt x="9687" y="13611"/>
                    <a:pt x="9506" y="13472"/>
                  </a:cubicBezTo>
                  <a:cubicBezTo>
                    <a:pt x="9335" y="13291"/>
                    <a:pt x="9154" y="13163"/>
                    <a:pt x="8972" y="12981"/>
                  </a:cubicBezTo>
                  <a:cubicBezTo>
                    <a:pt x="8354" y="12320"/>
                    <a:pt x="7863" y="11520"/>
                    <a:pt x="7415" y="10720"/>
                  </a:cubicBezTo>
                  <a:cubicBezTo>
                    <a:pt x="7201" y="10315"/>
                    <a:pt x="7020" y="9877"/>
                    <a:pt x="6881" y="9472"/>
                  </a:cubicBezTo>
                  <a:cubicBezTo>
                    <a:pt x="6753" y="9120"/>
                    <a:pt x="6668" y="8757"/>
                    <a:pt x="6668" y="8405"/>
                  </a:cubicBezTo>
                  <a:close/>
                  <a:moveTo>
                    <a:pt x="6668" y="8181"/>
                  </a:moveTo>
                  <a:cubicBezTo>
                    <a:pt x="7468" y="8896"/>
                    <a:pt x="8268" y="9611"/>
                    <a:pt x="8887" y="10453"/>
                  </a:cubicBezTo>
                  <a:cubicBezTo>
                    <a:pt x="9420" y="11115"/>
                    <a:pt x="9815" y="11872"/>
                    <a:pt x="10082" y="12672"/>
                  </a:cubicBezTo>
                  <a:cubicBezTo>
                    <a:pt x="10135" y="12896"/>
                    <a:pt x="10178" y="13120"/>
                    <a:pt x="10178" y="13344"/>
                  </a:cubicBezTo>
                  <a:cubicBezTo>
                    <a:pt x="10220" y="13430"/>
                    <a:pt x="10220" y="13515"/>
                    <a:pt x="10220" y="13654"/>
                  </a:cubicBezTo>
                  <a:lnTo>
                    <a:pt x="10220" y="13782"/>
                  </a:lnTo>
                  <a:lnTo>
                    <a:pt x="10220" y="13878"/>
                  </a:lnTo>
                  <a:cubicBezTo>
                    <a:pt x="9868" y="13515"/>
                    <a:pt x="9506" y="13163"/>
                    <a:pt x="9196" y="12757"/>
                  </a:cubicBezTo>
                  <a:cubicBezTo>
                    <a:pt x="8930" y="12363"/>
                    <a:pt x="8706" y="11957"/>
                    <a:pt x="8535" y="11520"/>
                  </a:cubicBezTo>
                  <a:cubicBezTo>
                    <a:pt x="8354" y="11115"/>
                    <a:pt x="8172" y="10677"/>
                    <a:pt x="7948" y="10272"/>
                  </a:cubicBezTo>
                  <a:cubicBezTo>
                    <a:pt x="7735" y="9920"/>
                    <a:pt x="7468" y="9611"/>
                    <a:pt x="7244" y="9248"/>
                  </a:cubicBezTo>
                  <a:cubicBezTo>
                    <a:pt x="7105" y="9077"/>
                    <a:pt x="7020" y="8896"/>
                    <a:pt x="6881" y="8715"/>
                  </a:cubicBezTo>
                  <a:cubicBezTo>
                    <a:pt x="6796" y="8544"/>
                    <a:pt x="6753" y="8362"/>
                    <a:pt x="6668" y="8181"/>
                  </a:cubicBezTo>
                  <a:close/>
                  <a:moveTo>
                    <a:pt x="4439" y="12363"/>
                  </a:moveTo>
                  <a:lnTo>
                    <a:pt x="4439" y="12363"/>
                  </a:lnTo>
                  <a:cubicBezTo>
                    <a:pt x="4311" y="12448"/>
                    <a:pt x="4215" y="12544"/>
                    <a:pt x="4129" y="12672"/>
                  </a:cubicBezTo>
                  <a:cubicBezTo>
                    <a:pt x="4001" y="12757"/>
                    <a:pt x="3863" y="12896"/>
                    <a:pt x="3735" y="13024"/>
                  </a:cubicBezTo>
                  <a:cubicBezTo>
                    <a:pt x="3553" y="13291"/>
                    <a:pt x="3329" y="13558"/>
                    <a:pt x="3105" y="13782"/>
                  </a:cubicBezTo>
                  <a:cubicBezTo>
                    <a:pt x="2881" y="14006"/>
                    <a:pt x="2668" y="14230"/>
                    <a:pt x="2401" y="14454"/>
                  </a:cubicBezTo>
                  <a:cubicBezTo>
                    <a:pt x="1910" y="14891"/>
                    <a:pt x="1377" y="15254"/>
                    <a:pt x="844" y="15563"/>
                  </a:cubicBezTo>
                  <a:cubicBezTo>
                    <a:pt x="801" y="15563"/>
                    <a:pt x="801" y="15520"/>
                    <a:pt x="844" y="15478"/>
                  </a:cubicBezTo>
                  <a:cubicBezTo>
                    <a:pt x="886" y="15382"/>
                    <a:pt x="929" y="15339"/>
                    <a:pt x="972" y="15254"/>
                  </a:cubicBezTo>
                  <a:cubicBezTo>
                    <a:pt x="1110" y="14944"/>
                    <a:pt x="1281" y="14678"/>
                    <a:pt x="1505" y="14411"/>
                  </a:cubicBezTo>
                  <a:cubicBezTo>
                    <a:pt x="2262" y="13430"/>
                    <a:pt x="3287" y="12715"/>
                    <a:pt x="4439" y="12363"/>
                  </a:cubicBezTo>
                  <a:close/>
                  <a:moveTo>
                    <a:pt x="4535" y="12405"/>
                  </a:moveTo>
                  <a:lnTo>
                    <a:pt x="4535" y="12405"/>
                  </a:lnTo>
                  <a:cubicBezTo>
                    <a:pt x="4129" y="13163"/>
                    <a:pt x="3681" y="13920"/>
                    <a:pt x="3105" y="14496"/>
                  </a:cubicBezTo>
                  <a:cubicBezTo>
                    <a:pt x="2668" y="14987"/>
                    <a:pt x="2081" y="15339"/>
                    <a:pt x="1462" y="15520"/>
                  </a:cubicBezTo>
                  <a:cubicBezTo>
                    <a:pt x="1281" y="15563"/>
                    <a:pt x="1110" y="15606"/>
                    <a:pt x="972" y="15606"/>
                  </a:cubicBezTo>
                  <a:lnTo>
                    <a:pt x="886" y="15606"/>
                  </a:lnTo>
                  <a:cubicBezTo>
                    <a:pt x="1196" y="15424"/>
                    <a:pt x="1462" y="15254"/>
                    <a:pt x="1772" y="15030"/>
                  </a:cubicBezTo>
                  <a:cubicBezTo>
                    <a:pt x="2305" y="14678"/>
                    <a:pt x="2796" y="14230"/>
                    <a:pt x="3201" y="13782"/>
                  </a:cubicBezTo>
                  <a:cubicBezTo>
                    <a:pt x="3415" y="13515"/>
                    <a:pt x="3639" y="13291"/>
                    <a:pt x="3863" y="13024"/>
                  </a:cubicBezTo>
                  <a:cubicBezTo>
                    <a:pt x="4001" y="12896"/>
                    <a:pt x="4087" y="12811"/>
                    <a:pt x="4215" y="12672"/>
                  </a:cubicBezTo>
                  <a:cubicBezTo>
                    <a:pt x="4311" y="12587"/>
                    <a:pt x="4396" y="12491"/>
                    <a:pt x="4535" y="12405"/>
                  </a:cubicBezTo>
                  <a:close/>
                  <a:moveTo>
                    <a:pt x="5239" y="12405"/>
                  </a:moveTo>
                  <a:lnTo>
                    <a:pt x="5239" y="12405"/>
                  </a:lnTo>
                  <a:cubicBezTo>
                    <a:pt x="5729" y="12811"/>
                    <a:pt x="6177" y="13248"/>
                    <a:pt x="6529" y="13739"/>
                  </a:cubicBezTo>
                  <a:cubicBezTo>
                    <a:pt x="6881" y="14272"/>
                    <a:pt x="7201" y="14848"/>
                    <a:pt x="7372" y="15478"/>
                  </a:cubicBezTo>
                  <a:cubicBezTo>
                    <a:pt x="7511" y="15787"/>
                    <a:pt x="7553" y="16139"/>
                    <a:pt x="7596" y="16448"/>
                  </a:cubicBezTo>
                  <a:cubicBezTo>
                    <a:pt x="7596" y="16544"/>
                    <a:pt x="7639" y="16630"/>
                    <a:pt x="7596" y="16630"/>
                  </a:cubicBezTo>
                  <a:cubicBezTo>
                    <a:pt x="7329" y="16363"/>
                    <a:pt x="7105" y="16096"/>
                    <a:pt x="6881" y="15787"/>
                  </a:cubicBezTo>
                  <a:cubicBezTo>
                    <a:pt x="6529" y="15254"/>
                    <a:pt x="6220" y="14678"/>
                    <a:pt x="5953" y="14048"/>
                  </a:cubicBezTo>
                  <a:cubicBezTo>
                    <a:pt x="5815" y="13739"/>
                    <a:pt x="5729" y="13472"/>
                    <a:pt x="5601" y="13163"/>
                  </a:cubicBezTo>
                  <a:cubicBezTo>
                    <a:pt x="5548" y="13024"/>
                    <a:pt x="5463" y="12896"/>
                    <a:pt x="5420" y="12757"/>
                  </a:cubicBezTo>
                  <a:cubicBezTo>
                    <a:pt x="5377" y="12629"/>
                    <a:pt x="5281" y="12544"/>
                    <a:pt x="5239" y="12405"/>
                  </a:cubicBezTo>
                  <a:close/>
                  <a:moveTo>
                    <a:pt x="5153" y="12448"/>
                  </a:moveTo>
                  <a:lnTo>
                    <a:pt x="5153" y="12448"/>
                  </a:lnTo>
                  <a:cubicBezTo>
                    <a:pt x="5239" y="12587"/>
                    <a:pt x="5281" y="12715"/>
                    <a:pt x="5377" y="12853"/>
                  </a:cubicBezTo>
                  <a:cubicBezTo>
                    <a:pt x="5463" y="13024"/>
                    <a:pt x="5505" y="13205"/>
                    <a:pt x="5601" y="13387"/>
                  </a:cubicBezTo>
                  <a:cubicBezTo>
                    <a:pt x="5729" y="13654"/>
                    <a:pt x="5815" y="13963"/>
                    <a:pt x="5953" y="14272"/>
                  </a:cubicBezTo>
                  <a:cubicBezTo>
                    <a:pt x="6081" y="14539"/>
                    <a:pt x="6263" y="14848"/>
                    <a:pt x="6401" y="15115"/>
                  </a:cubicBezTo>
                  <a:cubicBezTo>
                    <a:pt x="6753" y="15648"/>
                    <a:pt x="7105" y="16182"/>
                    <a:pt x="7553" y="16672"/>
                  </a:cubicBezTo>
                  <a:lnTo>
                    <a:pt x="7511" y="16672"/>
                  </a:lnTo>
                  <a:cubicBezTo>
                    <a:pt x="7415" y="16630"/>
                    <a:pt x="7372" y="16587"/>
                    <a:pt x="7287" y="16544"/>
                  </a:cubicBezTo>
                  <a:cubicBezTo>
                    <a:pt x="7148" y="16491"/>
                    <a:pt x="6977" y="16406"/>
                    <a:pt x="6839" y="16278"/>
                  </a:cubicBezTo>
                  <a:cubicBezTo>
                    <a:pt x="5687" y="15382"/>
                    <a:pt x="5377" y="13824"/>
                    <a:pt x="5153" y="12448"/>
                  </a:cubicBezTo>
                  <a:close/>
                  <a:moveTo>
                    <a:pt x="4087" y="17430"/>
                  </a:moveTo>
                  <a:cubicBezTo>
                    <a:pt x="4129" y="17782"/>
                    <a:pt x="4172" y="18187"/>
                    <a:pt x="4215" y="18582"/>
                  </a:cubicBezTo>
                  <a:cubicBezTo>
                    <a:pt x="4311" y="19478"/>
                    <a:pt x="4311" y="20406"/>
                    <a:pt x="4087" y="21291"/>
                  </a:cubicBezTo>
                  <a:cubicBezTo>
                    <a:pt x="3905" y="22049"/>
                    <a:pt x="3553" y="22763"/>
                    <a:pt x="3105" y="23382"/>
                  </a:cubicBezTo>
                  <a:cubicBezTo>
                    <a:pt x="3201" y="23030"/>
                    <a:pt x="3244" y="22625"/>
                    <a:pt x="3287" y="22230"/>
                  </a:cubicBezTo>
                  <a:cubicBezTo>
                    <a:pt x="3372" y="21430"/>
                    <a:pt x="3415" y="20587"/>
                    <a:pt x="3511" y="19745"/>
                  </a:cubicBezTo>
                  <a:cubicBezTo>
                    <a:pt x="3553" y="19339"/>
                    <a:pt x="3639" y="18945"/>
                    <a:pt x="3735" y="18539"/>
                  </a:cubicBezTo>
                  <a:cubicBezTo>
                    <a:pt x="3777" y="18358"/>
                    <a:pt x="3820" y="18145"/>
                    <a:pt x="3905" y="17963"/>
                  </a:cubicBezTo>
                  <a:cubicBezTo>
                    <a:pt x="3948" y="17782"/>
                    <a:pt x="4044" y="17611"/>
                    <a:pt x="4087" y="17430"/>
                  </a:cubicBezTo>
                  <a:close/>
                  <a:moveTo>
                    <a:pt x="3681" y="18230"/>
                  </a:moveTo>
                  <a:cubicBezTo>
                    <a:pt x="3639" y="18358"/>
                    <a:pt x="3639" y="18539"/>
                    <a:pt x="3596" y="18678"/>
                  </a:cubicBezTo>
                  <a:cubicBezTo>
                    <a:pt x="3415" y="19478"/>
                    <a:pt x="3372" y="20278"/>
                    <a:pt x="3329" y="21078"/>
                  </a:cubicBezTo>
                  <a:cubicBezTo>
                    <a:pt x="3287" y="21515"/>
                    <a:pt x="3287" y="21963"/>
                    <a:pt x="3244" y="22358"/>
                  </a:cubicBezTo>
                  <a:cubicBezTo>
                    <a:pt x="3201" y="22721"/>
                    <a:pt x="3148" y="23073"/>
                    <a:pt x="3062" y="23425"/>
                  </a:cubicBezTo>
                  <a:cubicBezTo>
                    <a:pt x="2934" y="22988"/>
                    <a:pt x="2796" y="22539"/>
                    <a:pt x="2710" y="22091"/>
                  </a:cubicBezTo>
                  <a:cubicBezTo>
                    <a:pt x="2614" y="21654"/>
                    <a:pt x="2710" y="21206"/>
                    <a:pt x="2796" y="20758"/>
                  </a:cubicBezTo>
                  <a:cubicBezTo>
                    <a:pt x="2934" y="20321"/>
                    <a:pt x="3020" y="19830"/>
                    <a:pt x="3201" y="19382"/>
                  </a:cubicBezTo>
                  <a:cubicBezTo>
                    <a:pt x="3329" y="18987"/>
                    <a:pt x="3511" y="18625"/>
                    <a:pt x="3681" y="18230"/>
                  </a:cubicBezTo>
                  <a:close/>
                  <a:moveTo>
                    <a:pt x="6451" y="1"/>
                  </a:moveTo>
                  <a:cubicBezTo>
                    <a:pt x="5305" y="1"/>
                    <a:pt x="4133" y="193"/>
                    <a:pt x="3062" y="629"/>
                  </a:cubicBezTo>
                  <a:cubicBezTo>
                    <a:pt x="2881" y="714"/>
                    <a:pt x="2753" y="757"/>
                    <a:pt x="2614" y="853"/>
                  </a:cubicBezTo>
                  <a:cubicBezTo>
                    <a:pt x="2529" y="895"/>
                    <a:pt x="2444" y="981"/>
                    <a:pt x="2444" y="1119"/>
                  </a:cubicBezTo>
                  <a:cubicBezTo>
                    <a:pt x="2486" y="1247"/>
                    <a:pt x="2668" y="1343"/>
                    <a:pt x="2796" y="1386"/>
                  </a:cubicBezTo>
                  <a:cubicBezTo>
                    <a:pt x="2934" y="1471"/>
                    <a:pt x="3062" y="1514"/>
                    <a:pt x="3244" y="1557"/>
                  </a:cubicBezTo>
                  <a:cubicBezTo>
                    <a:pt x="3820" y="1738"/>
                    <a:pt x="4396" y="1877"/>
                    <a:pt x="4972" y="1962"/>
                  </a:cubicBezTo>
                  <a:cubicBezTo>
                    <a:pt x="5478" y="2029"/>
                    <a:pt x="5987" y="2063"/>
                    <a:pt x="6494" y="2063"/>
                  </a:cubicBezTo>
                  <a:cubicBezTo>
                    <a:pt x="7996" y="2063"/>
                    <a:pt x="9486" y="1771"/>
                    <a:pt x="10882" y="1205"/>
                  </a:cubicBezTo>
                  <a:lnTo>
                    <a:pt x="10882" y="1205"/>
                  </a:lnTo>
                  <a:cubicBezTo>
                    <a:pt x="10178" y="1781"/>
                    <a:pt x="9506" y="2495"/>
                    <a:pt x="8930" y="3253"/>
                  </a:cubicBezTo>
                  <a:cubicBezTo>
                    <a:pt x="8578" y="3690"/>
                    <a:pt x="8268" y="4181"/>
                    <a:pt x="8002" y="4672"/>
                  </a:cubicBezTo>
                  <a:lnTo>
                    <a:pt x="7948" y="4672"/>
                  </a:lnTo>
                  <a:cubicBezTo>
                    <a:pt x="7906" y="4672"/>
                    <a:pt x="7906" y="4714"/>
                    <a:pt x="7863" y="4714"/>
                  </a:cubicBezTo>
                  <a:cubicBezTo>
                    <a:pt x="7745" y="4722"/>
                    <a:pt x="7626" y="4726"/>
                    <a:pt x="7507" y="4726"/>
                  </a:cubicBezTo>
                  <a:cubicBezTo>
                    <a:pt x="7004" y="4726"/>
                    <a:pt x="6497" y="4663"/>
                    <a:pt x="5996" y="4629"/>
                  </a:cubicBezTo>
                  <a:cubicBezTo>
                    <a:pt x="5641" y="4567"/>
                    <a:pt x="5264" y="4522"/>
                    <a:pt x="4881" y="4522"/>
                  </a:cubicBezTo>
                  <a:cubicBezTo>
                    <a:pt x="4734" y="4522"/>
                    <a:pt x="4586" y="4529"/>
                    <a:pt x="4439" y="4544"/>
                  </a:cubicBezTo>
                  <a:cubicBezTo>
                    <a:pt x="3948" y="4544"/>
                    <a:pt x="3511" y="4629"/>
                    <a:pt x="3020" y="4757"/>
                  </a:cubicBezTo>
                  <a:cubicBezTo>
                    <a:pt x="2081" y="5024"/>
                    <a:pt x="1238" y="5472"/>
                    <a:pt x="481" y="6090"/>
                  </a:cubicBezTo>
                  <a:cubicBezTo>
                    <a:pt x="438" y="6144"/>
                    <a:pt x="438" y="6229"/>
                    <a:pt x="534" y="6272"/>
                  </a:cubicBezTo>
                  <a:cubicBezTo>
                    <a:pt x="1068" y="6538"/>
                    <a:pt x="1729" y="6538"/>
                    <a:pt x="2305" y="6538"/>
                  </a:cubicBezTo>
                  <a:cubicBezTo>
                    <a:pt x="4215" y="6496"/>
                    <a:pt x="6081" y="6005"/>
                    <a:pt x="7735" y="5077"/>
                  </a:cubicBezTo>
                  <a:lnTo>
                    <a:pt x="7735" y="5077"/>
                  </a:lnTo>
                  <a:cubicBezTo>
                    <a:pt x="7468" y="5557"/>
                    <a:pt x="7201" y="6048"/>
                    <a:pt x="6977" y="6581"/>
                  </a:cubicBezTo>
                  <a:cubicBezTo>
                    <a:pt x="6796" y="6986"/>
                    <a:pt x="6615" y="7338"/>
                    <a:pt x="6444" y="7744"/>
                  </a:cubicBezTo>
                  <a:cubicBezTo>
                    <a:pt x="6401" y="7690"/>
                    <a:pt x="6348" y="7690"/>
                    <a:pt x="6305" y="7690"/>
                  </a:cubicBezTo>
                  <a:cubicBezTo>
                    <a:pt x="5153" y="7957"/>
                    <a:pt x="4001" y="8181"/>
                    <a:pt x="2934" y="8672"/>
                  </a:cubicBezTo>
                  <a:cubicBezTo>
                    <a:pt x="2038" y="9077"/>
                    <a:pt x="1196" y="9611"/>
                    <a:pt x="577" y="10357"/>
                  </a:cubicBezTo>
                  <a:cubicBezTo>
                    <a:pt x="396" y="10581"/>
                    <a:pt x="268" y="10763"/>
                    <a:pt x="129" y="10944"/>
                  </a:cubicBezTo>
                  <a:cubicBezTo>
                    <a:pt x="44" y="11115"/>
                    <a:pt x="1" y="11339"/>
                    <a:pt x="214" y="11424"/>
                  </a:cubicBezTo>
                  <a:cubicBezTo>
                    <a:pt x="310" y="11475"/>
                    <a:pt x="430" y="11487"/>
                    <a:pt x="549" y="11487"/>
                  </a:cubicBezTo>
                  <a:cubicBezTo>
                    <a:pt x="654" y="11487"/>
                    <a:pt x="758" y="11477"/>
                    <a:pt x="844" y="11477"/>
                  </a:cubicBezTo>
                  <a:cubicBezTo>
                    <a:pt x="1068" y="11424"/>
                    <a:pt x="1334" y="11381"/>
                    <a:pt x="1548" y="11339"/>
                  </a:cubicBezTo>
                  <a:cubicBezTo>
                    <a:pt x="2486" y="11072"/>
                    <a:pt x="3415" y="10677"/>
                    <a:pt x="4215" y="10144"/>
                  </a:cubicBezTo>
                  <a:cubicBezTo>
                    <a:pt x="4620" y="9877"/>
                    <a:pt x="5015" y="9557"/>
                    <a:pt x="5377" y="9248"/>
                  </a:cubicBezTo>
                  <a:cubicBezTo>
                    <a:pt x="5644" y="9077"/>
                    <a:pt x="5868" y="8853"/>
                    <a:pt x="6081" y="8587"/>
                  </a:cubicBezTo>
                  <a:lnTo>
                    <a:pt x="6081" y="8587"/>
                  </a:lnTo>
                  <a:cubicBezTo>
                    <a:pt x="5868" y="9077"/>
                    <a:pt x="5687" y="9557"/>
                    <a:pt x="5505" y="10048"/>
                  </a:cubicBezTo>
                  <a:cubicBezTo>
                    <a:pt x="5239" y="10720"/>
                    <a:pt x="5015" y="11381"/>
                    <a:pt x="4844" y="12053"/>
                  </a:cubicBezTo>
                  <a:cubicBezTo>
                    <a:pt x="4801" y="12011"/>
                    <a:pt x="4801" y="12011"/>
                    <a:pt x="4748" y="12011"/>
                  </a:cubicBezTo>
                  <a:cubicBezTo>
                    <a:pt x="3948" y="12224"/>
                    <a:pt x="3148" y="12587"/>
                    <a:pt x="2486" y="13120"/>
                  </a:cubicBezTo>
                  <a:cubicBezTo>
                    <a:pt x="1868" y="13558"/>
                    <a:pt x="1377" y="14091"/>
                    <a:pt x="972" y="14720"/>
                  </a:cubicBezTo>
                  <a:cubicBezTo>
                    <a:pt x="886" y="14891"/>
                    <a:pt x="748" y="15072"/>
                    <a:pt x="662" y="15254"/>
                  </a:cubicBezTo>
                  <a:cubicBezTo>
                    <a:pt x="620" y="15382"/>
                    <a:pt x="534" y="15520"/>
                    <a:pt x="577" y="15648"/>
                  </a:cubicBezTo>
                  <a:cubicBezTo>
                    <a:pt x="638" y="15797"/>
                    <a:pt x="803" y="15845"/>
                    <a:pt x="983" y="15845"/>
                  </a:cubicBezTo>
                  <a:cubicBezTo>
                    <a:pt x="1177" y="15845"/>
                    <a:pt x="1389" y="15789"/>
                    <a:pt x="1505" y="15744"/>
                  </a:cubicBezTo>
                  <a:cubicBezTo>
                    <a:pt x="3062" y="15339"/>
                    <a:pt x="3948" y="13963"/>
                    <a:pt x="4663" y="12629"/>
                  </a:cubicBezTo>
                  <a:lnTo>
                    <a:pt x="4663" y="12629"/>
                  </a:lnTo>
                  <a:cubicBezTo>
                    <a:pt x="4311" y="13963"/>
                    <a:pt x="4087" y="15296"/>
                    <a:pt x="4044" y="16672"/>
                  </a:cubicBezTo>
                  <a:cubicBezTo>
                    <a:pt x="4044" y="16672"/>
                    <a:pt x="4001" y="16672"/>
                    <a:pt x="4001" y="16715"/>
                  </a:cubicBezTo>
                  <a:cubicBezTo>
                    <a:pt x="3905" y="17248"/>
                    <a:pt x="3681" y="17782"/>
                    <a:pt x="3415" y="18273"/>
                  </a:cubicBezTo>
                  <a:cubicBezTo>
                    <a:pt x="3201" y="18678"/>
                    <a:pt x="3020" y="19115"/>
                    <a:pt x="2838" y="19606"/>
                  </a:cubicBezTo>
                  <a:cubicBezTo>
                    <a:pt x="2710" y="20054"/>
                    <a:pt x="2614" y="20545"/>
                    <a:pt x="2529" y="21025"/>
                  </a:cubicBezTo>
                  <a:cubicBezTo>
                    <a:pt x="2444" y="21473"/>
                    <a:pt x="2401" y="21921"/>
                    <a:pt x="2529" y="22358"/>
                  </a:cubicBezTo>
                  <a:cubicBezTo>
                    <a:pt x="2614" y="22806"/>
                    <a:pt x="2753" y="23297"/>
                    <a:pt x="2881" y="23745"/>
                  </a:cubicBezTo>
                  <a:cubicBezTo>
                    <a:pt x="2914" y="23798"/>
                    <a:pt x="2976" y="23834"/>
                    <a:pt x="3028" y="23834"/>
                  </a:cubicBezTo>
                  <a:cubicBezTo>
                    <a:pt x="3060" y="23834"/>
                    <a:pt x="3089" y="23820"/>
                    <a:pt x="3105" y="23788"/>
                  </a:cubicBezTo>
                  <a:cubicBezTo>
                    <a:pt x="3415" y="23382"/>
                    <a:pt x="3681" y="22945"/>
                    <a:pt x="3905" y="22497"/>
                  </a:cubicBezTo>
                  <a:cubicBezTo>
                    <a:pt x="4268" y="21697"/>
                    <a:pt x="4481" y="20811"/>
                    <a:pt x="4535" y="19873"/>
                  </a:cubicBezTo>
                  <a:cubicBezTo>
                    <a:pt x="4535" y="18891"/>
                    <a:pt x="4396" y="17920"/>
                    <a:pt x="4268" y="16939"/>
                  </a:cubicBezTo>
                  <a:cubicBezTo>
                    <a:pt x="4311" y="15648"/>
                    <a:pt x="4481" y="14358"/>
                    <a:pt x="4801" y="13120"/>
                  </a:cubicBezTo>
                  <a:cubicBezTo>
                    <a:pt x="4844" y="12939"/>
                    <a:pt x="4887" y="12757"/>
                    <a:pt x="4929" y="12587"/>
                  </a:cubicBezTo>
                  <a:cubicBezTo>
                    <a:pt x="5068" y="13430"/>
                    <a:pt x="5196" y="14230"/>
                    <a:pt x="5548" y="14987"/>
                  </a:cubicBezTo>
                  <a:cubicBezTo>
                    <a:pt x="5911" y="15744"/>
                    <a:pt x="6444" y="16406"/>
                    <a:pt x="7201" y="16758"/>
                  </a:cubicBezTo>
                  <a:cubicBezTo>
                    <a:pt x="7306" y="16836"/>
                    <a:pt x="7447" y="16908"/>
                    <a:pt x="7564" y="16908"/>
                  </a:cubicBezTo>
                  <a:cubicBezTo>
                    <a:pt x="7591" y="16908"/>
                    <a:pt x="7616" y="16904"/>
                    <a:pt x="7639" y="16896"/>
                  </a:cubicBezTo>
                  <a:cubicBezTo>
                    <a:pt x="7820" y="16854"/>
                    <a:pt x="7863" y="16715"/>
                    <a:pt x="7863" y="16544"/>
                  </a:cubicBezTo>
                  <a:cubicBezTo>
                    <a:pt x="7820" y="16182"/>
                    <a:pt x="7735" y="15830"/>
                    <a:pt x="7639" y="15478"/>
                  </a:cubicBezTo>
                  <a:cubicBezTo>
                    <a:pt x="7244" y="14091"/>
                    <a:pt x="6305" y="12853"/>
                    <a:pt x="5068" y="12053"/>
                  </a:cubicBezTo>
                  <a:cubicBezTo>
                    <a:pt x="5335" y="11253"/>
                    <a:pt x="5601" y="10496"/>
                    <a:pt x="5868" y="9696"/>
                  </a:cubicBezTo>
                  <a:cubicBezTo>
                    <a:pt x="6039" y="9248"/>
                    <a:pt x="6220" y="8811"/>
                    <a:pt x="6401" y="8405"/>
                  </a:cubicBezTo>
                  <a:cubicBezTo>
                    <a:pt x="6444" y="8853"/>
                    <a:pt x="6572" y="9291"/>
                    <a:pt x="6753" y="9739"/>
                  </a:cubicBezTo>
                  <a:cubicBezTo>
                    <a:pt x="6935" y="10272"/>
                    <a:pt x="7148" y="10763"/>
                    <a:pt x="7415" y="11253"/>
                  </a:cubicBezTo>
                  <a:cubicBezTo>
                    <a:pt x="7682" y="11691"/>
                    <a:pt x="7948" y="12096"/>
                    <a:pt x="8268" y="12491"/>
                  </a:cubicBezTo>
                  <a:cubicBezTo>
                    <a:pt x="8620" y="12896"/>
                    <a:pt x="8930" y="13291"/>
                    <a:pt x="9378" y="13654"/>
                  </a:cubicBezTo>
                  <a:cubicBezTo>
                    <a:pt x="9505" y="13749"/>
                    <a:pt x="9933" y="14122"/>
                    <a:pt x="10218" y="14122"/>
                  </a:cubicBezTo>
                  <a:cubicBezTo>
                    <a:pt x="10317" y="14122"/>
                    <a:pt x="10398" y="14078"/>
                    <a:pt x="10444" y="13963"/>
                  </a:cubicBezTo>
                  <a:cubicBezTo>
                    <a:pt x="10487" y="13878"/>
                    <a:pt x="10487" y="13739"/>
                    <a:pt x="10444" y="13654"/>
                  </a:cubicBezTo>
                  <a:lnTo>
                    <a:pt x="10444" y="13291"/>
                  </a:lnTo>
                  <a:cubicBezTo>
                    <a:pt x="10402" y="13077"/>
                    <a:pt x="10348" y="12853"/>
                    <a:pt x="10306" y="12629"/>
                  </a:cubicBezTo>
                  <a:cubicBezTo>
                    <a:pt x="9772" y="10624"/>
                    <a:pt x="8172" y="9205"/>
                    <a:pt x="6711" y="7872"/>
                  </a:cubicBezTo>
                  <a:cubicBezTo>
                    <a:pt x="6668" y="7872"/>
                    <a:pt x="6668" y="7872"/>
                    <a:pt x="6668" y="7829"/>
                  </a:cubicBezTo>
                  <a:cubicBezTo>
                    <a:pt x="6881" y="7296"/>
                    <a:pt x="7105" y="6805"/>
                    <a:pt x="7372" y="6272"/>
                  </a:cubicBezTo>
                  <a:cubicBezTo>
                    <a:pt x="7682" y="5653"/>
                    <a:pt x="8044" y="5024"/>
                    <a:pt x="8396" y="4405"/>
                  </a:cubicBezTo>
                  <a:cubicBezTo>
                    <a:pt x="8439" y="4896"/>
                    <a:pt x="8482" y="5344"/>
                    <a:pt x="8578" y="5824"/>
                  </a:cubicBezTo>
                  <a:cubicBezTo>
                    <a:pt x="8748" y="6805"/>
                    <a:pt x="9068" y="7786"/>
                    <a:pt x="9506" y="8672"/>
                  </a:cubicBezTo>
                  <a:cubicBezTo>
                    <a:pt x="9730" y="9163"/>
                    <a:pt x="9996" y="9611"/>
                    <a:pt x="10263" y="10005"/>
                  </a:cubicBezTo>
                  <a:cubicBezTo>
                    <a:pt x="10572" y="10453"/>
                    <a:pt x="10882" y="10891"/>
                    <a:pt x="11330" y="11211"/>
                  </a:cubicBezTo>
                  <a:cubicBezTo>
                    <a:pt x="11352" y="11222"/>
                    <a:pt x="11375" y="11227"/>
                    <a:pt x="11397" y="11227"/>
                  </a:cubicBezTo>
                  <a:cubicBezTo>
                    <a:pt x="11459" y="11227"/>
                    <a:pt x="11511" y="11185"/>
                    <a:pt x="11511" y="11115"/>
                  </a:cubicBezTo>
                  <a:cubicBezTo>
                    <a:pt x="11554" y="10581"/>
                    <a:pt x="11554" y="10005"/>
                    <a:pt x="11511" y="9472"/>
                  </a:cubicBezTo>
                  <a:cubicBezTo>
                    <a:pt x="11372" y="8544"/>
                    <a:pt x="11063" y="7605"/>
                    <a:pt x="10530" y="6805"/>
                  </a:cubicBezTo>
                  <a:cubicBezTo>
                    <a:pt x="9954" y="5877"/>
                    <a:pt x="9154" y="5120"/>
                    <a:pt x="8620" y="4181"/>
                  </a:cubicBezTo>
                  <a:lnTo>
                    <a:pt x="8620" y="4096"/>
                  </a:lnTo>
                  <a:cubicBezTo>
                    <a:pt x="9420" y="2890"/>
                    <a:pt x="10402" y="1823"/>
                    <a:pt x="11554" y="1023"/>
                  </a:cubicBezTo>
                  <a:lnTo>
                    <a:pt x="11554" y="1023"/>
                  </a:lnTo>
                  <a:cubicBezTo>
                    <a:pt x="11511" y="2314"/>
                    <a:pt x="11682" y="3562"/>
                    <a:pt x="12045" y="4810"/>
                  </a:cubicBezTo>
                  <a:cubicBezTo>
                    <a:pt x="12354" y="5920"/>
                    <a:pt x="12887" y="7029"/>
                    <a:pt x="13549" y="8010"/>
                  </a:cubicBezTo>
                  <a:cubicBezTo>
                    <a:pt x="13687" y="8224"/>
                    <a:pt x="13869" y="8491"/>
                    <a:pt x="14039" y="8715"/>
                  </a:cubicBezTo>
                  <a:cubicBezTo>
                    <a:pt x="14263" y="8939"/>
                    <a:pt x="14487" y="9248"/>
                    <a:pt x="14711" y="9429"/>
                  </a:cubicBezTo>
                  <a:cubicBezTo>
                    <a:pt x="14814" y="9506"/>
                    <a:pt x="15002" y="9618"/>
                    <a:pt x="15145" y="9618"/>
                  </a:cubicBezTo>
                  <a:cubicBezTo>
                    <a:pt x="15239" y="9618"/>
                    <a:pt x="15313" y="9569"/>
                    <a:pt x="15330" y="9429"/>
                  </a:cubicBezTo>
                  <a:cubicBezTo>
                    <a:pt x="15330" y="9120"/>
                    <a:pt x="15330" y="8757"/>
                    <a:pt x="15287" y="8448"/>
                  </a:cubicBezTo>
                  <a:cubicBezTo>
                    <a:pt x="15202" y="7114"/>
                    <a:pt x="14711" y="5877"/>
                    <a:pt x="14082" y="4714"/>
                  </a:cubicBezTo>
                  <a:cubicBezTo>
                    <a:pt x="13773" y="4096"/>
                    <a:pt x="13421" y="3477"/>
                    <a:pt x="13015" y="2890"/>
                  </a:cubicBezTo>
                  <a:cubicBezTo>
                    <a:pt x="12621" y="2271"/>
                    <a:pt x="12130" y="1695"/>
                    <a:pt x="11863" y="1023"/>
                  </a:cubicBezTo>
                  <a:lnTo>
                    <a:pt x="11820" y="981"/>
                  </a:lnTo>
                  <a:lnTo>
                    <a:pt x="11820" y="853"/>
                  </a:lnTo>
                  <a:cubicBezTo>
                    <a:pt x="11863" y="810"/>
                    <a:pt x="11949" y="757"/>
                    <a:pt x="12045" y="714"/>
                  </a:cubicBezTo>
                  <a:cubicBezTo>
                    <a:pt x="12130" y="671"/>
                    <a:pt x="12045" y="490"/>
                    <a:pt x="11949" y="490"/>
                  </a:cubicBezTo>
                  <a:cubicBezTo>
                    <a:pt x="11906" y="490"/>
                    <a:pt x="11863" y="490"/>
                    <a:pt x="11863" y="543"/>
                  </a:cubicBezTo>
                  <a:cubicBezTo>
                    <a:pt x="11820" y="543"/>
                    <a:pt x="11778" y="586"/>
                    <a:pt x="11735" y="586"/>
                  </a:cubicBezTo>
                  <a:lnTo>
                    <a:pt x="11639" y="586"/>
                  </a:lnTo>
                  <a:cubicBezTo>
                    <a:pt x="10839" y="586"/>
                    <a:pt x="10039" y="362"/>
                    <a:pt x="9282" y="223"/>
                  </a:cubicBezTo>
                  <a:cubicBezTo>
                    <a:pt x="8482" y="138"/>
                    <a:pt x="7682" y="10"/>
                    <a:pt x="6881" y="10"/>
                  </a:cubicBezTo>
                  <a:cubicBezTo>
                    <a:pt x="6739" y="4"/>
                    <a:pt x="6595" y="1"/>
                    <a:pt x="645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rot="-2700000">
              <a:off x="-1863720" y="1184624"/>
              <a:ext cx="688819" cy="82694"/>
            </a:xfrm>
            <a:custGeom>
              <a:avLst/>
              <a:gdLst/>
              <a:ahLst/>
              <a:cxnLst/>
              <a:rect l="l" t="t" r="r" b="b"/>
              <a:pathLst>
                <a:path w="8588" h="1031" extrusionOk="0">
                  <a:moveTo>
                    <a:pt x="8492" y="1"/>
                  </a:moveTo>
                  <a:cubicBezTo>
                    <a:pt x="8492" y="43"/>
                    <a:pt x="8449" y="43"/>
                    <a:pt x="8449" y="43"/>
                  </a:cubicBezTo>
                  <a:cubicBezTo>
                    <a:pt x="7873" y="129"/>
                    <a:pt x="7297" y="182"/>
                    <a:pt x="6764" y="225"/>
                  </a:cubicBezTo>
                  <a:cubicBezTo>
                    <a:pt x="6188" y="267"/>
                    <a:pt x="5601" y="267"/>
                    <a:pt x="5068" y="310"/>
                  </a:cubicBezTo>
                  <a:cubicBezTo>
                    <a:pt x="3958" y="395"/>
                    <a:pt x="2806" y="449"/>
                    <a:pt x="1697" y="449"/>
                  </a:cubicBezTo>
                  <a:cubicBezTo>
                    <a:pt x="1565" y="459"/>
                    <a:pt x="1431" y="464"/>
                    <a:pt x="1295" y="464"/>
                  </a:cubicBezTo>
                  <a:cubicBezTo>
                    <a:pt x="879" y="464"/>
                    <a:pt x="443" y="415"/>
                    <a:pt x="0" y="310"/>
                  </a:cubicBezTo>
                  <a:lnTo>
                    <a:pt x="0" y="310"/>
                  </a:lnTo>
                  <a:cubicBezTo>
                    <a:pt x="139" y="395"/>
                    <a:pt x="406" y="491"/>
                    <a:pt x="491" y="534"/>
                  </a:cubicBezTo>
                  <a:cubicBezTo>
                    <a:pt x="630" y="577"/>
                    <a:pt x="758" y="619"/>
                    <a:pt x="939" y="662"/>
                  </a:cubicBezTo>
                  <a:cubicBezTo>
                    <a:pt x="1249" y="758"/>
                    <a:pt x="1515" y="801"/>
                    <a:pt x="1825" y="843"/>
                  </a:cubicBezTo>
                  <a:cubicBezTo>
                    <a:pt x="2401" y="982"/>
                    <a:pt x="3030" y="1025"/>
                    <a:pt x="3649" y="1025"/>
                  </a:cubicBezTo>
                  <a:cubicBezTo>
                    <a:pt x="3765" y="1029"/>
                    <a:pt x="3881" y="1031"/>
                    <a:pt x="3998" y="1031"/>
                  </a:cubicBezTo>
                  <a:cubicBezTo>
                    <a:pt x="5092" y="1031"/>
                    <a:pt x="6204" y="852"/>
                    <a:pt x="7254" y="534"/>
                  </a:cubicBezTo>
                  <a:cubicBezTo>
                    <a:pt x="7692" y="395"/>
                    <a:pt x="8140" y="225"/>
                    <a:pt x="858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rot="-2700000">
              <a:off x="-1083907" y="1185888"/>
              <a:ext cx="210544" cy="485173"/>
            </a:xfrm>
            <a:custGeom>
              <a:avLst/>
              <a:gdLst/>
              <a:ahLst/>
              <a:cxnLst/>
              <a:rect l="l" t="t" r="r" b="b"/>
              <a:pathLst>
                <a:path w="2625" h="6049" extrusionOk="0">
                  <a:moveTo>
                    <a:pt x="1" y="1"/>
                  </a:moveTo>
                  <a:lnTo>
                    <a:pt x="1" y="1"/>
                  </a:lnTo>
                  <a:cubicBezTo>
                    <a:pt x="171" y="1686"/>
                    <a:pt x="705" y="3339"/>
                    <a:pt x="1601" y="4801"/>
                  </a:cubicBezTo>
                  <a:cubicBezTo>
                    <a:pt x="1910" y="5249"/>
                    <a:pt x="2177" y="5740"/>
                    <a:pt x="2625" y="6049"/>
                  </a:cubicBezTo>
                  <a:lnTo>
                    <a:pt x="2625" y="5953"/>
                  </a:lnTo>
                  <a:cubicBezTo>
                    <a:pt x="2177" y="5249"/>
                    <a:pt x="1867" y="4492"/>
                    <a:pt x="1601" y="3691"/>
                  </a:cubicBezTo>
                  <a:cubicBezTo>
                    <a:pt x="1291" y="2891"/>
                    <a:pt x="1025" y="2006"/>
                    <a:pt x="662" y="1206"/>
                  </a:cubicBezTo>
                  <a:cubicBezTo>
                    <a:pt x="577" y="982"/>
                    <a:pt x="438" y="758"/>
                    <a:pt x="353" y="534"/>
                  </a:cubicBezTo>
                  <a:cubicBezTo>
                    <a:pt x="225" y="353"/>
                    <a:pt x="129" y="182"/>
                    <a:pt x="1"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rot="-2700000">
              <a:off x="-1191410" y="2065132"/>
              <a:ext cx="296125" cy="252492"/>
            </a:xfrm>
            <a:custGeom>
              <a:avLst/>
              <a:gdLst/>
              <a:ahLst/>
              <a:cxnLst/>
              <a:rect l="l" t="t" r="r" b="b"/>
              <a:pathLst>
                <a:path w="3692" h="3148" extrusionOk="0">
                  <a:moveTo>
                    <a:pt x="3692" y="0"/>
                  </a:moveTo>
                  <a:cubicBezTo>
                    <a:pt x="3564" y="86"/>
                    <a:pt x="3468" y="171"/>
                    <a:pt x="3340" y="267"/>
                  </a:cubicBezTo>
                  <a:cubicBezTo>
                    <a:pt x="3254" y="352"/>
                    <a:pt x="3116" y="480"/>
                    <a:pt x="3030" y="619"/>
                  </a:cubicBezTo>
                  <a:cubicBezTo>
                    <a:pt x="2806" y="843"/>
                    <a:pt x="2582" y="1110"/>
                    <a:pt x="2358" y="1334"/>
                  </a:cubicBezTo>
                  <a:cubicBezTo>
                    <a:pt x="1921" y="1814"/>
                    <a:pt x="1430" y="2219"/>
                    <a:pt x="939" y="2614"/>
                  </a:cubicBezTo>
                  <a:cubicBezTo>
                    <a:pt x="630" y="2795"/>
                    <a:pt x="321" y="2977"/>
                    <a:pt x="1" y="3147"/>
                  </a:cubicBezTo>
                  <a:lnTo>
                    <a:pt x="97" y="3147"/>
                  </a:lnTo>
                  <a:cubicBezTo>
                    <a:pt x="267" y="3147"/>
                    <a:pt x="449" y="3147"/>
                    <a:pt x="630" y="3105"/>
                  </a:cubicBezTo>
                  <a:cubicBezTo>
                    <a:pt x="1249" y="2934"/>
                    <a:pt x="1825" y="2529"/>
                    <a:pt x="2273" y="2081"/>
                  </a:cubicBezTo>
                  <a:cubicBezTo>
                    <a:pt x="2849" y="1462"/>
                    <a:pt x="3297" y="704"/>
                    <a:pt x="3692"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rot="-2700000">
              <a:off x="-1063695" y="1197502"/>
              <a:ext cx="192577" cy="449240"/>
            </a:xfrm>
            <a:custGeom>
              <a:avLst/>
              <a:gdLst/>
              <a:ahLst/>
              <a:cxnLst/>
              <a:rect l="l" t="t" r="r" b="b"/>
              <a:pathLst>
                <a:path w="2401" h="5601" extrusionOk="0">
                  <a:moveTo>
                    <a:pt x="0" y="0"/>
                  </a:moveTo>
                  <a:lnTo>
                    <a:pt x="0" y="0"/>
                  </a:lnTo>
                  <a:cubicBezTo>
                    <a:pt x="10" y="13"/>
                    <a:pt x="20" y="26"/>
                    <a:pt x="29" y="39"/>
                  </a:cubicBezTo>
                  <a:lnTo>
                    <a:pt x="29" y="39"/>
                  </a:lnTo>
                  <a:cubicBezTo>
                    <a:pt x="22" y="26"/>
                    <a:pt x="13" y="13"/>
                    <a:pt x="0" y="0"/>
                  </a:cubicBezTo>
                  <a:close/>
                  <a:moveTo>
                    <a:pt x="29" y="39"/>
                  </a:moveTo>
                  <a:cubicBezTo>
                    <a:pt x="47" y="70"/>
                    <a:pt x="56" y="102"/>
                    <a:pt x="86" y="139"/>
                  </a:cubicBezTo>
                  <a:cubicBezTo>
                    <a:pt x="171" y="352"/>
                    <a:pt x="310" y="534"/>
                    <a:pt x="395" y="715"/>
                  </a:cubicBezTo>
                  <a:cubicBezTo>
                    <a:pt x="576" y="1110"/>
                    <a:pt x="704" y="1558"/>
                    <a:pt x="886" y="1952"/>
                  </a:cubicBezTo>
                  <a:cubicBezTo>
                    <a:pt x="1152" y="2806"/>
                    <a:pt x="1419" y="3649"/>
                    <a:pt x="1771" y="4449"/>
                  </a:cubicBezTo>
                  <a:cubicBezTo>
                    <a:pt x="1952" y="4843"/>
                    <a:pt x="2134" y="5249"/>
                    <a:pt x="2358" y="5601"/>
                  </a:cubicBezTo>
                  <a:cubicBezTo>
                    <a:pt x="2400" y="4801"/>
                    <a:pt x="2304" y="3958"/>
                    <a:pt x="2038" y="3158"/>
                  </a:cubicBezTo>
                  <a:cubicBezTo>
                    <a:pt x="1867" y="2710"/>
                    <a:pt x="1686" y="2315"/>
                    <a:pt x="1462" y="1910"/>
                  </a:cubicBezTo>
                  <a:cubicBezTo>
                    <a:pt x="1152" y="1472"/>
                    <a:pt x="843" y="1067"/>
                    <a:pt x="491" y="619"/>
                  </a:cubicBezTo>
                  <a:cubicBezTo>
                    <a:pt x="320" y="458"/>
                    <a:pt x="187" y="250"/>
                    <a:pt x="29" y="39"/>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rot="-2700000">
              <a:off x="-670243" y="2255399"/>
              <a:ext cx="95928" cy="481804"/>
            </a:xfrm>
            <a:custGeom>
              <a:avLst/>
              <a:gdLst/>
              <a:ahLst/>
              <a:cxnLst/>
              <a:rect l="l" t="t" r="r" b="b"/>
              <a:pathLst>
                <a:path w="1196" h="6007" extrusionOk="0">
                  <a:moveTo>
                    <a:pt x="982" y="0"/>
                  </a:moveTo>
                  <a:cubicBezTo>
                    <a:pt x="886" y="182"/>
                    <a:pt x="844" y="363"/>
                    <a:pt x="758" y="576"/>
                  </a:cubicBezTo>
                  <a:cubicBezTo>
                    <a:pt x="716" y="758"/>
                    <a:pt x="662" y="939"/>
                    <a:pt x="620" y="1163"/>
                  </a:cubicBezTo>
                  <a:cubicBezTo>
                    <a:pt x="492" y="1558"/>
                    <a:pt x="449" y="1963"/>
                    <a:pt x="396" y="2358"/>
                  </a:cubicBezTo>
                  <a:cubicBezTo>
                    <a:pt x="310" y="3158"/>
                    <a:pt x="268" y="4001"/>
                    <a:pt x="182" y="4843"/>
                  </a:cubicBezTo>
                  <a:cubicBezTo>
                    <a:pt x="129" y="5206"/>
                    <a:pt x="86" y="5601"/>
                    <a:pt x="1" y="6006"/>
                  </a:cubicBezTo>
                  <a:cubicBezTo>
                    <a:pt x="449" y="5334"/>
                    <a:pt x="801" y="4630"/>
                    <a:pt x="982" y="3873"/>
                  </a:cubicBezTo>
                  <a:cubicBezTo>
                    <a:pt x="1196" y="2977"/>
                    <a:pt x="1196" y="2091"/>
                    <a:pt x="1110" y="1163"/>
                  </a:cubicBezTo>
                  <a:cubicBezTo>
                    <a:pt x="1068" y="800"/>
                    <a:pt x="1025" y="406"/>
                    <a:pt x="982"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rot="-2700000">
              <a:off x="-1196077" y="2062190"/>
              <a:ext cx="292756" cy="260192"/>
            </a:xfrm>
            <a:custGeom>
              <a:avLst/>
              <a:gdLst/>
              <a:ahLst/>
              <a:cxnLst/>
              <a:rect l="l" t="t" r="r" b="b"/>
              <a:pathLst>
                <a:path w="3650" h="3244" extrusionOk="0">
                  <a:moveTo>
                    <a:pt x="3649" y="0"/>
                  </a:moveTo>
                  <a:lnTo>
                    <a:pt x="3649" y="0"/>
                  </a:lnTo>
                  <a:cubicBezTo>
                    <a:pt x="2497" y="406"/>
                    <a:pt x="1430" y="1110"/>
                    <a:pt x="716" y="2049"/>
                  </a:cubicBezTo>
                  <a:cubicBezTo>
                    <a:pt x="492" y="2315"/>
                    <a:pt x="310" y="2625"/>
                    <a:pt x="140" y="2891"/>
                  </a:cubicBezTo>
                  <a:cubicBezTo>
                    <a:pt x="97" y="2977"/>
                    <a:pt x="97" y="3073"/>
                    <a:pt x="44" y="3115"/>
                  </a:cubicBezTo>
                  <a:cubicBezTo>
                    <a:pt x="1" y="3201"/>
                    <a:pt x="1" y="3201"/>
                    <a:pt x="44" y="3243"/>
                  </a:cubicBezTo>
                  <a:cubicBezTo>
                    <a:pt x="577" y="2934"/>
                    <a:pt x="1110" y="2539"/>
                    <a:pt x="1601" y="2134"/>
                  </a:cubicBezTo>
                  <a:cubicBezTo>
                    <a:pt x="1868" y="1910"/>
                    <a:pt x="2092" y="1697"/>
                    <a:pt x="2316" y="1430"/>
                  </a:cubicBezTo>
                  <a:cubicBezTo>
                    <a:pt x="2540" y="1206"/>
                    <a:pt x="2711" y="939"/>
                    <a:pt x="2935" y="715"/>
                  </a:cubicBezTo>
                  <a:cubicBezTo>
                    <a:pt x="3073" y="576"/>
                    <a:pt x="3201" y="448"/>
                    <a:pt x="3297" y="310"/>
                  </a:cubicBezTo>
                  <a:cubicBezTo>
                    <a:pt x="3425" y="224"/>
                    <a:pt x="3511" y="96"/>
                    <a:pt x="3649"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rot="-2700000">
              <a:off x="-1698240" y="1580420"/>
              <a:ext cx="480922" cy="100179"/>
            </a:xfrm>
            <a:custGeom>
              <a:avLst/>
              <a:gdLst/>
              <a:ahLst/>
              <a:cxnLst/>
              <a:rect l="l" t="t" r="r" b="b"/>
              <a:pathLst>
                <a:path w="5996" h="1249" extrusionOk="0">
                  <a:moveTo>
                    <a:pt x="3777" y="1"/>
                  </a:moveTo>
                  <a:cubicBezTo>
                    <a:pt x="2849" y="1"/>
                    <a:pt x="1910" y="182"/>
                    <a:pt x="1024" y="577"/>
                  </a:cubicBezTo>
                  <a:cubicBezTo>
                    <a:pt x="662" y="758"/>
                    <a:pt x="310" y="982"/>
                    <a:pt x="0" y="1249"/>
                  </a:cubicBezTo>
                  <a:cubicBezTo>
                    <a:pt x="800" y="1196"/>
                    <a:pt x="1600" y="1068"/>
                    <a:pt x="2401" y="886"/>
                  </a:cubicBezTo>
                  <a:cubicBezTo>
                    <a:pt x="3243" y="662"/>
                    <a:pt x="4086" y="396"/>
                    <a:pt x="4982" y="268"/>
                  </a:cubicBezTo>
                  <a:cubicBezTo>
                    <a:pt x="5195" y="225"/>
                    <a:pt x="5462" y="182"/>
                    <a:pt x="5686" y="182"/>
                  </a:cubicBezTo>
                  <a:lnTo>
                    <a:pt x="5995" y="182"/>
                  </a:lnTo>
                  <a:cubicBezTo>
                    <a:pt x="5249" y="86"/>
                    <a:pt x="4491" y="1"/>
                    <a:pt x="3777"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rot="-2700000">
              <a:off x="-899779" y="1847123"/>
              <a:ext cx="192658" cy="334624"/>
            </a:xfrm>
            <a:custGeom>
              <a:avLst/>
              <a:gdLst/>
              <a:ahLst/>
              <a:cxnLst/>
              <a:rect l="l" t="t" r="r" b="b"/>
              <a:pathLst>
                <a:path w="2402" h="4172" extrusionOk="0">
                  <a:moveTo>
                    <a:pt x="1" y="0"/>
                  </a:moveTo>
                  <a:cubicBezTo>
                    <a:pt x="214" y="1376"/>
                    <a:pt x="481" y="2891"/>
                    <a:pt x="1686" y="3819"/>
                  </a:cubicBezTo>
                  <a:cubicBezTo>
                    <a:pt x="1814" y="3904"/>
                    <a:pt x="1953" y="4000"/>
                    <a:pt x="2134" y="4086"/>
                  </a:cubicBezTo>
                  <a:cubicBezTo>
                    <a:pt x="2220" y="4128"/>
                    <a:pt x="2262" y="4171"/>
                    <a:pt x="2348" y="4171"/>
                  </a:cubicBezTo>
                  <a:lnTo>
                    <a:pt x="2401" y="4171"/>
                  </a:lnTo>
                  <a:cubicBezTo>
                    <a:pt x="1953" y="3734"/>
                    <a:pt x="1601" y="3200"/>
                    <a:pt x="1238" y="2667"/>
                  </a:cubicBezTo>
                  <a:cubicBezTo>
                    <a:pt x="1110" y="2358"/>
                    <a:pt x="929" y="2091"/>
                    <a:pt x="801" y="1771"/>
                  </a:cubicBezTo>
                  <a:cubicBezTo>
                    <a:pt x="662" y="1504"/>
                    <a:pt x="577" y="1195"/>
                    <a:pt x="438" y="885"/>
                  </a:cubicBezTo>
                  <a:cubicBezTo>
                    <a:pt x="353" y="704"/>
                    <a:pt x="310" y="576"/>
                    <a:pt x="214" y="395"/>
                  </a:cubicBezTo>
                  <a:cubicBezTo>
                    <a:pt x="129" y="267"/>
                    <a:pt x="44" y="128"/>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rot="-2700000">
              <a:off x="-671423" y="2344065"/>
              <a:ext cx="85581" cy="417558"/>
            </a:xfrm>
            <a:custGeom>
              <a:avLst/>
              <a:gdLst/>
              <a:ahLst/>
              <a:cxnLst/>
              <a:rect l="l" t="t" r="r" b="b"/>
              <a:pathLst>
                <a:path w="1067" h="5206" extrusionOk="0">
                  <a:moveTo>
                    <a:pt x="1067" y="0"/>
                  </a:moveTo>
                  <a:lnTo>
                    <a:pt x="1067" y="0"/>
                  </a:lnTo>
                  <a:cubicBezTo>
                    <a:pt x="886" y="363"/>
                    <a:pt x="715" y="758"/>
                    <a:pt x="576" y="1120"/>
                  </a:cubicBezTo>
                  <a:cubicBezTo>
                    <a:pt x="405" y="1558"/>
                    <a:pt x="267" y="2048"/>
                    <a:pt x="181" y="2539"/>
                  </a:cubicBezTo>
                  <a:cubicBezTo>
                    <a:pt x="85" y="2987"/>
                    <a:pt x="0" y="3424"/>
                    <a:pt x="85" y="3872"/>
                  </a:cubicBezTo>
                  <a:cubicBezTo>
                    <a:pt x="139" y="4320"/>
                    <a:pt x="267" y="4758"/>
                    <a:pt x="448" y="5206"/>
                  </a:cubicBezTo>
                  <a:cubicBezTo>
                    <a:pt x="491" y="4854"/>
                    <a:pt x="576" y="4491"/>
                    <a:pt x="576" y="4139"/>
                  </a:cubicBezTo>
                  <a:cubicBezTo>
                    <a:pt x="672" y="3691"/>
                    <a:pt x="672" y="3296"/>
                    <a:pt x="715" y="2848"/>
                  </a:cubicBezTo>
                  <a:cubicBezTo>
                    <a:pt x="758" y="2048"/>
                    <a:pt x="800" y="1206"/>
                    <a:pt x="982" y="406"/>
                  </a:cubicBezTo>
                  <a:cubicBezTo>
                    <a:pt x="1024" y="267"/>
                    <a:pt x="1024" y="139"/>
                    <a:pt x="1067"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rot="-2700000">
              <a:off x="-1499174" y="1777828"/>
              <a:ext cx="470655" cy="260192"/>
            </a:xfrm>
            <a:custGeom>
              <a:avLst/>
              <a:gdLst/>
              <a:ahLst/>
              <a:cxnLst/>
              <a:rect l="l" t="t" r="r" b="b"/>
              <a:pathLst>
                <a:path w="5868" h="3244" extrusionOk="0">
                  <a:moveTo>
                    <a:pt x="5867" y="0"/>
                  </a:moveTo>
                  <a:lnTo>
                    <a:pt x="5867" y="0"/>
                  </a:lnTo>
                  <a:cubicBezTo>
                    <a:pt x="4139" y="395"/>
                    <a:pt x="2315" y="843"/>
                    <a:pt x="939" y="2038"/>
                  </a:cubicBezTo>
                  <a:cubicBezTo>
                    <a:pt x="630" y="2358"/>
                    <a:pt x="320" y="2710"/>
                    <a:pt x="96" y="3062"/>
                  </a:cubicBezTo>
                  <a:cubicBezTo>
                    <a:pt x="54" y="3105"/>
                    <a:pt x="0" y="3201"/>
                    <a:pt x="0" y="3201"/>
                  </a:cubicBezTo>
                  <a:lnTo>
                    <a:pt x="0" y="3243"/>
                  </a:lnTo>
                  <a:cubicBezTo>
                    <a:pt x="406" y="3158"/>
                    <a:pt x="800" y="3062"/>
                    <a:pt x="1206" y="2891"/>
                  </a:cubicBezTo>
                  <a:cubicBezTo>
                    <a:pt x="1600" y="2710"/>
                    <a:pt x="2006" y="2486"/>
                    <a:pt x="2400" y="2219"/>
                  </a:cubicBezTo>
                  <a:cubicBezTo>
                    <a:pt x="2763" y="1910"/>
                    <a:pt x="3115" y="1601"/>
                    <a:pt x="3521" y="1377"/>
                  </a:cubicBezTo>
                  <a:cubicBezTo>
                    <a:pt x="3915" y="1110"/>
                    <a:pt x="4321" y="971"/>
                    <a:pt x="4673" y="758"/>
                  </a:cubicBezTo>
                  <a:cubicBezTo>
                    <a:pt x="4897" y="662"/>
                    <a:pt x="5121" y="576"/>
                    <a:pt x="5291" y="438"/>
                  </a:cubicBezTo>
                  <a:cubicBezTo>
                    <a:pt x="5430" y="352"/>
                    <a:pt x="5515" y="310"/>
                    <a:pt x="5601" y="224"/>
                  </a:cubicBezTo>
                  <a:cubicBezTo>
                    <a:pt x="5697" y="171"/>
                    <a:pt x="5782" y="86"/>
                    <a:pt x="5867"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1"/>
            <p:cNvSpPr/>
            <p:nvPr/>
          </p:nvSpPr>
          <p:spPr>
            <a:xfrm rot="-2700000">
              <a:off x="-1699855" y="1590348"/>
              <a:ext cx="521186" cy="101703"/>
            </a:xfrm>
            <a:custGeom>
              <a:avLst/>
              <a:gdLst/>
              <a:ahLst/>
              <a:cxnLst/>
              <a:rect l="l" t="t" r="r" b="b"/>
              <a:pathLst>
                <a:path w="6498" h="1268" extrusionOk="0">
                  <a:moveTo>
                    <a:pt x="6138" y="1"/>
                  </a:moveTo>
                  <a:cubicBezTo>
                    <a:pt x="6079" y="1"/>
                    <a:pt x="6021" y="5"/>
                    <a:pt x="5964" y="20"/>
                  </a:cubicBezTo>
                  <a:cubicBezTo>
                    <a:pt x="5740" y="20"/>
                    <a:pt x="5516" y="20"/>
                    <a:pt x="5292" y="62"/>
                  </a:cubicBezTo>
                  <a:cubicBezTo>
                    <a:pt x="4844" y="105"/>
                    <a:pt x="4449" y="201"/>
                    <a:pt x="4001" y="329"/>
                  </a:cubicBezTo>
                  <a:cubicBezTo>
                    <a:pt x="3159" y="510"/>
                    <a:pt x="2273" y="777"/>
                    <a:pt x="1430" y="905"/>
                  </a:cubicBezTo>
                  <a:cubicBezTo>
                    <a:pt x="1100" y="976"/>
                    <a:pt x="770" y="1018"/>
                    <a:pt x="444" y="1018"/>
                  </a:cubicBezTo>
                  <a:cubicBezTo>
                    <a:pt x="328" y="1018"/>
                    <a:pt x="212" y="1012"/>
                    <a:pt x="97" y="1001"/>
                  </a:cubicBezTo>
                  <a:cubicBezTo>
                    <a:pt x="97" y="1044"/>
                    <a:pt x="44" y="1086"/>
                    <a:pt x="1" y="1086"/>
                  </a:cubicBezTo>
                  <a:cubicBezTo>
                    <a:pt x="449" y="1268"/>
                    <a:pt x="940" y="1268"/>
                    <a:pt x="1430" y="1268"/>
                  </a:cubicBezTo>
                  <a:cubicBezTo>
                    <a:pt x="1910" y="1268"/>
                    <a:pt x="2358" y="1214"/>
                    <a:pt x="2849" y="1172"/>
                  </a:cubicBezTo>
                  <a:cubicBezTo>
                    <a:pt x="3831" y="1044"/>
                    <a:pt x="4759" y="777"/>
                    <a:pt x="5644" y="414"/>
                  </a:cubicBezTo>
                  <a:cubicBezTo>
                    <a:pt x="5964" y="286"/>
                    <a:pt x="6231" y="148"/>
                    <a:pt x="6497" y="20"/>
                  </a:cubicBezTo>
                  <a:cubicBezTo>
                    <a:pt x="6377" y="20"/>
                    <a:pt x="6256" y="1"/>
                    <a:pt x="613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1"/>
            <p:cNvSpPr/>
            <p:nvPr/>
          </p:nvSpPr>
          <p:spPr>
            <a:xfrm rot="-2700000">
              <a:off x="-1488909" y="1799243"/>
              <a:ext cx="460389" cy="242145"/>
            </a:xfrm>
            <a:custGeom>
              <a:avLst/>
              <a:gdLst/>
              <a:ahLst/>
              <a:cxnLst/>
              <a:rect l="l" t="t" r="r" b="b"/>
              <a:pathLst>
                <a:path w="5740" h="3019" extrusionOk="0">
                  <a:moveTo>
                    <a:pt x="5739" y="0"/>
                  </a:moveTo>
                  <a:cubicBezTo>
                    <a:pt x="5654" y="43"/>
                    <a:pt x="5558" y="128"/>
                    <a:pt x="5473" y="171"/>
                  </a:cubicBezTo>
                  <a:cubicBezTo>
                    <a:pt x="5249" y="309"/>
                    <a:pt x="5067" y="395"/>
                    <a:pt x="4897" y="491"/>
                  </a:cubicBezTo>
                  <a:cubicBezTo>
                    <a:pt x="4491" y="662"/>
                    <a:pt x="4097" y="843"/>
                    <a:pt x="3691" y="1067"/>
                  </a:cubicBezTo>
                  <a:cubicBezTo>
                    <a:pt x="3297" y="1291"/>
                    <a:pt x="2934" y="1600"/>
                    <a:pt x="2539" y="1910"/>
                  </a:cubicBezTo>
                  <a:cubicBezTo>
                    <a:pt x="2187" y="2176"/>
                    <a:pt x="1782" y="2443"/>
                    <a:pt x="1334" y="2624"/>
                  </a:cubicBezTo>
                  <a:cubicBezTo>
                    <a:pt x="939" y="2795"/>
                    <a:pt x="491" y="2934"/>
                    <a:pt x="0" y="3019"/>
                  </a:cubicBezTo>
                  <a:lnTo>
                    <a:pt x="448" y="3019"/>
                  </a:lnTo>
                  <a:cubicBezTo>
                    <a:pt x="672" y="3019"/>
                    <a:pt x="896" y="2976"/>
                    <a:pt x="1120" y="2934"/>
                  </a:cubicBezTo>
                  <a:cubicBezTo>
                    <a:pt x="1963" y="2710"/>
                    <a:pt x="2806" y="2304"/>
                    <a:pt x="3563" y="1867"/>
                  </a:cubicBezTo>
                  <a:cubicBezTo>
                    <a:pt x="4001" y="1600"/>
                    <a:pt x="4406" y="1291"/>
                    <a:pt x="4801" y="971"/>
                  </a:cubicBezTo>
                  <a:cubicBezTo>
                    <a:pt x="5163" y="662"/>
                    <a:pt x="5515" y="352"/>
                    <a:pt x="5739"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1"/>
            <p:cNvSpPr/>
            <p:nvPr/>
          </p:nvSpPr>
          <p:spPr>
            <a:xfrm rot="-2700000">
              <a:off x="-1029547" y="1466588"/>
              <a:ext cx="285858" cy="456138"/>
            </a:xfrm>
            <a:custGeom>
              <a:avLst/>
              <a:gdLst/>
              <a:ahLst/>
              <a:cxnLst/>
              <a:rect l="l" t="t" r="r" b="b"/>
              <a:pathLst>
                <a:path w="3564" h="5687" extrusionOk="0">
                  <a:moveTo>
                    <a:pt x="0" y="0"/>
                  </a:moveTo>
                  <a:lnTo>
                    <a:pt x="0" y="0"/>
                  </a:lnTo>
                  <a:cubicBezTo>
                    <a:pt x="96" y="171"/>
                    <a:pt x="139" y="395"/>
                    <a:pt x="224" y="577"/>
                  </a:cubicBezTo>
                  <a:cubicBezTo>
                    <a:pt x="309" y="747"/>
                    <a:pt x="448" y="929"/>
                    <a:pt x="576" y="1067"/>
                  </a:cubicBezTo>
                  <a:cubicBezTo>
                    <a:pt x="800" y="1419"/>
                    <a:pt x="1067" y="1771"/>
                    <a:pt x="1291" y="2134"/>
                  </a:cubicBezTo>
                  <a:cubicBezTo>
                    <a:pt x="1515" y="2529"/>
                    <a:pt x="1696" y="2934"/>
                    <a:pt x="1867" y="3371"/>
                  </a:cubicBezTo>
                  <a:cubicBezTo>
                    <a:pt x="2048" y="3777"/>
                    <a:pt x="2272" y="4214"/>
                    <a:pt x="2539" y="4577"/>
                  </a:cubicBezTo>
                  <a:cubicBezTo>
                    <a:pt x="2806" y="4971"/>
                    <a:pt x="3158" y="5377"/>
                    <a:pt x="3563" y="5686"/>
                  </a:cubicBezTo>
                  <a:lnTo>
                    <a:pt x="3563" y="5644"/>
                  </a:lnTo>
                  <a:lnTo>
                    <a:pt x="3563" y="5462"/>
                  </a:lnTo>
                  <a:cubicBezTo>
                    <a:pt x="3563" y="5377"/>
                    <a:pt x="3563" y="5281"/>
                    <a:pt x="3510" y="5153"/>
                  </a:cubicBezTo>
                  <a:cubicBezTo>
                    <a:pt x="3510" y="4929"/>
                    <a:pt x="3467" y="4705"/>
                    <a:pt x="3382" y="4534"/>
                  </a:cubicBezTo>
                  <a:cubicBezTo>
                    <a:pt x="3158" y="3681"/>
                    <a:pt x="2763" y="2934"/>
                    <a:pt x="2230" y="2262"/>
                  </a:cubicBezTo>
                  <a:cubicBezTo>
                    <a:pt x="1558" y="1419"/>
                    <a:pt x="800" y="705"/>
                    <a:pt x="0"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1"/>
            <p:cNvSpPr/>
            <p:nvPr/>
          </p:nvSpPr>
          <p:spPr>
            <a:xfrm rot="-2700000">
              <a:off x="-1021342" y="1486398"/>
              <a:ext cx="281527" cy="434723"/>
            </a:xfrm>
            <a:custGeom>
              <a:avLst/>
              <a:gdLst/>
              <a:ahLst/>
              <a:cxnLst/>
              <a:rect l="l" t="t" r="r" b="b"/>
              <a:pathLst>
                <a:path w="3510" h="5420" extrusionOk="0">
                  <a:moveTo>
                    <a:pt x="0" y="0"/>
                  </a:moveTo>
                  <a:cubicBezTo>
                    <a:pt x="0" y="352"/>
                    <a:pt x="96" y="704"/>
                    <a:pt x="224" y="1014"/>
                  </a:cubicBezTo>
                  <a:cubicBezTo>
                    <a:pt x="363" y="1462"/>
                    <a:pt x="533" y="1867"/>
                    <a:pt x="757" y="2304"/>
                  </a:cubicBezTo>
                  <a:cubicBezTo>
                    <a:pt x="1163" y="3104"/>
                    <a:pt x="1696" y="3862"/>
                    <a:pt x="2315" y="4534"/>
                  </a:cubicBezTo>
                  <a:cubicBezTo>
                    <a:pt x="2496" y="4704"/>
                    <a:pt x="2667" y="4886"/>
                    <a:pt x="2848" y="5014"/>
                  </a:cubicBezTo>
                  <a:cubicBezTo>
                    <a:pt x="3030" y="5195"/>
                    <a:pt x="3243" y="5377"/>
                    <a:pt x="3510" y="5419"/>
                  </a:cubicBezTo>
                  <a:cubicBezTo>
                    <a:pt x="2806" y="4886"/>
                    <a:pt x="2272" y="4128"/>
                    <a:pt x="1910" y="3328"/>
                  </a:cubicBezTo>
                  <a:cubicBezTo>
                    <a:pt x="1696" y="2880"/>
                    <a:pt x="1515" y="2443"/>
                    <a:pt x="1291" y="2038"/>
                  </a:cubicBezTo>
                  <a:cubicBezTo>
                    <a:pt x="1110" y="1686"/>
                    <a:pt x="843" y="1334"/>
                    <a:pt x="576" y="971"/>
                  </a:cubicBezTo>
                  <a:cubicBezTo>
                    <a:pt x="448" y="800"/>
                    <a:pt x="309" y="619"/>
                    <a:pt x="181" y="395"/>
                  </a:cubicBezTo>
                  <a:cubicBezTo>
                    <a:pt x="139" y="267"/>
                    <a:pt x="43" y="128"/>
                    <a:pt x="0"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1"/>
            <p:cNvSpPr/>
            <p:nvPr/>
          </p:nvSpPr>
          <p:spPr>
            <a:xfrm rot="-2700000">
              <a:off x="-1892815" y="1165312"/>
              <a:ext cx="659784" cy="75154"/>
            </a:xfrm>
            <a:custGeom>
              <a:avLst/>
              <a:gdLst/>
              <a:ahLst/>
              <a:cxnLst/>
              <a:rect l="l" t="t" r="r" b="b"/>
              <a:pathLst>
                <a:path w="8226" h="937" extrusionOk="0">
                  <a:moveTo>
                    <a:pt x="3995" y="0"/>
                  </a:moveTo>
                  <a:cubicBezTo>
                    <a:pt x="3233" y="0"/>
                    <a:pt x="2475" y="62"/>
                    <a:pt x="1739" y="232"/>
                  </a:cubicBezTo>
                  <a:cubicBezTo>
                    <a:pt x="1430" y="275"/>
                    <a:pt x="1121" y="360"/>
                    <a:pt x="854" y="456"/>
                  </a:cubicBezTo>
                  <a:cubicBezTo>
                    <a:pt x="715" y="542"/>
                    <a:pt x="534" y="584"/>
                    <a:pt x="406" y="627"/>
                  </a:cubicBezTo>
                  <a:cubicBezTo>
                    <a:pt x="320" y="670"/>
                    <a:pt x="139" y="723"/>
                    <a:pt x="0" y="808"/>
                  </a:cubicBezTo>
                  <a:cubicBezTo>
                    <a:pt x="534" y="894"/>
                    <a:pt x="1025" y="936"/>
                    <a:pt x="1558" y="936"/>
                  </a:cubicBezTo>
                  <a:cubicBezTo>
                    <a:pt x="2091" y="936"/>
                    <a:pt x="2625" y="936"/>
                    <a:pt x="3158" y="894"/>
                  </a:cubicBezTo>
                  <a:cubicBezTo>
                    <a:pt x="4321" y="851"/>
                    <a:pt x="5430" y="766"/>
                    <a:pt x="6540" y="670"/>
                  </a:cubicBezTo>
                  <a:cubicBezTo>
                    <a:pt x="6849" y="627"/>
                    <a:pt x="7158" y="627"/>
                    <a:pt x="7521" y="584"/>
                  </a:cubicBezTo>
                  <a:cubicBezTo>
                    <a:pt x="7734" y="584"/>
                    <a:pt x="7958" y="542"/>
                    <a:pt x="8225" y="542"/>
                  </a:cubicBezTo>
                  <a:cubicBezTo>
                    <a:pt x="7873" y="499"/>
                    <a:pt x="7521" y="403"/>
                    <a:pt x="7158" y="360"/>
                  </a:cubicBezTo>
                  <a:cubicBezTo>
                    <a:pt x="6540" y="232"/>
                    <a:pt x="5921" y="136"/>
                    <a:pt x="5292" y="51"/>
                  </a:cubicBezTo>
                  <a:cubicBezTo>
                    <a:pt x="4860" y="20"/>
                    <a:pt x="4427" y="0"/>
                    <a:pt x="3995"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1"/>
            <p:cNvSpPr/>
            <p:nvPr/>
          </p:nvSpPr>
          <p:spPr>
            <a:xfrm rot="-2700000">
              <a:off x="-896109" y="1839330"/>
              <a:ext cx="192577" cy="338073"/>
            </a:xfrm>
            <a:custGeom>
              <a:avLst/>
              <a:gdLst/>
              <a:ahLst/>
              <a:cxnLst/>
              <a:rect l="l" t="t" r="r" b="b"/>
              <a:pathLst>
                <a:path w="2401" h="4215" extrusionOk="0">
                  <a:moveTo>
                    <a:pt x="0" y="0"/>
                  </a:moveTo>
                  <a:lnTo>
                    <a:pt x="0" y="0"/>
                  </a:lnTo>
                  <a:cubicBezTo>
                    <a:pt x="43" y="86"/>
                    <a:pt x="86" y="214"/>
                    <a:pt x="182" y="310"/>
                  </a:cubicBezTo>
                  <a:cubicBezTo>
                    <a:pt x="224" y="438"/>
                    <a:pt x="310" y="576"/>
                    <a:pt x="352" y="747"/>
                  </a:cubicBezTo>
                  <a:cubicBezTo>
                    <a:pt x="491" y="1014"/>
                    <a:pt x="576" y="1334"/>
                    <a:pt x="715" y="1643"/>
                  </a:cubicBezTo>
                  <a:cubicBezTo>
                    <a:pt x="982" y="2219"/>
                    <a:pt x="1291" y="2795"/>
                    <a:pt x="1643" y="3329"/>
                  </a:cubicBezTo>
                  <a:cubicBezTo>
                    <a:pt x="1867" y="3638"/>
                    <a:pt x="2091" y="3947"/>
                    <a:pt x="2358" y="4214"/>
                  </a:cubicBezTo>
                  <a:cubicBezTo>
                    <a:pt x="2400" y="4171"/>
                    <a:pt x="2358" y="4086"/>
                    <a:pt x="2358" y="4043"/>
                  </a:cubicBezTo>
                  <a:cubicBezTo>
                    <a:pt x="2315" y="3681"/>
                    <a:pt x="2219" y="3371"/>
                    <a:pt x="2134" y="3062"/>
                  </a:cubicBezTo>
                  <a:cubicBezTo>
                    <a:pt x="1952" y="2443"/>
                    <a:pt x="1643" y="1814"/>
                    <a:pt x="1291" y="1281"/>
                  </a:cubicBezTo>
                  <a:cubicBezTo>
                    <a:pt x="928" y="800"/>
                    <a:pt x="491" y="352"/>
                    <a:pt x="0"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1"/>
            <p:cNvSpPr/>
            <p:nvPr/>
          </p:nvSpPr>
          <p:spPr>
            <a:xfrm rot="-2700000">
              <a:off x="-1054073" y="778307"/>
              <a:ext cx="261074" cy="634920"/>
            </a:xfrm>
            <a:custGeom>
              <a:avLst/>
              <a:gdLst/>
              <a:ahLst/>
              <a:cxnLst/>
              <a:rect l="l" t="t" r="r" b="b"/>
              <a:pathLst>
                <a:path w="3255" h="7916" extrusionOk="0">
                  <a:moveTo>
                    <a:pt x="1" y="0"/>
                  </a:moveTo>
                  <a:lnTo>
                    <a:pt x="1" y="0"/>
                  </a:lnTo>
                  <a:cubicBezTo>
                    <a:pt x="1" y="2048"/>
                    <a:pt x="534" y="4096"/>
                    <a:pt x="1601" y="5867"/>
                  </a:cubicBezTo>
                  <a:cubicBezTo>
                    <a:pt x="1868" y="6358"/>
                    <a:pt x="2230" y="6806"/>
                    <a:pt x="2582" y="7254"/>
                  </a:cubicBezTo>
                  <a:cubicBezTo>
                    <a:pt x="2764" y="7467"/>
                    <a:pt x="2988" y="7787"/>
                    <a:pt x="3254" y="7915"/>
                  </a:cubicBezTo>
                  <a:cubicBezTo>
                    <a:pt x="2934" y="7521"/>
                    <a:pt x="2721" y="7115"/>
                    <a:pt x="2540" y="6667"/>
                  </a:cubicBezTo>
                  <a:cubicBezTo>
                    <a:pt x="2316" y="6187"/>
                    <a:pt x="2092" y="5654"/>
                    <a:pt x="1921" y="5163"/>
                  </a:cubicBezTo>
                  <a:cubicBezTo>
                    <a:pt x="1473" y="4096"/>
                    <a:pt x="1068" y="3030"/>
                    <a:pt x="673" y="1963"/>
                  </a:cubicBezTo>
                  <a:cubicBezTo>
                    <a:pt x="588" y="1653"/>
                    <a:pt x="449" y="1387"/>
                    <a:pt x="364" y="1067"/>
                  </a:cubicBezTo>
                  <a:cubicBezTo>
                    <a:pt x="225" y="757"/>
                    <a:pt x="139" y="448"/>
                    <a:pt x="54" y="139"/>
                  </a:cubicBezTo>
                  <a:lnTo>
                    <a:pt x="54" y="96"/>
                  </a:lnTo>
                  <a:cubicBezTo>
                    <a:pt x="54" y="53"/>
                    <a:pt x="1" y="53"/>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1"/>
            <p:cNvSpPr/>
            <p:nvPr/>
          </p:nvSpPr>
          <p:spPr>
            <a:xfrm rot="-2700000">
              <a:off x="-1031854" y="796709"/>
              <a:ext cx="249925" cy="605885"/>
            </a:xfrm>
            <a:custGeom>
              <a:avLst/>
              <a:gdLst/>
              <a:ahLst/>
              <a:cxnLst/>
              <a:rect l="l" t="t" r="r" b="b"/>
              <a:pathLst>
                <a:path w="3116" h="7554" extrusionOk="0">
                  <a:moveTo>
                    <a:pt x="0" y="1"/>
                  </a:moveTo>
                  <a:lnTo>
                    <a:pt x="0" y="1"/>
                  </a:lnTo>
                  <a:cubicBezTo>
                    <a:pt x="182" y="438"/>
                    <a:pt x="310" y="886"/>
                    <a:pt x="491" y="1377"/>
                  </a:cubicBezTo>
                  <a:cubicBezTo>
                    <a:pt x="672" y="1910"/>
                    <a:pt x="843" y="2444"/>
                    <a:pt x="1067" y="2977"/>
                  </a:cubicBezTo>
                  <a:cubicBezTo>
                    <a:pt x="1248" y="3510"/>
                    <a:pt x="1472" y="4001"/>
                    <a:pt x="1643" y="4534"/>
                  </a:cubicBezTo>
                  <a:cubicBezTo>
                    <a:pt x="1867" y="5068"/>
                    <a:pt x="2091" y="5558"/>
                    <a:pt x="2315" y="6092"/>
                  </a:cubicBezTo>
                  <a:cubicBezTo>
                    <a:pt x="2539" y="6572"/>
                    <a:pt x="2806" y="7063"/>
                    <a:pt x="3115" y="7553"/>
                  </a:cubicBezTo>
                  <a:lnTo>
                    <a:pt x="3115" y="7425"/>
                  </a:lnTo>
                  <a:lnTo>
                    <a:pt x="3115" y="7201"/>
                  </a:lnTo>
                  <a:lnTo>
                    <a:pt x="3115" y="6753"/>
                  </a:lnTo>
                  <a:cubicBezTo>
                    <a:pt x="3019" y="5462"/>
                    <a:pt x="2582" y="4268"/>
                    <a:pt x="2006" y="3158"/>
                  </a:cubicBezTo>
                  <a:cubicBezTo>
                    <a:pt x="1643" y="2486"/>
                    <a:pt x="1248" y="1825"/>
                    <a:pt x="843" y="1195"/>
                  </a:cubicBezTo>
                  <a:cubicBezTo>
                    <a:pt x="576" y="801"/>
                    <a:pt x="267" y="395"/>
                    <a:pt x="0"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1"/>
            <p:cNvSpPr/>
            <p:nvPr/>
          </p:nvSpPr>
          <p:spPr>
            <a:xfrm rot="-2700000">
              <a:off x="-1494363" y="833145"/>
              <a:ext cx="1230457" cy="1914785"/>
            </a:xfrm>
            <a:custGeom>
              <a:avLst/>
              <a:gdLst/>
              <a:ahLst/>
              <a:cxnLst/>
              <a:rect l="l" t="t" r="r" b="b"/>
              <a:pathLst>
                <a:path w="15341" h="23873" extrusionOk="0">
                  <a:moveTo>
                    <a:pt x="6705" y="259"/>
                  </a:moveTo>
                  <a:cubicBezTo>
                    <a:pt x="7137" y="259"/>
                    <a:pt x="7570" y="279"/>
                    <a:pt x="8002" y="310"/>
                  </a:cubicBezTo>
                  <a:cubicBezTo>
                    <a:pt x="8631" y="395"/>
                    <a:pt x="9250" y="491"/>
                    <a:pt x="9868" y="619"/>
                  </a:cubicBezTo>
                  <a:cubicBezTo>
                    <a:pt x="10231" y="662"/>
                    <a:pt x="10583" y="758"/>
                    <a:pt x="10935" y="801"/>
                  </a:cubicBezTo>
                  <a:cubicBezTo>
                    <a:pt x="10668" y="801"/>
                    <a:pt x="10444" y="843"/>
                    <a:pt x="10231" y="843"/>
                  </a:cubicBezTo>
                  <a:cubicBezTo>
                    <a:pt x="9868" y="886"/>
                    <a:pt x="9559" y="886"/>
                    <a:pt x="9250" y="929"/>
                  </a:cubicBezTo>
                  <a:cubicBezTo>
                    <a:pt x="8140" y="1025"/>
                    <a:pt x="7031" y="1110"/>
                    <a:pt x="5868" y="1153"/>
                  </a:cubicBezTo>
                  <a:cubicBezTo>
                    <a:pt x="5335" y="1195"/>
                    <a:pt x="4801" y="1195"/>
                    <a:pt x="4268" y="1195"/>
                  </a:cubicBezTo>
                  <a:cubicBezTo>
                    <a:pt x="3735" y="1195"/>
                    <a:pt x="3244" y="1153"/>
                    <a:pt x="2710" y="1067"/>
                  </a:cubicBezTo>
                  <a:cubicBezTo>
                    <a:pt x="2849" y="982"/>
                    <a:pt x="3030" y="929"/>
                    <a:pt x="3116" y="886"/>
                  </a:cubicBezTo>
                  <a:cubicBezTo>
                    <a:pt x="3244" y="843"/>
                    <a:pt x="3425" y="801"/>
                    <a:pt x="3564" y="715"/>
                  </a:cubicBezTo>
                  <a:cubicBezTo>
                    <a:pt x="3831" y="619"/>
                    <a:pt x="4140" y="534"/>
                    <a:pt x="4449" y="491"/>
                  </a:cubicBezTo>
                  <a:cubicBezTo>
                    <a:pt x="5185" y="321"/>
                    <a:pt x="5943" y="259"/>
                    <a:pt x="6705" y="259"/>
                  </a:cubicBezTo>
                  <a:close/>
                  <a:moveTo>
                    <a:pt x="11298" y="801"/>
                  </a:moveTo>
                  <a:cubicBezTo>
                    <a:pt x="10850" y="1025"/>
                    <a:pt x="10402" y="1195"/>
                    <a:pt x="9964" y="1334"/>
                  </a:cubicBezTo>
                  <a:cubicBezTo>
                    <a:pt x="8914" y="1652"/>
                    <a:pt x="7802" y="1831"/>
                    <a:pt x="6708" y="1831"/>
                  </a:cubicBezTo>
                  <a:cubicBezTo>
                    <a:pt x="6591" y="1831"/>
                    <a:pt x="6475" y="1829"/>
                    <a:pt x="6359" y="1825"/>
                  </a:cubicBezTo>
                  <a:cubicBezTo>
                    <a:pt x="5740" y="1825"/>
                    <a:pt x="5111" y="1782"/>
                    <a:pt x="4535" y="1643"/>
                  </a:cubicBezTo>
                  <a:cubicBezTo>
                    <a:pt x="4225" y="1601"/>
                    <a:pt x="3959" y="1558"/>
                    <a:pt x="3649" y="1462"/>
                  </a:cubicBezTo>
                  <a:cubicBezTo>
                    <a:pt x="3468" y="1419"/>
                    <a:pt x="3340" y="1377"/>
                    <a:pt x="3201" y="1334"/>
                  </a:cubicBezTo>
                  <a:cubicBezTo>
                    <a:pt x="3116" y="1291"/>
                    <a:pt x="2849" y="1195"/>
                    <a:pt x="2710" y="1110"/>
                  </a:cubicBezTo>
                  <a:lnTo>
                    <a:pt x="2710" y="1110"/>
                  </a:lnTo>
                  <a:cubicBezTo>
                    <a:pt x="3153" y="1215"/>
                    <a:pt x="3589" y="1264"/>
                    <a:pt x="4005" y="1264"/>
                  </a:cubicBezTo>
                  <a:cubicBezTo>
                    <a:pt x="4141" y="1264"/>
                    <a:pt x="4275" y="1259"/>
                    <a:pt x="4407" y="1249"/>
                  </a:cubicBezTo>
                  <a:cubicBezTo>
                    <a:pt x="5516" y="1249"/>
                    <a:pt x="6668" y="1195"/>
                    <a:pt x="7778" y="1110"/>
                  </a:cubicBezTo>
                  <a:cubicBezTo>
                    <a:pt x="8311" y="1067"/>
                    <a:pt x="8898" y="1067"/>
                    <a:pt x="9474" y="1025"/>
                  </a:cubicBezTo>
                  <a:cubicBezTo>
                    <a:pt x="10007" y="982"/>
                    <a:pt x="10583" y="929"/>
                    <a:pt x="11159" y="843"/>
                  </a:cubicBezTo>
                  <a:cubicBezTo>
                    <a:pt x="11159" y="843"/>
                    <a:pt x="11202" y="843"/>
                    <a:pt x="11202" y="801"/>
                  </a:cubicBezTo>
                  <a:close/>
                  <a:moveTo>
                    <a:pt x="4759" y="4801"/>
                  </a:moveTo>
                  <a:cubicBezTo>
                    <a:pt x="5473" y="4801"/>
                    <a:pt x="6231" y="4886"/>
                    <a:pt x="6977" y="4982"/>
                  </a:cubicBezTo>
                  <a:lnTo>
                    <a:pt x="6668" y="4982"/>
                  </a:lnTo>
                  <a:cubicBezTo>
                    <a:pt x="6444" y="4982"/>
                    <a:pt x="6177" y="5025"/>
                    <a:pt x="5964" y="5068"/>
                  </a:cubicBezTo>
                  <a:cubicBezTo>
                    <a:pt x="5068" y="5196"/>
                    <a:pt x="4225" y="5462"/>
                    <a:pt x="3383" y="5686"/>
                  </a:cubicBezTo>
                  <a:cubicBezTo>
                    <a:pt x="2582" y="5868"/>
                    <a:pt x="1782" y="5996"/>
                    <a:pt x="982" y="6049"/>
                  </a:cubicBezTo>
                  <a:cubicBezTo>
                    <a:pt x="1292" y="5782"/>
                    <a:pt x="1644" y="5558"/>
                    <a:pt x="2006" y="5377"/>
                  </a:cubicBezTo>
                  <a:cubicBezTo>
                    <a:pt x="2892" y="4982"/>
                    <a:pt x="3831" y="4801"/>
                    <a:pt x="4759" y="4801"/>
                  </a:cubicBezTo>
                  <a:close/>
                  <a:moveTo>
                    <a:pt x="6938" y="5049"/>
                  </a:moveTo>
                  <a:cubicBezTo>
                    <a:pt x="7056" y="5049"/>
                    <a:pt x="7177" y="5068"/>
                    <a:pt x="7297" y="5068"/>
                  </a:cubicBezTo>
                  <a:cubicBezTo>
                    <a:pt x="7031" y="5196"/>
                    <a:pt x="6764" y="5334"/>
                    <a:pt x="6444" y="5462"/>
                  </a:cubicBezTo>
                  <a:cubicBezTo>
                    <a:pt x="5559" y="5825"/>
                    <a:pt x="4631" y="6092"/>
                    <a:pt x="3649" y="6220"/>
                  </a:cubicBezTo>
                  <a:cubicBezTo>
                    <a:pt x="3158" y="6262"/>
                    <a:pt x="2710" y="6316"/>
                    <a:pt x="2230" y="6316"/>
                  </a:cubicBezTo>
                  <a:cubicBezTo>
                    <a:pt x="1740" y="6316"/>
                    <a:pt x="1249" y="6316"/>
                    <a:pt x="801" y="6134"/>
                  </a:cubicBezTo>
                  <a:cubicBezTo>
                    <a:pt x="844" y="6134"/>
                    <a:pt x="897" y="6092"/>
                    <a:pt x="897" y="6049"/>
                  </a:cubicBezTo>
                  <a:cubicBezTo>
                    <a:pt x="1012" y="6060"/>
                    <a:pt x="1128" y="6066"/>
                    <a:pt x="1244" y="6066"/>
                  </a:cubicBezTo>
                  <a:cubicBezTo>
                    <a:pt x="1570" y="6066"/>
                    <a:pt x="1900" y="6024"/>
                    <a:pt x="2230" y="5953"/>
                  </a:cubicBezTo>
                  <a:cubicBezTo>
                    <a:pt x="3073" y="5825"/>
                    <a:pt x="3959" y="5558"/>
                    <a:pt x="4801" y="5377"/>
                  </a:cubicBezTo>
                  <a:cubicBezTo>
                    <a:pt x="5249" y="5249"/>
                    <a:pt x="5644" y="5153"/>
                    <a:pt x="6092" y="5110"/>
                  </a:cubicBezTo>
                  <a:cubicBezTo>
                    <a:pt x="6316" y="5068"/>
                    <a:pt x="6540" y="5068"/>
                    <a:pt x="6764" y="5068"/>
                  </a:cubicBezTo>
                  <a:cubicBezTo>
                    <a:pt x="6821" y="5053"/>
                    <a:pt x="6879" y="5049"/>
                    <a:pt x="6938" y="5049"/>
                  </a:cubicBezTo>
                  <a:close/>
                  <a:moveTo>
                    <a:pt x="11778" y="1462"/>
                  </a:moveTo>
                  <a:lnTo>
                    <a:pt x="11778" y="1462"/>
                  </a:lnTo>
                  <a:cubicBezTo>
                    <a:pt x="11778" y="1515"/>
                    <a:pt x="11831" y="1515"/>
                    <a:pt x="11831" y="1558"/>
                  </a:cubicBezTo>
                  <a:lnTo>
                    <a:pt x="11831" y="1601"/>
                  </a:lnTo>
                  <a:cubicBezTo>
                    <a:pt x="11916" y="1910"/>
                    <a:pt x="12002" y="2219"/>
                    <a:pt x="12141" y="2529"/>
                  </a:cubicBezTo>
                  <a:cubicBezTo>
                    <a:pt x="12226" y="2849"/>
                    <a:pt x="12365" y="3115"/>
                    <a:pt x="12450" y="3425"/>
                  </a:cubicBezTo>
                  <a:cubicBezTo>
                    <a:pt x="12845" y="4492"/>
                    <a:pt x="13250" y="5558"/>
                    <a:pt x="13698" y="6625"/>
                  </a:cubicBezTo>
                  <a:cubicBezTo>
                    <a:pt x="13869" y="7116"/>
                    <a:pt x="14093" y="7649"/>
                    <a:pt x="14317" y="8129"/>
                  </a:cubicBezTo>
                  <a:cubicBezTo>
                    <a:pt x="14498" y="8577"/>
                    <a:pt x="14711" y="8983"/>
                    <a:pt x="15031" y="9377"/>
                  </a:cubicBezTo>
                  <a:cubicBezTo>
                    <a:pt x="14765" y="9249"/>
                    <a:pt x="14541" y="8929"/>
                    <a:pt x="14359" y="8716"/>
                  </a:cubicBezTo>
                  <a:cubicBezTo>
                    <a:pt x="14007" y="8268"/>
                    <a:pt x="13645" y="7820"/>
                    <a:pt x="13378" y="7329"/>
                  </a:cubicBezTo>
                  <a:cubicBezTo>
                    <a:pt x="12311" y="5558"/>
                    <a:pt x="11778" y="3510"/>
                    <a:pt x="11778" y="1462"/>
                  </a:cubicBezTo>
                  <a:close/>
                  <a:moveTo>
                    <a:pt x="11959" y="1825"/>
                  </a:moveTo>
                  <a:cubicBezTo>
                    <a:pt x="12226" y="2219"/>
                    <a:pt x="12535" y="2625"/>
                    <a:pt x="12802" y="3019"/>
                  </a:cubicBezTo>
                  <a:cubicBezTo>
                    <a:pt x="13207" y="3649"/>
                    <a:pt x="13602" y="4310"/>
                    <a:pt x="13965" y="4982"/>
                  </a:cubicBezTo>
                  <a:cubicBezTo>
                    <a:pt x="14541" y="6092"/>
                    <a:pt x="14978" y="7286"/>
                    <a:pt x="15074" y="8577"/>
                  </a:cubicBezTo>
                  <a:lnTo>
                    <a:pt x="15074" y="9025"/>
                  </a:lnTo>
                  <a:lnTo>
                    <a:pt x="15074" y="9249"/>
                  </a:lnTo>
                  <a:lnTo>
                    <a:pt x="15074" y="9377"/>
                  </a:lnTo>
                  <a:cubicBezTo>
                    <a:pt x="14765" y="8887"/>
                    <a:pt x="14498" y="8396"/>
                    <a:pt x="14274" y="7916"/>
                  </a:cubicBezTo>
                  <a:cubicBezTo>
                    <a:pt x="14050" y="7382"/>
                    <a:pt x="13826" y="6892"/>
                    <a:pt x="13602" y="6358"/>
                  </a:cubicBezTo>
                  <a:cubicBezTo>
                    <a:pt x="13431" y="5825"/>
                    <a:pt x="13207" y="5334"/>
                    <a:pt x="13026" y="4801"/>
                  </a:cubicBezTo>
                  <a:cubicBezTo>
                    <a:pt x="12802" y="4268"/>
                    <a:pt x="12631" y="3734"/>
                    <a:pt x="12450" y="3201"/>
                  </a:cubicBezTo>
                  <a:cubicBezTo>
                    <a:pt x="12269" y="2710"/>
                    <a:pt x="12141" y="2262"/>
                    <a:pt x="11959" y="1825"/>
                  </a:cubicBezTo>
                  <a:close/>
                  <a:moveTo>
                    <a:pt x="8969" y="5149"/>
                  </a:moveTo>
                  <a:lnTo>
                    <a:pt x="8969" y="5149"/>
                  </a:lnTo>
                  <a:cubicBezTo>
                    <a:pt x="9127" y="5360"/>
                    <a:pt x="9260" y="5568"/>
                    <a:pt x="9431" y="5729"/>
                  </a:cubicBezTo>
                  <a:cubicBezTo>
                    <a:pt x="9783" y="6177"/>
                    <a:pt x="10092" y="6582"/>
                    <a:pt x="10402" y="7020"/>
                  </a:cubicBezTo>
                  <a:cubicBezTo>
                    <a:pt x="10626" y="7425"/>
                    <a:pt x="10807" y="7820"/>
                    <a:pt x="10978" y="8268"/>
                  </a:cubicBezTo>
                  <a:cubicBezTo>
                    <a:pt x="11244" y="9068"/>
                    <a:pt x="11340" y="9911"/>
                    <a:pt x="11298" y="10711"/>
                  </a:cubicBezTo>
                  <a:cubicBezTo>
                    <a:pt x="11074" y="10359"/>
                    <a:pt x="10892" y="9953"/>
                    <a:pt x="10711" y="9559"/>
                  </a:cubicBezTo>
                  <a:cubicBezTo>
                    <a:pt x="10359" y="8759"/>
                    <a:pt x="10092" y="7916"/>
                    <a:pt x="9826" y="7062"/>
                  </a:cubicBezTo>
                  <a:cubicBezTo>
                    <a:pt x="9644" y="6668"/>
                    <a:pt x="9516" y="6220"/>
                    <a:pt x="9335" y="5825"/>
                  </a:cubicBezTo>
                  <a:cubicBezTo>
                    <a:pt x="9250" y="5644"/>
                    <a:pt x="9111" y="5462"/>
                    <a:pt x="9026" y="5249"/>
                  </a:cubicBezTo>
                  <a:cubicBezTo>
                    <a:pt x="8996" y="5212"/>
                    <a:pt x="8987" y="5180"/>
                    <a:pt x="8969" y="5149"/>
                  </a:cubicBezTo>
                  <a:close/>
                  <a:moveTo>
                    <a:pt x="8674" y="4844"/>
                  </a:moveTo>
                  <a:cubicBezTo>
                    <a:pt x="8802" y="5025"/>
                    <a:pt x="8898" y="5196"/>
                    <a:pt x="9026" y="5377"/>
                  </a:cubicBezTo>
                  <a:cubicBezTo>
                    <a:pt x="9111" y="5601"/>
                    <a:pt x="9250" y="5825"/>
                    <a:pt x="9335" y="6049"/>
                  </a:cubicBezTo>
                  <a:cubicBezTo>
                    <a:pt x="9698" y="6849"/>
                    <a:pt x="9964" y="7734"/>
                    <a:pt x="10274" y="8534"/>
                  </a:cubicBezTo>
                  <a:cubicBezTo>
                    <a:pt x="10540" y="9335"/>
                    <a:pt x="10850" y="10092"/>
                    <a:pt x="11298" y="10796"/>
                  </a:cubicBezTo>
                  <a:lnTo>
                    <a:pt x="11298" y="10892"/>
                  </a:lnTo>
                  <a:cubicBezTo>
                    <a:pt x="10850" y="10583"/>
                    <a:pt x="10583" y="10092"/>
                    <a:pt x="10274" y="9644"/>
                  </a:cubicBezTo>
                  <a:cubicBezTo>
                    <a:pt x="9378" y="8182"/>
                    <a:pt x="8844" y="6529"/>
                    <a:pt x="8674" y="4844"/>
                  </a:cubicBezTo>
                  <a:close/>
                  <a:moveTo>
                    <a:pt x="6177" y="7958"/>
                  </a:moveTo>
                  <a:lnTo>
                    <a:pt x="6177" y="7958"/>
                  </a:lnTo>
                  <a:cubicBezTo>
                    <a:pt x="6092" y="8044"/>
                    <a:pt x="6007" y="8129"/>
                    <a:pt x="5911" y="8182"/>
                  </a:cubicBezTo>
                  <a:cubicBezTo>
                    <a:pt x="5825" y="8268"/>
                    <a:pt x="5740" y="8310"/>
                    <a:pt x="5601" y="8396"/>
                  </a:cubicBezTo>
                  <a:cubicBezTo>
                    <a:pt x="5431" y="8534"/>
                    <a:pt x="5207" y="8620"/>
                    <a:pt x="4983" y="8716"/>
                  </a:cubicBezTo>
                  <a:cubicBezTo>
                    <a:pt x="4631" y="8929"/>
                    <a:pt x="4225" y="9068"/>
                    <a:pt x="3831" y="9335"/>
                  </a:cubicBezTo>
                  <a:cubicBezTo>
                    <a:pt x="3425" y="9559"/>
                    <a:pt x="3073" y="9868"/>
                    <a:pt x="2710" y="10177"/>
                  </a:cubicBezTo>
                  <a:cubicBezTo>
                    <a:pt x="2316" y="10444"/>
                    <a:pt x="1910" y="10668"/>
                    <a:pt x="1516" y="10849"/>
                  </a:cubicBezTo>
                  <a:cubicBezTo>
                    <a:pt x="1110" y="11020"/>
                    <a:pt x="716" y="11116"/>
                    <a:pt x="310" y="11201"/>
                  </a:cubicBezTo>
                  <a:lnTo>
                    <a:pt x="310" y="11159"/>
                  </a:lnTo>
                  <a:cubicBezTo>
                    <a:pt x="310" y="11159"/>
                    <a:pt x="364" y="11063"/>
                    <a:pt x="406" y="11020"/>
                  </a:cubicBezTo>
                  <a:cubicBezTo>
                    <a:pt x="630" y="10668"/>
                    <a:pt x="940" y="10316"/>
                    <a:pt x="1249" y="9996"/>
                  </a:cubicBezTo>
                  <a:cubicBezTo>
                    <a:pt x="2625" y="8801"/>
                    <a:pt x="4449" y="8353"/>
                    <a:pt x="6177" y="7958"/>
                  </a:cubicBezTo>
                  <a:close/>
                  <a:moveTo>
                    <a:pt x="6049" y="8225"/>
                  </a:moveTo>
                  <a:lnTo>
                    <a:pt x="6049" y="8225"/>
                  </a:lnTo>
                  <a:cubicBezTo>
                    <a:pt x="5825" y="8577"/>
                    <a:pt x="5473" y="8887"/>
                    <a:pt x="5111" y="9196"/>
                  </a:cubicBezTo>
                  <a:cubicBezTo>
                    <a:pt x="4716" y="9516"/>
                    <a:pt x="4311" y="9825"/>
                    <a:pt x="3873" y="10092"/>
                  </a:cubicBezTo>
                  <a:cubicBezTo>
                    <a:pt x="3116" y="10529"/>
                    <a:pt x="2273" y="10935"/>
                    <a:pt x="1430" y="11159"/>
                  </a:cubicBezTo>
                  <a:cubicBezTo>
                    <a:pt x="1206" y="11201"/>
                    <a:pt x="982" y="11244"/>
                    <a:pt x="758" y="11244"/>
                  </a:cubicBezTo>
                  <a:lnTo>
                    <a:pt x="310" y="11244"/>
                  </a:lnTo>
                  <a:cubicBezTo>
                    <a:pt x="801" y="11159"/>
                    <a:pt x="1249" y="11020"/>
                    <a:pt x="1644" y="10849"/>
                  </a:cubicBezTo>
                  <a:cubicBezTo>
                    <a:pt x="2092" y="10668"/>
                    <a:pt x="2497" y="10401"/>
                    <a:pt x="2849" y="10135"/>
                  </a:cubicBezTo>
                  <a:cubicBezTo>
                    <a:pt x="3244" y="9825"/>
                    <a:pt x="3607" y="9516"/>
                    <a:pt x="4001" y="9292"/>
                  </a:cubicBezTo>
                  <a:cubicBezTo>
                    <a:pt x="4407" y="9068"/>
                    <a:pt x="4801" y="8887"/>
                    <a:pt x="5207" y="8716"/>
                  </a:cubicBezTo>
                  <a:cubicBezTo>
                    <a:pt x="5377" y="8620"/>
                    <a:pt x="5559" y="8534"/>
                    <a:pt x="5783" y="8396"/>
                  </a:cubicBezTo>
                  <a:cubicBezTo>
                    <a:pt x="5868" y="8353"/>
                    <a:pt x="5964" y="8268"/>
                    <a:pt x="6049" y="8225"/>
                  </a:cubicBezTo>
                  <a:close/>
                  <a:moveTo>
                    <a:pt x="6668" y="8449"/>
                  </a:moveTo>
                  <a:lnTo>
                    <a:pt x="6668" y="8449"/>
                  </a:lnTo>
                  <a:cubicBezTo>
                    <a:pt x="6711" y="8577"/>
                    <a:pt x="6807" y="8716"/>
                    <a:pt x="6849" y="8844"/>
                  </a:cubicBezTo>
                  <a:cubicBezTo>
                    <a:pt x="6977" y="9068"/>
                    <a:pt x="7116" y="9249"/>
                    <a:pt x="7244" y="9420"/>
                  </a:cubicBezTo>
                  <a:cubicBezTo>
                    <a:pt x="7511" y="9783"/>
                    <a:pt x="7778" y="10135"/>
                    <a:pt x="7959" y="10487"/>
                  </a:cubicBezTo>
                  <a:cubicBezTo>
                    <a:pt x="8183" y="10892"/>
                    <a:pt x="8364" y="11329"/>
                    <a:pt x="8578" y="11777"/>
                  </a:cubicBezTo>
                  <a:cubicBezTo>
                    <a:pt x="8940" y="12577"/>
                    <a:pt x="9474" y="13335"/>
                    <a:pt x="10178" y="13868"/>
                  </a:cubicBezTo>
                  <a:cubicBezTo>
                    <a:pt x="9911" y="13826"/>
                    <a:pt x="9698" y="13644"/>
                    <a:pt x="9516" y="13463"/>
                  </a:cubicBezTo>
                  <a:cubicBezTo>
                    <a:pt x="9335" y="13335"/>
                    <a:pt x="9164" y="13153"/>
                    <a:pt x="8983" y="12983"/>
                  </a:cubicBezTo>
                  <a:cubicBezTo>
                    <a:pt x="8364" y="12311"/>
                    <a:pt x="7831" y="11553"/>
                    <a:pt x="7425" y="10753"/>
                  </a:cubicBezTo>
                  <a:cubicBezTo>
                    <a:pt x="7201" y="10316"/>
                    <a:pt x="7031" y="9911"/>
                    <a:pt x="6892" y="9463"/>
                  </a:cubicBezTo>
                  <a:cubicBezTo>
                    <a:pt x="6764" y="9153"/>
                    <a:pt x="6668" y="8801"/>
                    <a:pt x="6668" y="8449"/>
                  </a:cubicBezTo>
                  <a:close/>
                  <a:moveTo>
                    <a:pt x="6668" y="8182"/>
                  </a:moveTo>
                  <a:lnTo>
                    <a:pt x="6668" y="8182"/>
                  </a:lnTo>
                  <a:cubicBezTo>
                    <a:pt x="7468" y="8887"/>
                    <a:pt x="8226" y="9601"/>
                    <a:pt x="8898" y="10444"/>
                  </a:cubicBezTo>
                  <a:cubicBezTo>
                    <a:pt x="9431" y="11116"/>
                    <a:pt x="9826" y="11863"/>
                    <a:pt x="10050" y="12716"/>
                  </a:cubicBezTo>
                  <a:cubicBezTo>
                    <a:pt x="10135" y="12887"/>
                    <a:pt x="10178" y="13111"/>
                    <a:pt x="10178" y="13335"/>
                  </a:cubicBezTo>
                  <a:cubicBezTo>
                    <a:pt x="10231" y="13463"/>
                    <a:pt x="10231" y="13559"/>
                    <a:pt x="10231" y="13644"/>
                  </a:cubicBezTo>
                  <a:lnTo>
                    <a:pt x="10231" y="13826"/>
                  </a:lnTo>
                  <a:lnTo>
                    <a:pt x="10231" y="13868"/>
                  </a:lnTo>
                  <a:cubicBezTo>
                    <a:pt x="9826" y="13559"/>
                    <a:pt x="9474" y="13153"/>
                    <a:pt x="9207" y="12759"/>
                  </a:cubicBezTo>
                  <a:cubicBezTo>
                    <a:pt x="8940" y="12396"/>
                    <a:pt x="8716" y="11959"/>
                    <a:pt x="8535" y="11553"/>
                  </a:cubicBezTo>
                  <a:cubicBezTo>
                    <a:pt x="8364" y="11116"/>
                    <a:pt x="8183" y="10711"/>
                    <a:pt x="7959" y="10316"/>
                  </a:cubicBezTo>
                  <a:cubicBezTo>
                    <a:pt x="7735" y="9953"/>
                    <a:pt x="7468" y="9601"/>
                    <a:pt x="7244" y="9249"/>
                  </a:cubicBezTo>
                  <a:cubicBezTo>
                    <a:pt x="7116" y="9111"/>
                    <a:pt x="6977" y="8929"/>
                    <a:pt x="6892" y="8759"/>
                  </a:cubicBezTo>
                  <a:cubicBezTo>
                    <a:pt x="6807" y="8577"/>
                    <a:pt x="6764" y="8353"/>
                    <a:pt x="6668" y="8182"/>
                  </a:cubicBezTo>
                  <a:close/>
                  <a:moveTo>
                    <a:pt x="4449" y="12353"/>
                  </a:moveTo>
                  <a:lnTo>
                    <a:pt x="4449" y="12353"/>
                  </a:lnTo>
                  <a:cubicBezTo>
                    <a:pt x="4311" y="12449"/>
                    <a:pt x="4225" y="12577"/>
                    <a:pt x="4097" y="12663"/>
                  </a:cubicBezTo>
                  <a:cubicBezTo>
                    <a:pt x="4001" y="12801"/>
                    <a:pt x="3873" y="12929"/>
                    <a:pt x="3735" y="13068"/>
                  </a:cubicBezTo>
                  <a:cubicBezTo>
                    <a:pt x="3511" y="13292"/>
                    <a:pt x="3340" y="13559"/>
                    <a:pt x="3116" y="13783"/>
                  </a:cubicBezTo>
                  <a:cubicBezTo>
                    <a:pt x="2892" y="14050"/>
                    <a:pt x="2668" y="14263"/>
                    <a:pt x="2401" y="14487"/>
                  </a:cubicBezTo>
                  <a:cubicBezTo>
                    <a:pt x="1910" y="14892"/>
                    <a:pt x="1377" y="15287"/>
                    <a:pt x="844" y="15596"/>
                  </a:cubicBezTo>
                  <a:cubicBezTo>
                    <a:pt x="801" y="15554"/>
                    <a:pt x="801" y="15554"/>
                    <a:pt x="844" y="15468"/>
                  </a:cubicBezTo>
                  <a:cubicBezTo>
                    <a:pt x="897" y="15426"/>
                    <a:pt x="897" y="15330"/>
                    <a:pt x="940" y="15244"/>
                  </a:cubicBezTo>
                  <a:cubicBezTo>
                    <a:pt x="1110" y="14978"/>
                    <a:pt x="1292" y="14668"/>
                    <a:pt x="1516" y="14402"/>
                  </a:cubicBezTo>
                  <a:cubicBezTo>
                    <a:pt x="2230" y="13463"/>
                    <a:pt x="3297" y="12759"/>
                    <a:pt x="4449" y="12353"/>
                  </a:cubicBezTo>
                  <a:close/>
                  <a:moveTo>
                    <a:pt x="4535" y="12449"/>
                  </a:moveTo>
                  <a:lnTo>
                    <a:pt x="4535" y="12449"/>
                  </a:lnTo>
                  <a:cubicBezTo>
                    <a:pt x="4140" y="13153"/>
                    <a:pt x="3692" y="13911"/>
                    <a:pt x="3116" y="14530"/>
                  </a:cubicBezTo>
                  <a:cubicBezTo>
                    <a:pt x="2668" y="14978"/>
                    <a:pt x="2092" y="15383"/>
                    <a:pt x="1473" y="15554"/>
                  </a:cubicBezTo>
                  <a:cubicBezTo>
                    <a:pt x="1292" y="15596"/>
                    <a:pt x="1110" y="15596"/>
                    <a:pt x="940" y="15596"/>
                  </a:cubicBezTo>
                  <a:lnTo>
                    <a:pt x="844" y="15596"/>
                  </a:lnTo>
                  <a:cubicBezTo>
                    <a:pt x="1164" y="15426"/>
                    <a:pt x="1473" y="15244"/>
                    <a:pt x="1782" y="15063"/>
                  </a:cubicBezTo>
                  <a:cubicBezTo>
                    <a:pt x="2273" y="14668"/>
                    <a:pt x="2764" y="14263"/>
                    <a:pt x="3201" y="13783"/>
                  </a:cubicBezTo>
                  <a:cubicBezTo>
                    <a:pt x="3425" y="13559"/>
                    <a:pt x="3649" y="13292"/>
                    <a:pt x="3873" y="13068"/>
                  </a:cubicBezTo>
                  <a:cubicBezTo>
                    <a:pt x="3959" y="12929"/>
                    <a:pt x="4097" y="12801"/>
                    <a:pt x="4183" y="12716"/>
                  </a:cubicBezTo>
                  <a:cubicBezTo>
                    <a:pt x="4311" y="12620"/>
                    <a:pt x="4407" y="12535"/>
                    <a:pt x="4535" y="12449"/>
                  </a:cubicBezTo>
                  <a:close/>
                  <a:moveTo>
                    <a:pt x="5164" y="12492"/>
                  </a:moveTo>
                  <a:cubicBezTo>
                    <a:pt x="5207" y="12620"/>
                    <a:pt x="5292" y="12759"/>
                    <a:pt x="5377" y="12887"/>
                  </a:cubicBezTo>
                  <a:cubicBezTo>
                    <a:pt x="5473" y="13068"/>
                    <a:pt x="5516" y="13196"/>
                    <a:pt x="5601" y="13377"/>
                  </a:cubicBezTo>
                  <a:cubicBezTo>
                    <a:pt x="5740" y="13687"/>
                    <a:pt x="5825" y="13996"/>
                    <a:pt x="5964" y="14263"/>
                  </a:cubicBezTo>
                  <a:cubicBezTo>
                    <a:pt x="6092" y="14583"/>
                    <a:pt x="6273" y="14850"/>
                    <a:pt x="6401" y="15159"/>
                  </a:cubicBezTo>
                  <a:cubicBezTo>
                    <a:pt x="6764" y="15692"/>
                    <a:pt x="7116" y="16226"/>
                    <a:pt x="7564" y="16663"/>
                  </a:cubicBezTo>
                  <a:lnTo>
                    <a:pt x="7511" y="16663"/>
                  </a:lnTo>
                  <a:cubicBezTo>
                    <a:pt x="7425" y="16663"/>
                    <a:pt x="7383" y="16620"/>
                    <a:pt x="7297" y="16578"/>
                  </a:cubicBezTo>
                  <a:cubicBezTo>
                    <a:pt x="7116" y="16492"/>
                    <a:pt x="6977" y="16396"/>
                    <a:pt x="6849" y="16311"/>
                  </a:cubicBezTo>
                  <a:cubicBezTo>
                    <a:pt x="5644" y="15383"/>
                    <a:pt x="5377" y="13868"/>
                    <a:pt x="5164" y="12492"/>
                  </a:cubicBezTo>
                  <a:close/>
                  <a:moveTo>
                    <a:pt x="5249" y="12449"/>
                  </a:moveTo>
                  <a:cubicBezTo>
                    <a:pt x="5740" y="12801"/>
                    <a:pt x="6177" y="13249"/>
                    <a:pt x="6540" y="13730"/>
                  </a:cubicBezTo>
                  <a:cubicBezTo>
                    <a:pt x="6892" y="14263"/>
                    <a:pt x="7201" y="14892"/>
                    <a:pt x="7383" y="15511"/>
                  </a:cubicBezTo>
                  <a:cubicBezTo>
                    <a:pt x="7468" y="15820"/>
                    <a:pt x="7564" y="16130"/>
                    <a:pt x="7607" y="16492"/>
                  </a:cubicBezTo>
                  <a:cubicBezTo>
                    <a:pt x="7607" y="16535"/>
                    <a:pt x="7649" y="16620"/>
                    <a:pt x="7607" y="16663"/>
                  </a:cubicBezTo>
                  <a:cubicBezTo>
                    <a:pt x="7340" y="16396"/>
                    <a:pt x="7116" y="16087"/>
                    <a:pt x="6892" y="15778"/>
                  </a:cubicBezTo>
                  <a:cubicBezTo>
                    <a:pt x="6540" y="15244"/>
                    <a:pt x="6231" y="14668"/>
                    <a:pt x="5964" y="14092"/>
                  </a:cubicBezTo>
                  <a:cubicBezTo>
                    <a:pt x="5825" y="13783"/>
                    <a:pt x="5740" y="13463"/>
                    <a:pt x="5601" y="13196"/>
                  </a:cubicBezTo>
                  <a:cubicBezTo>
                    <a:pt x="5559" y="13025"/>
                    <a:pt x="5473" y="12887"/>
                    <a:pt x="5431" y="12759"/>
                  </a:cubicBezTo>
                  <a:cubicBezTo>
                    <a:pt x="5335" y="12663"/>
                    <a:pt x="5292" y="12535"/>
                    <a:pt x="5249" y="12449"/>
                  </a:cubicBezTo>
                  <a:close/>
                  <a:moveTo>
                    <a:pt x="4097" y="17420"/>
                  </a:moveTo>
                  <a:cubicBezTo>
                    <a:pt x="4140" y="17826"/>
                    <a:pt x="4183" y="18220"/>
                    <a:pt x="4225" y="18583"/>
                  </a:cubicBezTo>
                  <a:cubicBezTo>
                    <a:pt x="4311" y="19511"/>
                    <a:pt x="4311" y="20397"/>
                    <a:pt x="4097" y="21293"/>
                  </a:cubicBezTo>
                  <a:cubicBezTo>
                    <a:pt x="3916" y="22050"/>
                    <a:pt x="3564" y="22754"/>
                    <a:pt x="3116" y="23426"/>
                  </a:cubicBezTo>
                  <a:cubicBezTo>
                    <a:pt x="3201" y="23021"/>
                    <a:pt x="3244" y="22626"/>
                    <a:pt x="3297" y="22263"/>
                  </a:cubicBezTo>
                  <a:cubicBezTo>
                    <a:pt x="3383" y="21421"/>
                    <a:pt x="3425" y="20578"/>
                    <a:pt x="3511" y="19778"/>
                  </a:cubicBezTo>
                  <a:cubicBezTo>
                    <a:pt x="3564" y="19383"/>
                    <a:pt x="3607" y="18978"/>
                    <a:pt x="3735" y="18583"/>
                  </a:cubicBezTo>
                  <a:cubicBezTo>
                    <a:pt x="3777" y="18359"/>
                    <a:pt x="3831" y="18178"/>
                    <a:pt x="3873" y="17996"/>
                  </a:cubicBezTo>
                  <a:cubicBezTo>
                    <a:pt x="3959" y="17783"/>
                    <a:pt x="4001" y="17602"/>
                    <a:pt x="4097" y="17420"/>
                  </a:cubicBezTo>
                  <a:close/>
                  <a:moveTo>
                    <a:pt x="3692" y="18263"/>
                  </a:moveTo>
                  <a:lnTo>
                    <a:pt x="3692" y="18263"/>
                  </a:lnTo>
                  <a:cubicBezTo>
                    <a:pt x="3649" y="18402"/>
                    <a:pt x="3649" y="18530"/>
                    <a:pt x="3607" y="18669"/>
                  </a:cubicBezTo>
                  <a:cubicBezTo>
                    <a:pt x="3425" y="19469"/>
                    <a:pt x="3383" y="20311"/>
                    <a:pt x="3340" y="21111"/>
                  </a:cubicBezTo>
                  <a:cubicBezTo>
                    <a:pt x="3297" y="21559"/>
                    <a:pt x="3297" y="21954"/>
                    <a:pt x="3201" y="22402"/>
                  </a:cubicBezTo>
                  <a:cubicBezTo>
                    <a:pt x="3201" y="22754"/>
                    <a:pt x="3116" y="23117"/>
                    <a:pt x="3073" y="23469"/>
                  </a:cubicBezTo>
                  <a:cubicBezTo>
                    <a:pt x="2892" y="23021"/>
                    <a:pt x="2764" y="22583"/>
                    <a:pt x="2710" y="22135"/>
                  </a:cubicBezTo>
                  <a:cubicBezTo>
                    <a:pt x="2625" y="21687"/>
                    <a:pt x="2710" y="21250"/>
                    <a:pt x="2806" y="20802"/>
                  </a:cubicBezTo>
                  <a:cubicBezTo>
                    <a:pt x="2892" y="20311"/>
                    <a:pt x="3030" y="19821"/>
                    <a:pt x="3201" y="19383"/>
                  </a:cubicBezTo>
                  <a:cubicBezTo>
                    <a:pt x="3340" y="19021"/>
                    <a:pt x="3511" y="18626"/>
                    <a:pt x="3692" y="18263"/>
                  </a:cubicBezTo>
                  <a:close/>
                  <a:moveTo>
                    <a:pt x="6892" y="1"/>
                  </a:moveTo>
                  <a:cubicBezTo>
                    <a:pt x="5559" y="1"/>
                    <a:pt x="4268" y="129"/>
                    <a:pt x="3073" y="662"/>
                  </a:cubicBezTo>
                  <a:cubicBezTo>
                    <a:pt x="2892" y="715"/>
                    <a:pt x="2764" y="801"/>
                    <a:pt x="2625" y="843"/>
                  </a:cubicBezTo>
                  <a:cubicBezTo>
                    <a:pt x="2540" y="929"/>
                    <a:pt x="2444" y="982"/>
                    <a:pt x="2444" y="1110"/>
                  </a:cubicBezTo>
                  <a:cubicBezTo>
                    <a:pt x="2497" y="1249"/>
                    <a:pt x="2668" y="1334"/>
                    <a:pt x="2764" y="1419"/>
                  </a:cubicBezTo>
                  <a:cubicBezTo>
                    <a:pt x="2934" y="1462"/>
                    <a:pt x="3073" y="1558"/>
                    <a:pt x="3244" y="1601"/>
                  </a:cubicBezTo>
                  <a:cubicBezTo>
                    <a:pt x="3831" y="1782"/>
                    <a:pt x="4407" y="1910"/>
                    <a:pt x="4983" y="1953"/>
                  </a:cubicBezTo>
                  <a:cubicBezTo>
                    <a:pt x="5531" y="2038"/>
                    <a:pt x="6083" y="2079"/>
                    <a:pt x="6634" y="2079"/>
                  </a:cubicBezTo>
                  <a:cubicBezTo>
                    <a:pt x="8089" y="2079"/>
                    <a:pt x="9539" y="1790"/>
                    <a:pt x="10892" y="1249"/>
                  </a:cubicBezTo>
                  <a:lnTo>
                    <a:pt x="10892" y="1249"/>
                  </a:lnTo>
                  <a:cubicBezTo>
                    <a:pt x="10135" y="1825"/>
                    <a:pt x="9516" y="2486"/>
                    <a:pt x="8940" y="3243"/>
                  </a:cubicBezTo>
                  <a:cubicBezTo>
                    <a:pt x="8578" y="3734"/>
                    <a:pt x="8268" y="4182"/>
                    <a:pt x="7959" y="4662"/>
                  </a:cubicBezTo>
                  <a:cubicBezTo>
                    <a:pt x="7916" y="4716"/>
                    <a:pt x="7916" y="4716"/>
                    <a:pt x="7874" y="4716"/>
                  </a:cubicBezTo>
                  <a:cubicBezTo>
                    <a:pt x="7708" y="4727"/>
                    <a:pt x="7543" y="4732"/>
                    <a:pt x="7379" y="4732"/>
                  </a:cubicBezTo>
                  <a:cubicBezTo>
                    <a:pt x="6919" y="4732"/>
                    <a:pt x="6463" y="4690"/>
                    <a:pt x="6007" y="4620"/>
                  </a:cubicBezTo>
                  <a:cubicBezTo>
                    <a:pt x="5516" y="4577"/>
                    <a:pt x="4983" y="4534"/>
                    <a:pt x="4449" y="4534"/>
                  </a:cubicBezTo>
                  <a:cubicBezTo>
                    <a:pt x="3959" y="4577"/>
                    <a:pt x="3468" y="4662"/>
                    <a:pt x="3030" y="4758"/>
                  </a:cubicBezTo>
                  <a:cubicBezTo>
                    <a:pt x="2092" y="5025"/>
                    <a:pt x="1249" y="5462"/>
                    <a:pt x="492" y="6092"/>
                  </a:cubicBezTo>
                  <a:cubicBezTo>
                    <a:pt x="449" y="6134"/>
                    <a:pt x="449" y="6262"/>
                    <a:pt x="534" y="6262"/>
                  </a:cubicBezTo>
                  <a:cubicBezTo>
                    <a:pt x="1068" y="6529"/>
                    <a:pt x="1740" y="6529"/>
                    <a:pt x="2316" y="6529"/>
                  </a:cubicBezTo>
                  <a:cubicBezTo>
                    <a:pt x="4225" y="6529"/>
                    <a:pt x="6092" y="5996"/>
                    <a:pt x="7735" y="5068"/>
                  </a:cubicBezTo>
                  <a:lnTo>
                    <a:pt x="7735" y="5068"/>
                  </a:lnTo>
                  <a:cubicBezTo>
                    <a:pt x="7468" y="5601"/>
                    <a:pt x="7201" y="6092"/>
                    <a:pt x="6935" y="6625"/>
                  </a:cubicBezTo>
                  <a:cubicBezTo>
                    <a:pt x="6764" y="6977"/>
                    <a:pt x="6583" y="7382"/>
                    <a:pt x="6444" y="7777"/>
                  </a:cubicBezTo>
                  <a:cubicBezTo>
                    <a:pt x="6401" y="7734"/>
                    <a:pt x="6359" y="7692"/>
                    <a:pt x="6316" y="7692"/>
                  </a:cubicBezTo>
                  <a:cubicBezTo>
                    <a:pt x="5164" y="7958"/>
                    <a:pt x="4001" y="8225"/>
                    <a:pt x="2934" y="8716"/>
                  </a:cubicBezTo>
                  <a:cubicBezTo>
                    <a:pt x="2049" y="9068"/>
                    <a:pt x="1206" y="9644"/>
                    <a:pt x="577" y="10401"/>
                  </a:cubicBezTo>
                  <a:cubicBezTo>
                    <a:pt x="406" y="10583"/>
                    <a:pt x="268" y="10753"/>
                    <a:pt x="140" y="10977"/>
                  </a:cubicBezTo>
                  <a:cubicBezTo>
                    <a:pt x="44" y="11159"/>
                    <a:pt x="1" y="11329"/>
                    <a:pt x="182" y="11425"/>
                  </a:cubicBezTo>
                  <a:cubicBezTo>
                    <a:pt x="313" y="11475"/>
                    <a:pt x="459" y="11496"/>
                    <a:pt x="592" y="11496"/>
                  </a:cubicBezTo>
                  <a:cubicBezTo>
                    <a:pt x="686" y="11496"/>
                    <a:pt x="773" y="11486"/>
                    <a:pt x="844" y="11468"/>
                  </a:cubicBezTo>
                  <a:cubicBezTo>
                    <a:pt x="1068" y="11468"/>
                    <a:pt x="1292" y="11425"/>
                    <a:pt x="1558" y="11329"/>
                  </a:cubicBezTo>
                  <a:cubicBezTo>
                    <a:pt x="2497" y="11116"/>
                    <a:pt x="3383" y="10668"/>
                    <a:pt x="4225" y="10135"/>
                  </a:cubicBezTo>
                  <a:cubicBezTo>
                    <a:pt x="4631" y="9868"/>
                    <a:pt x="5025" y="9601"/>
                    <a:pt x="5377" y="9292"/>
                  </a:cubicBezTo>
                  <a:cubicBezTo>
                    <a:pt x="5644" y="9068"/>
                    <a:pt x="5868" y="8844"/>
                    <a:pt x="6092" y="8577"/>
                  </a:cubicBezTo>
                  <a:lnTo>
                    <a:pt x="6092" y="8577"/>
                  </a:lnTo>
                  <a:cubicBezTo>
                    <a:pt x="5868" y="9068"/>
                    <a:pt x="5697" y="9559"/>
                    <a:pt x="5516" y="10092"/>
                  </a:cubicBezTo>
                  <a:cubicBezTo>
                    <a:pt x="5249" y="10711"/>
                    <a:pt x="5025" y="11383"/>
                    <a:pt x="4844" y="12044"/>
                  </a:cubicBezTo>
                  <a:lnTo>
                    <a:pt x="4759" y="12044"/>
                  </a:lnTo>
                  <a:cubicBezTo>
                    <a:pt x="3959" y="12225"/>
                    <a:pt x="3158" y="12620"/>
                    <a:pt x="2497" y="13111"/>
                  </a:cubicBezTo>
                  <a:cubicBezTo>
                    <a:pt x="1868" y="13559"/>
                    <a:pt x="1377" y="14135"/>
                    <a:pt x="982" y="14754"/>
                  </a:cubicBezTo>
                  <a:cubicBezTo>
                    <a:pt x="897" y="14935"/>
                    <a:pt x="758" y="15063"/>
                    <a:pt x="673" y="15287"/>
                  </a:cubicBezTo>
                  <a:cubicBezTo>
                    <a:pt x="630" y="15383"/>
                    <a:pt x="534" y="15554"/>
                    <a:pt x="577" y="15692"/>
                  </a:cubicBezTo>
                  <a:cubicBezTo>
                    <a:pt x="638" y="15828"/>
                    <a:pt x="783" y="15869"/>
                    <a:pt x="945" y="15869"/>
                  </a:cubicBezTo>
                  <a:cubicBezTo>
                    <a:pt x="1153" y="15869"/>
                    <a:pt x="1390" y="15802"/>
                    <a:pt x="1516" y="15778"/>
                  </a:cubicBezTo>
                  <a:cubicBezTo>
                    <a:pt x="3073" y="15383"/>
                    <a:pt x="3959" y="13954"/>
                    <a:pt x="4673" y="12620"/>
                  </a:cubicBezTo>
                  <a:lnTo>
                    <a:pt x="4673" y="12620"/>
                  </a:lnTo>
                  <a:cubicBezTo>
                    <a:pt x="4311" y="13954"/>
                    <a:pt x="4097" y="15287"/>
                    <a:pt x="4044" y="16663"/>
                  </a:cubicBezTo>
                  <a:cubicBezTo>
                    <a:pt x="4044" y="16716"/>
                    <a:pt x="4001" y="16716"/>
                    <a:pt x="4001" y="16759"/>
                  </a:cubicBezTo>
                  <a:cubicBezTo>
                    <a:pt x="3916" y="17292"/>
                    <a:pt x="3692" y="17783"/>
                    <a:pt x="3425" y="18263"/>
                  </a:cubicBezTo>
                  <a:cubicBezTo>
                    <a:pt x="3201" y="18711"/>
                    <a:pt x="3030" y="19159"/>
                    <a:pt x="2849" y="19597"/>
                  </a:cubicBezTo>
                  <a:cubicBezTo>
                    <a:pt x="2710" y="20087"/>
                    <a:pt x="2625" y="20535"/>
                    <a:pt x="2497" y="21026"/>
                  </a:cubicBezTo>
                  <a:cubicBezTo>
                    <a:pt x="2401" y="21463"/>
                    <a:pt x="2401" y="21911"/>
                    <a:pt x="2497" y="22359"/>
                  </a:cubicBezTo>
                  <a:cubicBezTo>
                    <a:pt x="2625" y="22850"/>
                    <a:pt x="2764" y="23288"/>
                    <a:pt x="2892" y="23778"/>
                  </a:cubicBezTo>
                  <a:cubicBezTo>
                    <a:pt x="2918" y="23831"/>
                    <a:pt x="2966" y="23872"/>
                    <a:pt x="3018" y="23872"/>
                  </a:cubicBezTo>
                  <a:cubicBezTo>
                    <a:pt x="3050" y="23872"/>
                    <a:pt x="3084" y="23857"/>
                    <a:pt x="3116" y="23821"/>
                  </a:cubicBezTo>
                  <a:cubicBezTo>
                    <a:pt x="3425" y="23426"/>
                    <a:pt x="3692" y="22978"/>
                    <a:pt x="3916" y="22487"/>
                  </a:cubicBezTo>
                  <a:cubicBezTo>
                    <a:pt x="4268" y="21687"/>
                    <a:pt x="4492" y="20802"/>
                    <a:pt x="4492" y="19917"/>
                  </a:cubicBezTo>
                  <a:cubicBezTo>
                    <a:pt x="4535" y="18935"/>
                    <a:pt x="4364" y="17954"/>
                    <a:pt x="4268" y="16983"/>
                  </a:cubicBezTo>
                  <a:lnTo>
                    <a:pt x="4268" y="16930"/>
                  </a:lnTo>
                  <a:cubicBezTo>
                    <a:pt x="4311" y="15650"/>
                    <a:pt x="4492" y="14359"/>
                    <a:pt x="4801" y="13111"/>
                  </a:cubicBezTo>
                  <a:cubicBezTo>
                    <a:pt x="4844" y="12929"/>
                    <a:pt x="4897" y="12759"/>
                    <a:pt x="4940" y="12620"/>
                  </a:cubicBezTo>
                  <a:cubicBezTo>
                    <a:pt x="5068" y="13420"/>
                    <a:pt x="5207" y="14263"/>
                    <a:pt x="5559" y="15020"/>
                  </a:cubicBezTo>
                  <a:cubicBezTo>
                    <a:pt x="5911" y="15735"/>
                    <a:pt x="6444" y="16396"/>
                    <a:pt x="7159" y="16802"/>
                  </a:cubicBezTo>
                  <a:cubicBezTo>
                    <a:pt x="7306" y="16836"/>
                    <a:pt x="7445" y="16899"/>
                    <a:pt x="7567" y="16899"/>
                  </a:cubicBezTo>
                  <a:cubicBezTo>
                    <a:pt x="7595" y="16899"/>
                    <a:pt x="7623" y="16895"/>
                    <a:pt x="7649" y="16887"/>
                  </a:cubicBezTo>
                  <a:cubicBezTo>
                    <a:pt x="7831" y="16844"/>
                    <a:pt x="7874" y="16716"/>
                    <a:pt x="7874" y="16578"/>
                  </a:cubicBezTo>
                  <a:cubicBezTo>
                    <a:pt x="7831" y="16226"/>
                    <a:pt x="7735" y="15863"/>
                    <a:pt x="7649" y="15511"/>
                  </a:cubicBezTo>
                  <a:cubicBezTo>
                    <a:pt x="7244" y="14092"/>
                    <a:pt x="6316" y="12844"/>
                    <a:pt x="5068" y="12044"/>
                  </a:cubicBezTo>
                  <a:cubicBezTo>
                    <a:pt x="5292" y="11287"/>
                    <a:pt x="5601" y="10487"/>
                    <a:pt x="5868" y="9729"/>
                  </a:cubicBezTo>
                  <a:cubicBezTo>
                    <a:pt x="6049" y="9292"/>
                    <a:pt x="6231" y="8844"/>
                    <a:pt x="6401" y="8396"/>
                  </a:cubicBezTo>
                  <a:cubicBezTo>
                    <a:pt x="6444" y="8887"/>
                    <a:pt x="6583" y="9335"/>
                    <a:pt x="6764" y="9783"/>
                  </a:cubicBezTo>
                  <a:cubicBezTo>
                    <a:pt x="6935" y="10263"/>
                    <a:pt x="7159" y="10796"/>
                    <a:pt x="7425" y="11244"/>
                  </a:cubicBezTo>
                  <a:cubicBezTo>
                    <a:pt x="7692" y="11692"/>
                    <a:pt x="7959" y="12129"/>
                    <a:pt x="8268" y="12492"/>
                  </a:cubicBezTo>
                  <a:cubicBezTo>
                    <a:pt x="8578" y="12929"/>
                    <a:pt x="8940" y="13335"/>
                    <a:pt x="9335" y="13644"/>
                  </a:cubicBezTo>
                  <a:cubicBezTo>
                    <a:pt x="9471" y="13780"/>
                    <a:pt x="9930" y="14138"/>
                    <a:pt x="10224" y="14138"/>
                  </a:cubicBezTo>
                  <a:cubicBezTo>
                    <a:pt x="10322" y="14138"/>
                    <a:pt x="10402" y="14098"/>
                    <a:pt x="10444" y="13996"/>
                  </a:cubicBezTo>
                  <a:cubicBezTo>
                    <a:pt x="10498" y="13911"/>
                    <a:pt x="10444" y="13783"/>
                    <a:pt x="10444" y="13644"/>
                  </a:cubicBezTo>
                  <a:lnTo>
                    <a:pt x="10444" y="13335"/>
                  </a:lnTo>
                  <a:cubicBezTo>
                    <a:pt x="10402" y="13111"/>
                    <a:pt x="10359" y="12887"/>
                    <a:pt x="10316" y="12663"/>
                  </a:cubicBezTo>
                  <a:cubicBezTo>
                    <a:pt x="9783" y="10668"/>
                    <a:pt x="8183" y="9196"/>
                    <a:pt x="6668" y="7862"/>
                  </a:cubicBezTo>
                  <a:lnTo>
                    <a:pt x="6625" y="7862"/>
                  </a:lnTo>
                  <a:cubicBezTo>
                    <a:pt x="6892" y="7329"/>
                    <a:pt x="7116" y="6796"/>
                    <a:pt x="7383" y="6316"/>
                  </a:cubicBezTo>
                  <a:cubicBezTo>
                    <a:pt x="7692" y="5644"/>
                    <a:pt x="8002" y="5025"/>
                    <a:pt x="8407" y="4449"/>
                  </a:cubicBezTo>
                  <a:cubicBezTo>
                    <a:pt x="8450" y="4929"/>
                    <a:pt x="8492" y="5377"/>
                    <a:pt x="8578" y="5825"/>
                  </a:cubicBezTo>
                  <a:cubicBezTo>
                    <a:pt x="8759" y="6849"/>
                    <a:pt x="9068" y="7777"/>
                    <a:pt x="9516" y="8716"/>
                  </a:cubicBezTo>
                  <a:cubicBezTo>
                    <a:pt x="9740" y="9153"/>
                    <a:pt x="9964" y="9601"/>
                    <a:pt x="10274" y="10049"/>
                  </a:cubicBezTo>
                  <a:cubicBezTo>
                    <a:pt x="10540" y="10487"/>
                    <a:pt x="10892" y="10935"/>
                    <a:pt x="11340" y="11201"/>
                  </a:cubicBezTo>
                  <a:cubicBezTo>
                    <a:pt x="11353" y="11214"/>
                    <a:pt x="11373" y="11219"/>
                    <a:pt x="11395" y="11219"/>
                  </a:cubicBezTo>
                  <a:cubicBezTo>
                    <a:pt x="11447" y="11219"/>
                    <a:pt x="11511" y="11189"/>
                    <a:pt x="11511" y="11159"/>
                  </a:cubicBezTo>
                  <a:cubicBezTo>
                    <a:pt x="11564" y="10583"/>
                    <a:pt x="11564" y="10049"/>
                    <a:pt x="11511" y="9516"/>
                  </a:cubicBezTo>
                  <a:cubicBezTo>
                    <a:pt x="11383" y="8534"/>
                    <a:pt x="11074" y="7649"/>
                    <a:pt x="10540" y="6796"/>
                  </a:cubicBezTo>
                  <a:cubicBezTo>
                    <a:pt x="9964" y="5910"/>
                    <a:pt x="9164" y="5153"/>
                    <a:pt x="8631" y="4225"/>
                  </a:cubicBezTo>
                  <a:lnTo>
                    <a:pt x="8631" y="4129"/>
                  </a:lnTo>
                  <a:lnTo>
                    <a:pt x="8631" y="4086"/>
                  </a:lnTo>
                  <a:cubicBezTo>
                    <a:pt x="9431" y="2934"/>
                    <a:pt x="10359" y="1867"/>
                    <a:pt x="11564" y="1025"/>
                  </a:cubicBezTo>
                  <a:lnTo>
                    <a:pt x="11564" y="1025"/>
                  </a:lnTo>
                  <a:cubicBezTo>
                    <a:pt x="11511" y="2315"/>
                    <a:pt x="11650" y="3595"/>
                    <a:pt x="12045" y="4801"/>
                  </a:cubicBezTo>
                  <a:cubicBezTo>
                    <a:pt x="12365" y="5953"/>
                    <a:pt x="12898" y="7020"/>
                    <a:pt x="13559" y="8001"/>
                  </a:cubicBezTo>
                  <a:cubicBezTo>
                    <a:pt x="13698" y="8268"/>
                    <a:pt x="13869" y="8492"/>
                    <a:pt x="14050" y="8716"/>
                  </a:cubicBezTo>
                  <a:cubicBezTo>
                    <a:pt x="14274" y="8983"/>
                    <a:pt x="14498" y="9249"/>
                    <a:pt x="14711" y="9463"/>
                  </a:cubicBezTo>
                  <a:cubicBezTo>
                    <a:pt x="14819" y="9520"/>
                    <a:pt x="15007" y="9638"/>
                    <a:pt x="15141" y="9638"/>
                  </a:cubicBezTo>
                  <a:cubicBezTo>
                    <a:pt x="15232" y="9638"/>
                    <a:pt x="15298" y="9584"/>
                    <a:pt x="15298" y="9420"/>
                  </a:cubicBezTo>
                  <a:cubicBezTo>
                    <a:pt x="15341" y="9111"/>
                    <a:pt x="15341" y="8801"/>
                    <a:pt x="15298" y="8492"/>
                  </a:cubicBezTo>
                  <a:cubicBezTo>
                    <a:pt x="15202" y="7158"/>
                    <a:pt x="14711" y="5868"/>
                    <a:pt x="14093" y="4716"/>
                  </a:cubicBezTo>
                  <a:cubicBezTo>
                    <a:pt x="13783" y="4086"/>
                    <a:pt x="13378" y="3467"/>
                    <a:pt x="12983" y="2891"/>
                  </a:cubicBezTo>
                  <a:cubicBezTo>
                    <a:pt x="12631" y="2315"/>
                    <a:pt x="12141" y="1729"/>
                    <a:pt x="11874" y="1067"/>
                  </a:cubicBezTo>
                  <a:cubicBezTo>
                    <a:pt x="11831" y="1025"/>
                    <a:pt x="11831" y="1025"/>
                    <a:pt x="11778" y="1025"/>
                  </a:cubicBezTo>
                  <a:cubicBezTo>
                    <a:pt x="11778" y="982"/>
                    <a:pt x="11831" y="929"/>
                    <a:pt x="11831" y="886"/>
                  </a:cubicBezTo>
                  <a:cubicBezTo>
                    <a:pt x="11874" y="843"/>
                    <a:pt x="11959" y="801"/>
                    <a:pt x="12045" y="758"/>
                  </a:cubicBezTo>
                  <a:cubicBezTo>
                    <a:pt x="12130" y="672"/>
                    <a:pt x="12063" y="527"/>
                    <a:pt x="11987" y="527"/>
                  </a:cubicBezTo>
                  <a:cubicBezTo>
                    <a:pt x="11978" y="527"/>
                    <a:pt x="11968" y="529"/>
                    <a:pt x="11959" y="534"/>
                  </a:cubicBezTo>
                  <a:lnTo>
                    <a:pt x="11874" y="534"/>
                  </a:lnTo>
                  <a:cubicBezTo>
                    <a:pt x="11831" y="577"/>
                    <a:pt x="11735" y="577"/>
                    <a:pt x="11692" y="619"/>
                  </a:cubicBezTo>
                  <a:cubicBezTo>
                    <a:pt x="11692" y="577"/>
                    <a:pt x="11692" y="577"/>
                    <a:pt x="11650" y="577"/>
                  </a:cubicBezTo>
                  <a:cubicBezTo>
                    <a:pt x="11582" y="580"/>
                    <a:pt x="11514" y="582"/>
                    <a:pt x="11446" y="582"/>
                  </a:cubicBezTo>
                  <a:cubicBezTo>
                    <a:pt x="10714" y="582"/>
                    <a:pt x="9985" y="384"/>
                    <a:pt x="9292" y="267"/>
                  </a:cubicBezTo>
                  <a:cubicBezTo>
                    <a:pt x="8492" y="129"/>
                    <a:pt x="7692" y="43"/>
                    <a:pt x="6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6" name="Google Shape;2056;p41"/>
          <p:cNvGrpSpPr/>
          <p:nvPr/>
        </p:nvGrpSpPr>
        <p:grpSpPr>
          <a:xfrm rot="4069154" flipH="1">
            <a:off x="-43438" y="3734132"/>
            <a:ext cx="1627222" cy="1307635"/>
            <a:chOff x="3014694" y="2662088"/>
            <a:chExt cx="1047264" cy="841581"/>
          </a:xfrm>
        </p:grpSpPr>
        <p:sp>
          <p:nvSpPr>
            <p:cNvPr id="2057" name="Google Shape;2057;p41"/>
            <p:cNvSpPr/>
            <p:nvPr/>
          </p:nvSpPr>
          <p:spPr>
            <a:xfrm>
              <a:off x="3014694" y="2662088"/>
              <a:ext cx="1047264" cy="841581"/>
            </a:xfrm>
            <a:custGeom>
              <a:avLst/>
              <a:gdLst/>
              <a:ahLst/>
              <a:cxnLst/>
              <a:rect l="l" t="t" r="r" b="b"/>
              <a:pathLst>
                <a:path w="26670" h="21432" extrusionOk="0">
                  <a:moveTo>
                    <a:pt x="11692" y="0"/>
                  </a:moveTo>
                  <a:lnTo>
                    <a:pt x="10188" y="363"/>
                  </a:lnTo>
                  <a:lnTo>
                    <a:pt x="8268" y="3296"/>
                  </a:lnTo>
                  <a:lnTo>
                    <a:pt x="8055" y="7073"/>
                  </a:lnTo>
                  <a:lnTo>
                    <a:pt x="6540" y="5515"/>
                  </a:lnTo>
                  <a:lnTo>
                    <a:pt x="6049" y="3115"/>
                  </a:lnTo>
                  <a:lnTo>
                    <a:pt x="5430" y="896"/>
                  </a:lnTo>
                  <a:lnTo>
                    <a:pt x="3958" y="2134"/>
                  </a:lnTo>
                  <a:lnTo>
                    <a:pt x="4182" y="4630"/>
                  </a:lnTo>
                  <a:cubicBezTo>
                    <a:pt x="4182" y="4630"/>
                    <a:pt x="5782" y="6763"/>
                    <a:pt x="5825" y="6806"/>
                  </a:cubicBezTo>
                  <a:cubicBezTo>
                    <a:pt x="5921" y="6849"/>
                    <a:pt x="7692" y="9121"/>
                    <a:pt x="7734" y="9164"/>
                  </a:cubicBezTo>
                  <a:lnTo>
                    <a:pt x="6497" y="8801"/>
                  </a:lnTo>
                  <a:lnTo>
                    <a:pt x="4449" y="9473"/>
                  </a:lnTo>
                  <a:cubicBezTo>
                    <a:pt x="4449" y="9473"/>
                    <a:pt x="2273" y="11916"/>
                    <a:pt x="2315" y="11958"/>
                  </a:cubicBezTo>
                  <a:cubicBezTo>
                    <a:pt x="2358" y="11958"/>
                    <a:pt x="1" y="14497"/>
                    <a:pt x="54" y="14540"/>
                  </a:cubicBezTo>
                  <a:cubicBezTo>
                    <a:pt x="139" y="14540"/>
                    <a:pt x="1387" y="15073"/>
                    <a:pt x="1387" y="15073"/>
                  </a:cubicBezTo>
                  <a:cubicBezTo>
                    <a:pt x="1387" y="15073"/>
                    <a:pt x="2999" y="15386"/>
                    <a:pt x="3228" y="15386"/>
                  </a:cubicBezTo>
                  <a:cubicBezTo>
                    <a:pt x="3242" y="15386"/>
                    <a:pt x="3251" y="15385"/>
                    <a:pt x="3254" y="15383"/>
                  </a:cubicBezTo>
                  <a:cubicBezTo>
                    <a:pt x="3254" y="15297"/>
                    <a:pt x="5121" y="14764"/>
                    <a:pt x="5206" y="14764"/>
                  </a:cubicBezTo>
                  <a:cubicBezTo>
                    <a:pt x="5292" y="14721"/>
                    <a:pt x="6988" y="13964"/>
                    <a:pt x="6988" y="13964"/>
                  </a:cubicBezTo>
                  <a:lnTo>
                    <a:pt x="8759" y="11649"/>
                  </a:lnTo>
                  <a:lnTo>
                    <a:pt x="7873" y="13206"/>
                  </a:lnTo>
                  <a:cubicBezTo>
                    <a:pt x="7873" y="13206"/>
                    <a:pt x="8183" y="15340"/>
                    <a:pt x="8183" y="15425"/>
                  </a:cubicBezTo>
                  <a:cubicBezTo>
                    <a:pt x="8183" y="15468"/>
                    <a:pt x="9431" y="18455"/>
                    <a:pt x="9516" y="18498"/>
                  </a:cubicBezTo>
                  <a:cubicBezTo>
                    <a:pt x="9559" y="18498"/>
                    <a:pt x="10892" y="20226"/>
                    <a:pt x="11031" y="20268"/>
                  </a:cubicBezTo>
                  <a:cubicBezTo>
                    <a:pt x="11049" y="20280"/>
                    <a:pt x="11106" y="20284"/>
                    <a:pt x="11183" y="20284"/>
                  </a:cubicBezTo>
                  <a:cubicBezTo>
                    <a:pt x="11459" y="20284"/>
                    <a:pt x="12001" y="20226"/>
                    <a:pt x="12001" y="20226"/>
                  </a:cubicBezTo>
                  <a:lnTo>
                    <a:pt x="13122" y="18668"/>
                  </a:lnTo>
                  <a:lnTo>
                    <a:pt x="13164" y="16321"/>
                  </a:lnTo>
                  <a:cubicBezTo>
                    <a:pt x="13164" y="16321"/>
                    <a:pt x="13602" y="17601"/>
                    <a:pt x="13602" y="17655"/>
                  </a:cubicBezTo>
                  <a:cubicBezTo>
                    <a:pt x="13655" y="17697"/>
                    <a:pt x="15202" y="20492"/>
                    <a:pt x="15255" y="20535"/>
                  </a:cubicBezTo>
                  <a:cubicBezTo>
                    <a:pt x="15340" y="20631"/>
                    <a:pt x="16941" y="21431"/>
                    <a:pt x="16941" y="21431"/>
                  </a:cubicBezTo>
                  <a:lnTo>
                    <a:pt x="18093" y="20002"/>
                  </a:lnTo>
                  <a:lnTo>
                    <a:pt x="18231" y="17825"/>
                  </a:lnTo>
                  <a:lnTo>
                    <a:pt x="17517" y="16140"/>
                  </a:lnTo>
                  <a:lnTo>
                    <a:pt x="17517" y="16140"/>
                  </a:lnTo>
                  <a:cubicBezTo>
                    <a:pt x="17517" y="16140"/>
                    <a:pt x="17922" y="16364"/>
                    <a:pt x="18007" y="16407"/>
                  </a:cubicBezTo>
                  <a:cubicBezTo>
                    <a:pt x="18093" y="16492"/>
                    <a:pt x="19693" y="18988"/>
                    <a:pt x="19789" y="19031"/>
                  </a:cubicBezTo>
                  <a:cubicBezTo>
                    <a:pt x="19831" y="19074"/>
                    <a:pt x="21698" y="20140"/>
                    <a:pt x="21698" y="20140"/>
                  </a:cubicBezTo>
                  <a:lnTo>
                    <a:pt x="24098" y="20492"/>
                  </a:lnTo>
                  <a:lnTo>
                    <a:pt x="26669" y="20226"/>
                  </a:lnTo>
                  <a:lnTo>
                    <a:pt x="25656" y="17431"/>
                  </a:lnTo>
                  <a:lnTo>
                    <a:pt x="24493" y="16225"/>
                  </a:lnTo>
                  <a:lnTo>
                    <a:pt x="22317" y="14935"/>
                  </a:lnTo>
                  <a:lnTo>
                    <a:pt x="20759" y="14188"/>
                  </a:lnTo>
                  <a:lnTo>
                    <a:pt x="19693" y="14231"/>
                  </a:lnTo>
                  <a:cubicBezTo>
                    <a:pt x="19693" y="14231"/>
                    <a:pt x="18541" y="14231"/>
                    <a:pt x="18626" y="14135"/>
                  </a:cubicBezTo>
                  <a:cubicBezTo>
                    <a:pt x="18669" y="14092"/>
                    <a:pt x="20589" y="13783"/>
                    <a:pt x="20631" y="13697"/>
                  </a:cubicBezTo>
                  <a:cubicBezTo>
                    <a:pt x="20674" y="13655"/>
                    <a:pt x="22669" y="12406"/>
                    <a:pt x="22765" y="12321"/>
                  </a:cubicBezTo>
                  <a:cubicBezTo>
                    <a:pt x="22850" y="12225"/>
                    <a:pt x="24408" y="10540"/>
                    <a:pt x="24408" y="10540"/>
                  </a:cubicBezTo>
                  <a:lnTo>
                    <a:pt x="22669" y="9964"/>
                  </a:lnTo>
                  <a:lnTo>
                    <a:pt x="20269" y="8801"/>
                  </a:lnTo>
                  <a:lnTo>
                    <a:pt x="16589" y="10764"/>
                  </a:lnTo>
                  <a:cubicBezTo>
                    <a:pt x="16589" y="10764"/>
                    <a:pt x="14192" y="12003"/>
                    <a:pt x="13935" y="12003"/>
                  </a:cubicBezTo>
                  <a:cubicBezTo>
                    <a:pt x="13929" y="12003"/>
                    <a:pt x="13925" y="12002"/>
                    <a:pt x="13922" y="12001"/>
                  </a:cubicBezTo>
                  <a:cubicBezTo>
                    <a:pt x="13783" y="12001"/>
                    <a:pt x="12674" y="11521"/>
                    <a:pt x="12535" y="11382"/>
                  </a:cubicBezTo>
                  <a:cubicBezTo>
                    <a:pt x="12407" y="11254"/>
                    <a:pt x="14850" y="11073"/>
                    <a:pt x="14892" y="11030"/>
                  </a:cubicBezTo>
                  <a:cubicBezTo>
                    <a:pt x="14935" y="10988"/>
                    <a:pt x="17965" y="9654"/>
                    <a:pt x="18007" y="9558"/>
                  </a:cubicBezTo>
                  <a:cubicBezTo>
                    <a:pt x="18050" y="9516"/>
                    <a:pt x="20407" y="7606"/>
                    <a:pt x="20493" y="7467"/>
                  </a:cubicBezTo>
                  <a:cubicBezTo>
                    <a:pt x="20589" y="7382"/>
                    <a:pt x="20098" y="5963"/>
                    <a:pt x="20098" y="5963"/>
                  </a:cubicBezTo>
                  <a:lnTo>
                    <a:pt x="17826" y="5867"/>
                  </a:lnTo>
                  <a:lnTo>
                    <a:pt x="15116" y="5515"/>
                  </a:lnTo>
                  <a:lnTo>
                    <a:pt x="11468" y="7691"/>
                  </a:lnTo>
                  <a:lnTo>
                    <a:pt x="12535" y="5963"/>
                  </a:lnTo>
                  <a:lnTo>
                    <a:pt x="12364" y="2358"/>
                  </a:lnTo>
                  <a:lnTo>
                    <a:pt x="1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1"/>
            <p:cNvSpPr/>
            <p:nvPr/>
          </p:nvSpPr>
          <p:spPr>
            <a:xfrm>
              <a:off x="3069157" y="2709993"/>
              <a:ext cx="952983" cy="756371"/>
            </a:xfrm>
            <a:custGeom>
              <a:avLst/>
              <a:gdLst/>
              <a:ahLst/>
              <a:cxnLst/>
              <a:rect l="l" t="t" r="r" b="b"/>
              <a:pathLst>
                <a:path w="24269" h="19262" extrusionOk="0">
                  <a:moveTo>
                    <a:pt x="7501" y="8594"/>
                  </a:moveTo>
                  <a:cubicBezTo>
                    <a:pt x="7504" y="8598"/>
                    <a:pt x="7507" y="8601"/>
                    <a:pt x="7510" y="8605"/>
                  </a:cubicBezTo>
                  <a:cubicBezTo>
                    <a:pt x="7507" y="8601"/>
                    <a:pt x="7504" y="8598"/>
                    <a:pt x="7501" y="8594"/>
                  </a:cubicBezTo>
                  <a:close/>
                  <a:moveTo>
                    <a:pt x="9436" y="0"/>
                  </a:moveTo>
                  <a:cubicBezTo>
                    <a:pt x="9399" y="0"/>
                    <a:pt x="9359" y="21"/>
                    <a:pt x="9334" y="71"/>
                  </a:cubicBezTo>
                  <a:cubicBezTo>
                    <a:pt x="9110" y="647"/>
                    <a:pt x="8662" y="1095"/>
                    <a:pt x="8268" y="1543"/>
                  </a:cubicBezTo>
                  <a:cubicBezTo>
                    <a:pt x="7905" y="1980"/>
                    <a:pt x="7596" y="2471"/>
                    <a:pt x="7372" y="3005"/>
                  </a:cubicBezTo>
                  <a:cubicBezTo>
                    <a:pt x="7148" y="3538"/>
                    <a:pt x="6977" y="4114"/>
                    <a:pt x="6934" y="4701"/>
                  </a:cubicBezTo>
                  <a:cubicBezTo>
                    <a:pt x="6881" y="5234"/>
                    <a:pt x="7020" y="5810"/>
                    <a:pt x="7148" y="6343"/>
                  </a:cubicBezTo>
                  <a:cubicBezTo>
                    <a:pt x="7244" y="7005"/>
                    <a:pt x="7372" y="7677"/>
                    <a:pt x="7468" y="8296"/>
                  </a:cubicBezTo>
                  <a:cubicBezTo>
                    <a:pt x="6401" y="7186"/>
                    <a:pt x="5462" y="5981"/>
                    <a:pt x="4705" y="4647"/>
                  </a:cubicBezTo>
                  <a:cubicBezTo>
                    <a:pt x="4086" y="3495"/>
                    <a:pt x="3595" y="2247"/>
                    <a:pt x="3286" y="967"/>
                  </a:cubicBezTo>
                  <a:cubicBezTo>
                    <a:pt x="3286" y="908"/>
                    <a:pt x="3253" y="882"/>
                    <a:pt x="3216" y="882"/>
                  </a:cubicBezTo>
                  <a:cubicBezTo>
                    <a:pt x="3165" y="882"/>
                    <a:pt x="3105" y="930"/>
                    <a:pt x="3105" y="1010"/>
                  </a:cubicBezTo>
                  <a:cubicBezTo>
                    <a:pt x="3595" y="3314"/>
                    <a:pt x="4801" y="5447"/>
                    <a:pt x="6305" y="7271"/>
                  </a:cubicBezTo>
                  <a:cubicBezTo>
                    <a:pt x="6651" y="7699"/>
                    <a:pt x="7065" y="8127"/>
                    <a:pt x="7455" y="8545"/>
                  </a:cubicBezTo>
                  <a:lnTo>
                    <a:pt x="7455" y="8545"/>
                  </a:lnTo>
                  <a:cubicBezTo>
                    <a:pt x="7453" y="8545"/>
                    <a:pt x="7452" y="8545"/>
                    <a:pt x="7450" y="8545"/>
                  </a:cubicBezTo>
                  <a:cubicBezTo>
                    <a:pt x="7441" y="8545"/>
                    <a:pt x="7430" y="8550"/>
                    <a:pt x="7414" y="8562"/>
                  </a:cubicBezTo>
                  <a:cubicBezTo>
                    <a:pt x="6796" y="8648"/>
                    <a:pt x="6134" y="8744"/>
                    <a:pt x="5505" y="8829"/>
                  </a:cubicBezTo>
                  <a:cubicBezTo>
                    <a:pt x="4971" y="8914"/>
                    <a:pt x="4395" y="8968"/>
                    <a:pt x="3862" y="9138"/>
                  </a:cubicBezTo>
                  <a:cubicBezTo>
                    <a:pt x="3329" y="9320"/>
                    <a:pt x="2795" y="9672"/>
                    <a:pt x="2401" y="10077"/>
                  </a:cubicBezTo>
                  <a:cubicBezTo>
                    <a:pt x="1952" y="10429"/>
                    <a:pt x="1547" y="10877"/>
                    <a:pt x="1238" y="11314"/>
                  </a:cubicBezTo>
                  <a:cubicBezTo>
                    <a:pt x="886" y="11901"/>
                    <a:pt x="576" y="12520"/>
                    <a:pt x="86" y="13011"/>
                  </a:cubicBezTo>
                  <a:cubicBezTo>
                    <a:pt x="0" y="13053"/>
                    <a:pt x="43" y="13139"/>
                    <a:pt x="86" y="13139"/>
                  </a:cubicBezTo>
                  <a:cubicBezTo>
                    <a:pt x="501" y="13246"/>
                    <a:pt x="928" y="13296"/>
                    <a:pt x="1355" y="13296"/>
                  </a:cubicBezTo>
                  <a:cubicBezTo>
                    <a:pt x="2156" y="13296"/>
                    <a:pt x="2957" y="13121"/>
                    <a:pt x="3681" y="12829"/>
                  </a:cubicBezTo>
                  <a:cubicBezTo>
                    <a:pt x="4843" y="12339"/>
                    <a:pt x="5867" y="11581"/>
                    <a:pt x="6614" y="10610"/>
                  </a:cubicBezTo>
                  <a:cubicBezTo>
                    <a:pt x="7062" y="10077"/>
                    <a:pt x="7414" y="9405"/>
                    <a:pt x="7638" y="8744"/>
                  </a:cubicBezTo>
                  <a:cubicBezTo>
                    <a:pt x="7820" y="8914"/>
                    <a:pt x="8001" y="9053"/>
                    <a:pt x="8172" y="9234"/>
                  </a:cubicBezTo>
                  <a:cubicBezTo>
                    <a:pt x="8129" y="9234"/>
                    <a:pt x="8129" y="9234"/>
                    <a:pt x="8129" y="9277"/>
                  </a:cubicBezTo>
                  <a:cubicBezTo>
                    <a:pt x="8001" y="9981"/>
                    <a:pt x="7734" y="10653"/>
                    <a:pt x="7596" y="11314"/>
                  </a:cubicBezTo>
                  <a:cubicBezTo>
                    <a:pt x="7414" y="11986"/>
                    <a:pt x="7329" y="12648"/>
                    <a:pt x="7329" y="13363"/>
                  </a:cubicBezTo>
                  <a:cubicBezTo>
                    <a:pt x="7372" y="13981"/>
                    <a:pt x="7468" y="14611"/>
                    <a:pt x="7681" y="15187"/>
                  </a:cubicBezTo>
                  <a:cubicBezTo>
                    <a:pt x="7948" y="15805"/>
                    <a:pt x="8310" y="16339"/>
                    <a:pt x="8748" y="16829"/>
                  </a:cubicBezTo>
                  <a:cubicBezTo>
                    <a:pt x="9014" y="17096"/>
                    <a:pt x="9281" y="17363"/>
                    <a:pt x="9548" y="17587"/>
                  </a:cubicBezTo>
                  <a:cubicBezTo>
                    <a:pt x="9814" y="17854"/>
                    <a:pt x="10177" y="18078"/>
                    <a:pt x="10348" y="18430"/>
                  </a:cubicBezTo>
                  <a:cubicBezTo>
                    <a:pt x="10370" y="18447"/>
                    <a:pt x="10397" y="18458"/>
                    <a:pt x="10425" y="18458"/>
                  </a:cubicBezTo>
                  <a:cubicBezTo>
                    <a:pt x="10465" y="18458"/>
                    <a:pt x="10504" y="18437"/>
                    <a:pt x="10529" y="18387"/>
                  </a:cubicBezTo>
                  <a:cubicBezTo>
                    <a:pt x="10753" y="17811"/>
                    <a:pt x="10881" y="17139"/>
                    <a:pt x="10935" y="16520"/>
                  </a:cubicBezTo>
                  <a:cubicBezTo>
                    <a:pt x="11020" y="15901"/>
                    <a:pt x="11063" y="15272"/>
                    <a:pt x="10977" y="14653"/>
                  </a:cubicBezTo>
                  <a:cubicBezTo>
                    <a:pt x="10935" y="13981"/>
                    <a:pt x="10710" y="13363"/>
                    <a:pt x="10486" y="12787"/>
                  </a:cubicBezTo>
                  <a:cubicBezTo>
                    <a:pt x="10220" y="12168"/>
                    <a:pt x="9953" y="11581"/>
                    <a:pt x="9644" y="11005"/>
                  </a:cubicBezTo>
                  <a:cubicBezTo>
                    <a:pt x="9334" y="10568"/>
                    <a:pt x="9014" y="10120"/>
                    <a:pt x="8705" y="9672"/>
                  </a:cubicBezTo>
                  <a:lnTo>
                    <a:pt x="8705" y="9672"/>
                  </a:lnTo>
                  <a:cubicBezTo>
                    <a:pt x="9601" y="10472"/>
                    <a:pt x="10572" y="11186"/>
                    <a:pt x="11553" y="11805"/>
                  </a:cubicBezTo>
                  <a:lnTo>
                    <a:pt x="11553" y="11848"/>
                  </a:lnTo>
                  <a:lnTo>
                    <a:pt x="11553" y="11901"/>
                  </a:lnTo>
                  <a:cubicBezTo>
                    <a:pt x="11863" y="12968"/>
                    <a:pt x="12001" y="14035"/>
                    <a:pt x="12311" y="15101"/>
                  </a:cubicBezTo>
                  <a:cubicBezTo>
                    <a:pt x="12481" y="15581"/>
                    <a:pt x="12705" y="16115"/>
                    <a:pt x="12972" y="16605"/>
                  </a:cubicBezTo>
                  <a:cubicBezTo>
                    <a:pt x="13281" y="17096"/>
                    <a:pt x="13644" y="17544"/>
                    <a:pt x="14081" y="17939"/>
                  </a:cubicBezTo>
                  <a:cubicBezTo>
                    <a:pt x="14529" y="18387"/>
                    <a:pt x="15063" y="18835"/>
                    <a:pt x="15596" y="19230"/>
                  </a:cubicBezTo>
                  <a:cubicBezTo>
                    <a:pt x="15596" y="19251"/>
                    <a:pt x="15618" y="19262"/>
                    <a:pt x="15646" y="19262"/>
                  </a:cubicBezTo>
                  <a:cubicBezTo>
                    <a:pt x="15674" y="19262"/>
                    <a:pt x="15708" y="19251"/>
                    <a:pt x="15735" y="19230"/>
                  </a:cubicBezTo>
                  <a:cubicBezTo>
                    <a:pt x="15863" y="19006"/>
                    <a:pt x="15863" y="18696"/>
                    <a:pt x="15863" y="18430"/>
                  </a:cubicBezTo>
                  <a:lnTo>
                    <a:pt x="15863" y="17630"/>
                  </a:lnTo>
                  <a:cubicBezTo>
                    <a:pt x="15820" y="17096"/>
                    <a:pt x="15735" y="16563"/>
                    <a:pt x="15554" y="16072"/>
                  </a:cubicBezTo>
                  <a:cubicBezTo>
                    <a:pt x="15330" y="15496"/>
                    <a:pt x="15020" y="15005"/>
                    <a:pt x="14668" y="14515"/>
                  </a:cubicBezTo>
                  <a:cubicBezTo>
                    <a:pt x="14305" y="14035"/>
                    <a:pt x="13868" y="13544"/>
                    <a:pt x="13420" y="13096"/>
                  </a:cubicBezTo>
                  <a:cubicBezTo>
                    <a:pt x="13239" y="12968"/>
                    <a:pt x="13111" y="12829"/>
                    <a:pt x="12929" y="12701"/>
                  </a:cubicBezTo>
                  <a:lnTo>
                    <a:pt x="12929" y="12701"/>
                  </a:lnTo>
                  <a:cubicBezTo>
                    <a:pt x="14081" y="13320"/>
                    <a:pt x="15287" y="13896"/>
                    <a:pt x="16535" y="14301"/>
                  </a:cubicBezTo>
                  <a:lnTo>
                    <a:pt x="16578" y="14301"/>
                  </a:lnTo>
                  <a:cubicBezTo>
                    <a:pt x="16972" y="14781"/>
                    <a:pt x="17239" y="15368"/>
                    <a:pt x="17602" y="15901"/>
                  </a:cubicBezTo>
                  <a:cubicBezTo>
                    <a:pt x="17954" y="16435"/>
                    <a:pt x="18348" y="16915"/>
                    <a:pt x="18839" y="17320"/>
                  </a:cubicBezTo>
                  <a:cubicBezTo>
                    <a:pt x="19821" y="18120"/>
                    <a:pt x="20973" y="18568"/>
                    <a:pt x="22221" y="18654"/>
                  </a:cubicBezTo>
                  <a:cubicBezTo>
                    <a:pt x="22373" y="18664"/>
                    <a:pt x="22529" y="18669"/>
                    <a:pt x="22686" y="18669"/>
                  </a:cubicBezTo>
                  <a:cubicBezTo>
                    <a:pt x="23170" y="18669"/>
                    <a:pt x="23674" y="18619"/>
                    <a:pt x="24173" y="18515"/>
                  </a:cubicBezTo>
                  <a:cubicBezTo>
                    <a:pt x="24216" y="18472"/>
                    <a:pt x="24269" y="18430"/>
                    <a:pt x="24216" y="18344"/>
                  </a:cubicBezTo>
                  <a:cubicBezTo>
                    <a:pt x="23864" y="17896"/>
                    <a:pt x="23682" y="17320"/>
                    <a:pt x="23373" y="16787"/>
                  </a:cubicBezTo>
                  <a:cubicBezTo>
                    <a:pt x="23106" y="16253"/>
                    <a:pt x="22711" y="15848"/>
                    <a:pt x="22178" y="15496"/>
                  </a:cubicBezTo>
                  <a:cubicBezTo>
                    <a:pt x="21154" y="14781"/>
                    <a:pt x="20002" y="14301"/>
                    <a:pt x="18754" y="14205"/>
                  </a:cubicBezTo>
                  <a:cubicBezTo>
                    <a:pt x="18418" y="14184"/>
                    <a:pt x="18084" y="14184"/>
                    <a:pt x="17751" y="14184"/>
                  </a:cubicBezTo>
                  <a:cubicBezTo>
                    <a:pt x="17418" y="14184"/>
                    <a:pt x="17084" y="14184"/>
                    <a:pt x="16748" y="14163"/>
                  </a:cubicBezTo>
                  <a:cubicBezTo>
                    <a:pt x="15415" y="13715"/>
                    <a:pt x="14135" y="13139"/>
                    <a:pt x="12929" y="12477"/>
                  </a:cubicBezTo>
                  <a:lnTo>
                    <a:pt x="12929" y="12477"/>
                  </a:lnTo>
                  <a:cubicBezTo>
                    <a:pt x="13600" y="12701"/>
                    <a:pt x="14301" y="12797"/>
                    <a:pt x="15007" y="12797"/>
                  </a:cubicBezTo>
                  <a:cubicBezTo>
                    <a:pt x="15143" y="12797"/>
                    <a:pt x="15279" y="12793"/>
                    <a:pt x="15415" y="12787"/>
                  </a:cubicBezTo>
                  <a:cubicBezTo>
                    <a:pt x="16172" y="12744"/>
                    <a:pt x="16887" y="12563"/>
                    <a:pt x="17602" y="12339"/>
                  </a:cubicBezTo>
                  <a:cubicBezTo>
                    <a:pt x="18263" y="12168"/>
                    <a:pt x="18935" y="11901"/>
                    <a:pt x="19597" y="11581"/>
                  </a:cubicBezTo>
                  <a:cubicBezTo>
                    <a:pt x="19906" y="11410"/>
                    <a:pt x="20269" y="11186"/>
                    <a:pt x="20535" y="10920"/>
                  </a:cubicBezTo>
                  <a:cubicBezTo>
                    <a:pt x="20845" y="10696"/>
                    <a:pt x="21197" y="10386"/>
                    <a:pt x="21282" y="9981"/>
                  </a:cubicBezTo>
                  <a:cubicBezTo>
                    <a:pt x="21325" y="9946"/>
                    <a:pt x="21298" y="9884"/>
                    <a:pt x="21242" y="9884"/>
                  </a:cubicBezTo>
                  <a:cubicBezTo>
                    <a:pt x="21228" y="9884"/>
                    <a:pt x="21213" y="9888"/>
                    <a:pt x="21197" y="9896"/>
                  </a:cubicBezTo>
                  <a:cubicBezTo>
                    <a:pt x="21142" y="9903"/>
                    <a:pt x="21087" y="9907"/>
                    <a:pt x="21030" y="9907"/>
                  </a:cubicBezTo>
                  <a:cubicBezTo>
                    <a:pt x="20765" y="9907"/>
                    <a:pt x="20479" y="9829"/>
                    <a:pt x="20215" y="9714"/>
                  </a:cubicBezTo>
                  <a:cubicBezTo>
                    <a:pt x="19906" y="9629"/>
                    <a:pt x="19554" y="9544"/>
                    <a:pt x="19244" y="9501"/>
                  </a:cubicBezTo>
                  <a:cubicBezTo>
                    <a:pt x="18939" y="9457"/>
                    <a:pt x="18627" y="9434"/>
                    <a:pt x="18315" y="9434"/>
                  </a:cubicBezTo>
                  <a:cubicBezTo>
                    <a:pt x="17940" y="9434"/>
                    <a:pt x="17563" y="9468"/>
                    <a:pt x="17196" y="9544"/>
                  </a:cubicBezTo>
                  <a:cubicBezTo>
                    <a:pt x="15906" y="9810"/>
                    <a:pt x="14796" y="10514"/>
                    <a:pt x="13644" y="11186"/>
                  </a:cubicBezTo>
                  <a:cubicBezTo>
                    <a:pt x="13134" y="11460"/>
                    <a:pt x="12549" y="11734"/>
                    <a:pt x="11925" y="11734"/>
                  </a:cubicBezTo>
                  <a:cubicBezTo>
                    <a:pt x="11845" y="11734"/>
                    <a:pt x="11763" y="11730"/>
                    <a:pt x="11681" y="11720"/>
                  </a:cubicBezTo>
                  <a:lnTo>
                    <a:pt x="11681" y="11677"/>
                  </a:lnTo>
                  <a:cubicBezTo>
                    <a:pt x="11020" y="11272"/>
                    <a:pt x="10348" y="10781"/>
                    <a:pt x="9729" y="10301"/>
                  </a:cubicBezTo>
                  <a:cubicBezTo>
                    <a:pt x="9377" y="10034"/>
                    <a:pt x="9068" y="9768"/>
                    <a:pt x="8748" y="9448"/>
                  </a:cubicBezTo>
                  <a:lnTo>
                    <a:pt x="8748" y="9448"/>
                  </a:lnTo>
                  <a:cubicBezTo>
                    <a:pt x="8929" y="9544"/>
                    <a:pt x="9110" y="9586"/>
                    <a:pt x="9281" y="9672"/>
                  </a:cubicBezTo>
                  <a:cubicBezTo>
                    <a:pt x="9644" y="9768"/>
                    <a:pt x="9953" y="9853"/>
                    <a:pt x="10305" y="9896"/>
                  </a:cubicBezTo>
                  <a:cubicBezTo>
                    <a:pt x="10461" y="9914"/>
                    <a:pt x="10618" y="9923"/>
                    <a:pt x="10777" y="9923"/>
                  </a:cubicBezTo>
                  <a:cubicBezTo>
                    <a:pt x="11345" y="9923"/>
                    <a:pt x="11921" y="9814"/>
                    <a:pt x="12439" y="9672"/>
                  </a:cubicBezTo>
                  <a:cubicBezTo>
                    <a:pt x="13815" y="9362"/>
                    <a:pt x="15244" y="8829"/>
                    <a:pt x="16354" y="7944"/>
                  </a:cubicBezTo>
                  <a:cubicBezTo>
                    <a:pt x="17015" y="7453"/>
                    <a:pt x="17602" y="6781"/>
                    <a:pt x="17911" y="6034"/>
                  </a:cubicBezTo>
                  <a:cubicBezTo>
                    <a:pt x="17954" y="5938"/>
                    <a:pt x="17868" y="5895"/>
                    <a:pt x="17815" y="5895"/>
                  </a:cubicBezTo>
                  <a:cubicBezTo>
                    <a:pt x="17684" y="5931"/>
                    <a:pt x="17546" y="5945"/>
                    <a:pt x="17406" y="5945"/>
                  </a:cubicBezTo>
                  <a:cubicBezTo>
                    <a:pt x="17216" y="5945"/>
                    <a:pt x="17023" y="5920"/>
                    <a:pt x="16844" y="5895"/>
                  </a:cubicBezTo>
                  <a:cubicBezTo>
                    <a:pt x="16535" y="5810"/>
                    <a:pt x="16215" y="5767"/>
                    <a:pt x="15863" y="5714"/>
                  </a:cubicBezTo>
                  <a:cubicBezTo>
                    <a:pt x="15627" y="5699"/>
                    <a:pt x="15390" y="5689"/>
                    <a:pt x="15154" y="5689"/>
                  </a:cubicBezTo>
                  <a:cubicBezTo>
                    <a:pt x="14729" y="5689"/>
                    <a:pt x="14309" y="5721"/>
                    <a:pt x="13911" y="5810"/>
                  </a:cubicBezTo>
                  <a:cubicBezTo>
                    <a:pt x="12535" y="5981"/>
                    <a:pt x="11244" y="6567"/>
                    <a:pt x="10134" y="7367"/>
                  </a:cubicBezTo>
                  <a:cubicBezTo>
                    <a:pt x="9814" y="7634"/>
                    <a:pt x="9505" y="7901"/>
                    <a:pt x="9196" y="8168"/>
                  </a:cubicBezTo>
                  <a:cubicBezTo>
                    <a:pt x="8886" y="8434"/>
                    <a:pt x="8620" y="8744"/>
                    <a:pt x="8268" y="9010"/>
                  </a:cubicBezTo>
                  <a:lnTo>
                    <a:pt x="8268" y="9053"/>
                  </a:lnTo>
                  <a:cubicBezTo>
                    <a:pt x="8086" y="8914"/>
                    <a:pt x="7948" y="8744"/>
                    <a:pt x="7820" y="8605"/>
                  </a:cubicBezTo>
                  <a:cubicBezTo>
                    <a:pt x="8801" y="7805"/>
                    <a:pt x="9548" y="6695"/>
                    <a:pt x="9996" y="5447"/>
                  </a:cubicBezTo>
                  <a:cubicBezTo>
                    <a:pt x="10348" y="4338"/>
                    <a:pt x="10444" y="3143"/>
                    <a:pt x="10262" y="1980"/>
                  </a:cubicBezTo>
                  <a:cubicBezTo>
                    <a:pt x="10134" y="1319"/>
                    <a:pt x="9910" y="647"/>
                    <a:pt x="9505" y="28"/>
                  </a:cubicBezTo>
                  <a:cubicBezTo>
                    <a:pt x="9487" y="11"/>
                    <a:pt x="9462" y="0"/>
                    <a:pt x="9436" y="0"/>
                  </a:cubicBezTo>
                  <a:close/>
                </a:path>
              </a:pathLst>
            </a:custGeom>
            <a:solidFill>
              <a:srgbClr val="E02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1"/>
            <p:cNvSpPr/>
            <p:nvPr/>
          </p:nvSpPr>
          <p:spPr>
            <a:xfrm>
              <a:off x="3081291" y="2695150"/>
              <a:ext cx="951334" cy="756842"/>
            </a:xfrm>
            <a:custGeom>
              <a:avLst/>
              <a:gdLst/>
              <a:ahLst/>
              <a:cxnLst/>
              <a:rect l="l" t="t" r="r" b="b"/>
              <a:pathLst>
                <a:path w="24227" h="19274" extrusionOk="0">
                  <a:moveTo>
                    <a:pt x="9394" y="0"/>
                  </a:moveTo>
                  <a:cubicBezTo>
                    <a:pt x="9357" y="0"/>
                    <a:pt x="9317" y="29"/>
                    <a:pt x="9292" y="54"/>
                  </a:cubicBezTo>
                  <a:cubicBezTo>
                    <a:pt x="9068" y="630"/>
                    <a:pt x="8620" y="1078"/>
                    <a:pt x="8225" y="1558"/>
                  </a:cubicBezTo>
                  <a:cubicBezTo>
                    <a:pt x="7863" y="2006"/>
                    <a:pt x="7596" y="2497"/>
                    <a:pt x="7329" y="2988"/>
                  </a:cubicBezTo>
                  <a:cubicBezTo>
                    <a:pt x="7105" y="3521"/>
                    <a:pt x="6935" y="4097"/>
                    <a:pt x="6892" y="4673"/>
                  </a:cubicBezTo>
                  <a:cubicBezTo>
                    <a:pt x="6839" y="5249"/>
                    <a:pt x="6977" y="5783"/>
                    <a:pt x="7105" y="6359"/>
                  </a:cubicBezTo>
                  <a:cubicBezTo>
                    <a:pt x="7201" y="6988"/>
                    <a:pt x="7329" y="7649"/>
                    <a:pt x="7468" y="8322"/>
                  </a:cubicBezTo>
                  <a:cubicBezTo>
                    <a:pt x="6359" y="7212"/>
                    <a:pt x="5420" y="6007"/>
                    <a:pt x="4662" y="4631"/>
                  </a:cubicBezTo>
                  <a:cubicBezTo>
                    <a:pt x="4044" y="3479"/>
                    <a:pt x="3553" y="2230"/>
                    <a:pt x="3244" y="940"/>
                  </a:cubicBezTo>
                  <a:cubicBezTo>
                    <a:pt x="3244" y="901"/>
                    <a:pt x="3207" y="880"/>
                    <a:pt x="3167" y="880"/>
                  </a:cubicBezTo>
                  <a:cubicBezTo>
                    <a:pt x="3117" y="880"/>
                    <a:pt x="3062" y="912"/>
                    <a:pt x="3062" y="982"/>
                  </a:cubicBezTo>
                  <a:cubicBezTo>
                    <a:pt x="3596" y="3297"/>
                    <a:pt x="4758" y="5473"/>
                    <a:pt x="6263" y="7297"/>
                  </a:cubicBezTo>
                  <a:cubicBezTo>
                    <a:pt x="6668" y="7745"/>
                    <a:pt x="7063" y="8183"/>
                    <a:pt x="7468" y="8588"/>
                  </a:cubicBezTo>
                  <a:cubicBezTo>
                    <a:pt x="7468" y="8588"/>
                    <a:pt x="7425" y="8546"/>
                    <a:pt x="7372" y="8546"/>
                  </a:cubicBezTo>
                  <a:cubicBezTo>
                    <a:pt x="6753" y="8631"/>
                    <a:pt x="6134" y="8716"/>
                    <a:pt x="5505" y="8812"/>
                  </a:cubicBezTo>
                  <a:cubicBezTo>
                    <a:pt x="4929" y="8898"/>
                    <a:pt x="4353" y="8940"/>
                    <a:pt x="3820" y="9164"/>
                  </a:cubicBezTo>
                  <a:cubicBezTo>
                    <a:pt x="3286" y="9346"/>
                    <a:pt x="2753" y="9698"/>
                    <a:pt x="2358" y="10050"/>
                  </a:cubicBezTo>
                  <a:cubicBezTo>
                    <a:pt x="1910" y="10412"/>
                    <a:pt x="1505" y="10850"/>
                    <a:pt x="1195" y="11340"/>
                  </a:cubicBezTo>
                  <a:cubicBezTo>
                    <a:pt x="843" y="11874"/>
                    <a:pt x="534" y="12546"/>
                    <a:pt x="43" y="12983"/>
                  </a:cubicBezTo>
                  <a:cubicBezTo>
                    <a:pt x="1" y="13026"/>
                    <a:pt x="1" y="13122"/>
                    <a:pt x="43" y="13165"/>
                  </a:cubicBezTo>
                  <a:cubicBezTo>
                    <a:pt x="427" y="13264"/>
                    <a:pt x="820" y="13308"/>
                    <a:pt x="1214" y="13308"/>
                  </a:cubicBezTo>
                  <a:cubicBezTo>
                    <a:pt x="2048" y="13308"/>
                    <a:pt x="2885" y="13110"/>
                    <a:pt x="3638" y="12813"/>
                  </a:cubicBezTo>
                  <a:cubicBezTo>
                    <a:pt x="4801" y="12364"/>
                    <a:pt x="5825" y="11607"/>
                    <a:pt x="6572" y="10626"/>
                  </a:cubicBezTo>
                  <a:cubicBezTo>
                    <a:pt x="7020" y="10050"/>
                    <a:pt x="7372" y="9431"/>
                    <a:pt x="7639" y="8759"/>
                  </a:cubicBezTo>
                  <a:cubicBezTo>
                    <a:pt x="7777" y="8898"/>
                    <a:pt x="7959" y="9079"/>
                    <a:pt x="8129" y="9207"/>
                  </a:cubicBezTo>
                  <a:lnTo>
                    <a:pt x="8087" y="9250"/>
                  </a:lnTo>
                  <a:cubicBezTo>
                    <a:pt x="7959" y="9964"/>
                    <a:pt x="7692" y="10626"/>
                    <a:pt x="7553" y="11340"/>
                  </a:cubicBezTo>
                  <a:cubicBezTo>
                    <a:pt x="7372" y="12012"/>
                    <a:pt x="7287" y="12674"/>
                    <a:pt x="7329" y="13346"/>
                  </a:cubicBezTo>
                  <a:cubicBezTo>
                    <a:pt x="7329" y="13965"/>
                    <a:pt x="7425" y="14583"/>
                    <a:pt x="7639" y="15159"/>
                  </a:cubicBezTo>
                  <a:cubicBezTo>
                    <a:pt x="7905" y="15789"/>
                    <a:pt x="8268" y="16322"/>
                    <a:pt x="8705" y="16813"/>
                  </a:cubicBezTo>
                  <a:lnTo>
                    <a:pt x="9505" y="17613"/>
                  </a:lnTo>
                  <a:cubicBezTo>
                    <a:pt x="9772" y="17826"/>
                    <a:pt x="10135" y="18050"/>
                    <a:pt x="10305" y="18413"/>
                  </a:cubicBezTo>
                  <a:cubicBezTo>
                    <a:pt x="10332" y="18456"/>
                    <a:pt x="10367" y="18477"/>
                    <a:pt x="10400" y="18477"/>
                  </a:cubicBezTo>
                  <a:cubicBezTo>
                    <a:pt x="10433" y="18477"/>
                    <a:pt x="10465" y="18456"/>
                    <a:pt x="10487" y="18413"/>
                  </a:cubicBezTo>
                  <a:cubicBezTo>
                    <a:pt x="10711" y="17784"/>
                    <a:pt x="10839" y="17165"/>
                    <a:pt x="10892" y="16493"/>
                  </a:cubicBezTo>
                  <a:cubicBezTo>
                    <a:pt x="10978" y="15874"/>
                    <a:pt x="11020" y="15255"/>
                    <a:pt x="10935" y="14626"/>
                  </a:cubicBezTo>
                  <a:cubicBezTo>
                    <a:pt x="10892" y="14007"/>
                    <a:pt x="10668" y="13389"/>
                    <a:pt x="10444" y="12759"/>
                  </a:cubicBezTo>
                  <a:cubicBezTo>
                    <a:pt x="10177" y="12183"/>
                    <a:pt x="9911" y="11564"/>
                    <a:pt x="9601" y="10988"/>
                  </a:cubicBezTo>
                  <a:cubicBezTo>
                    <a:pt x="9292" y="10540"/>
                    <a:pt x="8972" y="10092"/>
                    <a:pt x="8663" y="9698"/>
                  </a:cubicBezTo>
                  <a:lnTo>
                    <a:pt x="8663" y="9698"/>
                  </a:lnTo>
                  <a:cubicBezTo>
                    <a:pt x="9559" y="10455"/>
                    <a:pt x="10530" y="11159"/>
                    <a:pt x="11511" y="11831"/>
                  </a:cubicBezTo>
                  <a:lnTo>
                    <a:pt x="11511" y="11916"/>
                  </a:lnTo>
                  <a:cubicBezTo>
                    <a:pt x="11820" y="12941"/>
                    <a:pt x="11959" y="14007"/>
                    <a:pt x="12311" y="15074"/>
                  </a:cubicBezTo>
                  <a:cubicBezTo>
                    <a:pt x="12439" y="15607"/>
                    <a:pt x="12663" y="16098"/>
                    <a:pt x="12930" y="16589"/>
                  </a:cubicBezTo>
                  <a:cubicBezTo>
                    <a:pt x="13239" y="17079"/>
                    <a:pt x="13602" y="17517"/>
                    <a:pt x="14039" y="17922"/>
                  </a:cubicBezTo>
                  <a:cubicBezTo>
                    <a:pt x="14487" y="18413"/>
                    <a:pt x="15021" y="18808"/>
                    <a:pt x="15554" y="19256"/>
                  </a:cubicBezTo>
                  <a:cubicBezTo>
                    <a:pt x="15566" y="19268"/>
                    <a:pt x="15579" y="19273"/>
                    <a:pt x="15592" y="19273"/>
                  </a:cubicBezTo>
                  <a:cubicBezTo>
                    <a:pt x="15622" y="19273"/>
                    <a:pt x="15655" y="19243"/>
                    <a:pt x="15693" y="19213"/>
                  </a:cubicBezTo>
                  <a:cubicBezTo>
                    <a:pt x="15821" y="18989"/>
                    <a:pt x="15821" y="18722"/>
                    <a:pt x="15821" y="18456"/>
                  </a:cubicBezTo>
                  <a:lnTo>
                    <a:pt x="15821" y="17656"/>
                  </a:lnTo>
                  <a:cubicBezTo>
                    <a:pt x="15778" y="17122"/>
                    <a:pt x="15693" y="16589"/>
                    <a:pt x="15511" y="16055"/>
                  </a:cubicBezTo>
                  <a:cubicBezTo>
                    <a:pt x="15330" y="15522"/>
                    <a:pt x="14978" y="14989"/>
                    <a:pt x="14626" y="14541"/>
                  </a:cubicBezTo>
                  <a:cubicBezTo>
                    <a:pt x="14263" y="14007"/>
                    <a:pt x="13826" y="13517"/>
                    <a:pt x="13378" y="13122"/>
                  </a:cubicBezTo>
                  <a:cubicBezTo>
                    <a:pt x="13196" y="12941"/>
                    <a:pt x="13068" y="12813"/>
                    <a:pt x="12887" y="12674"/>
                  </a:cubicBezTo>
                  <a:lnTo>
                    <a:pt x="12887" y="12674"/>
                  </a:lnTo>
                  <a:cubicBezTo>
                    <a:pt x="14039" y="13346"/>
                    <a:pt x="15245" y="13879"/>
                    <a:pt x="16535" y="14274"/>
                  </a:cubicBezTo>
                  <a:cubicBezTo>
                    <a:pt x="16930" y="14765"/>
                    <a:pt x="17197" y="15341"/>
                    <a:pt x="17559" y="15874"/>
                  </a:cubicBezTo>
                  <a:cubicBezTo>
                    <a:pt x="17911" y="16407"/>
                    <a:pt x="18306" y="16898"/>
                    <a:pt x="18797" y="17293"/>
                  </a:cubicBezTo>
                  <a:cubicBezTo>
                    <a:pt x="19778" y="18093"/>
                    <a:pt x="20930" y="18541"/>
                    <a:pt x="22178" y="18626"/>
                  </a:cubicBezTo>
                  <a:cubicBezTo>
                    <a:pt x="22354" y="18653"/>
                    <a:pt x="22533" y="18665"/>
                    <a:pt x="22716" y="18665"/>
                  </a:cubicBezTo>
                  <a:cubicBezTo>
                    <a:pt x="23177" y="18665"/>
                    <a:pt x="23657" y="18590"/>
                    <a:pt x="24131" y="18498"/>
                  </a:cubicBezTo>
                  <a:cubicBezTo>
                    <a:pt x="24227" y="18498"/>
                    <a:pt x="24227" y="18413"/>
                    <a:pt x="24173" y="18360"/>
                  </a:cubicBezTo>
                  <a:cubicBezTo>
                    <a:pt x="23821" y="17880"/>
                    <a:pt x="23640" y="17293"/>
                    <a:pt x="23373" y="16813"/>
                  </a:cubicBezTo>
                  <a:cubicBezTo>
                    <a:pt x="23064" y="16279"/>
                    <a:pt x="22669" y="15831"/>
                    <a:pt x="22136" y="15479"/>
                  </a:cubicBezTo>
                  <a:cubicBezTo>
                    <a:pt x="21112" y="14765"/>
                    <a:pt x="19960" y="14274"/>
                    <a:pt x="18711" y="14189"/>
                  </a:cubicBezTo>
                  <a:cubicBezTo>
                    <a:pt x="18559" y="14179"/>
                    <a:pt x="18408" y="14176"/>
                    <a:pt x="18256" y="14176"/>
                  </a:cubicBezTo>
                  <a:cubicBezTo>
                    <a:pt x="17986" y="14176"/>
                    <a:pt x="17717" y="14186"/>
                    <a:pt x="17447" y="14186"/>
                  </a:cubicBezTo>
                  <a:cubicBezTo>
                    <a:pt x="17201" y="14186"/>
                    <a:pt x="16954" y="14177"/>
                    <a:pt x="16706" y="14146"/>
                  </a:cubicBezTo>
                  <a:cubicBezTo>
                    <a:pt x="15373" y="13741"/>
                    <a:pt x="14092" y="13165"/>
                    <a:pt x="12887" y="12450"/>
                  </a:cubicBezTo>
                  <a:lnTo>
                    <a:pt x="12887" y="12450"/>
                  </a:lnTo>
                  <a:cubicBezTo>
                    <a:pt x="13591" y="12685"/>
                    <a:pt x="14329" y="12820"/>
                    <a:pt x="15106" y="12820"/>
                  </a:cubicBezTo>
                  <a:cubicBezTo>
                    <a:pt x="15212" y="12820"/>
                    <a:pt x="15319" y="12818"/>
                    <a:pt x="15426" y="12813"/>
                  </a:cubicBezTo>
                  <a:cubicBezTo>
                    <a:pt x="16130" y="12759"/>
                    <a:pt x="16845" y="12589"/>
                    <a:pt x="17559" y="12364"/>
                  </a:cubicBezTo>
                  <a:cubicBezTo>
                    <a:pt x="18221" y="12140"/>
                    <a:pt x="18935" y="11916"/>
                    <a:pt x="19554" y="11564"/>
                  </a:cubicBezTo>
                  <a:cubicBezTo>
                    <a:pt x="19864" y="11383"/>
                    <a:pt x="20226" y="11159"/>
                    <a:pt x="20536" y="10946"/>
                  </a:cubicBezTo>
                  <a:cubicBezTo>
                    <a:pt x="20802" y="10679"/>
                    <a:pt x="21154" y="10412"/>
                    <a:pt x="21293" y="10007"/>
                  </a:cubicBezTo>
                  <a:cubicBezTo>
                    <a:pt x="21293" y="9922"/>
                    <a:pt x="21240" y="9879"/>
                    <a:pt x="21154" y="9879"/>
                  </a:cubicBezTo>
                  <a:cubicBezTo>
                    <a:pt x="21102" y="9886"/>
                    <a:pt x="21048" y="9889"/>
                    <a:pt x="20994" y="9889"/>
                  </a:cubicBezTo>
                  <a:cubicBezTo>
                    <a:pt x="20727" y="9889"/>
                    <a:pt x="20439" y="9811"/>
                    <a:pt x="20173" y="9740"/>
                  </a:cubicBezTo>
                  <a:cubicBezTo>
                    <a:pt x="19864" y="9655"/>
                    <a:pt x="19512" y="9559"/>
                    <a:pt x="19202" y="9516"/>
                  </a:cubicBezTo>
                  <a:cubicBezTo>
                    <a:pt x="18866" y="9452"/>
                    <a:pt x="18522" y="9420"/>
                    <a:pt x="18178" y="9420"/>
                  </a:cubicBezTo>
                  <a:cubicBezTo>
                    <a:pt x="17834" y="9420"/>
                    <a:pt x="17490" y="9452"/>
                    <a:pt x="17154" y="9516"/>
                  </a:cubicBezTo>
                  <a:cubicBezTo>
                    <a:pt x="15863" y="9826"/>
                    <a:pt x="14754" y="10540"/>
                    <a:pt x="13602" y="11159"/>
                  </a:cubicBezTo>
                  <a:cubicBezTo>
                    <a:pt x="13114" y="11430"/>
                    <a:pt x="12558" y="11724"/>
                    <a:pt x="11966" y="11724"/>
                  </a:cubicBezTo>
                  <a:cubicBezTo>
                    <a:pt x="11858" y="11724"/>
                    <a:pt x="11749" y="11714"/>
                    <a:pt x="11639" y="11692"/>
                  </a:cubicBezTo>
                  <a:cubicBezTo>
                    <a:pt x="10978" y="11255"/>
                    <a:pt x="10305" y="10764"/>
                    <a:pt x="9687" y="10274"/>
                  </a:cubicBezTo>
                  <a:cubicBezTo>
                    <a:pt x="9377" y="10007"/>
                    <a:pt x="9025" y="9740"/>
                    <a:pt x="8705" y="9474"/>
                  </a:cubicBezTo>
                  <a:lnTo>
                    <a:pt x="8705" y="9474"/>
                  </a:lnTo>
                  <a:cubicBezTo>
                    <a:pt x="8887" y="9559"/>
                    <a:pt x="9068" y="9612"/>
                    <a:pt x="9239" y="9655"/>
                  </a:cubicBezTo>
                  <a:cubicBezTo>
                    <a:pt x="9601" y="9783"/>
                    <a:pt x="9953" y="9879"/>
                    <a:pt x="10263" y="9922"/>
                  </a:cubicBezTo>
                  <a:cubicBezTo>
                    <a:pt x="10351" y="9927"/>
                    <a:pt x="10441" y="9929"/>
                    <a:pt x="10530" y="9929"/>
                  </a:cubicBezTo>
                  <a:cubicBezTo>
                    <a:pt x="11164" y="9929"/>
                    <a:pt x="11817" y="9804"/>
                    <a:pt x="12396" y="9655"/>
                  </a:cubicBezTo>
                  <a:cubicBezTo>
                    <a:pt x="13826" y="9346"/>
                    <a:pt x="15202" y="8855"/>
                    <a:pt x="16354" y="7959"/>
                  </a:cubicBezTo>
                  <a:cubicBezTo>
                    <a:pt x="16973" y="7425"/>
                    <a:pt x="17559" y="6764"/>
                    <a:pt x="17869" y="6007"/>
                  </a:cubicBezTo>
                  <a:cubicBezTo>
                    <a:pt x="17911" y="5964"/>
                    <a:pt x="17869" y="5879"/>
                    <a:pt x="17773" y="5879"/>
                  </a:cubicBezTo>
                  <a:cubicBezTo>
                    <a:pt x="17642" y="5915"/>
                    <a:pt x="17511" y="5928"/>
                    <a:pt x="17377" y="5928"/>
                  </a:cubicBezTo>
                  <a:cubicBezTo>
                    <a:pt x="17194" y="5928"/>
                    <a:pt x="17005" y="5903"/>
                    <a:pt x="16802" y="5879"/>
                  </a:cubicBezTo>
                  <a:cubicBezTo>
                    <a:pt x="16493" y="5825"/>
                    <a:pt x="16173" y="5740"/>
                    <a:pt x="15821" y="5740"/>
                  </a:cubicBezTo>
                  <a:cubicBezTo>
                    <a:pt x="15568" y="5707"/>
                    <a:pt x="15314" y="5694"/>
                    <a:pt x="15062" y="5694"/>
                  </a:cubicBezTo>
                  <a:cubicBezTo>
                    <a:pt x="14654" y="5694"/>
                    <a:pt x="14251" y="5730"/>
                    <a:pt x="13868" y="5783"/>
                  </a:cubicBezTo>
                  <a:cubicBezTo>
                    <a:pt x="12492" y="6007"/>
                    <a:pt x="11202" y="6583"/>
                    <a:pt x="10092" y="7383"/>
                  </a:cubicBezTo>
                  <a:cubicBezTo>
                    <a:pt x="9772" y="7607"/>
                    <a:pt x="9463" y="7874"/>
                    <a:pt x="9153" y="8140"/>
                  </a:cubicBezTo>
                  <a:cubicBezTo>
                    <a:pt x="8844" y="8450"/>
                    <a:pt x="8577" y="8759"/>
                    <a:pt x="8225" y="9026"/>
                  </a:cubicBezTo>
                  <a:cubicBezTo>
                    <a:pt x="8044" y="8898"/>
                    <a:pt x="7905" y="8759"/>
                    <a:pt x="7777" y="8631"/>
                  </a:cubicBezTo>
                  <a:cubicBezTo>
                    <a:pt x="8759" y="7788"/>
                    <a:pt x="9505" y="6679"/>
                    <a:pt x="9953" y="5431"/>
                  </a:cubicBezTo>
                  <a:cubicBezTo>
                    <a:pt x="10305" y="4364"/>
                    <a:pt x="10401" y="3159"/>
                    <a:pt x="10220" y="2006"/>
                  </a:cubicBezTo>
                  <a:cubicBezTo>
                    <a:pt x="10092" y="1292"/>
                    <a:pt x="9868" y="630"/>
                    <a:pt x="9463" y="54"/>
                  </a:cubicBezTo>
                  <a:cubicBezTo>
                    <a:pt x="9445" y="15"/>
                    <a:pt x="9420" y="0"/>
                    <a:pt x="9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1"/>
            <p:cNvSpPr/>
            <p:nvPr/>
          </p:nvSpPr>
          <p:spPr>
            <a:xfrm>
              <a:off x="3381212" y="2712742"/>
              <a:ext cx="94281" cy="317988"/>
            </a:xfrm>
            <a:custGeom>
              <a:avLst/>
              <a:gdLst/>
              <a:ahLst/>
              <a:cxnLst/>
              <a:rect l="l" t="t" r="r" b="b"/>
              <a:pathLst>
                <a:path w="2401" h="8098" extrusionOk="0">
                  <a:moveTo>
                    <a:pt x="1654" y="1"/>
                  </a:moveTo>
                  <a:lnTo>
                    <a:pt x="1601" y="44"/>
                  </a:lnTo>
                  <a:cubicBezTo>
                    <a:pt x="1654" y="364"/>
                    <a:pt x="1697" y="673"/>
                    <a:pt x="1739" y="940"/>
                  </a:cubicBezTo>
                  <a:cubicBezTo>
                    <a:pt x="1782" y="1292"/>
                    <a:pt x="1825" y="1601"/>
                    <a:pt x="1782" y="1964"/>
                  </a:cubicBezTo>
                  <a:cubicBezTo>
                    <a:pt x="1697" y="3073"/>
                    <a:pt x="982" y="4044"/>
                    <a:pt x="491" y="5025"/>
                  </a:cubicBezTo>
                  <a:cubicBezTo>
                    <a:pt x="267" y="5516"/>
                    <a:pt x="97" y="6049"/>
                    <a:pt x="54" y="6625"/>
                  </a:cubicBezTo>
                  <a:cubicBezTo>
                    <a:pt x="1" y="6892"/>
                    <a:pt x="54" y="7201"/>
                    <a:pt x="54" y="7468"/>
                  </a:cubicBezTo>
                  <a:cubicBezTo>
                    <a:pt x="54" y="7650"/>
                    <a:pt x="54" y="7778"/>
                    <a:pt x="1" y="7916"/>
                  </a:cubicBezTo>
                  <a:lnTo>
                    <a:pt x="1" y="8098"/>
                  </a:lnTo>
                  <a:cubicBezTo>
                    <a:pt x="491" y="7692"/>
                    <a:pt x="897" y="7201"/>
                    <a:pt x="1249" y="6625"/>
                  </a:cubicBezTo>
                  <a:cubicBezTo>
                    <a:pt x="1921" y="5644"/>
                    <a:pt x="2315" y="4492"/>
                    <a:pt x="2358" y="3297"/>
                  </a:cubicBezTo>
                  <a:cubicBezTo>
                    <a:pt x="2401" y="2177"/>
                    <a:pt x="2230" y="940"/>
                    <a:pt x="1654"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1"/>
            <p:cNvSpPr/>
            <p:nvPr/>
          </p:nvSpPr>
          <p:spPr>
            <a:xfrm>
              <a:off x="3540400" y="3178958"/>
              <a:ext cx="130722" cy="254728"/>
            </a:xfrm>
            <a:custGeom>
              <a:avLst/>
              <a:gdLst/>
              <a:ahLst/>
              <a:cxnLst/>
              <a:rect l="l" t="t" r="r" b="b"/>
              <a:pathLst>
                <a:path w="3329" h="6487" extrusionOk="0">
                  <a:moveTo>
                    <a:pt x="0" y="1"/>
                  </a:moveTo>
                  <a:cubicBezTo>
                    <a:pt x="128" y="492"/>
                    <a:pt x="214" y="972"/>
                    <a:pt x="310" y="1462"/>
                  </a:cubicBezTo>
                  <a:cubicBezTo>
                    <a:pt x="534" y="2486"/>
                    <a:pt x="800" y="3553"/>
                    <a:pt x="1376" y="4438"/>
                  </a:cubicBezTo>
                  <a:cubicBezTo>
                    <a:pt x="1910" y="5239"/>
                    <a:pt x="2614" y="5911"/>
                    <a:pt x="3329" y="6487"/>
                  </a:cubicBezTo>
                  <a:cubicBezTo>
                    <a:pt x="3062" y="6220"/>
                    <a:pt x="2880" y="5868"/>
                    <a:pt x="2752" y="5505"/>
                  </a:cubicBezTo>
                  <a:cubicBezTo>
                    <a:pt x="2571" y="4972"/>
                    <a:pt x="2486" y="4396"/>
                    <a:pt x="2347" y="3862"/>
                  </a:cubicBezTo>
                  <a:cubicBezTo>
                    <a:pt x="2262" y="3596"/>
                    <a:pt x="2176" y="3329"/>
                    <a:pt x="2038" y="3062"/>
                  </a:cubicBezTo>
                  <a:cubicBezTo>
                    <a:pt x="1952" y="2838"/>
                    <a:pt x="1814" y="2572"/>
                    <a:pt x="1686" y="2358"/>
                  </a:cubicBezTo>
                  <a:cubicBezTo>
                    <a:pt x="1376" y="1910"/>
                    <a:pt x="1014" y="1505"/>
                    <a:pt x="704" y="1068"/>
                  </a:cubicBezTo>
                  <a:cubicBezTo>
                    <a:pt x="534" y="844"/>
                    <a:pt x="395" y="662"/>
                    <a:pt x="267" y="438"/>
                  </a:cubicBezTo>
                  <a:cubicBezTo>
                    <a:pt x="171" y="268"/>
                    <a:pt x="86" y="129"/>
                    <a:pt x="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1"/>
            <p:cNvSpPr/>
            <p:nvPr/>
          </p:nvSpPr>
          <p:spPr>
            <a:xfrm>
              <a:off x="3747730" y="3264403"/>
              <a:ext cx="268982" cy="153772"/>
            </a:xfrm>
            <a:custGeom>
              <a:avLst/>
              <a:gdLst/>
              <a:ahLst/>
              <a:cxnLst/>
              <a:rect l="l" t="t" r="r" b="b"/>
              <a:pathLst>
                <a:path w="6850" h="3916" extrusionOk="0">
                  <a:moveTo>
                    <a:pt x="1" y="1"/>
                  </a:moveTo>
                  <a:lnTo>
                    <a:pt x="1" y="1"/>
                  </a:lnTo>
                  <a:cubicBezTo>
                    <a:pt x="225" y="86"/>
                    <a:pt x="449" y="129"/>
                    <a:pt x="673" y="182"/>
                  </a:cubicBezTo>
                  <a:cubicBezTo>
                    <a:pt x="982" y="268"/>
                    <a:pt x="1291" y="449"/>
                    <a:pt x="1558" y="620"/>
                  </a:cubicBezTo>
                  <a:cubicBezTo>
                    <a:pt x="2049" y="1025"/>
                    <a:pt x="2401" y="1516"/>
                    <a:pt x="2806" y="1953"/>
                  </a:cubicBezTo>
                  <a:cubicBezTo>
                    <a:pt x="3030" y="2177"/>
                    <a:pt x="3201" y="2444"/>
                    <a:pt x="3425" y="2668"/>
                  </a:cubicBezTo>
                  <a:cubicBezTo>
                    <a:pt x="3649" y="2849"/>
                    <a:pt x="3873" y="3020"/>
                    <a:pt x="4140" y="3201"/>
                  </a:cubicBezTo>
                  <a:cubicBezTo>
                    <a:pt x="4630" y="3511"/>
                    <a:pt x="5206" y="3692"/>
                    <a:pt x="5782" y="3777"/>
                  </a:cubicBezTo>
                  <a:cubicBezTo>
                    <a:pt x="6049" y="3863"/>
                    <a:pt x="6358" y="3916"/>
                    <a:pt x="6625" y="3916"/>
                  </a:cubicBezTo>
                  <a:lnTo>
                    <a:pt x="6849" y="3916"/>
                  </a:lnTo>
                  <a:cubicBezTo>
                    <a:pt x="6540" y="3468"/>
                    <a:pt x="6316" y="2935"/>
                    <a:pt x="6049" y="2444"/>
                  </a:cubicBezTo>
                  <a:cubicBezTo>
                    <a:pt x="5740" y="1910"/>
                    <a:pt x="5292" y="1516"/>
                    <a:pt x="4758" y="1153"/>
                  </a:cubicBezTo>
                  <a:cubicBezTo>
                    <a:pt x="4225" y="844"/>
                    <a:pt x="3692" y="534"/>
                    <a:pt x="3073" y="353"/>
                  </a:cubicBezTo>
                  <a:cubicBezTo>
                    <a:pt x="2497" y="129"/>
                    <a:pt x="1921" y="44"/>
                    <a:pt x="1291" y="44"/>
                  </a:cubicBezTo>
                  <a:cubicBezTo>
                    <a:pt x="1073" y="22"/>
                    <a:pt x="862" y="22"/>
                    <a:pt x="650" y="22"/>
                  </a:cubicBezTo>
                  <a:cubicBezTo>
                    <a:pt x="438" y="22"/>
                    <a:pt x="225" y="22"/>
                    <a:pt x="1"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1"/>
            <p:cNvSpPr/>
            <p:nvPr/>
          </p:nvSpPr>
          <p:spPr>
            <a:xfrm>
              <a:off x="3737246" y="3264403"/>
              <a:ext cx="281116" cy="162528"/>
            </a:xfrm>
            <a:custGeom>
              <a:avLst/>
              <a:gdLst/>
              <a:ahLst/>
              <a:cxnLst/>
              <a:rect l="l" t="t" r="r" b="b"/>
              <a:pathLst>
                <a:path w="7159" h="4139" extrusionOk="0">
                  <a:moveTo>
                    <a:pt x="1" y="1"/>
                  </a:moveTo>
                  <a:lnTo>
                    <a:pt x="1" y="1"/>
                  </a:lnTo>
                  <a:cubicBezTo>
                    <a:pt x="364" y="492"/>
                    <a:pt x="630" y="1068"/>
                    <a:pt x="982" y="1558"/>
                  </a:cubicBezTo>
                  <a:cubicBezTo>
                    <a:pt x="1654" y="2625"/>
                    <a:pt x="2721" y="3425"/>
                    <a:pt x="3873" y="3820"/>
                  </a:cubicBezTo>
                  <a:cubicBezTo>
                    <a:pt x="4509" y="4036"/>
                    <a:pt x="5161" y="4139"/>
                    <a:pt x="5818" y="4139"/>
                  </a:cubicBezTo>
                  <a:cubicBezTo>
                    <a:pt x="6263" y="4139"/>
                    <a:pt x="6711" y="4092"/>
                    <a:pt x="7159" y="4001"/>
                  </a:cubicBezTo>
                  <a:lnTo>
                    <a:pt x="7074" y="4001"/>
                  </a:lnTo>
                  <a:cubicBezTo>
                    <a:pt x="7031" y="4001"/>
                    <a:pt x="6988" y="3959"/>
                    <a:pt x="6988" y="3959"/>
                  </a:cubicBezTo>
                  <a:lnTo>
                    <a:pt x="6721" y="3959"/>
                  </a:lnTo>
                  <a:cubicBezTo>
                    <a:pt x="6583" y="3959"/>
                    <a:pt x="6455" y="3916"/>
                    <a:pt x="6273" y="3916"/>
                  </a:cubicBezTo>
                  <a:cubicBezTo>
                    <a:pt x="5964" y="3863"/>
                    <a:pt x="5697" y="3777"/>
                    <a:pt x="5388" y="3692"/>
                  </a:cubicBezTo>
                  <a:cubicBezTo>
                    <a:pt x="4855" y="3553"/>
                    <a:pt x="4364" y="3287"/>
                    <a:pt x="3959" y="2977"/>
                  </a:cubicBezTo>
                  <a:cubicBezTo>
                    <a:pt x="3521" y="2625"/>
                    <a:pt x="3159" y="2134"/>
                    <a:pt x="2764" y="1686"/>
                  </a:cubicBezTo>
                  <a:cubicBezTo>
                    <a:pt x="2401" y="1249"/>
                    <a:pt x="2006" y="801"/>
                    <a:pt x="1516" y="534"/>
                  </a:cubicBezTo>
                  <a:cubicBezTo>
                    <a:pt x="1249" y="396"/>
                    <a:pt x="982" y="310"/>
                    <a:pt x="716" y="225"/>
                  </a:cubicBezTo>
                  <a:cubicBezTo>
                    <a:pt x="492" y="182"/>
                    <a:pt x="225" y="129"/>
                    <a:pt x="1"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4" name="Google Shape;2064;p41"/>
            <p:cNvSpPr/>
            <p:nvPr/>
          </p:nvSpPr>
          <p:spPr>
            <a:xfrm>
              <a:off x="3367390" y="3089744"/>
              <a:ext cx="111873" cy="319637"/>
            </a:xfrm>
            <a:custGeom>
              <a:avLst/>
              <a:gdLst/>
              <a:ahLst/>
              <a:cxnLst/>
              <a:rect l="l" t="t" r="r" b="b"/>
              <a:pathLst>
                <a:path w="2849" h="8140" extrusionOk="0">
                  <a:moveTo>
                    <a:pt x="758" y="1"/>
                  </a:moveTo>
                  <a:lnTo>
                    <a:pt x="758" y="1"/>
                  </a:lnTo>
                  <a:cubicBezTo>
                    <a:pt x="619" y="534"/>
                    <a:pt x="406" y="1067"/>
                    <a:pt x="310" y="1643"/>
                  </a:cubicBezTo>
                  <a:cubicBezTo>
                    <a:pt x="43" y="2892"/>
                    <a:pt x="1" y="4268"/>
                    <a:pt x="534" y="5473"/>
                  </a:cubicBezTo>
                  <a:cubicBezTo>
                    <a:pt x="801" y="6049"/>
                    <a:pt x="1249" y="6582"/>
                    <a:pt x="1739" y="7073"/>
                  </a:cubicBezTo>
                  <a:cubicBezTo>
                    <a:pt x="1953" y="7297"/>
                    <a:pt x="2219" y="7511"/>
                    <a:pt x="2443" y="7735"/>
                  </a:cubicBezTo>
                  <a:cubicBezTo>
                    <a:pt x="2582" y="7873"/>
                    <a:pt x="2753" y="8001"/>
                    <a:pt x="2849" y="8140"/>
                  </a:cubicBezTo>
                  <a:cubicBezTo>
                    <a:pt x="2806" y="7916"/>
                    <a:pt x="2753" y="7649"/>
                    <a:pt x="2753" y="7425"/>
                  </a:cubicBezTo>
                  <a:cubicBezTo>
                    <a:pt x="2753" y="7073"/>
                    <a:pt x="2753" y="6764"/>
                    <a:pt x="2710" y="6401"/>
                  </a:cubicBezTo>
                  <a:cubicBezTo>
                    <a:pt x="2625" y="5782"/>
                    <a:pt x="2486" y="5206"/>
                    <a:pt x="2273" y="4630"/>
                  </a:cubicBezTo>
                  <a:cubicBezTo>
                    <a:pt x="2177" y="4364"/>
                    <a:pt x="2049" y="4097"/>
                    <a:pt x="1867" y="3830"/>
                  </a:cubicBezTo>
                  <a:cubicBezTo>
                    <a:pt x="1739" y="3510"/>
                    <a:pt x="1515" y="3244"/>
                    <a:pt x="1334" y="2977"/>
                  </a:cubicBezTo>
                  <a:cubicBezTo>
                    <a:pt x="1153" y="2710"/>
                    <a:pt x="1025" y="2401"/>
                    <a:pt x="939" y="2091"/>
                  </a:cubicBezTo>
                  <a:cubicBezTo>
                    <a:pt x="843" y="1782"/>
                    <a:pt x="801" y="1473"/>
                    <a:pt x="758" y="1110"/>
                  </a:cubicBezTo>
                  <a:cubicBezTo>
                    <a:pt x="715" y="758"/>
                    <a:pt x="715" y="363"/>
                    <a:pt x="758"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1"/>
            <p:cNvSpPr/>
            <p:nvPr/>
          </p:nvSpPr>
          <p:spPr>
            <a:xfrm>
              <a:off x="3093463" y="3042820"/>
              <a:ext cx="275658" cy="173287"/>
            </a:xfrm>
            <a:custGeom>
              <a:avLst/>
              <a:gdLst/>
              <a:ahLst/>
              <a:cxnLst/>
              <a:rect l="l" t="t" r="r" b="b"/>
              <a:pathLst>
                <a:path w="7020" h="4413" extrusionOk="0">
                  <a:moveTo>
                    <a:pt x="7019" y="1"/>
                  </a:moveTo>
                  <a:lnTo>
                    <a:pt x="7019" y="1"/>
                  </a:lnTo>
                  <a:cubicBezTo>
                    <a:pt x="6667" y="492"/>
                    <a:pt x="6262" y="929"/>
                    <a:pt x="5782" y="1292"/>
                  </a:cubicBezTo>
                  <a:cubicBezTo>
                    <a:pt x="5291" y="1601"/>
                    <a:pt x="4800" y="1729"/>
                    <a:pt x="4267" y="1868"/>
                  </a:cubicBezTo>
                  <a:cubicBezTo>
                    <a:pt x="3734" y="2038"/>
                    <a:pt x="3200" y="2134"/>
                    <a:pt x="2710" y="2401"/>
                  </a:cubicBezTo>
                  <a:cubicBezTo>
                    <a:pt x="1728" y="2934"/>
                    <a:pt x="1109" y="4044"/>
                    <a:pt x="0" y="4353"/>
                  </a:cubicBezTo>
                  <a:cubicBezTo>
                    <a:pt x="259" y="4392"/>
                    <a:pt x="527" y="4413"/>
                    <a:pt x="796" y="4413"/>
                  </a:cubicBezTo>
                  <a:cubicBezTo>
                    <a:pt x="1126" y="4413"/>
                    <a:pt x="1459" y="4381"/>
                    <a:pt x="1782" y="4311"/>
                  </a:cubicBezTo>
                  <a:cubicBezTo>
                    <a:pt x="2891" y="4129"/>
                    <a:pt x="3958" y="3692"/>
                    <a:pt x="4843" y="2977"/>
                  </a:cubicBezTo>
                  <a:cubicBezTo>
                    <a:pt x="5824" y="2220"/>
                    <a:pt x="6582" y="1196"/>
                    <a:pt x="7019"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1"/>
            <p:cNvSpPr/>
            <p:nvPr/>
          </p:nvSpPr>
          <p:spPr>
            <a:xfrm>
              <a:off x="3416395" y="2950268"/>
              <a:ext cx="347321" cy="133078"/>
            </a:xfrm>
            <a:custGeom>
              <a:avLst/>
              <a:gdLst/>
              <a:ahLst/>
              <a:cxnLst/>
              <a:rect l="l" t="t" r="r" b="b"/>
              <a:pathLst>
                <a:path w="8845" h="3389" extrusionOk="0">
                  <a:moveTo>
                    <a:pt x="8844" y="0"/>
                  </a:moveTo>
                  <a:lnTo>
                    <a:pt x="8844" y="0"/>
                  </a:lnTo>
                  <a:cubicBezTo>
                    <a:pt x="8396" y="448"/>
                    <a:pt x="7863" y="800"/>
                    <a:pt x="7287" y="1024"/>
                  </a:cubicBezTo>
                  <a:cubicBezTo>
                    <a:pt x="6711" y="1291"/>
                    <a:pt x="6038" y="1377"/>
                    <a:pt x="5420" y="1419"/>
                  </a:cubicBezTo>
                  <a:cubicBezTo>
                    <a:pt x="4801" y="1462"/>
                    <a:pt x="4129" y="1515"/>
                    <a:pt x="3510" y="1558"/>
                  </a:cubicBezTo>
                  <a:cubicBezTo>
                    <a:pt x="2838" y="1643"/>
                    <a:pt x="2177" y="1782"/>
                    <a:pt x="1558" y="2091"/>
                  </a:cubicBezTo>
                  <a:cubicBezTo>
                    <a:pt x="1238" y="2219"/>
                    <a:pt x="929" y="2358"/>
                    <a:pt x="662" y="2582"/>
                  </a:cubicBezTo>
                  <a:cubicBezTo>
                    <a:pt x="534" y="2625"/>
                    <a:pt x="395" y="2710"/>
                    <a:pt x="267" y="2795"/>
                  </a:cubicBezTo>
                  <a:cubicBezTo>
                    <a:pt x="171" y="2849"/>
                    <a:pt x="129" y="2849"/>
                    <a:pt x="43" y="2891"/>
                  </a:cubicBezTo>
                  <a:lnTo>
                    <a:pt x="1" y="2891"/>
                  </a:lnTo>
                  <a:cubicBezTo>
                    <a:pt x="267" y="3019"/>
                    <a:pt x="577" y="3115"/>
                    <a:pt x="843" y="3201"/>
                  </a:cubicBezTo>
                  <a:cubicBezTo>
                    <a:pt x="1195" y="3286"/>
                    <a:pt x="1601" y="3382"/>
                    <a:pt x="1953" y="3382"/>
                  </a:cubicBezTo>
                  <a:cubicBezTo>
                    <a:pt x="2024" y="3386"/>
                    <a:pt x="2096" y="3388"/>
                    <a:pt x="2166" y="3388"/>
                  </a:cubicBezTo>
                  <a:cubicBezTo>
                    <a:pt x="2800" y="3388"/>
                    <a:pt x="3396" y="3225"/>
                    <a:pt x="4001" y="3062"/>
                  </a:cubicBezTo>
                  <a:cubicBezTo>
                    <a:pt x="4662" y="2891"/>
                    <a:pt x="5334" y="2667"/>
                    <a:pt x="5996" y="2401"/>
                  </a:cubicBezTo>
                  <a:cubicBezTo>
                    <a:pt x="7159" y="1867"/>
                    <a:pt x="8225" y="1110"/>
                    <a:pt x="8844"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1"/>
            <p:cNvSpPr/>
            <p:nvPr/>
          </p:nvSpPr>
          <p:spPr>
            <a:xfrm>
              <a:off x="3407599" y="2932048"/>
              <a:ext cx="361143" cy="128012"/>
            </a:xfrm>
            <a:custGeom>
              <a:avLst/>
              <a:gdLst/>
              <a:ahLst/>
              <a:cxnLst/>
              <a:rect l="l" t="t" r="r" b="b"/>
              <a:pathLst>
                <a:path w="9197" h="3260" extrusionOk="0">
                  <a:moveTo>
                    <a:pt x="6750" y="1"/>
                  </a:moveTo>
                  <a:cubicBezTo>
                    <a:pt x="5574" y="1"/>
                    <a:pt x="4386" y="263"/>
                    <a:pt x="3329" y="731"/>
                  </a:cubicBezTo>
                  <a:cubicBezTo>
                    <a:pt x="2710" y="1040"/>
                    <a:pt x="2091" y="1392"/>
                    <a:pt x="1558" y="1841"/>
                  </a:cubicBezTo>
                  <a:cubicBezTo>
                    <a:pt x="1291" y="2065"/>
                    <a:pt x="1025" y="2289"/>
                    <a:pt x="758" y="2513"/>
                  </a:cubicBezTo>
                  <a:cubicBezTo>
                    <a:pt x="491" y="2779"/>
                    <a:pt x="267" y="3046"/>
                    <a:pt x="1" y="3217"/>
                  </a:cubicBezTo>
                  <a:lnTo>
                    <a:pt x="1" y="3259"/>
                  </a:lnTo>
                  <a:cubicBezTo>
                    <a:pt x="43" y="3259"/>
                    <a:pt x="43" y="3217"/>
                    <a:pt x="43" y="3217"/>
                  </a:cubicBezTo>
                  <a:cubicBezTo>
                    <a:pt x="129" y="3217"/>
                    <a:pt x="225" y="3217"/>
                    <a:pt x="310" y="3174"/>
                  </a:cubicBezTo>
                  <a:cubicBezTo>
                    <a:pt x="449" y="3131"/>
                    <a:pt x="577" y="3046"/>
                    <a:pt x="715" y="2950"/>
                  </a:cubicBezTo>
                  <a:cubicBezTo>
                    <a:pt x="1025" y="2779"/>
                    <a:pt x="1334" y="2598"/>
                    <a:pt x="1643" y="2459"/>
                  </a:cubicBezTo>
                  <a:cubicBezTo>
                    <a:pt x="2262" y="2150"/>
                    <a:pt x="2934" y="2022"/>
                    <a:pt x="3649" y="1926"/>
                  </a:cubicBezTo>
                  <a:cubicBezTo>
                    <a:pt x="4310" y="1841"/>
                    <a:pt x="4982" y="1841"/>
                    <a:pt x="5644" y="1798"/>
                  </a:cubicBezTo>
                  <a:cubicBezTo>
                    <a:pt x="6316" y="1755"/>
                    <a:pt x="6977" y="1616"/>
                    <a:pt x="7596" y="1392"/>
                  </a:cubicBezTo>
                  <a:cubicBezTo>
                    <a:pt x="8183" y="1126"/>
                    <a:pt x="8716" y="731"/>
                    <a:pt x="9196" y="283"/>
                  </a:cubicBezTo>
                  <a:lnTo>
                    <a:pt x="9196" y="240"/>
                  </a:lnTo>
                  <a:cubicBezTo>
                    <a:pt x="9118" y="253"/>
                    <a:pt x="9036" y="258"/>
                    <a:pt x="8953" y="258"/>
                  </a:cubicBezTo>
                  <a:cubicBezTo>
                    <a:pt x="8752" y="258"/>
                    <a:pt x="8542" y="228"/>
                    <a:pt x="8353" y="198"/>
                  </a:cubicBezTo>
                  <a:cubicBezTo>
                    <a:pt x="7959" y="112"/>
                    <a:pt x="7596" y="59"/>
                    <a:pt x="7244" y="16"/>
                  </a:cubicBezTo>
                  <a:cubicBezTo>
                    <a:pt x="7080" y="6"/>
                    <a:pt x="6915" y="1"/>
                    <a:pt x="6750" y="1"/>
                  </a:cubicBezTo>
                  <a:close/>
                </a:path>
              </a:pathLst>
            </a:custGeom>
            <a:solidFill>
              <a:srgbClr val="FB0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1"/>
            <p:cNvSpPr/>
            <p:nvPr/>
          </p:nvSpPr>
          <p:spPr>
            <a:xfrm>
              <a:off x="3588974" y="3101917"/>
              <a:ext cx="310842" cy="94517"/>
            </a:xfrm>
            <a:custGeom>
              <a:avLst/>
              <a:gdLst/>
              <a:ahLst/>
              <a:cxnLst/>
              <a:rect l="l" t="t" r="r" b="b"/>
              <a:pathLst>
                <a:path w="7916" h="2407" extrusionOk="0">
                  <a:moveTo>
                    <a:pt x="7916" y="0"/>
                  </a:moveTo>
                  <a:cubicBezTo>
                    <a:pt x="7692" y="139"/>
                    <a:pt x="7425" y="320"/>
                    <a:pt x="7159" y="405"/>
                  </a:cubicBezTo>
                  <a:cubicBezTo>
                    <a:pt x="6849" y="587"/>
                    <a:pt x="6497" y="672"/>
                    <a:pt x="6134" y="715"/>
                  </a:cubicBezTo>
                  <a:cubicBezTo>
                    <a:pt x="5782" y="757"/>
                    <a:pt x="5473" y="800"/>
                    <a:pt x="5110" y="800"/>
                  </a:cubicBezTo>
                  <a:cubicBezTo>
                    <a:pt x="4801" y="853"/>
                    <a:pt x="4492" y="896"/>
                    <a:pt x="4182" y="939"/>
                  </a:cubicBezTo>
                  <a:cubicBezTo>
                    <a:pt x="3510" y="1024"/>
                    <a:pt x="2892" y="1120"/>
                    <a:pt x="2316" y="1333"/>
                  </a:cubicBezTo>
                  <a:cubicBezTo>
                    <a:pt x="2006" y="1472"/>
                    <a:pt x="1697" y="1557"/>
                    <a:pt x="1430" y="1739"/>
                  </a:cubicBezTo>
                  <a:cubicBezTo>
                    <a:pt x="1163" y="1867"/>
                    <a:pt x="843" y="2048"/>
                    <a:pt x="534" y="2091"/>
                  </a:cubicBezTo>
                  <a:cubicBezTo>
                    <a:pt x="449" y="2112"/>
                    <a:pt x="361" y="2123"/>
                    <a:pt x="271" y="2123"/>
                  </a:cubicBezTo>
                  <a:cubicBezTo>
                    <a:pt x="182" y="2123"/>
                    <a:pt x="91" y="2112"/>
                    <a:pt x="1" y="2091"/>
                  </a:cubicBezTo>
                  <a:lnTo>
                    <a:pt x="1" y="2091"/>
                  </a:lnTo>
                  <a:cubicBezTo>
                    <a:pt x="225" y="2187"/>
                    <a:pt x="449" y="2230"/>
                    <a:pt x="673" y="2272"/>
                  </a:cubicBezTo>
                  <a:cubicBezTo>
                    <a:pt x="1073" y="2355"/>
                    <a:pt x="1496" y="2407"/>
                    <a:pt x="1924" y="2407"/>
                  </a:cubicBezTo>
                  <a:cubicBezTo>
                    <a:pt x="2157" y="2407"/>
                    <a:pt x="2392" y="2391"/>
                    <a:pt x="2625" y="2358"/>
                  </a:cubicBezTo>
                  <a:cubicBezTo>
                    <a:pt x="3297" y="2315"/>
                    <a:pt x="4001" y="2133"/>
                    <a:pt x="4673" y="1920"/>
                  </a:cubicBezTo>
                  <a:cubicBezTo>
                    <a:pt x="5292" y="1696"/>
                    <a:pt x="5964" y="1472"/>
                    <a:pt x="6540" y="1120"/>
                  </a:cubicBezTo>
                  <a:cubicBezTo>
                    <a:pt x="6849" y="981"/>
                    <a:pt x="7116" y="757"/>
                    <a:pt x="7383" y="533"/>
                  </a:cubicBezTo>
                  <a:cubicBezTo>
                    <a:pt x="7607" y="405"/>
                    <a:pt x="7777" y="224"/>
                    <a:pt x="7916"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1"/>
            <p:cNvSpPr/>
            <p:nvPr/>
          </p:nvSpPr>
          <p:spPr>
            <a:xfrm>
              <a:off x="3090086" y="3044508"/>
              <a:ext cx="275658" cy="164256"/>
            </a:xfrm>
            <a:custGeom>
              <a:avLst/>
              <a:gdLst/>
              <a:ahLst/>
              <a:cxnLst/>
              <a:rect l="l" t="t" r="r" b="b"/>
              <a:pathLst>
                <a:path w="7020" h="4183" extrusionOk="0">
                  <a:moveTo>
                    <a:pt x="7020" y="1"/>
                  </a:moveTo>
                  <a:lnTo>
                    <a:pt x="7020" y="1"/>
                  </a:lnTo>
                  <a:cubicBezTo>
                    <a:pt x="6348" y="86"/>
                    <a:pt x="5686" y="182"/>
                    <a:pt x="5014" y="310"/>
                  </a:cubicBezTo>
                  <a:cubicBezTo>
                    <a:pt x="4438" y="395"/>
                    <a:pt x="3862" y="449"/>
                    <a:pt x="3329" y="662"/>
                  </a:cubicBezTo>
                  <a:cubicBezTo>
                    <a:pt x="2796" y="886"/>
                    <a:pt x="2348" y="1249"/>
                    <a:pt x="1953" y="1643"/>
                  </a:cubicBezTo>
                  <a:cubicBezTo>
                    <a:pt x="1505" y="2049"/>
                    <a:pt x="1153" y="2486"/>
                    <a:pt x="843" y="2977"/>
                  </a:cubicBezTo>
                  <a:cubicBezTo>
                    <a:pt x="577" y="3425"/>
                    <a:pt x="353" y="3820"/>
                    <a:pt x="1" y="4182"/>
                  </a:cubicBezTo>
                  <a:cubicBezTo>
                    <a:pt x="619" y="4044"/>
                    <a:pt x="1067" y="3649"/>
                    <a:pt x="1505" y="3243"/>
                  </a:cubicBezTo>
                  <a:cubicBezTo>
                    <a:pt x="1953" y="2849"/>
                    <a:pt x="2401" y="2443"/>
                    <a:pt x="2934" y="2177"/>
                  </a:cubicBezTo>
                  <a:cubicBezTo>
                    <a:pt x="3414" y="1953"/>
                    <a:pt x="3948" y="1867"/>
                    <a:pt x="4438" y="1729"/>
                  </a:cubicBezTo>
                  <a:cubicBezTo>
                    <a:pt x="4972" y="1558"/>
                    <a:pt x="5505" y="1377"/>
                    <a:pt x="5953" y="1025"/>
                  </a:cubicBezTo>
                  <a:cubicBezTo>
                    <a:pt x="6348" y="758"/>
                    <a:pt x="6668" y="353"/>
                    <a:pt x="702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1"/>
            <p:cNvSpPr/>
            <p:nvPr/>
          </p:nvSpPr>
          <p:spPr>
            <a:xfrm>
              <a:off x="3355257" y="2718200"/>
              <a:ext cx="94281" cy="305423"/>
            </a:xfrm>
            <a:custGeom>
              <a:avLst/>
              <a:gdLst/>
              <a:ahLst/>
              <a:cxnLst/>
              <a:rect l="l" t="t" r="r" b="b"/>
              <a:pathLst>
                <a:path w="2401" h="7778" extrusionOk="0">
                  <a:moveTo>
                    <a:pt x="2219" y="1"/>
                  </a:moveTo>
                  <a:cubicBezTo>
                    <a:pt x="1952" y="491"/>
                    <a:pt x="1600" y="843"/>
                    <a:pt x="1248" y="1291"/>
                  </a:cubicBezTo>
                  <a:cubicBezTo>
                    <a:pt x="886" y="1729"/>
                    <a:pt x="576" y="2262"/>
                    <a:pt x="352" y="2796"/>
                  </a:cubicBezTo>
                  <a:cubicBezTo>
                    <a:pt x="182" y="3286"/>
                    <a:pt x="0" y="3862"/>
                    <a:pt x="0" y="4438"/>
                  </a:cubicBezTo>
                  <a:cubicBezTo>
                    <a:pt x="0" y="5025"/>
                    <a:pt x="128" y="5601"/>
                    <a:pt x="224" y="6177"/>
                  </a:cubicBezTo>
                  <a:cubicBezTo>
                    <a:pt x="352" y="6710"/>
                    <a:pt x="448" y="7244"/>
                    <a:pt x="534" y="7777"/>
                  </a:cubicBezTo>
                  <a:lnTo>
                    <a:pt x="534" y="7692"/>
                  </a:lnTo>
                  <a:cubicBezTo>
                    <a:pt x="576" y="7511"/>
                    <a:pt x="576" y="7372"/>
                    <a:pt x="576" y="7201"/>
                  </a:cubicBezTo>
                  <a:cubicBezTo>
                    <a:pt x="534" y="6892"/>
                    <a:pt x="534" y="6572"/>
                    <a:pt x="576" y="6262"/>
                  </a:cubicBezTo>
                  <a:cubicBezTo>
                    <a:pt x="758" y="5110"/>
                    <a:pt x="1462" y="4225"/>
                    <a:pt x="1952" y="3201"/>
                  </a:cubicBezTo>
                  <a:cubicBezTo>
                    <a:pt x="2176" y="2710"/>
                    <a:pt x="2358" y="2177"/>
                    <a:pt x="2400" y="1601"/>
                  </a:cubicBezTo>
                  <a:cubicBezTo>
                    <a:pt x="2400" y="1291"/>
                    <a:pt x="2358" y="971"/>
                    <a:pt x="2315" y="662"/>
                  </a:cubicBezTo>
                  <a:cubicBezTo>
                    <a:pt x="2262" y="438"/>
                    <a:pt x="2219" y="225"/>
                    <a:pt x="2219"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1"/>
            <p:cNvSpPr/>
            <p:nvPr/>
          </p:nvSpPr>
          <p:spPr>
            <a:xfrm>
              <a:off x="3550845" y="3078788"/>
              <a:ext cx="352347" cy="101310"/>
            </a:xfrm>
            <a:custGeom>
              <a:avLst/>
              <a:gdLst/>
              <a:ahLst/>
              <a:cxnLst/>
              <a:rect l="l" t="t" r="r" b="b"/>
              <a:pathLst>
                <a:path w="8973" h="2580" extrusionOk="0">
                  <a:moveTo>
                    <a:pt x="6070" y="0"/>
                  </a:moveTo>
                  <a:cubicBezTo>
                    <a:pt x="5675" y="0"/>
                    <a:pt x="5279" y="44"/>
                    <a:pt x="4887" y="152"/>
                  </a:cubicBezTo>
                  <a:cubicBezTo>
                    <a:pt x="4215" y="322"/>
                    <a:pt x="3596" y="642"/>
                    <a:pt x="3020" y="952"/>
                  </a:cubicBezTo>
                  <a:cubicBezTo>
                    <a:pt x="2444" y="1261"/>
                    <a:pt x="1868" y="1570"/>
                    <a:pt x="1281" y="1880"/>
                  </a:cubicBezTo>
                  <a:cubicBezTo>
                    <a:pt x="929" y="2104"/>
                    <a:pt x="438" y="2285"/>
                    <a:pt x="1" y="2285"/>
                  </a:cubicBezTo>
                  <a:cubicBezTo>
                    <a:pt x="129" y="2328"/>
                    <a:pt x="214" y="2370"/>
                    <a:pt x="353" y="2413"/>
                  </a:cubicBezTo>
                  <a:cubicBezTo>
                    <a:pt x="534" y="2456"/>
                    <a:pt x="662" y="2509"/>
                    <a:pt x="844" y="2552"/>
                  </a:cubicBezTo>
                  <a:cubicBezTo>
                    <a:pt x="972" y="2569"/>
                    <a:pt x="1100" y="2580"/>
                    <a:pt x="1228" y="2580"/>
                  </a:cubicBezTo>
                  <a:cubicBezTo>
                    <a:pt x="1409" y="2580"/>
                    <a:pt x="1591" y="2559"/>
                    <a:pt x="1772" y="2509"/>
                  </a:cubicBezTo>
                  <a:cubicBezTo>
                    <a:pt x="1910" y="2413"/>
                    <a:pt x="2038" y="2370"/>
                    <a:pt x="2220" y="2285"/>
                  </a:cubicBezTo>
                  <a:cubicBezTo>
                    <a:pt x="2348" y="2189"/>
                    <a:pt x="2486" y="2146"/>
                    <a:pt x="2614" y="2061"/>
                  </a:cubicBezTo>
                  <a:cubicBezTo>
                    <a:pt x="2935" y="1976"/>
                    <a:pt x="3201" y="1837"/>
                    <a:pt x="3511" y="1752"/>
                  </a:cubicBezTo>
                  <a:cubicBezTo>
                    <a:pt x="4129" y="1570"/>
                    <a:pt x="4748" y="1485"/>
                    <a:pt x="5377" y="1389"/>
                  </a:cubicBezTo>
                  <a:cubicBezTo>
                    <a:pt x="5996" y="1346"/>
                    <a:pt x="6668" y="1304"/>
                    <a:pt x="7287" y="1218"/>
                  </a:cubicBezTo>
                  <a:cubicBezTo>
                    <a:pt x="7596" y="1122"/>
                    <a:pt x="7906" y="1037"/>
                    <a:pt x="8215" y="909"/>
                  </a:cubicBezTo>
                  <a:cubicBezTo>
                    <a:pt x="8482" y="770"/>
                    <a:pt x="8706" y="642"/>
                    <a:pt x="8930" y="504"/>
                  </a:cubicBezTo>
                  <a:cubicBezTo>
                    <a:pt x="8972" y="504"/>
                    <a:pt x="8972" y="461"/>
                    <a:pt x="8972" y="461"/>
                  </a:cubicBezTo>
                  <a:cubicBezTo>
                    <a:pt x="8663" y="461"/>
                    <a:pt x="8354" y="376"/>
                    <a:pt x="8044" y="280"/>
                  </a:cubicBezTo>
                  <a:cubicBezTo>
                    <a:pt x="7682" y="194"/>
                    <a:pt x="7287" y="109"/>
                    <a:pt x="6881" y="56"/>
                  </a:cubicBezTo>
                  <a:cubicBezTo>
                    <a:pt x="6612" y="21"/>
                    <a:pt x="6342" y="0"/>
                    <a:pt x="6070" y="0"/>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1"/>
            <p:cNvSpPr/>
            <p:nvPr/>
          </p:nvSpPr>
          <p:spPr>
            <a:xfrm>
              <a:off x="3398804" y="3074233"/>
              <a:ext cx="103077" cy="336837"/>
            </a:xfrm>
            <a:custGeom>
              <a:avLst/>
              <a:gdLst/>
              <a:ahLst/>
              <a:cxnLst/>
              <a:rect l="l" t="t" r="r" b="b"/>
              <a:pathLst>
                <a:path w="2625" h="8578" extrusionOk="0">
                  <a:moveTo>
                    <a:pt x="43" y="1"/>
                  </a:moveTo>
                  <a:cubicBezTo>
                    <a:pt x="43" y="225"/>
                    <a:pt x="1" y="438"/>
                    <a:pt x="1" y="705"/>
                  </a:cubicBezTo>
                  <a:cubicBezTo>
                    <a:pt x="1" y="1068"/>
                    <a:pt x="1" y="1420"/>
                    <a:pt x="43" y="1772"/>
                  </a:cubicBezTo>
                  <a:cubicBezTo>
                    <a:pt x="86" y="2092"/>
                    <a:pt x="182" y="2444"/>
                    <a:pt x="267" y="2753"/>
                  </a:cubicBezTo>
                  <a:cubicBezTo>
                    <a:pt x="406" y="3063"/>
                    <a:pt x="577" y="3329"/>
                    <a:pt x="801" y="3596"/>
                  </a:cubicBezTo>
                  <a:cubicBezTo>
                    <a:pt x="982" y="3863"/>
                    <a:pt x="1153" y="4129"/>
                    <a:pt x="1291" y="4396"/>
                  </a:cubicBezTo>
                  <a:cubicBezTo>
                    <a:pt x="1419" y="4663"/>
                    <a:pt x="1558" y="4929"/>
                    <a:pt x="1643" y="5196"/>
                  </a:cubicBezTo>
                  <a:cubicBezTo>
                    <a:pt x="1867" y="5772"/>
                    <a:pt x="2006" y="6359"/>
                    <a:pt x="2049" y="6935"/>
                  </a:cubicBezTo>
                  <a:cubicBezTo>
                    <a:pt x="2091" y="7244"/>
                    <a:pt x="2091" y="7553"/>
                    <a:pt x="2091" y="7863"/>
                  </a:cubicBezTo>
                  <a:cubicBezTo>
                    <a:pt x="2091" y="8002"/>
                    <a:pt x="2091" y="8130"/>
                    <a:pt x="2134" y="8268"/>
                  </a:cubicBezTo>
                  <a:cubicBezTo>
                    <a:pt x="2134" y="8396"/>
                    <a:pt x="2177" y="8492"/>
                    <a:pt x="2219" y="8578"/>
                  </a:cubicBezTo>
                  <a:cubicBezTo>
                    <a:pt x="2401" y="8002"/>
                    <a:pt x="2486" y="7329"/>
                    <a:pt x="2540" y="6711"/>
                  </a:cubicBezTo>
                  <a:cubicBezTo>
                    <a:pt x="2582" y="6135"/>
                    <a:pt x="2625" y="5505"/>
                    <a:pt x="2540" y="4887"/>
                  </a:cubicBezTo>
                  <a:cubicBezTo>
                    <a:pt x="2401" y="4268"/>
                    <a:pt x="2177" y="3639"/>
                    <a:pt x="1953" y="3063"/>
                  </a:cubicBezTo>
                  <a:cubicBezTo>
                    <a:pt x="1739" y="2486"/>
                    <a:pt x="1419" y="1910"/>
                    <a:pt x="1067" y="1377"/>
                  </a:cubicBezTo>
                  <a:cubicBezTo>
                    <a:pt x="758" y="886"/>
                    <a:pt x="406" y="438"/>
                    <a:pt x="43"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1"/>
            <p:cNvSpPr/>
            <p:nvPr/>
          </p:nvSpPr>
          <p:spPr>
            <a:xfrm>
              <a:off x="3543738" y="3177309"/>
              <a:ext cx="148313" cy="268511"/>
            </a:xfrm>
            <a:custGeom>
              <a:avLst/>
              <a:gdLst/>
              <a:ahLst/>
              <a:cxnLst/>
              <a:rect l="l" t="t" r="r" b="b"/>
              <a:pathLst>
                <a:path w="3777" h="6838" extrusionOk="0">
                  <a:moveTo>
                    <a:pt x="1" y="0"/>
                  </a:moveTo>
                  <a:cubicBezTo>
                    <a:pt x="1" y="43"/>
                    <a:pt x="43" y="85"/>
                    <a:pt x="43" y="128"/>
                  </a:cubicBezTo>
                  <a:cubicBezTo>
                    <a:pt x="129" y="267"/>
                    <a:pt x="225" y="395"/>
                    <a:pt x="310" y="534"/>
                  </a:cubicBezTo>
                  <a:cubicBezTo>
                    <a:pt x="449" y="747"/>
                    <a:pt x="619" y="1014"/>
                    <a:pt x="801" y="1238"/>
                  </a:cubicBezTo>
                  <a:cubicBezTo>
                    <a:pt x="1153" y="1643"/>
                    <a:pt x="1462" y="2080"/>
                    <a:pt x="1729" y="2528"/>
                  </a:cubicBezTo>
                  <a:cubicBezTo>
                    <a:pt x="1867" y="2752"/>
                    <a:pt x="1995" y="2976"/>
                    <a:pt x="2091" y="3200"/>
                  </a:cubicBezTo>
                  <a:cubicBezTo>
                    <a:pt x="2219" y="3467"/>
                    <a:pt x="2315" y="3734"/>
                    <a:pt x="2358" y="4000"/>
                  </a:cubicBezTo>
                  <a:cubicBezTo>
                    <a:pt x="2486" y="4534"/>
                    <a:pt x="2582" y="5110"/>
                    <a:pt x="2795" y="5643"/>
                  </a:cubicBezTo>
                  <a:cubicBezTo>
                    <a:pt x="2977" y="6081"/>
                    <a:pt x="3286" y="6529"/>
                    <a:pt x="3692" y="6838"/>
                  </a:cubicBezTo>
                  <a:cubicBezTo>
                    <a:pt x="3734" y="6753"/>
                    <a:pt x="3734" y="6614"/>
                    <a:pt x="3734" y="6529"/>
                  </a:cubicBezTo>
                  <a:cubicBezTo>
                    <a:pt x="3734" y="6401"/>
                    <a:pt x="3777" y="6219"/>
                    <a:pt x="3777" y="6081"/>
                  </a:cubicBezTo>
                  <a:cubicBezTo>
                    <a:pt x="3777" y="5771"/>
                    <a:pt x="3777" y="5505"/>
                    <a:pt x="3734" y="5195"/>
                  </a:cubicBezTo>
                  <a:cubicBezTo>
                    <a:pt x="3692" y="4704"/>
                    <a:pt x="3553" y="4214"/>
                    <a:pt x="3329" y="3734"/>
                  </a:cubicBezTo>
                  <a:cubicBezTo>
                    <a:pt x="3116" y="3200"/>
                    <a:pt x="2753" y="2710"/>
                    <a:pt x="2401" y="2262"/>
                  </a:cubicBezTo>
                  <a:cubicBezTo>
                    <a:pt x="1686" y="1376"/>
                    <a:pt x="886" y="619"/>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1"/>
            <p:cNvSpPr/>
            <p:nvPr/>
          </p:nvSpPr>
          <p:spPr>
            <a:xfrm>
              <a:off x="3075872" y="2701197"/>
              <a:ext cx="952983" cy="756371"/>
            </a:xfrm>
            <a:custGeom>
              <a:avLst/>
              <a:gdLst/>
              <a:ahLst/>
              <a:cxnLst/>
              <a:rect l="l" t="t" r="r" b="b"/>
              <a:pathLst>
                <a:path w="24269" h="19262" extrusionOk="0">
                  <a:moveTo>
                    <a:pt x="9334" y="434"/>
                  </a:moveTo>
                  <a:cubicBezTo>
                    <a:pt x="9334" y="658"/>
                    <a:pt x="9377" y="871"/>
                    <a:pt x="9430" y="1095"/>
                  </a:cubicBezTo>
                  <a:cubicBezTo>
                    <a:pt x="9473" y="1404"/>
                    <a:pt x="9515" y="1724"/>
                    <a:pt x="9515" y="2034"/>
                  </a:cubicBezTo>
                  <a:cubicBezTo>
                    <a:pt x="9473" y="2610"/>
                    <a:pt x="9291" y="3143"/>
                    <a:pt x="9067" y="3634"/>
                  </a:cubicBezTo>
                  <a:cubicBezTo>
                    <a:pt x="8577" y="4658"/>
                    <a:pt x="7873" y="5543"/>
                    <a:pt x="7691" y="6695"/>
                  </a:cubicBezTo>
                  <a:cubicBezTo>
                    <a:pt x="7649" y="7005"/>
                    <a:pt x="7649" y="7325"/>
                    <a:pt x="7691" y="7634"/>
                  </a:cubicBezTo>
                  <a:cubicBezTo>
                    <a:pt x="7691" y="7805"/>
                    <a:pt x="7691" y="7944"/>
                    <a:pt x="7649" y="8125"/>
                  </a:cubicBezTo>
                  <a:lnTo>
                    <a:pt x="7649" y="8210"/>
                  </a:lnTo>
                  <a:cubicBezTo>
                    <a:pt x="7563" y="7677"/>
                    <a:pt x="7467" y="7143"/>
                    <a:pt x="7339" y="6610"/>
                  </a:cubicBezTo>
                  <a:cubicBezTo>
                    <a:pt x="7243" y="6034"/>
                    <a:pt x="7115" y="5458"/>
                    <a:pt x="7115" y="4871"/>
                  </a:cubicBezTo>
                  <a:cubicBezTo>
                    <a:pt x="7115" y="4295"/>
                    <a:pt x="7297" y="3719"/>
                    <a:pt x="7467" y="3229"/>
                  </a:cubicBezTo>
                  <a:cubicBezTo>
                    <a:pt x="7691" y="2695"/>
                    <a:pt x="8001" y="2162"/>
                    <a:pt x="8363" y="1724"/>
                  </a:cubicBezTo>
                  <a:cubicBezTo>
                    <a:pt x="8715" y="1276"/>
                    <a:pt x="9067" y="924"/>
                    <a:pt x="9334" y="434"/>
                  </a:cubicBezTo>
                  <a:close/>
                  <a:moveTo>
                    <a:pt x="9430" y="295"/>
                  </a:moveTo>
                  <a:cubicBezTo>
                    <a:pt x="10006" y="1234"/>
                    <a:pt x="10177" y="2471"/>
                    <a:pt x="10134" y="3591"/>
                  </a:cubicBezTo>
                  <a:cubicBezTo>
                    <a:pt x="10091" y="4786"/>
                    <a:pt x="9697" y="5938"/>
                    <a:pt x="9025" y="6919"/>
                  </a:cubicBezTo>
                  <a:cubicBezTo>
                    <a:pt x="8673" y="7495"/>
                    <a:pt x="8267" y="7986"/>
                    <a:pt x="7777" y="8392"/>
                  </a:cubicBezTo>
                  <a:lnTo>
                    <a:pt x="7777" y="8210"/>
                  </a:lnTo>
                  <a:cubicBezTo>
                    <a:pt x="7830" y="8072"/>
                    <a:pt x="7830" y="7944"/>
                    <a:pt x="7830" y="7762"/>
                  </a:cubicBezTo>
                  <a:cubicBezTo>
                    <a:pt x="7830" y="7495"/>
                    <a:pt x="7777" y="7186"/>
                    <a:pt x="7830" y="6919"/>
                  </a:cubicBezTo>
                  <a:cubicBezTo>
                    <a:pt x="7873" y="6343"/>
                    <a:pt x="8043" y="5810"/>
                    <a:pt x="8267" y="5319"/>
                  </a:cubicBezTo>
                  <a:cubicBezTo>
                    <a:pt x="8758" y="4338"/>
                    <a:pt x="9473" y="3367"/>
                    <a:pt x="9558" y="2258"/>
                  </a:cubicBezTo>
                  <a:cubicBezTo>
                    <a:pt x="9601" y="1895"/>
                    <a:pt x="9558" y="1586"/>
                    <a:pt x="9515" y="1234"/>
                  </a:cubicBezTo>
                  <a:cubicBezTo>
                    <a:pt x="9473" y="967"/>
                    <a:pt x="9430" y="658"/>
                    <a:pt x="9377" y="338"/>
                  </a:cubicBezTo>
                  <a:lnTo>
                    <a:pt x="9430" y="295"/>
                  </a:lnTo>
                  <a:close/>
                  <a:moveTo>
                    <a:pt x="15198" y="5880"/>
                  </a:moveTo>
                  <a:cubicBezTo>
                    <a:pt x="15363" y="5880"/>
                    <a:pt x="15528" y="5885"/>
                    <a:pt x="15692" y="5895"/>
                  </a:cubicBezTo>
                  <a:cubicBezTo>
                    <a:pt x="16044" y="5938"/>
                    <a:pt x="16407" y="5991"/>
                    <a:pt x="16801" y="6077"/>
                  </a:cubicBezTo>
                  <a:cubicBezTo>
                    <a:pt x="16990" y="6107"/>
                    <a:pt x="17200" y="6137"/>
                    <a:pt x="17401" y="6137"/>
                  </a:cubicBezTo>
                  <a:cubicBezTo>
                    <a:pt x="17484" y="6137"/>
                    <a:pt x="17566" y="6132"/>
                    <a:pt x="17644" y="6119"/>
                  </a:cubicBezTo>
                  <a:lnTo>
                    <a:pt x="17644" y="6162"/>
                  </a:lnTo>
                  <a:cubicBezTo>
                    <a:pt x="17164" y="6610"/>
                    <a:pt x="16631" y="7005"/>
                    <a:pt x="16044" y="7271"/>
                  </a:cubicBezTo>
                  <a:cubicBezTo>
                    <a:pt x="15425" y="7495"/>
                    <a:pt x="14764" y="7634"/>
                    <a:pt x="14092" y="7677"/>
                  </a:cubicBezTo>
                  <a:cubicBezTo>
                    <a:pt x="13430" y="7720"/>
                    <a:pt x="12758" y="7720"/>
                    <a:pt x="12097" y="7805"/>
                  </a:cubicBezTo>
                  <a:cubicBezTo>
                    <a:pt x="11382" y="7901"/>
                    <a:pt x="10710" y="8029"/>
                    <a:pt x="10091" y="8338"/>
                  </a:cubicBezTo>
                  <a:cubicBezTo>
                    <a:pt x="9782" y="8477"/>
                    <a:pt x="9473" y="8658"/>
                    <a:pt x="9163" y="8829"/>
                  </a:cubicBezTo>
                  <a:cubicBezTo>
                    <a:pt x="9025" y="8925"/>
                    <a:pt x="8897" y="9010"/>
                    <a:pt x="8758" y="9053"/>
                  </a:cubicBezTo>
                  <a:cubicBezTo>
                    <a:pt x="8673" y="9096"/>
                    <a:pt x="8577" y="9096"/>
                    <a:pt x="8491" y="9096"/>
                  </a:cubicBezTo>
                  <a:cubicBezTo>
                    <a:pt x="8491" y="9096"/>
                    <a:pt x="8491" y="9138"/>
                    <a:pt x="8449" y="9138"/>
                  </a:cubicBezTo>
                  <a:lnTo>
                    <a:pt x="8449" y="9096"/>
                  </a:lnTo>
                  <a:cubicBezTo>
                    <a:pt x="8715" y="8925"/>
                    <a:pt x="8939" y="8658"/>
                    <a:pt x="9206" y="8392"/>
                  </a:cubicBezTo>
                  <a:cubicBezTo>
                    <a:pt x="9473" y="8168"/>
                    <a:pt x="9739" y="7944"/>
                    <a:pt x="10006" y="7720"/>
                  </a:cubicBezTo>
                  <a:cubicBezTo>
                    <a:pt x="10539" y="7271"/>
                    <a:pt x="11158" y="6919"/>
                    <a:pt x="11777" y="6610"/>
                  </a:cubicBezTo>
                  <a:cubicBezTo>
                    <a:pt x="12834" y="6142"/>
                    <a:pt x="14022" y="5880"/>
                    <a:pt x="15198" y="5880"/>
                  </a:cubicBezTo>
                  <a:close/>
                  <a:moveTo>
                    <a:pt x="17516" y="6343"/>
                  </a:moveTo>
                  <a:cubicBezTo>
                    <a:pt x="16897" y="7453"/>
                    <a:pt x="15831" y="8210"/>
                    <a:pt x="14668" y="8744"/>
                  </a:cubicBezTo>
                  <a:cubicBezTo>
                    <a:pt x="14006" y="9010"/>
                    <a:pt x="13334" y="9234"/>
                    <a:pt x="12673" y="9405"/>
                  </a:cubicBezTo>
                  <a:cubicBezTo>
                    <a:pt x="12068" y="9568"/>
                    <a:pt x="11472" y="9731"/>
                    <a:pt x="10838" y="9731"/>
                  </a:cubicBezTo>
                  <a:cubicBezTo>
                    <a:pt x="10768" y="9731"/>
                    <a:pt x="10696" y="9729"/>
                    <a:pt x="10625" y="9725"/>
                  </a:cubicBezTo>
                  <a:cubicBezTo>
                    <a:pt x="10273" y="9725"/>
                    <a:pt x="9867" y="9629"/>
                    <a:pt x="9515" y="9544"/>
                  </a:cubicBezTo>
                  <a:cubicBezTo>
                    <a:pt x="9249" y="9458"/>
                    <a:pt x="8939" y="9362"/>
                    <a:pt x="8673" y="9234"/>
                  </a:cubicBezTo>
                  <a:lnTo>
                    <a:pt x="8715" y="9234"/>
                  </a:lnTo>
                  <a:cubicBezTo>
                    <a:pt x="8801" y="9192"/>
                    <a:pt x="8843" y="9192"/>
                    <a:pt x="8939" y="9138"/>
                  </a:cubicBezTo>
                  <a:cubicBezTo>
                    <a:pt x="9067" y="9053"/>
                    <a:pt x="9206" y="8968"/>
                    <a:pt x="9334" y="8925"/>
                  </a:cubicBezTo>
                  <a:cubicBezTo>
                    <a:pt x="9601" y="8701"/>
                    <a:pt x="9910" y="8562"/>
                    <a:pt x="10230" y="8434"/>
                  </a:cubicBezTo>
                  <a:cubicBezTo>
                    <a:pt x="10849" y="8125"/>
                    <a:pt x="11510" y="7986"/>
                    <a:pt x="12182" y="7901"/>
                  </a:cubicBezTo>
                  <a:cubicBezTo>
                    <a:pt x="12801" y="7858"/>
                    <a:pt x="13473" y="7805"/>
                    <a:pt x="14092" y="7762"/>
                  </a:cubicBezTo>
                  <a:cubicBezTo>
                    <a:pt x="14710" y="7720"/>
                    <a:pt x="15383" y="7634"/>
                    <a:pt x="15959" y="7367"/>
                  </a:cubicBezTo>
                  <a:cubicBezTo>
                    <a:pt x="16535" y="7143"/>
                    <a:pt x="17068" y="6791"/>
                    <a:pt x="17516" y="6343"/>
                  </a:cubicBezTo>
                  <a:close/>
                  <a:moveTo>
                    <a:pt x="18166" y="9616"/>
                  </a:moveTo>
                  <a:cubicBezTo>
                    <a:pt x="18438" y="9616"/>
                    <a:pt x="18708" y="9637"/>
                    <a:pt x="18977" y="9672"/>
                  </a:cubicBezTo>
                  <a:cubicBezTo>
                    <a:pt x="19383" y="9725"/>
                    <a:pt x="19778" y="9810"/>
                    <a:pt x="20140" y="9896"/>
                  </a:cubicBezTo>
                  <a:cubicBezTo>
                    <a:pt x="20450" y="9992"/>
                    <a:pt x="20759" y="10077"/>
                    <a:pt x="21068" y="10077"/>
                  </a:cubicBezTo>
                  <a:cubicBezTo>
                    <a:pt x="21068" y="10077"/>
                    <a:pt x="21068" y="10120"/>
                    <a:pt x="21026" y="10120"/>
                  </a:cubicBezTo>
                  <a:cubicBezTo>
                    <a:pt x="20802" y="10258"/>
                    <a:pt x="20578" y="10386"/>
                    <a:pt x="20311" y="10525"/>
                  </a:cubicBezTo>
                  <a:cubicBezTo>
                    <a:pt x="20002" y="10653"/>
                    <a:pt x="19692" y="10738"/>
                    <a:pt x="19383" y="10834"/>
                  </a:cubicBezTo>
                  <a:cubicBezTo>
                    <a:pt x="18764" y="10920"/>
                    <a:pt x="18092" y="10962"/>
                    <a:pt x="17473" y="11005"/>
                  </a:cubicBezTo>
                  <a:cubicBezTo>
                    <a:pt x="16844" y="11101"/>
                    <a:pt x="16225" y="11186"/>
                    <a:pt x="15607" y="11368"/>
                  </a:cubicBezTo>
                  <a:cubicBezTo>
                    <a:pt x="15297" y="11453"/>
                    <a:pt x="15031" y="11592"/>
                    <a:pt x="14710" y="11677"/>
                  </a:cubicBezTo>
                  <a:cubicBezTo>
                    <a:pt x="14582" y="11762"/>
                    <a:pt x="14444" y="11805"/>
                    <a:pt x="14316" y="11901"/>
                  </a:cubicBezTo>
                  <a:cubicBezTo>
                    <a:pt x="14134" y="11986"/>
                    <a:pt x="14006" y="12029"/>
                    <a:pt x="13868" y="12125"/>
                  </a:cubicBezTo>
                  <a:cubicBezTo>
                    <a:pt x="13687" y="12175"/>
                    <a:pt x="13505" y="12196"/>
                    <a:pt x="13324" y="12196"/>
                  </a:cubicBezTo>
                  <a:cubicBezTo>
                    <a:pt x="13196" y="12196"/>
                    <a:pt x="13068" y="12185"/>
                    <a:pt x="12940" y="12168"/>
                  </a:cubicBezTo>
                  <a:cubicBezTo>
                    <a:pt x="12758" y="12125"/>
                    <a:pt x="12630" y="12072"/>
                    <a:pt x="12449" y="12029"/>
                  </a:cubicBezTo>
                  <a:cubicBezTo>
                    <a:pt x="12310" y="11986"/>
                    <a:pt x="12225" y="11944"/>
                    <a:pt x="12097" y="11901"/>
                  </a:cubicBezTo>
                  <a:cubicBezTo>
                    <a:pt x="12534" y="11901"/>
                    <a:pt x="13025" y="11720"/>
                    <a:pt x="13377" y="11496"/>
                  </a:cubicBezTo>
                  <a:cubicBezTo>
                    <a:pt x="13964" y="11186"/>
                    <a:pt x="14540" y="10877"/>
                    <a:pt x="15116" y="10568"/>
                  </a:cubicBezTo>
                  <a:cubicBezTo>
                    <a:pt x="15692" y="10258"/>
                    <a:pt x="16311" y="9938"/>
                    <a:pt x="16983" y="9768"/>
                  </a:cubicBezTo>
                  <a:cubicBezTo>
                    <a:pt x="17375" y="9660"/>
                    <a:pt x="17771" y="9616"/>
                    <a:pt x="18166" y="9616"/>
                  </a:cubicBezTo>
                  <a:close/>
                  <a:moveTo>
                    <a:pt x="20983" y="10205"/>
                  </a:moveTo>
                  <a:cubicBezTo>
                    <a:pt x="20844" y="10429"/>
                    <a:pt x="20674" y="10610"/>
                    <a:pt x="20450" y="10738"/>
                  </a:cubicBezTo>
                  <a:cubicBezTo>
                    <a:pt x="20183" y="10962"/>
                    <a:pt x="19916" y="11186"/>
                    <a:pt x="19607" y="11325"/>
                  </a:cubicBezTo>
                  <a:cubicBezTo>
                    <a:pt x="19031" y="11677"/>
                    <a:pt x="18359" y="11901"/>
                    <a:pt x="17740" y="12125"/>
                  </a:cubicBezTo>
                  <a:cubicBezTo>
                    <a:pt x="17068" y="12338"/>
                    <a:pt x="16364" y="12520"/>
                    <a:pt x="15692" y="12563"/>
                  </a:cubicBezTo>
                  <a:cubicBezTo>
                    <a:pt x="15459" y="12596"/>
                    <a:pt x="15224" y="12612"/>
                    <a:pt x="14991" y="12612"/>
                  </a:cubicBezTo>
                  <a:cubicBezTo>
                    <a:pt x="14563" y="12612"/>
                    <a:pt x="14140" y="12560"/>
                    <a:pt x="13740" y="12477"/>
                  </a:cubicBezTo>
                  <a:cubicBezTo>
                    <a:pt x="13516" y="12435"/>
                    <a:pt x="13292" y="12392"/>
                    <a:pt x="13068" y="12296"/>
                  </a:cubicBezTo>
                  <a:lnTo>
                    <a:pt x="13068" y="12296"/>
                  </a:lnTo>
                  <a:cubicBezTo>
                    <a:pt x="13158" y="12317"/>
                    <a:pt x="13249" y="12328"/>
                    <a:pt x="13338" y="12328"/>
                  </a:cubicBezTo>
                  <a:cubicBezTo>
                    <a:pt x="13428" y="12328"/>
                    <a:pt x="13516" y="12317"/>
                    <a:pt x="13601" y="12296"/>
                  </a:cubicBezTo>
                  <a:cubicBezTo>
                    <a:pt x="13910" y="12253"/>
                    <a:pt x="14230" y="12072"/>
                    <a:pt x="14497" y="11944"/>
                  </a:cubicBezTo>
                  <a:cubicBezTo>
                    <a:pt x="14764" y="11762"/>
                    <a:pt x="15073" y="11677"/>
                    <a:pt x="15383" y="11538"/>
                  </a:cubicBezTo>
                  <a:cubicBezTo>
                    <a:pt x="15959" y="11325"/>
                    <a:pt x="16577" y="11229"/>
                    <a:pt x="17249" y="11144"/>
                  </a:cubicBezTo>
                  <a:cubicBezTo>
                    <a:pt x="17559" y="11101"/>
                    <a:pt x="17868" y="11058"/>
                    <a:pt x="18177" y="11005"/>
                  </a:cubicBezTo>
                  <a:cubicBezTo>
                    <a:pt x="18540" y="11005"/>
                    <a:pt x="18849" y="10962"/>
                    <a:pt x="19201" y="10920"/>
                  </a:cubicBezTo>
                  <a:cubicBezTo>
                    <a:pt x="19564" y="10877"/>
                    <a:pt x="19916" y="10792"/>
                    <a:pt x="20226" y="10610"/>
                  </a:cubicBezTo>
                  <a:cubicBezTo>
                    <a:pt x="20492" y="10525"/>
                    <a:pt x="20759" y="10344"/>
                    <a:pt x="20983" y="10205"/>
                  </a:cubicBezTo>
                  <a:close/>
                  <a:moveTo>
                    <a:pt x="7382" y="8744"/>
                  </a:moveTo>
                  <a:cubicBezTo>
                    <a:pt x="7030" y="9096"/>
                    <a:pt x="6710" y="9501"/>
                    <a:pt x="6315" y="9768"/>
                  </a:cubicBezTo>
                  <a:cubicBezTo>
                    <a:pt x="5867" y="10120"/>
                    <a:pt x="5334" y="10301"/>
                    <a:pt x="4800" y="10472"/>
                  </a:cubicBezTo>
                  <a:cubicBezTo>
                    <a:pt x="4310" y="10610"/>
                    <a:pt x="3776" y="10696"/>
                    <a:pt x="3296" y="10920"/>
                  </a:cubicBezTo>
                  <a:cubicBezTo>
                    <a:pt x="2763" y="11186"/>
                    <a:pt x="2315" y="11592"/>
                    <a:pt x="1867" y="11986"/>
                  </a:cubicBezTo>
                  <a:cubicBezTo>
                    <a:pt x="1429" y="12392"/>
                    <a:pt x="981" y="12787"/>
                    <a:pt x="363" y="12925"/>
                  </a:cubicBezTo>
                  <a:cubicBezTo>
                    <a:pt x="715" y="12563"/>
                    <a:pt x="939" y="12168"/>
                    <a:pt x="1205" y="11720"/>
                  </a:cubicBezTo>
                  <a:cubicBezTo>
                    <a:pt x="1515" y="11229"/>
                    <a:pt x="1867" y="10792"/>
                    <a:pt x="2315" y="10386"/>
                  </a:cubicBezTo>
                  <a:cubicBezTo>
                    <a:pt x="2710" y="9992"/>
                    <a:pt x="3158" y="9629"/>
                    <a:pt x="3691" y="9405"/>
                  </a:cubicBezTo>
                  <a:cubicBezTo>
                    <a:pt x="4224" y="9192"/>
                    <a:pt x="4800" y="9138"/>
                    <a:pt x="5376" y="9053"/>
                  </a:cubicBezTo>
                  <a:cubicBezTo>
                    <a:pt x="6048" y="8925"/>
                    <a:pt x="6710" y="8829"/>
                    <a:pt x="7382" y="8744"/>
                  </a:cubicBezTo>
                  <a:close/>
                  <a:moveTo>
                    <a:pt x="7467" y="8701"/>
                  </a:moveTo>
                  <a:lnTo>
                    <a:pt x="7467" y="8701"/>
                  </a:lnTo>
                  <a:cubicBezTo>
                    <a:pt x="7030" y="9896"/>
                    <a:pt x="6272" y="10920"/>
                    <a:pt x="5291" y="11677"/>
                  </a:cubicBezTo>
                  <a:cubicBezTo>
                    <a:pt x="4406" y="12392"/>
                    <a:pt x="3339" y="12829"/>
                    <a:pt x="2230" y="13011"/>
                  </a:cubicBezTo>
                  <a:cubicBezTo>
                    <a:pt x="1907" y="13081"/>
                    <a:pt x="1574" y="13113"/>
                    <a:pt x="1244" y="13113"/>
                  </a:cubicBezTo>
                  <a:cubicBezTo>
                    <a:pt x="975" y="13113"/>
                    <a:pt x="707" y="13092"/>
                    <a:pt x="448" y="13053"/>
                  </a:cubicBezTo>
                  <a:cubicBezTo>
                    <a:pt x="1557" y="12744"/>
                    <a:pt x="2176" y="11634"/>
                    <a:pt x="3158" y="11101"/>
                  </a:cubicBezTo>
                  <a:cubicBezTo>
                    <a:pt x="3648" y="10834"/>
                    <a:pt x="4182" y="10738"/>
                    <a:pt x="4715" y="10568"/>
                  </a:cubicBezTo>
                  <a:cubicBezTo>
                    <a:pt x="5248" y="10429"/>
                    <a:pt x="5739" y="10301"/>
                    <a:pt x="6230" y="9992"/>
                  </a:cubicBezTo>
                  <a:cubicBezTo>
                    <a:pt x="6710" y="9629"/>
                    <a:pt x="7115" y="9192"/>
                    <a:pt x="7467" y="8701"/>
                  </a:cubicBezTo>
                  <a:close/>
                  <a:moveTo>
                    <a:pt x="8182" y="9896"/>
                  </a:moveTo>
                  <a:lnTo>
                    <a:pt x="8182" y="9896"/>
                  </a:lnTo>
                  <a:cubicBezTo>
                    <a:pt x="8139" y="10258"/>
                    <a:pt x="8139" y="10653"/>
                    <a:pt x="8182" y="11005"/>
                  </a:cubicBezTo>
                  <a:cubicBezTo>
                    <a:pt x="8225" y="11368"/>
                    <a:pt x="8267" y="11677"/>
                    <a:pt x="8363" y="11986"/>
                  </a:cubicBezTo>
                  <a:cubicBezTo>
                    <a:pt x="8449" y="12296"/>
                    <a:pt x="8577" y="12605"/>
                    <a:pt x="8758" y="12872"/>
                  </a:cubicBezTo>
                  <a:cubicBezTo>
                    <a:pt x="8939" y="13139"/>
                    <a:pt x="9163" y="13405"/>
                    <a:pt x="9291" y="13725"/>
                  </a:cubicBezTo>
                  <a:cubicBezTo>
                    <a:pt x="9473" y="13992"/>
                    <a:pt x="9601" y="14259"/>
                    <a:pt x="9697" y="14525"/>
                  </a:cubicBezTo>
                  <a:cubicBezTo>
                    <a:pt x="9910" y="15101"/>
                    <a:pt x="10049" y="15677"/>
                    <a:pt x="10134" y="16296"/>
                  </a:cubicBezTo>
                  <a:cubicBezTo>
                    <a:pt x="10177" y="16659"/>
                    <a:pt x="10177" y="16968"/>
                    <a:pt x="10177" y="17320"/>
                  </a:cubicBezTo>
                  <a:cubicBezTo>
                    <a:pt x="10177" y="17544"/>
                    <a:pt x="10230" y="17811"/>
                    <a:pt x="10273" y="18035"/>
                  </a:cubicBezTo>
                  <a:cubicBezTo>
                    <a:pt x="10177" y="17896"/>
                    <a:pt x="10006" y="17768"/>
                    <a:pt x="9867" y="17630"/>
                  </a:cubicBezTo>
                  <a:cubicBezTo>
                    <a:pt x="9643" y="17406"/>
                    <a:pt x="9377" y="17192"/>
                    <a:pt x="9163" y="16968"/>
                  </a:cubicBezTo>
                  <a:cubicBezTo>
                    <a:pt x="8673" y="16477"/>
                    <a:pt x="8225" y="15944"/>
                    <a:pt x="7958" y="15368"/>
                  </a:cubicBezTo>
                  <a:cubicBezTo>
                    <a:pt x="7425" y="14163"/>
                    <a:pt x="7467" y="12787"/>
                    <a:pt x="7734" y="11538"/>
                  </a:cubicBezTo>
                  <a:cubicBezTo>
                    <a:pt x="7830" y="10962"/>
                    <a:pt x="8043" y="10429"/>
                    <a:pt x="8182" y="9896"/>
                  </a:cubicBezTo>
                  <a:close/>
                  <a:moveTo>
                    <a:pt x="8267" y="9501"/>
                  </a:moveTo>
                  <a:cubicBezTo>
                    <a:pt x="8630" y="9938"/>
                    <a:pt x="8982" y="10386"/>
                    <a:pt x="9291" y="10877"/>
                  </a:cubicBezTo>
                  <a:cubicBezTo>
                    <a:pt x="9643" y="11410"/>
                    <a:pt x="9963" y="11986"/>
                    <a:pt x="10177" y="12563"/>
                  </a:cubicBezTo>
                  <a:cubicBezTo>
                    <a:pt x="10401" y="13139"/>
                    <a:pt x="10625" y="13768"/>
                    <a:pt x="10764" y="14387"/>
                  </a:cubicBezTo>
                  <a:cubicBezTo>
                    <a:pt x="10849" y="15005"/>
                    <a:pt x="10806" y="15635"/>
                    <a:pt x="10764" y="16211"/>
                  </a:cubicBezTo>
                  <a:cubicBezTo>
                    <a:pt x="10710" y="16829"/>
                    <a:pt x="10625" y="17502"/>
                    <a:pt x="10443" y="18078"/>
                  </a:cubicBezTo>
                  <a:cubicBezTo>
                    <a:pt x="10401" y="17992"/>
                    <a:pt x="10358" y="17896"/>
                    <a:pt x="10358" y="17768"/>
                  </a:cubicBezTo>
                  <a:cubicBezTo>
                    <a:pt x="10315" y="17630"/>
                    <a:pt x="10315" y="17502"/>
                    <a:pt x="10315" y="17363"/>
                  </a:cubicBezTo>
                  <a:cubicBezTo>
                    <a:pt x="10315" y="17053"/>
                    <a:pt x="10315" y="16744"/>
                    <a:pt x="10273" y="16435"/>
                  </a:cubicBezTo>
                  <a:cubicBezTo>
                    <a:pt x="10230" y="15859"/>
                    <a:pt x="10091" y="15272"/>
                    <a:pt x="9867" y="14696"/>
                  </a:cubicBezTo>
                  <a:cubicBezTo>
                    <a:pt x="9782" y="14429"/>
                    <a:pt x="9643" y="14163"/>
                    <a:pt x="9515" y="13896"/>
                  </a:cubicBezTo>
                  <a:cubicBezTo>
                    <a:pt x="9377" y="13629"/>
                    <a:pt x="9206" y="13363"/>
                    <a:pt x="9025" y="13096"/>
                  </a:cubicBezTo>
                  <a:cubicBezTo>
                    <a:pt x="8801" y="12829"/>
                    <a:pt x="8630" y="12563"/>
                    <a:pt x="8491" y="12253"/>
                  </a:cubicBezTo>
                  <a:cubicBezTo>
                    <a:pt x="8406" y="11944"/>
                    <a:pt x="8310" y="11592"/>
                    <a:pt x="8267" y="11272"/>
                  </a:cubicBezTo>
                  <a:cubicBezTo>
                    <a:pt x="8225" y="10920"/>
                    <a:pt x="8225" y="10568"/>
                    <a:pt x="8225" y="10205"/>
                  </a:cubicBezTo>
                  <a:cubicBezTo>
                    <a:pt x="8225" y="9938"/>
                    <a:pt x="8267" y="9725"/>
                    <a:pt x="8267" y="9501"/>
                  </a:cubicBezTo>
                  <a:close/>
                  <a:moveTo>
                    <a:pt x="17111" y="14344"/>
                  </a:moveTo>
                  <a:cubicBezTo>
                    <a:pt x="17335" y="14365"/>
                    <a:pt x="17548" y="14365"/>
                    <a:pt x="17760" y="14365"/>
                  </a:cubicBezTo>
                  <a:cubicBezTo>
                    <a:pt x="17972" y="14365"/>
                    <a:pt x="18183" y="14365"/>
                    <a:pt x="18401" y="14387"/>
                  </a:cubicBezTo>
                  <a:cubicBezTo>
                    <a:pt x="19031" y="14387"/>
                    <a:pt x="19607" y="14472"/>
                    <a:pt x="20183" y="14696"/>
                  </a:cubicBezTo>
                  <a:cubicBezTo>
                    <a:pt x="20802" y="14877"/>
                    <a:pt x="21335" y="15187"/>
                    <a:pt x="21868" y="15496"/>
                  </a:cubicBezTo>
                  <a:cubicBezTo>
                    <a:pt x="22402" y="15859"/>
                    <a:pt x="22850" y="16253"/>
                    <a:pt x="23159" y="16787"/>
                  </a:cubicBezTo>
                  <a:cubicBezTo>
                    <a:pt x="23426" y="17278"/>
                    <a:pt x="23650" y="17811"/>
                    <a:pt x="23959" y="18259"/>
                  </a:cubicBezTo>
                  <a:lnTo>
                    <a:pt x="23735" y="18259"/>
                  </a:lnTo>
                  <a:cubicBezTo>
                    <a:pt x="23468" y="18259"/>
                    <a:pt x="23159" y="18206"/>
                    <a:pt x="22892" y="18120"/>
                  </a:cubicBezTo>
                  <a:cubicBezTo>
                    <a:pt x="22316" y="18035"/>
                    <a:pt x="21740" y="17854"/>
                    <a:pt x="21250" y="17544"/>
                  </a:cubicBezTo>
                  <a:cubicBezTo>
                    <a:pt x="20983" y="17363"/>
                    <a:pt x="20759" y="17192"/>
                    <a:pt x="20535" y="17011"/>
                  </a:cubicBezTo>
                  <a:cubicBezTo>
                    <a:pt x="20311" y="16787"/>
                    <a:pt x="20140" y="16520"/>
                    <a:pt x="19916" y="16296"/>
                  </a:cubicBezTo>
                  <a:cubicBezTo>
                    <a:pt x="19511" y="15859"/>
                    <a:pt x="19159" y="15368"/>
                    <a:pt x="18668" y="14963"/>
                  </a:cubicBezTo>
                  <a:cubicBezTo>
                    <a:pt x="18401" y="14792"/>
                    <a:pt x="18092" y="14611"/>
                    <a:pt x="17783" y="14525"/>
                  </a:cubicBezTo>
                  <a:cubicBezTo>
                    <a:pt x="17559" y="14472"/>
                    <a:pt x="17335" y="14429"/>
                    <a:pt x="17111" y="14344"/>
                  </a:cubicBezTo>
                  <a:close/>
                  <a:moveTo>
                    <a:pt x="16844" y="14344"/>
                  </a:moveTo>
                  <a:cubicBezTo>
                    <a:pt x="17068" y="14472"/>
                    <a:pt x="17335" y="14525"/>
                    <a:pt x="17559" y="14568"/>
                  </a:cubicBezTo>
                  <a:cubicBezTo>
                    <a:pt x="17825" y="14653"/>
                    <a:pt x="18092" y="14739"/>
                    <a:pt x="18359" y="14877"/>
                  </a:cubicBezTo>
                  <a:cubicBezTo>
                    <a:pt x="18849" y="15144"/>
                    <a:pt x="19244" y="15592"/>
                    <a:pt x="19607" y="16029"/>
                  </a:cubicBezTo>
                  <a:cubicBezTo>
                    <a:pt x="20002" y="16477"/>
                    <a:pt x="20364" y="16968"/>
                    <a:pt x="20802" y="17320"/>
                  </a:cubicBezTo>
                  <a:cubicBezTo>
                    <a:pt x="21207" y="17630"/>
                    <a:pt x="21698" y="17896"/>
                    <a:pt x="22231" y="18035"/>
                  </a:cubicBezTo>
                  <a:cubicBezTo>
                    <a:pt x="22540" y="18120"/>
                    <a:pt x="22807" y="18206"/>
                    <a:pt x="23116" y="18259"/>
                  </a:cubicBezTo>
                  <a:cubicBezTo>
                    <a:pt x="23298" y="18259"/>
                    <a:pt x="23426" y="18302"/>
                    <a:pt x="23564" y="18302"/>
                  </a:cubicBezTo>
                  <a:lnTo>
                    <a:pt x="23831" y="18302"/>
                  </a:lnTo>
                  <a:cubicBezTo>
                    <a:pt x="23831" y="18302"/>
                    <a:pt x="23874" y="18344"/>
                    <a:pt x="23917" y="18344"/>
                  </a:cubicBezTo>
                  <a:lnTo>
                    <a:pt x="24002" y="18344"/>
                  </a:lnTo>
                  <a:cubicBezTo>
                    <a:pt x="23554" y="18435"/>
                    <a:pt x="23106" y="18482"/>
                    <a:pt x="22661" y="18482"/>
                  </a:cubicBezTo>
                  <a:cubicBezTo>
                    <a:pt x="22004" y="18482"/>
                    <a:pt x="21352" y="18379"/>
                    <a:pt x="20716" y="18163"/>
                  </a:cubicBezTo>
                  <a:cubicBezTo>
                    <a:pt x="19564" y="17768"/>
                    <a:pt x="18497" y="16968"/>
                    <a:pt x="17825" y="15901"/>
                  </a:cubicBezTo>
                  <a:cubicBezTo>
                    <a:pt x="17473" y="15411"/>
                    <a:pt x="17207" y="14835"/>
                    <a:pt x="16844" y="14344"/>
                  </a:cubicBezTo>
                  <a:close/>
                  <a:moveTo>
                    <a:pt x="11830" y="12168"/>
                  </a:moveTo>
                  <a:cubicBezTo>
                    <a:pt x="11916" y="12296"/>
                    <a:pt x="12001" y="12435"/>
                    <a:pt x="12097" y="12605"/>
                  </a:cubicBezTo>
                  <a:cubicBezTo>
                    <a:pt x="12225" y="12829"/>
                    <a:pt x="12364" y="13011"/>
                    <a:pt x="12534" y="13235"/>
                  </a:cubicBezTo>
                  <a:cubicBezTo>
                    <a:pt x="12844" y="13672"/>
                    <a:pt x="13206" y="14077"/>
                    <a:pt x="13516" y="14525"/>
                  </a:cubicBezTo>
                  <a:cubicBezTo>
                    <a:pt x="13644" y="14739"/>
                    <a:pt x="13782" y="15005"/>
                    <a:pt x="13868" y="15229"/>
                  </a:cubicBezTo>
                  <a:cubicBezTo>
                    <a:pt x="14006" y="15496"/>
                    <a:pt x="14092" y="15763"/>
                    <a:pt x="14177" y="16029"/>
                  </a:cubicBezTo>
                  <a:cubicBezTo>
                    <a:pt x="14316" y="16563"/>
                    <a:pt x="14401" y="17139"/>
                    <a:pt x="14582" y="17672"/>
                  </a:cubicBezTo>
                  <a:cubicBezTo>
                    <a:pt x="14710" y="18035"/>
                    <a:pt x="14892" y="18387"/>
                    <a:pt x="15159" y="18654"/>
                  </a:cubicBezTo>
                  <a:cubicBezTo>
                    <a:pt x="14444" y="18078"/>
                    <a:pt x="13740" y="17406"/>
                    <a:pt x="13206" y="16605"/>
                  </a:cubicBezTo>
                  <a:cubicBezTo>
                    <a:pt x="12630" y="15720"/>
                    <a:pt x="12364" y="14653"/>
                    <a:pt x="12140" y="13629"/>
                  </a:cubicBezTo>
                  <a:cubicBezTo>
                    <a:pt x="12044" y="13139"/>
                    <a:pt x="11958" y="12659"/>
                    <a:pt x="11830" y="12168"/>
                  </a:cubicBezTo>
                  <a:close/>
                  <a:moveTo>
                    <a:pt x="11916" y="12125"/>
                  </a:moveTo>
                  <a:lnTo>
                    <a:pt x="11916" y="12125"/>
                  </a:lnTo>
                  <a:cubicBezTo>
                    <a:pt x="12801" y="12744"/>
                    <a:pt x="13601" y="13501"/>
                    <a:pt x="14316" y="14387"/>
                  </a:cubicBezTo>
                  <a:cubicBezTo>
                    <a:pt x="14668" y="14835"/>
                    <a:pt x="15031" y="15325"/>
                    <a:pt x="15244" y="15859"/>
                  </a:cubicBezTo>
                  <a:cubicBezTo>
                    <a:pt x="15468" y="16339"/>
                    <a:pt x="15607" y="16829"/>
                    <a:pt x="15649" y="17320"/>
                  </a:cubicBezTo>
                  <a:cubicBezTo>
                    <a:pt x="15692" y="17630"/>
                    <a:pt x="15692" y="17896"/>
                    <a:pt x="15692" y="18206"/>
                  </a:cubicBezTo>
                  <a:cubicBezTo>
                    <a:pt x="15692" y="18344"/>
                    <a:pt x="15649" y="18526"/>
                    <a:pt x="15649" y="18654"/>
                  </a:cubicBezTo>
                  <a:cubicBezTo>
                    <a:pt x="15649" y="18739"/>
                    <a:pt x="15649" y="18878"/>
                    <a:pt x="15607" y="18963"/>
                  </a:cubicBezTo>
                  <a:cubicBezTo>
                    <a:pt x="15201" y="18654"/>
                    <a:pt x="14892" y="18206"/>
                    <a:pt x="14710" y="17768"/>
                  </a:cubicBezTo>
                  <a:cubicBezTo>
                    <a:pt x="14497" y="17235"/>
                    <a:pt x="14401" y="16659"/>
                    <a:pt x="14273" y="16125"/>
                  </a:cubicBezTo>
                  <a:cubicBezTo>
                    <a:pt x="14230" y="15859"/>
                    <a:pt x="14134" y="15592"/>
                    <a:pt x="14006" y="15325"/>
                  </a:cubicBezTo>
                  <a:cubicBezTo>
                    <a:pt x="13910" y="15101"/>
                    <a:pt x="13782" y="14877"/>
                    <a:pt x="13644" y="14653"/>
                  </a:cubicBezTo>
                  <a:cubicBezTo>
                    <a:pt x="13377" y="14205"/>
                    <a:pt x="13068" y="13768"/>
                    <a:pt x="12716" y="13363"/>
                  </a:cubicBezTo>
                  <a:cubicBezTo>
                    <a:pt x="12534" y="13139"/>
                    <a:pt x="12364" y="12872"/>
                    <a:pt x="12225" y="12659"/>
                  </a:cubicBezTo>
                  <a:cubicBezTo>
                    <a:pt x="12140" y="12520"/>
                    <a:pt x="12044" y="12392"/>
                    <a:pt x="11958" y="12253"/>
                  </a:cubicBezTo>
                  <a:cubicBezTo>
                    <a:pt x="11958" y="12210"/>
                    <a:pt x="11916" y="12168"/>
                    <a:pt x="11916" y="12125"/>
                  </a:cubicBezTo>
                  <a:close/>
                  <a:moveTo>
                    <a:pt x="9403" y="0"/>
                  </a:moveTo>
                  <a:cubicBezTo>
                    <a:pt x="9367" y="0"/>
                    <a:pt x="9334" y="21"/>
                    <a:pt x="9334" y="71"/>
                  </a:cubicBezTo>
                  <a:cubicBezTo>
                    <a:pt x="9067" y="658"/>
                    <a:pt x="8673" y="1052"/>
                    <a:pt x="8267" y="1543"/>
                  </a:cubicBezTo>
                  <a:cubicBezTo>
                    <a:pt x="7915" y="1991"/>
                    <a:pt x="7606" y="2471"/>
                    <a:pt x="7382" y="3005"/>
                  </a:cubicBezTo>
                  <a:cubicBezTo>
                    <a:pt x="7158" y="3538"/>
                    <a:pt x="6977" y="4125"/>
                    <a:pt x="6934" y="4701"/>
                  </a:cubicBezTo>
                  <a:cubicBezTo>
                    <a:pt x="6891" y="5234"/>
                    <a:pt x="7030" y="5810"/>
                    <a:pt x="7115" y="6343"/>
                  </a:cubicBezTo>
                  <a:cubicBezTo>
                    <a:pt x="7243" y="7005"/>
                    <a:pt x="7382" y="7634"/>
                    <a:pt x="7467" y="8296"/>
                  </a:cubicBezTo>
                  <a:cubicBezTo>
                    <a:pt x="6401" y="7186"/>
                    <a:pt x="5472" y="5991"/>
                    <a:pt x="4715" y="4658"/>
                  </a:cubicBezTo>
                  <a:cubicBezTo>
                    <a:pt x="4043" y="3495"/>
                    <a:pt x="3563" y="2258"/>
                    <a:pt x="3296" y="967"/>
                  </a:cubicBezTo>
                  <a:cubicBezTo>
                    <a:pt x="3272" y="904"/>
                    <a:pt x="3223" y="878"/>
                    <a:pt x="3182" y="878"/>
                  </a:cubicBezTo>
                  <a:cubicBezTo>
                    <a:pt x="3132" y="878"/>
                    <a:pt x="3092" y="915"/>
                    <a:pt x="3115" y="967"/>
                  </a:cubicBezTo>
                  <a:cubicBezTo>
                    <a:pt x="3606" y="3325"/>
                    <a:pt x="4758" y="5458"/>
                    <a:pt x="6315" y="7271"/>
                  </a:cubicBezTo>
                  <a:cubicBezTo>
                    <a:pt x="6667" y="7720"/>
                    <a:pt x="7073" y="8168"/>
                    <a:pt x="7510" y="8605"/>
                  </a:cubicBezTo>
                  <a:lnTo>
                    <a:pt x="7467" y="8605"/>
                  </a:lnTo>
                  <a:cubicBezTo>
                    <a:pt x="7467" y="8562"/>
                    <a:pt x="7425" y="8520"/>
                    <a:pt x="7382" y="8520"/>
                  </a:cubicBezTo>
                  <a:cubicBezTo>
                    <a:pt x="6763" y="8658"/>
                    <a:pt x="6134" y="8744"/>
                    <a:pt x="5515" y="8829"/>
                  </a:cubicBezTo>
                  <a:cubicBezTo>
                    <a:pt x="4982" y="8925"/>
                    <a:pt x="4406" y="8968"/>
                    <a:pt x="3830" y="9138"/>
                  </a:cubicBezTo>
                  <a:cubicBezTo>
                    <a:pt x="3296" y="9320"/>
                    <a:pt x="2806" y="9672"/>
                    <a:pt x="2358" y="10034"/>
                  </a:cubicBezTo>
                  <a:cubicBezTo>
                    <a:pt x="1909" y="10429"/>
                    <a:pt x="1557" y="10834"/>
                    <a:pt x="1248" y="11325"/>
                  </a:cubicBezTo>
                  <a:cubicBezTo>
                    <a:pt x="843" y="11901"/>
                    <a:pt x="576" y="12520"/>
                    <a:pt x="43" y="12968"/>
                  </a:cubicBezTo>
                  <a:cubicBezTo>
                    <a:pt x="0" y="13011"/>
                    <a:pt x="0" y="13139"/>
                    <a:pt x="96" y="13139"/>
                  </a:cubicBezTo>
                  <a:cubicBezTo>
                    <a:pt x="471" y="13243"/>
                    <a:pt x="865" y="13289"/>
                    <a:pt x="1264" y="13289"/>
                  </a:cubicBezTo>
                  <a:cubicBezTo>
                    <a:pt x="2092" y="13289"/>
                    <a:pt x="2942" y="13089"/>
                    <a:pt x="3691" y="12787"/>
                  </a:cubicBezTo>
                  <a:cubicBezTo>
                    <a:pt x="4843" y="12338"/>
                    <a:pt x="5824" y="11592"/>
                    <a:pt x="6625" y="10610"/>
                  </a:cubicBezTo>
                  <a:cubicBezTo>
                    <a:pt x="7073" y="10034"/>
                    <a:pt x="7382" y="9405"/>
                    <a:pt x="7649" y="8744"/>
                  </a:cubicBezTo>
                  <a:cubicBezTo>
                    <a:pt x="7830" y="8925"/>
                    <a:pt x="8001" y="9053"/>
                    <a:pt x="8139" y="9234"/>
                  </a:cubicBezTo>
                  <a:lnTo>
                    <a:pt x="8139" y="9277"/>
                  </a:lnTo>
                  <a:cubicBezTo>
                    <a:pt x="8001" y="9938"/>
                    <a:pt x="7734" y="10653"/>
                    <a:pt x="7563" y="11325"/>
                  </a:cubicBezTo>
                  <a:cubicBezTo>
                    <a:pt x="7425" y="11986"/>
                    <a:pt x="7339" y="12659"/>
                    <a:pt x="7339" y="13363"/>
                  </a:cubicBezTo>
                  <a:cubicBezTo>
                    <a:pt x="7339" y="13992"/>
                    <a:pt x="7467" y="14611"/>
                    <a:pt x="7691" y="15187"/>
                  </a:cubicBezTo>
                  <a:cubicBezTo>
                    <a:pt x="7915" y="15805"/>
                    <a:pt x="8310" y="16339"/>
                    <a:pt x="8758" y="16829"/>
                  </a:cubicBezTo>
                  <a:cubicBezTo>
                    <a:pt x="8982" y="17096"/>
                    <a:pt x="9249" y="17363"/>
                    <a:pt x="9558" y="17587"/>
                  </a:cubicBezTo>
                  <a:cubicBezTo>
                    <a:pt x="9825" y="17854"/>
                    <a:pt x="10177" y="18078"/>
                    <a:pt x="10358" y="18387"/>
                  </a:cubicBezTo>
                  <a:cubicBezTo>
                    <a:pt x="10358" y="18430"/>
                    <a:pt x="10393" y="18451"/>
                    <a:pt x="10433" y="18451"/>
                  </a:cubicBezTo>
                  <a:cubicBezTo>
                    <a:pt x="10473" y="18451"/>
                    <a:pt x="10518" y="18430"/>
                    <a:pt x="10539" y="18387"/>
                  </a:cubicBezTo>
                  <a:cubicBezTo>
                    <a:pt x="10764" y="17811"/>
                    <a:pt x="10849" y="17139"/>
                    <a:pt x="10934" y="16520"/>
                  </a:cubicBezTo>
                  <a:cubicBezTo>
                    <a:pt x="10977" y="15901"/>
                    <a:pt x="11030" y="15229"/>
                    <a:pt x="10977" y="14611"/>
                  </a:cubicBezTo>
                  <a:cubicBezTo>
                    <a:pt x="10892" y="13992"/>
                    <a:pt x="10668" y="13363"/>
                    <a:pt x="10443" y="12787"/>
                  </a:cubicBezTo>
                  <a:cubicBezTo>
                    <a:pt x="10230" y="12168"/>
                    <a:pt x="9963" y="11538"/>
                    <a:pt x="9601" y="11005"/>
                  </a:cubicBezTo>
                  <a:cubicBezTo>
                    <a:pt x="9334" y="10525"/>
                    <a:pt x="9025" y="10120"/>
                    <a:pt x="8673" y="9672"/>
                  </a:cubicBezTo>
                  <a:lnTo>
                    <a:pt x="8673" y="9672"/>
                  </a:lnTo>
                  <a:cubicBezTo>
                    <a:pt x="9601" y="10472"/>
                    <a:pt x="10539" y="11186"/>
                    <a:pt x="11564" y="11805"/>
                  </a:cubicBezTo>
                  <a:lnTo>
                    <a:pt x="11564" y="11858"/>
                  </a:lnTo>
                  <a:lnTo>
                    <a:pt x="11564" y="11901"/>
                  </a:lnTo>
                  <a:cubicBezTo>
                    <a:pt x="11873" y="12968"/>
                    <a:pt x="12001" y="14035"/>
                    <a:pt x="12310" y="15059"/>
                  </a:cubicBezTo>
                  <a:cubicBezTo>
                    <a:pt x="12492" y="15592"/>
                    <a:pt x="12673" y="16125"/>
                    <a:pt x="12982" y="16563"/>
                  </a:cubicBezTo>
                  <a:cubicBezTo>
                    <a:pt x="13292" y="17096"/>
                    <a:pt x="13644" y="17544"/>
                    <a:pt x="14049" y="17939"/>
                  </a:cubicBezTo>
                  <a:cubicBezTo>
                    <a:pt x="14540" y="18387"/>
                    <a:pt x="15073" y="18835"/>
                    <a:pt x="15564" y="19230"/>
                  </a:cubicBezTo>
                  <a:cubicBezTo>
                    <a:pt x="15585" y="19251"/>
                    <a:pt x="15617" y="19262"/>
                    <a:pt x="15644" y="19262"/>
                  </a:cubicBezTo>
                  <a:cubicBezTo>
                    <a:pt x="15671" y="19262"/>
                    <a:pt x="15692" y="19251"/>
                    <a:pt x="15692" y="19230"/>
                  </a:cubicBezTo>
                  <a:cubicBezTo>
                    <a:pt x="15831" y="19006"/>
                    <a:pt x="15831" y="18696"/>
                    <a:pt x="15873" y="18430"/>
                  </a:cubicBezTo>
                  <a:lnTo>
                    <a:pt x="15873" y="17630"/>
                  </a:lnTo>
                  <a:cubicBezTo>
                    <a:pt x="15831" y="17096"/>
                    <a:pt x="15735" y="16563"/>
                    <a:pt x="15564" y="16072"/>
                  </a:cubicBezTo>
                  <a:cubicBezTo>
                    <a:pt x="15340" y="15496"/>
                    <a:pt x="15031" y="15005"/>
                    <a:pt x="14668" y="14525"/>
                  </a:cubicBezTo>
                  <a:cubicBezTo>
                    <a:pt x="14273" y="14035"/>
                    <a:pt x="13868" y="13544"/>
                    <a:pt x="13377" y="13096"/>
                  </a:cubicBezTo>
                  <a:cubicBezTo>
                    <a:pt x="13249" y="12968"/>
                    <a:pt x="13068" y="12829"/>
                    <a:pt x="12940" y="12659"/>
                  </a:cubicBezTo>
                  <a:lnTo>
                    <a:pt x="12940" y="12659"/>
                  </a:lnTo>
                  <a:cubicBezTo>
                    <a:pt x="14049" y="13320"/>
                    <a:pt x="15297" y="13853"/>
                    <a:pt x="16535" y="14259"/>
                  </a:cubicBezTo>
                  <a:lnTo>
                    <a:pt x="16535" y="14301"/>
                  </a:lnTo>
                  <a:cubicBezTo>
                    <a:pt x="16940" y="14792"/>
                    <a:pt x="17249" y="15368"/>
                    <a:pt x="17601" y="15901"/>
                  </a:cubicBezTo>
                  <a:cubicBezTo>
                    <a:pt x="17911" y="16435"/>
                    <a:pt x="18359" y="16925"/>
                    <a:pt x="18849" y="17320"/>
                  </a:cubicBezTo>
                  <a:cubicBezTo>
                    <a:pt x="19778" y="18078"/>
                    <a:pt x="20983" y="18568"/>
                    <a:pt x="22178" y="18654"/>
                  </a:cubicBezTo>
                  <a:cubicBezTo>
                    <a:pt x="22346" y="18664"/>
                    <a:pt x="22513" y="18670"/>
                    <a:pt x="22679" y="18670"/>
                  </a:cubicBezTo>
                  <a:cubicBezTo>
                    <a:pt x="23178" y="18670"/>
                    <a:pt x="23669" y="18622"/>
                    <a:pt x="24141" y="18526"/>
                  </a:cubicBezTo>
                  <a:cubicBezTo>
                    <a:pt x="24226" y="18472"/>
                    <a:pt x="24269" y="18387"/>
                    <a:pt x="24226" y="18344"/>
                  </a:cubicBezTo>
                  <a:cubicBezTo>
                    <a:pt x="23874" y="17854"/>
                    <a:pt x="23650" y="17320"/>
                    <a:pt x="23383" y="16787"/>
                  </a:cubicBezTo>
                  <a:cubicBezTo>
                    <a:pt x="23116" y="16253"/>
                    <a:pt x="22668" y="15805"/>
                    <a:pt x="22178" y="15453"/>
                  </a:cubicBezTo>
                  <a:cubicBezTo>
                    <a:pt x="21164" y="14792"/>
                    <a:pt x="19959" y="14301"/>
                    <a:pt x="18711" y="14205"/>
                  </a:cubicBezTo>
                  <a:cubicBezTo>
                    <a:pt x="18049" y="14163"/>
                    <a:pt x="17377" y="14205"/>
                    <a:pt x="16716" y="14120"/>
                  </a:cubicBezTo>
                  <a:cubicBezTo>
                    <a:pt x="15383" y="13725"/>
                    <a:pt x="14134" y="13139"/>
                    <a:pt x="12897" y="12435"/>
                  </a:cubicBezTo>
                  <a:lnTo>
                    <a:pt x="12897" y="12435"/>
                  </a:lnTo>
                  <a:cubicBezTo>
                    <a:pt x="13633" y="12667"/>
                    <a:pt x="14369" y="12795"/>
                    <a:pt x="15105" y="12795"/>
                  </a:cubicBezTo>
                  <a:cubicBezTo>
                    <a:pt x="15212" y="12795"/>
                    <a:pt x="15319" y="12792"/>
                    <a:pt x="15425" y="12787"/>
                  </a:cubicBezTo>
                  <a:cubicBezTo>
                    <a:pt x="16183" y="12744"/>
                    <a:pt x="16897" y="12563"/>
                    <a:pt x="17601" y="12338"/>
                  </a:cubicBezTo>
                  <a:cubicBezTo>
                    <a:pt x="18273" y="12168"/>
                    <a:pt x="18935" y="11901"/>
                    <a:pt x="19564" y="11592"/>
                  </a:cubicBezTo>
                  <a:cubicBezTo>
                    <a:pt x="19916" y="11410"/>
                    <a:pt x="20226" y="11186"/>
                    <a:pt x="20535" y="10920"/>
                  </a:cubicBezTo>
                  <a:cubicBezTo>
                    <a:pt x="20844" y="10696"/>
                    <a:pt x="21164" y="10386"/>
                    <a:pt x="21292" y="9992"/>
                  </a:cubicBezTo>
                  <a:cubicBezTo>
                    <a:pt x="21335" y="9938"/>
                    <a:pt x="21250" y="9853"/>
                    <a:pt x="21207" y="9853"/>
                  </a:cubicBezTo>
                  <a:cubicBezTo>
                    <a:pt x="21123" y="9873"/>
                    <a:pt x="21041" y="9881"/>
                    <a:pt x="20962" y="9881"/>
                  </a:cubicBezTo>
                  <a:cubicBezTo>
                    <a:pt x="20700" y="9881"/>
                    <a:pt x="20463" y="9790"/>
                    <a:pt x="20226" y="9725"/>
                  </a:cubicBezTo>
                  <a:cubicBezTo>
                    <a:pt x="19874" y="9629"/>
                    <a:pt x="19564" y="9544"/>
                    <a:pt x="19201" y="9501"/>
                  </a:cubicBezTo>
                  <a:cubicBezTo>
                    <a:pt x="18901" y="9457"/>
                    <a:pt x="18599" y="9434"/>
                    <a:pt x="18296" y="9434"/>
                  </a:cubicBezTo>
                  <a:cubicBezTo>
                    <a:pt x="17932" y="9434"/>
                    <a:pt x="17568" y="9468"/>
                    <a:pt x="17207" y="9544"/>
                  </a:cubicBezTo>
                  <a:cubicBezTo>
                    <a:pt x="15916" y="9810"/>
                    <a:pt x="14764" y="10525"/>
                    <a:pt x="13644" y="11144"/>
                  </a:cubicBezTo>
                  <a:cubicBezTo>
                    <a:pt x="13158" y="11440"/>
                    <a:pt x="12582" y="11707"/>
                    <a:pt x="12011" y="11707"/>
                  </a:cubicBezTo>
                  <a:cubicBezTo>
                    <a:pt x="11904" y="11707"/>
                    <a:pt x="11797" y="11697"/>
                    <a:pt x="11692" y="11677"/>
                  </a:cubicBezTo>
                  <a:cubicBezTo>
                    <a:pt x="11030" y="11229"/>
                    <a:pt x="10358" y="10792"/>
                    <a:pt x="9739" y="10301"/>
                  </a:cubicBezTo>
                  <a:cubicBezTo>
                    <a:pt x="9377" y="10034"/>
                    <a:pt x="9067" y="9768"/>
                    <a:pt x="8715" y="9458"/>
                  </a:cubicBezTo>
                  <a:lnTo>
                    <a:pt x="8715" y="9458"/>
                  </a:lnTo>
                  <a:cubicBezTo>
                    <a:pt x="8897" y="9544"/>
                    <a:pt x="9110" y="9586"/>
                    <a:pt x="9291" y="9672"/>
                  </a:cubicBezTo>
                  <a:cubicBezTo>
                    <a:pt x="9601" y="9768"/>
                    <a:pt x="9963" y="9853"/>
                    <a:pt x="10315" y="9896"/>
                  </a:cubicBezTo>
                  <a:cubicBezTo>
                    <a:pt x="10455" y="9914"/>
                    <a:pt x="10594" y="9923"/>
                    <a:pt x="10733" y="9923"/>
                  </a:cubicBezTo>
                  <a:cubicBezTo>
                    <a:pt x="11305" y="9923"/>
                    <a:pt x="11874" y="9783"/>
                    <a:pt x="12449" y="9672"/>
                  </a:cubicBezTo>
                  <a:cubicBezTo>
                    <a:pt x="13825" y="9362"/>
                    <a:pt x="15244" y="8829"/>
                    <a:pt x="16364" y="7944"/>
                  </a:cubicBezTo>
                  <a:cubicBezTo>
                    <a:pt x="17025" y="7453"/>
                    <a:pt x="17559" y="6791"/>
                    <a:pt x="17911" y="6034"/>
                  </a:cubicBezTo>
                  <a:cubicBezTo>
                    <a:pt x="17954" y="5956"/>
                    <a:pt x="17898" y="5884"/>
                    <a:pt x="17853" y="5884"/>
                  </a:cubicBezTo>
                  <a:cubicBezTo>
                    <a:pt x="17843" y="5884"/>
                    <a:pt x="17833" y="5888"/>
                    <a:pt x="17825" y="5895"/>
                  </a:cubicBezTo>
                  <a:cubicBezTo>
                    <a:pt x="17680" y="5935"/>
                    <a:pt x="17542" y="5949"/>
                    <a:pt x="17408" y="5949"/>
                  </a:cubicBezTo>
                  <a:cubicBezTo>
                    <a:pt x="17216" y="5949"/>
                    <a:pt x="17032" y="5920"/>
                    <a:pt x="16844" y="5895"/>
                  </a:cubicBezTo>
                  <a:cubicBezTo>
                    <a:pt x="16492" y="5810"/>
                    <a:pt x="16183" y="5767"/>
                    <a:pt x="15873" y="5725"/>
                  </a:cubicBezTo>
                  <a:cubicBezTo>
                    <a:pt x="15586" y="5702"/>
                    <a:pt x="15301" y="5689"/>
                    <a:pt x="15016" y="5689"/>
                  </a:cubicBezTo>
                  <a:cubicBezTo>
                    <a:pt x="14634" y="5689"/>
                    <a:pt x="14253" y="5712"/>
                    <a:pt x="13868" y="5767"/>
                  </a:cubicBezTo>
                  <a:cubicBezTo>
                    <a:pt x="12534" y="5991"/>
                    <a:pt x="11244" y="6567"/>
                    <a:pt x="10134" y="7367"/>
                  </a:cubicBezTo>
                  <a:cubicBezTo>
                    <a:pt x="9782" y="7634"/>
                    <a:pt x="9473" y="7858"/>
                    <a:pt x="9206" y="8168"/>
                  </a:cubicBezTo>
                  <a:cubicBezTo>
                    <a:pt x="8897" y="8434"/>
                    <a:pt x="8630" y="8744"/>
                    <a:pt x="8267" y="9010"/>
                  </a:cubicBezTo>
                  <a:cubicBezTo>
                    <a:pt x="8267" y="9010"/>
                    <a:pt x="8267" y="9053"/>
                    <a:pt x="8225" y="9053"/>
                  </a:cubicBezTo>
                  <a:cubicBezTo>
                    <a:pt x="8097" y="8925"/>
                    <a:pt x="7958" y="8744"/>
                    <a:pt x="7777" y="8605"/>
                  </a:cubicBezTo>
                  <a:cubicBezTo>
                    <a:pt x="8801" y="7762"/>
                    <a:pt x="9558" y="6695"/>
                    <a:pt x="9963" y="5458"/>
                  </a:cubicBezTo>
                  <a:cubicBezTo>
                    <a:pt x="10358" y="4338"/>
                    <a:pt x="10443" y="3143"/>
                    <a:pt x="10230" y="1991"/>
                  </a:cubicBezTo>
                  <a:cubicBezTo>
                    <a:pt x="10091" y="1319"/>
                    <a:pt x="9867" y="604"/>
                    <a:pt x="9473" y="28"/>
                  </a:cubicBezTo>
                  <a:cubicBezTo>
                    <a:pt x="9455" y="11"/>
                    <a:pt x="9428" y="0"/>
                    <a:pt x="9403"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9" name="Google Shape;2079;p41"/>
          <p:cNvGrpSpPr/>
          <p:nvPr/>
        </p:nvGrpSpPr>
        <p:grpSpPr>
          <a:xfrm rot="10182283" flipH="1">
            <a:off x="2245241" y="4296778"/>
            <a:ext cx="360656" cy="334689"/>
            <a:chOff x="3727968" y="4824570"/>
            <a:chExt cx="232110" cy="215382"/>
          </a:xfrm>
        </p:grpSpPr>
        <p:sp>
          <p:nvSpPr>
            <p:cNvPr id="2080" name="Google Shape;2080;p41"/>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1"/>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1"/>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8"/>
        <p:cNvGrpSpPr/>
        <p:nvPr/>
      </p:nvGrpSpPr>
      <p:grpSpPr>
        <a:xfrm>
          <a:off x="0" y="0"/>
          <a:ext cx="0" cy="0"/>
          <a:chOff x="0" y="0"/>
          <a:chExt cx="0" cy="0"/>
        </a:xfrm>
      </p:grpSpPr>
      <p:sp>
        <p:nvSpPr>
          <p:cNvPr id="2109" name="Google Shape;2109;p42"/>
          <p:cNvSpPr txBox="1">
            <a:spLocks noGrp="1"/>
          </p:cNvSpPr>
          <p:nvPr>
            <p:ph type="title"/>
          </p:nvPr>
        </p:nvSpPr>
        <p:spPr>
          <a:xfrm>
            <a:off x="2340288" y="1874522"/>
            <a:ext cx="4043111" cy="47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ID" dirty="0">
                <a:solidFill>
                  <a:schemeClr val="lt1"/>
                </a:solidFill>
              </a:rPr>
              <a:t>ANY QUESTION ?</a:t>
            </a:r>
          </a:p>
        </p:txBody>
      </p:sp>
      <p:grpSp>
        <p:nvGrpSpPr>
          <p:cNvPr id="2123" name="Google Shape;2123;p42"/>
          <p:cNvGrpSpPr/>
          <p:nvPr/>
        </p:nvGrpSpPr>
        <p:grpSpPr>
          <a:xfrm rot="10182283" flipH="1">
            <a:off x="3488450" y="4356428"/>
            <a:ext cx="360656" cy="334689"/>
            <a:chOff x="3727968" y="4824570"/>
            <a:chExt cx="232110" cy="215382"/>
          </a:xfrm>
        </p:grpSpPr>
        <p:sp>
          <p:nvSpPr>
            <p:cNvPr id="2124" name="Google Shape;2124;p4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42"/>
          <p:cNvGrpSpPr/>
          <p:nvPr/>
        </p:nvGrpSpPr>
        <p:grpSpPr>
          <a:xfrm rot="-9383884" flipH="1">
            <a:off x="7094721" y="1445773"/>
            <a:ext cx="360647" cy="334683"/>
            <a:chOff x="3727968" y="4824570"/>
            <a:chExt cx="232110" cy="215382"/>
          </a:xfrm>
        </p:grpSpPr>
        <p:sp>
          <p:nvSpPr>
            <p:cNvPr id="2128" name="Google Shape;2128;p4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1" name="Google Shape;2131;p42"/>
          <p:cNvGrpSpPr/>
          <p:nvPr/>
        </p:nvGrpSpPr>
        <p:grpSpPr>
          <a:xfrm rot="-8543841">
            <a:off x="7236160" y="972983"/>
            <a:ext cx="1038268" cy="1312558"/>
            <a:chOff x="6307166" y="2297017"/>
            <a:chExt cx="992375" cy="1254541"/>
          </a:xfrm>
        </p:grpSpPr>
        <p:sp>
          <p:nvSpPr>
            <p:cNvPr id="2132" name="Google Shape;2132;p42"/>
            <p:cNvSpPr/>
            <p:nvPr/>
          </p:nvSpPr>
          <p:spPr>
            <a:xfrm>
              <a:off x="6307166" y="2297017"/>
              <a:ext cx="992375" cy="1254541"/>
            </a:xfrm>
            <a:custGeom>
              <a:avLst/>
              <a:gdLst/>
              <a:ahLst/>
              <a:cxnLst/>
              <a:rect l="l" t="t" r="r" b="b"/>
              <a:pathLst>
                <a:path w="23484" h="29688" extrusionOk="0">
                  <a:moveTo>
                    <a:pt x="10230" y="0"/>
                  </a:moveTo>
                  <a:lnTo>
                    <a:pt x="8310" y="310"/>
                  </a:lnTo>
                  <a:lnTo>
                    <a:pt x="6892" y="2582"/>
                  </a:lnTo>
                  <a:lnTo>
                    <a:pt x="6401" y="4353"/>
                  </a:lnTo>
                  <a:lnTo>
                    <a:pt x="2849" y="6315"/>
                  </a:lnTo>
                  <a:cubicBezTo>
                    <a:pt x="2849" y="6315"/>
                    <a:pt x="1376" y="8140"/>
                    <a:pt x="1291" y="8225"/>
                  </a:cubicBezTo>
                  <a:cubicBezTo>
                    <a:pt x="1206" y="8268"/>
                    <a:pt x="0" y="11382"/>
                    <a:pt x="0" y="11382"/>
                  </a:cubicBezTo>
                  <a:lnTo>
                    <a:pt x="534" y="17602"/>
                  </a:lnTo>
                  <a:lnTo>
                    <a:pt x="2977" y="22445"/>
                  </a:lnTo>
                  <a:lnTo>
                    <a:pt x="7340" y="26754"/>
                  </a:lnTo>
                  <a:lnTo>
                    <a:pt x="11959" y="29208"/>
                  </a:lnTo>
                  <a:lnTo>
                    <a:pt x="17292" y="29688"/>
                  </a:lnTo>
                  <a:cubicBezTo>
                    <a:pt x="17292" y="29688"/>
                    <a:pt x="22007" y="29026"/>
                    <a:pt x="21965" y="28984"/>
                  </a:cubicBezTo>
                  <a:cubicBezTo>
                    <a:pt x="21912" y="28889"/>
                    <a:pt x="23484" y="26487"/>
                    <a:pt x="23428" y="26487"/>
                  </a:cubicBezTo>
                  <a:lnTo>
                    <a:pt x="23428" y="26487"/>
                  </a:lnTo>
                  <a:cubicBezTo>
                    <a:pt x="23428" y="26487"/>
                    <a:pt x="23427" y="26487"/>
                    <a:pt x="23426" y="26488"/>
                  </a:cubicBezTo>
                  <a:cubicBezTo>
                    <a:pt x="23425" y="26488"/>
                    <a:pt x="23424" y="26488"/>
                    <a:pt x="23423" y="26488"/>
                  </a:cubicBezTo>
                  <a:cubicBezTo>
                    <a:pt x="23323" y="26488"/>
                    <a:pt x="22402" y="23821"/>
                    <a:pt x="22402" y="23821"/>
                  </a:cubicBezTo>
                  <a:lnTo>
                    <a:pt x="18231" y="22007"/>
                  </a:lnTo>
                  <a:lnTo>
                    <a:pt x="12097" y="18978"/>
                  </a:lnTo>
                  <a:lnTo>
                    <a:pt x="9825" y="14935"/>
                  </a:lnTo>
                  <a:lnTo>
                    <a:pt x="9334" y="11020"/>
                  </a:lnTo>
                  <a:lnTo>
                    <a:pt x="10273" y="6219"/>
                  </a:lnTo>
                  <a:lnTo>
                    <a:pt x="11916" y="4043"/>
                  </a:lnTo>
                  <a:lnTo>
                    <a:pt x="12716" y="2091"/>
                  </a:lnTo>
                  <a:lnTo>
                    <a:pt x="10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2"/>
            <p:cNvSpPr/>
            <p:nvPr/>
          </p:nvSpPr>
          <p:spPr>
            <a:xfrm>
              <a:off x="6360713" y="2395661"/>
              <a:ext cx="820220" cy="1085079"/>
            </a:xfrm>
            <a:custGeom>
              <a:avLst/>
              <a:gdLst/>
              <a:ahLst/>
              <a:cxnLst/>
              <a:rect l="l" t="t" r="r" b="b"/>
              <a:pathLst>
                <a:path w="20888" h="27633" extrusionOk="0">
                  <a:moveTo>
                    <a:pt x="8490" y="1"/>
                  </a:moveTo>
                  <a:cubicBezTo>
                    <a:pt x="8053" y="1"/>
                    <a:pt x="7647" y="252"/>
                    <a:pt x="7425" y="651"/>
                  </a:cubicBezTo>
                  <a:cubicBezTo>
                    <a:pt x="7158" y="1142"/>
                    <a:pt x="7116" y="1718"/>
                    <a:pt x="6977" y="2305"/>
                  </a:cubicBezTo>
                  <a:cubicBezTo>
                    <a:pt x="6753" y="2924"/>
                    <a:pt x="6486" y="3542"/>
                    <a:pt x="5953" y="3990"/>
                  </a:cubicBezTo>
                  <a:cubicBezTo>
                    <a:pt x="5420" y="4438"/>
                    <a:pt x="4715" y="4748"/>
                    <a:pt x="4086" y="5100"/>
                  </a:cubicBezTo>
                  <a:cubicBezTo>
                    <a:pt x="3553" y="5452"/>
                    <a:pt x="3019" y="5815"/>
                    <a:pt x="2582" y="6305"/>
                  </a:cubicBezTo>
                  <a:cubicBezTo>
                    <a:pt x="1686" y="7233"/>
                    <a:pt x="1067" y="8385"/>
                    <a:pt x="715" y="9633"/>
                  </a:cubicBezTo>
                  <a:cubicBezTo>
                    <a:pt x="0" y="12034"/>
                    <a:pt x="310" y="14658"/>
                    <a:pt x="1067" y="17015"/>
                  </a:cubicBezTo>
                  <a:cubicBezTo>
                    <a:pt x="1867" y="19415"/>
                    <a:pt x="3286" y="21634"/>
                    <a:pt x="5110" y="23416"/>
                  </a:cubicBezTo>
                  <a:cubicBezTo>
                    <a:pt x="5558" y="23810"/>
                    <a:pt x="6049" y="24216"/>
                    <a:pt x="6529" y="24610"/>
                  </a:cubicBezTo>
                  <a:cubicBezTo>
                    <a:pt x="8716" y="26168"/>
                    <a:pt x="11244" y="27192"/>
                    <a:pt x="13911" y="27501"/>
                  </a:cubicBezTo>
                  <a:cubicBezTo>
                    <a:pt x="14482" y="27587"/>
                    <a:pt x="15069" y="27632"/>
                    <a:pt x="15658" y="27632"/>
                  </a:cubicBezTo>
                  <a:cubicBezTo>
                    <a:pt x="16312" y="27632"/>
                    <a:pt x="16967" y="27577"/>
                    <a:pt x="17602" y="27459"/>
                  </a:cubicBezTo>
                  <a:cubicBezTo>
                    <a:pt x="18178" y="27320"/>
                    <a:pt x="18754" y="27149"/>
                    <a:pt x="19330" y="26840"/>
                  </a:cubicBezTo>
                  <a:cubicBezTo>
                    <a:pt x="19863" y="26573"/>
                    <a:pt x="20450" y="26168"/>
                    <a:pt x="20663" y="25592"/>
                  </a:cubicBezTo>
                  <a:cubicBezTo>
                    <a:pt x="20887" y="25059"/>
                    <a:pt x="20845" y="24440"/>
                    <a:pt x="20535" y="23949"/>
                  </a:cubicBezTo>
                  <a:cubicBezTo>
                    <a:pt x="20354" y="23682"/>
                    <a:pt x="20045" y="23501"/>
                    <a:pt x="19778" y="23320"/>
                  </a:cubicBezTo>
                  <a:cubicBezTo>
                    <a:pt x="19511" y="23149"/>
                    <a:pt x="19202" y="22968"/>
                    <a:pt x="18893" y="22840"/>
                  </a:cubicBezTo>
                  <a:cubicBezTo>
                    <a:pt x="17644" y="22168"/>
                    <a:pt x="16311" y="21720"/>
                    <a:pt x="14978" y="21240"/>
                  </a:cubicBezTo>
                  <a:cubicBezTo>
                    <a:pt x="13730" y="20749"/>
                    <a:pt x="12492" y="20173"/>
                    <a:pt x="11425" y="19277"/>
                  </a:cubicBezTo>
                  <a:cubicBezTo>
                    <a:pt x="10359" y="18349"/>
                    <a:pt x="9516" y="17101"/>
                    <a:pt x="8844" y="15853"/>
                  </a:cubicBezTo>
                  <a:cubicBezTo>
                    <a:pt x="8182" y="14658"/>
                    <a:pt x="7649" y="13410"/>
                    <a:pt x="7510" y="12034"/>
                  </a:cubicBezTo>
                  <a:cubicBezTo>
                    <a:pt x="7382" y="10743"/>
                    <a:pt x="7553" y="9452"/>
                    <a:pt x="7649" y="8172"/>
                  </a:cubicBezTo>
                  <a:cubicBezTo>
                    <a:pt x="7692" y="7543"/>
                    <a:pt x="7692" y="6881"/>
                    <a:pt x="7734" y="6252"/>
                  </a:cubicBezTo>
                  <a:cubicBezTo>
                    <a:pt x="7777" y="5590"/>
                    <a:pt x="7916" y="4918"/>
                    <a:pt x="8225" y="4342"/>
                  </a:cubicBezTo>
                  <a:cubicBezTo>
                    <a:pt x="8353" y="4033"/>
                    <a:pt x="8534" y="3724"/>
                    <a:pt x="8716" y="3457"/>
                  </a:cubicBezTo>
                  <a:cubicBezTo>
                    <a:pt x="8929" y="3148"/>
                    <a:pt x="9110" y="2838"/>
                    <a:pt x="9335" y="2572"/>
                  </a:cubicBezTo>
                  <a:cubicBezTo>
                    <a:pt x="9516" y="2305"/>
                    <a:pt x="9783" y="2081"/>
                    <a:pt x="9996" y="1814"/>
                  </a:cubicBezTo>
                  <a:cubicBezTo>
                    <a:pt x="10135" y="1633"/>
                    <a:pt x="10316" y="1324"/>
                    <a:pt x="10135" y="1057"/>
                  </a:cubicBezTo>
                  <a:cubicBezTo>
                    <a:pt x="9996" y="790"/>
                    <a:pt x="9687" y="566"/>
                    <a:pt x="9420" y="385"/>
                  </a:cubicBezTo>
                  <a:cubicBezTo>
                    <a:pt x="9249" y="257"/>
                    <a:pt x="8982" y="118"/>
                    <a:pt x="8758" y="33"/>
                  </a:cubicBezTo>
                  <a:cubicBezTo>
                    <a:pt x="8668" y="11"/>
                    <a:pt x="8579" y="1"/>
                    <a:pt x="8490" y="1"/>
                  </a:cubicBezTo>
                  <a:close/>
                </a:path>
              </a:pathLst>
            </a:custGeom>
            <a:solidFill>
              <a:srgbClr val="E02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2"/>
            <p:cNvSpPr/>
            <p:nvPr/>
          </p:nvSpPr>
          <p:spPr>
            <a:xfrm>
              <a:off x="6344810" y="2376420"/>
              <a:ext cx="820612" cy="1085903"/>
            </a:xfrm>
            <a:custGeom>
              <a:avLst/>
              <a:gdLst/>
              <a:ahLst/>
              <a:cxnLst/>
              <a:rect l="l" t="t" r="r" b="b"/>
              <a:pathLst>
                <a:path w="20898" h="27654" extrusionOk="0">
                  <a:moveTo>
                    <a:pt x="8493" y="0"/>
                  </a:moveTo>
                  <a:cubicBezTo>
                    <a:pt x="8066" y="0"/>
                    <a:pt x="7689" y="253"/>
                    <a:pt x="7467" y="661"/>
                  </a:cubicBezTo>
                  <a:cubicBezTo>
                    <a:pt x="7201" y="1141"/>
                    <a:pt x="7158" y="1771"/>
                    <a:pt x="6987" y="2304"/>
                  </a:cubicBezTo>
                  <a:cubicBezTo>
                    <a:pt x="6806" y="2923"/>
                    <a:pt x="6497" y="3542"/>
                    <a:pt x="5963" y="3990"/>
                  </a:cubicBezTo>
                  <a:cubicBezTo>
                    <a:pt x="5430" y="4480"/>
                    <a:pt x="4758" y="4747"/>
                    <a:pt x="4096" y="5099"/>
                  </a:cubicBezTo>
                  <a:cubicBezTo>
                    <a:pt x="3563" y="5462"/>
                    <a:pt x="3030" y="5856"/>
                    <a:pt x="2582" y="6305"/>
                  </a:cubicBezTo>
                  <a:cubicBezTo>
                    <a:pt x="1696" y="7233"/>
                    <a:pt x="1067" y="8395"/>
                    <a:pt x="715" y="9633"/>
                  </a:cubicBezTo>
                  <a:cubicBezTo>
                    <a:pt x="0" y="12033"/>
                    <a:pt x="320" y="14657"/>
                    <a:pt x="1067" y="17015"/>
                  </a:cubicBezTo>
                  <a:cubicBezTo>
                    <a:pt x="1867" y="19415"/>
                    <a:pt x="3296" y="21634"/>
                    <a:pt x="5120" y="23415"/>
                  </a:cubicBezTo>
                  <a:cubicBezTo>
                    <a:pt x="5558" y="23863"/>
                    <a:pt x="6049" y="24258"/>
                    <a:pt x="6539" y="24610"/>
                  </a:cubicBezTo>
                  <a:cubicBezTo>
                    <a:pt x="8715" y="26210"/>
                    <a:pt x="11297" y="27191"/>
                    <a:pt x="13921" y="27543"/>
                  </a:cubicBezTo>
                  <a:cubicBezTo>
                    <a:pt x="14507" y="27609"/>
                    <a:pt x="15095" y="27653"/>
                    <a:pt x="15679" y="27653"/>
                  </a:cubicBezTo>
                  <a:cubicBezTo>
                    <a:pt x="16328" y="27653"/>
                    <a:pt x="16972" y="27598"/>
                    <a:pt x="17601" y="27458"/>
                  </a:cubicBezTo>
                  <a:cubicBezTo>
                    <a:pt x="18188" y="27330"/>
                    <a:pt x="18807" y="27149"/>
                    <a:pt x="19340" y="26882"/>
                  </a:cubicBezTo>
                  <a:cubicBezTo>
                    <a:pt x="19874" y="26573"/>
                    <a:pt x="20450" y="26167"/>
                    <a:pt x="20674" y="25591"/>
                  </a:cubicBezTo>
                  <a:cubicBezTo>
                    <a:pt x="20898" y="25058"/>
                    <a:pt x="20855" y="24439"/>
                    <a:pt x="20535" y="23991"/>
                  </a:cubicBezTo>
                  <a:cubicBezTo>
                    <a:pt x="20364" y="23682"/>
                    <a:pt x="20098" y="23500"/>
                    <a:pt x="19788" y="23330"/>
                  </a:cubicBezTo>
                  <a:cubicBezTo>
                    <a:pt x="19522" y="23148"/>
                    <a:pt x="19202" y="22967"/>
                    <a:pt x="18935" y="22839"/>
                  </a:cubicBezTo>
                  <a:cubicBezTo>
                    <a:pt x="17655" y="22167"/>
                    <a:pt x="16321" y="21730"/>
                    <a:pt x="15031" y="21239"/>
                  </a:cubicBezTo>
                  <a:cubicBezTo>
                    <a:pt x="13740" y="20748"/>
                    <a:pt x="12492" y="20172"/>
                    <a:pt x="11468" y="19276"/>
                  </a:cubicBezTo>
                  <a:cubicBezTo>
                    <a:pt x="10358" y="18348"/>
                    <a:pt x="9558" y="17100"/>
                    <a:pt x="8854" y="15862"/>
                  </a:cubicBezTo>
                  <a:cubicBezTo>
                    <a:pt x="8182" y="14700"/>
                    <a:pt x="7649" y="13409"/>
                    <a:pt x="7521" y="12076"/>
                  </a:cubicBezTo>
                  <a:cubicBezTo>
                    <a:pt x="7382" y="10795"/>
                    <a:pt x="7563" y="9505"/>
                    <a:pt x="7649" y="8214"/>
                  </a:cubicBezTo>
                  <a:cubicBezTo>
                    <a:pt x="7691" y="7542"/>
                    <a:pt x="7734" y="6923"/>
                    <a:pt x="7787" y="6262"/>
                  </a:cubicBezTo>
                  <a:cubicBezTo>
                    <a:pt x="7830" y="5590"/>
                    <a:pt x="7958" y="4971"/>
                    <a:pt x="8225" y="4342"/>
                  </a:cubicBezTo>
                  <a:cubicBezTo>
                    <a:pt x="8406" y="4032"/>
                    <a:pt x="8587" y="3723"/>
                    <a:pt x="8758" y="3456"/>
                  </a:cubicBezTo>
                  <a:cubicBezTo>
                    <a:pt x="8939" y="3147"/>
                    <a:pt x="9121" y="2838"/>
                    <a:pt x="9334" y="2571"/>
                  </a:cubicBezTo>
                  <a:cubicBezTo>
                    <a:pt x="9515" y="2304"/>
                    <a:pt x="9782" y="2080"/>
                    <a:pt x="10006" y="1856"/>
                  </a:cubicBezTo>
                  <a:cubicBezTo>
                    <a:pt x="10188" y="1632"/>
                    <a:pt x="10316" y="1323"/>
                    <a:pt x="10188" y="1056"/>
                  </a:cubicBezTo>
                  <a:cubicBezTo>
                    <a:pt x="10006" y="789"/>
                    <a:pt x="9697" y="565"/>
                    <a:pt x="9473" y="395"/>
                  </a:cubicBezTo>
                  <a:cubicBezTo>
                    <a:pt x="9249" y="256"/>
                    <a:pt x="9025" y="128"/>
                    <a:pt x="8758" y="32"/>
                  </a:cubicBezTo>
                  <a:cubicBezTo>
                    <a:pt x="8668" y="11"/>
                    <a:pt x="8580" y="0"/>
                    <a:pt x="8493" y="0"/>
                  </a:cubicBezTo>
                  <a:close/>
                </a:path>
              </a:pathLst>
            </a:custGeom>
            <a:solidFill>
              <a:srgbClr val="FDD7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2"/>
            <p:cNvSpPr/>
            <p:nvPr/>
          </p:nvSpPr>
          <p:spPr>
            <a:xfrm>
              <a:off x="6372847" y="2394405"/>
              <a:ext cx="787156" cy="1065681"/>
            </a:xfrm>
            <a:custGeom>
              <a:avLst/>
              <a:gdLst/>
              <a:ahLst/>
              <a:cxnLst/>
              <a:rect l="l" t="t" r="r" b="b"/>
              <a:pathLst>
                <a:path w="20046" h="27139" extrusionOk="0">
                  <a:moveTo>
                    <a:pt x="3977" y="5180"/>
                  </a:moveTo>
                  <a:cubicBezTo>
                    <a:pt x="4182" y="5180"/>
                    <a:pt x="4386" y="5269"/>
                    <a:pt x="4534" y="5441"/>
                  </a:cubicBezTo>
                  <a:cubicBezTo>
                    <a:pt x="4759" y="5750"/>
                    <a:pt x="4716" y="6199"/>
                    <a:pt x="4406" y="6465"/>
                  </a:cubicBezTo>
                  <a:cubicBezTo>
                    <a:pt x="4264" y="6584"/>
                    <a:pt x="4099" y="6641"/>
                    <a:pt x="3939" y="6641"/>
                  </a:cubicBezTo>
                  <a:cubicBezTo>
                    <a:pt x="3740" y="6641"/>
                    <a:pt x="3549" y="6552"/>
                    <a:pt x="3425" y="6380"/>
                  </a:cubicBezTo>
                  <a:cubicBezTo>
                    <a:pt x="3158" y="6071"/>
                    <a:pt x="3201" y="5622"/>
                    <a:pt x="3510" y="5356"/>
                  </a:cubicBezTo>
                  <a:cubicBezTo>
                    <a:pt x="3648" y="5237"/>
                    <a:pt x="3813" y="5180"/>
                    <a:pt x="3977" y="5180"/>
                  </a:cubicBezTo>
                  <a:close/>
                  <a:moveTo>
                    <a:pt x="2516" y="9223"/>
                  </a:moveTo>
                  <a:cubicBezTo>
                    <a:pt x="2721" y="9223"/>
                    <a:pt x="2925" y="9312"/>
                    <a:pt x="3073" y="9484"/>
                  </a:cubicBezTo>
                  <a:cubicBezTo>
                    <a:pt x="3286" y="9804"/>
                    <a:pt x="3244" y="10241"/>
                    <a:pt x="2934" y="10508"/>
                  </a:cubicBezTo>
                  <a:cubicBezTo>
                    <a:pt x="2804" y="10602"/>
                    <a:pt x="2650" y="10649"/>
                    <a:pt x="2495" y="10649"/>
                  </a:cubicBezTo>
                  <a:cubicBezTo>
                    <a:pt x="2281" y="10649"/>
                    <a:pt x="2065" y="10560"/>
                    <a:pt x="1910" y="10380"/>
                  </a:cubicBezTo>
                  <a:cubicBezTo>
                    <a:pt x="1686" y="10071"/>
                    <a:pt x="1740" y="9623"/>
                    <a:pt x="2049" y="9399"/>
                  </a:cubicBezTo>
                  <a:cubicBezTo>
                    <a:pt x="2187" y="9280"/>
                    <a:pt x="2352" y="9223"/>
                    <a:pt x="2516" y="9223"/>
                  </a:cubicBezTo>
                  <a:close/>
                  <a:moveTo>
                    <a:pt x="6944" y="22016"/>
                  </a:moveTo>
                  <a:cubicBezTo>
                    <a:pt x="7165" y="22016"/>
                    <a:pt x="7381" y="22106"/>
                    <a:pt x="7511" y="22285"/>
                  </a:cubicBezTo>
                  <a:cubicBezTo>
                    <a:pt x="7777" y="22605"/>
                    <a:pt x="7735" y="23042"/>
                    <a:pt x="7425" y="23266"/>
                  </a:cubicBezTo>
                  <a:cubicBezTo>
                    <a:pt x="7288" y="23385"/>
                    <a:pt x="7123" y="23442"/>
                    <a:pt x="6959" y="23442"/>
                  </a:cubicBezTo>
                  <a:cubicBezTo>
                    <a:pt x="6753" y="23442"/>
                    <a:pt x="6549" y="23353"/>
                    <a:pt x="6401" y="23181"/>
                  </a:cubicBezTo>
                  <a:cubicBezTo>
                    <a:pt x="6135" y="22872"/>
                    <a:pt x="6177" y="22424"/>
                    <a:pt x="6487" y="22157"/>
                  </a:cubicBezTo>
                  <a:cubicBezTo>
                    <a:pt x="6621" y="22063"/>
                    <a:pt x="6784" y="22016"/>
                    <a:pt x="6944" y="22016"/>
                  </a:cubicBezTo>
                  <a:close/>
                  <a:moveTo>
                    <a:pt x="11850" y="24029"/>
                  </a:moveTo>
                  <a:cubicBezTo>
                    <a:pt x="12055" y="24029"/>
                    <a:pt x="12259" y="24119"/>
                    <a:pt x="12407" y="24290"/>
                  </a:cubicBezTo>
                  <a:cubicBezTo>
                    <a:pt x="12674" y="24600"/>
                    <a:pt x="12578" y="25048"/>
                    <a:pt x="12311" y="25315"/>
                  </a:cubicBezTo>
                  <a:cubicBezTo>
                    <a:pt x="12175" y="25432"/>
                    <a:pt x="12003" y="25490"/>
                    <a:pt x="11834" y="25490"/>
                  </a:cubicBezTo>
                  <a:cubicBezTo>
                    <a:pt x="11621" y="25490"/>
                    <a:pt x="11412" y="25397"/>
                    <a:pt x="11287" y="25219"/>
                  </a:cubicBezTo>
                  <a:cubicBezTo>
                    <a:pt x="11020" y="24909"/>
                    <a:pt x="11074" y="24472"/>
                    <a:pt x="11383" y="24205"/>
                  </a:cubicBezTo>
                  <a:cubicBezTo>
                    <a:pt x="11521" y="24087"/>
                    <a:pt x="11686" y="24029"/>
                    <a:pt x="11850" y="24029"/>
                  </a:cubicBezTo>
                  <a:close/>
                  <a:moveTo>
                    <a:pt x="16640" y="24780"/>
                  </a:moveTo>
                  <a:cubicBezTo>
                    <a:pt x="16849" y="24780"/>
                    <a:pt x="17057" y="24873"/>
                    <a:pt x="17207" y="25048"/>
                  </a:cubicBezTo>
                  <a:cubicBezTo>
                    <a:pt x="17421" y="25357"/>
                    <a:pt x="17378" y="25805"/>
                    <a:pt x="17069" y="26072"/>
                  </a:cubicBezTo>
                  <a:cubicBezTo>
                    <a:pt x="16934" y="26188"/>
                    <a:pt x="16773" y="26244"/>
                    <a:pt x="16616" y="26244"/>
                  </a:cubicBezTo>
                  <a:cubicBezTo>
                    <a:pt x="16412" y="26244"/>
                    <a:pt x="16214" y="26150"/>
                    <a:pt x="16087" y="25976"/>
                  </a:cubicBezTo>
                  <a:cubicBezTo>
                    <a:pt x="15821" y="25667"/>
                    <a:pt x="15874" y="25176"/>
                    <a:pt x="16183" y="24952"/>
                  </a:cubicBezTo>
                  <a:cubicBezTo>
                    <a:pt x="16318" y="24836"/>
                    <a:pt x="16479" y="24780"/>
                    <a:pt x="16640" y="24780"/>
                  </a:cubicBezTo>
                  <a:close/>
                  <a:moveTo>
                    <a:pt x="7905" y="1"/>
                  </a:moveTo>
                  <a:cubicBezTo>
                    <a:pt x="7777" y="1"/>
                    <a:pt x="7644" y="22"/>
                    <a:pt x="7511" y="65"/>
                  </a:cubicBezTo>
                  <a:cubicBezTo>
                    <a:pt x="7287" y="203"/>
                    <a:pt x="7116" y="470"/>
                    <a:pt x="7020" y="737"/>
                  </a:cubicBezTo>
                  <a:cubicBezTo>
                    <a:pt x="6849" y="1132"/>
                    <a:pt x="6807" y="1622"/>
                    <a:pt x="6668" y="2070"/>
                  </a:cubicBezTo>
                  <a:cubicBezTo>
                    <a:pt x="6799" y="1958"/>
                    <a:pt x="6954" y="1908"/>
                    <a:pt x="7106" y="1908"/>
                  </a:cubicBezTo>
                  <a:cubicBezTo>
                    <a:pt x="7316" y="1908"/>
                    <a:pt x="7520" y="2001"/>
                    <a:pt x="7649" y="2156"/>
                  </a:cubicBezTo>
                  <a:cubicBezTo>
                    <a:pt x="7916" y="2465"/>
                    <a:pt x="7873" y="2956"/>
                    <a:pt x="7553" y="3180"/>
                  </a:cubicBezTo>
                  <a:cubicBezTo>
                    <a:pt x="7417" y="3297"/>
                    <a:pt x="7256" y="3355"/>
                    <a:pt x="7095" y="3355"/>
                  </a:cubicBezTo>
                  <a:cubicBezTo>
                    <a:pt x="6891" y="3355"/>
                    <a:pt x="6689" y="3263"/>
                    <a:pt x="6540" y="3084"/>
                  </a:cubicBezTo>
                  <a:cubicBezTo>
                    <a:pt x="6444" y="2998"/>
                    <a:pt x="6401" y="2913"/>
                    <a:pt x="6401" y="2774"/>
                  </a:cubicBezTo>
                  <a:cubicBezTo>
                    <a:pt x="6177" y="3222"/>
                    <a:pt x="5911" y="3574"/>
                    <a:pt x="5559" y="3884"/>
                  </a:cubicBezTo>
                  <a:cubicBezTo>
                    <a:pt x="5068" y="4374"/>
                    <a:pt x="4406" y="4641"/>
                    <a:pt x="3820" y="5004"/>
                  </a:cubicBezTo>
                  <a:cubicBezTo>
                    <a:pt x="2934" y="5484"/>
                    <a:pt x="2177" y="6156"/>
                    <a:pt x="1601" y="6913"/>
                  </a:cubicBezTo>
                  <a:cubicBezTo>
                    <a:pt x="1694" y="6884"/>
                    <a:pt x="1788" y="6869"/>
                    <a:pt x="1879" y="6869"/>
                  </a:cubicBezTo>
                  <a:cubicBezTo>
                    <a:pt x="2089" y="6869"/>
                    <a:pt x="2287" y="6951"/>
                    <a:pt x="2444" y="7137"/>
                  </a:cubicBezTo>
                  <a:cubicBezTo>
                    <a:pt x="2710" y="7447"/>
                    <a:pt x="2668" y="7884"/>
                    <a:pt x="2358" y="8151"/>
                  </a:cubicBezTo>
                  <a:cubicBezTo>
                    <a:pt x="2221" y="8269"/>
                    <a:pt x="2047" y="8327"/>
                    <a:pt x="1877" y="8327"/>
                  </a:cubicBezTo>
                  <a:cubicBezTo>
                    <a:pt x="1665" y="8327"/>
                    <a:pt x="1459" y="8237"/>
                    <a:pt x="1334" y="8065"/>
                  </a:cubicBezTo>
                  <a:cubicBezTo>
                    <a:pt x="1206" y="7937"/>
                    <a:pt x="1153" y="7756"/>
                    <a:pt x="1153" y="7617"/>
                  </a:cubicBezTo>
                  <a:cubicBezTo>
                    <a:pt x="1153" y="7617"/>
                    <a:pt x="1153" y="7671"/>
                    <a:pt x="1110" y="7671"/>
                  </a:cubicBezTo>
                  <a:cubicBezTo>
                    <a:pt x="534" y="8737"/>
                    <a:pt x="182" y="9975"/>
                    <a:pt x="43" y="11180"/>
                  </a:cubicBezTo>
                  <a:cubicBezTo>
                    <a:pt x="86" y="11138"/>
                    <a:pt x="139" y="11084"/>
                    <a:pt x="182" y="11042"/>
                  </a:cubicBezTo>
                  <a:cubicBezTo>
                    <a:pt x="309" y="10950"/>
                    <a:pt x="467" y="10904"/>
                    <a:pt x="624" y="10904"/>
                  </a:cubicBezTo>
                  <a:cubicBezTo>
                    <a:pt x="849" y="10904"/>
                    <a:pt x="1074" y="10998"/>
                    <a:pt x="1206" y="11180"/>
                  </a:cubicBezTo>
                  <a:cubicBezTo>
                    <a:pt x="1473" y="11490"/>
                    <a:pt x="1420" y="11938"/>
                    <a:pt x="1110" y="12151"/>
                  </a:cubicBezTo>
                  <a:cubicBezTo>
                    <a:pt x="973" y="12270"/>
                    <a:pt x="808" y="12327"/>
                    <a:pt x="643" y="12327"/>
                  </a:cubicBezTo>
                  <a:cubicBezTo>
                    <a:pt x="438" y="12327"/>
                    <a:pt x="234" y="12237"/>
                    <a:pt x="86" y="12066"/>
                  </a:cubicBezTo>
                  <a:cubicBezTo>
                    <a:pt x="43" y="12023"/>
                    <a:pt x="43" y="12023"/>
                    <a:pt x="1" y="11980"/>
                  </a:cubicBezTo>
                  <a:lnTo>
                    <a:pt x="1" y="11980"/>
                  </a:lnTo>
                  <a:cubicBezTo>
                    <a:pt x="1" y="12642"/>
                    <a:pt x="43" y="13314"/>
                    <a:pt x="139" y="13975"/>
                  </a:cubicBezTo>
                  <a:cubicBezTo>
                    <a:pt x="182" y="13932"/>
                    <a:pt x="225" y="13890"/>
                    <a:pt x="268" y="13804"/>
                  </a:cubicBezTo>
                  <a:cubicBezTo>
                    <a:pt x="397" y="13710"/>
                    <a:pt x="559" y="13663"/>
                    <a:pt x="720" y="13663"/>
                  </a:cubicBezTo>
                  <a:cubicBezTo>
                    <a:pt x="942" y="13663"/>
                    <a:pt x="1162" y="13753"/>
                    <a:pt x="1292" y="13932"/>
                  </a:cubicBezTo>
                  <a:cubicBezTo>
                    <a:pt x="1558" y="14242"/>
                    <a:pt x="1516" y="14690"/>
                    <a:pt x="1206" y="14956"/>
                  </a:cubicBezTo>
                  <a:cubicBezTo>
                    <a:pt x="1073" y="15047"/>
                    <a:pt x="905" y="15092"/>
                    <a:pt x="737" y="15092"/>
                  </a:cubicBezTo>
                  <a:cubicBezTo>
                    <a:pt x="569" y="15092"/>
                    <a:pt x="401" y="15047"/>
                    <a:pt x="268" y="14956"/>
                  </a:cubicBezTo>
                  <a:lnTo>
                    <a:pt x="268" y="14956"/>
                  </a:lnTo>
                  <a:cubicBezTo>
                    <a:pt x="534" y="16109"/>
                    <a:pt x="940" y="17218"/>
                    <a:pt x="1420" y="18285"/>
                  </a:cubicBezTo>
                  <a:cubicBezTo>
                    <a:pt x="1420" y="18114"/>
                    <a:pt x="1516" y="17975"/>
                    <a:pt x="1686" y="17847"/>
                  </a:cubicBezTo>
                  <a:cubicBezTo>
                    <a:pt x="1805" y="17729"/>
                    <a:pt x="1968" y="17671"/>
                    <a:pt x="2132" y="17671"/>
                  </a:cubicBezTo>
                  <a:cubicBezTo>
                    <a:pt x="2337" y="17671"/>
                    <a:pt x="2543" y="17761"/>
                    <a:pt x="2668" y="17933"/>
                  </a:cubicBezTo>
                  <a:cubicBezTo>
                    <a:pt x="2934" y="18242"/>
                    <a:pt x="2892" y="18690"/>
                    <a:pt x="2582" y="18957"/>
                  </a:cubicBezTo>
                  <a:cubicBezTo>
                    <a:pt x="2457" y="19058"/>
                    <a:pt x="2292" y="19116"/>
                    <a:pt x="2132" y="19116"/>
                  </a:cubicBezTo>
                  <a:cubicBezTo>
                    <a:pt x="2005" y="19116"/>
                    <a:pt x="1881" y="19080"/>
                    <a:pt x="1782" y="18999"/>
                  </a:cubicBezTo>
                  <a:lnTo>
                    <a:pt x="1782" y="18999"/>
                  </a:lnTo>
                  <a:cubicBezTo>
                    <a:pt x="2273" y="19981"/>
                    <a:pt x="2892" y="20909"/>
                    <a:pt x="3606" y="21752"/>
                  </a:cubicBezTo>
                  <a:cubicBezTo>
                    <a:pt x="3606" y="21538"/>
                    <a:pt x="3692" y="21357"/>
                    <a:pt x="3873" y="21218"/>
                  </a:cubicBezTo>
                  <a:cubicBezTo>
                    <a:pt x="4008" y="21102"/>
                    <a:pt x="4167" y="21047"/>
                    <a:pt x="4326" y="21047"/>
                  </a:cubicBezTo>
                  <a:cubicBezTo>
                    <a:pt x="4531" y="21047"/>
                    <a:pt x="4736" y="21140"/>
                    <a:pt x="4887" y="21314"/>
                  </a:cubicBezTo>
                  <a:cubicBezTo>
                    <a:pt x="5111" y="21624"/>
                    <a:pt x="5068" y="22072"/>
                    <a:pt x="4759" y="22338"/>
                  </a:cubicBezTo>
                  <a:cubicBezTo>
                    <a:pt x="4620" y="22466"/>
                    <a:pt x="4449" y="22509"/>
                    <a:pt x="4268" y="22509"/>
                  </a:cubicBezTo>
                  <a:cubicBezTo>
                    <a:pt x="4844" y="23085"/>
                    <a:pt x="5473" y="23672"/>
                    <a:pt x="6135" y="24152"/>
                  </a:cubicBezTo>
                  <a:cubicBezTo>
                    <a:pt x="6668" y="24557"/>
                    <a:pt x="7244" y="24909"/>
                    <a:pt x="7820" y="25219"/>
                  </a:cubicBezTo>
                  <a:cubicBezTo>
                    <a:pt x="7959" y="25315"/>
                    <a:pt x="8140" y="25400"/>
                    <a:pt x="8268" y="25443"/>
                  </a:cubicBezTo>
                  <a:cubicBezTo>
                    <a:pt x="8183" y="25176"/>
                    <a:pt x="8268" y="24866"/>
                    <a:pt x="8492" y="24642"/>
                  </a:cubicBezTo>
                  <a:cubicBezTo>
                    <a:pt x="8619" y="24551"/>
                    <a:pt x="8769" y="24505"/>
                    <a:pt x="8921" y="24505"/>
                  </a:cubicBezTo>
                  <a:cubicBezTo>
                    <a:pt x="9139" y="24505"/>
                    <a:pt x="9359" y="24599"/>
                    <a:pt x="9516" y="24781"/>
                  </a:cubicBezTo>
                  <a:cubicBezTo>
                    <a:pt x="9783" y="25091"/>
                    <a:pt x="9740" y="25539"/>
                    <a:pt x="9420" y="25752"/>
                  </a:cubicBezTo>
                  <a:cubicBezTo>
                    <a:pt x="9335" y="25848"/>
                    <a:pt x="9292" y="25848"/>
                    <a:pt x="9207" y="25891"/>
                  </a:cubicBezTo>
                  <a:cubicBezTo>
                    <a:pt x="10626" y="26509"/>
                    <a:pt x="12140" y="26915"/>
                    <a:pt x="13687" y="27043"/>
                  </a:cubicBezTo>
                  <a:cubicBezTo>
                    <a:pt x="13602" y="27000"/>
                    <a:pt x="13559" y="26957"/>
                    <a:pt x="13474" y="26872"/>
                  </a:cubicBezTo>
                  <a:cubicBezTo>
                    <a:pt x="13250" y="26552"/>
                    <a:pt x="13293" y="26115"/>
                    <a:pt x="13602" y="25848"/>
                  </a:cubicBezTo>
                  <a:cubicBezTo>
                    <a:pt x="13714" y="25754"/>
                    <a:pt x="13865" y="25707"/>
                    <a:pt x="14020" y="25707"/>
                  </a:cubicBezTo>
                  <a:cubicBezTo>
                    <a:pt x="14234" y="25707"/>
                    <a:pt x="14453" y="25796"/>
                    <a:pt x="14583" y="25976"/>
                  </a:cubicBezTo>
                  <a:cubicBezTo>
                    <a:pt x="14850" y="26285"/>
                    <a:pt x="14807" y="26733"/>
                    <a:pt x="14487" y="27000"/>
                  </a:cubicBezTo>
                  <a:cubicBezTo>
                    <a:pt x="14402" y="27043"/>
                    <a:pt x="14359" y="27085"/>
                    <a:pt x="14274" y="27085"/>
                  </a:cubicBezTo>
                  <a:cubicBezTo>
                    <a:pt x="14541" y="27139"/>
                    <a:pt x="14807" y="27139"/>
                    <a:pt x="15117" y="27139"/>
                  </a:cubicBezTo>
                  <a:cubicBezTo>
                    <a:pt x="16311" y="27139"/>
                    <a:pt x="17517" y="26957"/>
                    <a:pt x="18626" y="26424"/>
                  </a:cubicBezTo>
                  <a:cubicBezTo>
                    <a:pt x="18978" y="26200"/>
                    <a:pt x="19384" y="25976"/>
                    <a:pt x="19650" y="25624"/>
                  </a:cubicBezTo>
                  <a:lnTo>
                    <a:pt x="19650" y="25624"/>
                  </a:lnTo>
                  <a:cubicBezTo>
                    <a:pt x="19549" y="25693"/>
                    <a:pt x="19428" y="25728"/>
                    <a:pt x="19304" y="25728"/>
                  </a:cubicBezTo>
                  <a:cubicBezTo>
                    <a:pt x="19102" y="25728"/>
                    <a:pt x="18893" y="25634"/>
                    <a:pt x="18754" y="25443"/>
                  </a:cubicBezTo>
                  <a:cubicBezTo>
                    <a:pt x="18488" y="25133"/>
                    <a:pt x="18541" y="24685"/>
                    <a:pt x="18850" y="24472"/>
                  </a:cubicBezTo>
                  <a:cubicBezTo>
                    <a:pt x="18988" y="24353"/>
                    <a:pt x="19153" y="24296"/>
                    <a:pt x="19317" y="24296"/>
                  </a:cubicBezTo>
                  <a:cubicBezTo>
                    <a:pt x="19522" y="24296"/>
                    <a:pt x="19726" y="24385"/>
                    <a:pt x="19874" y="24557"/>
                  </a:cubicBezTo>
                  <a:cubicBezTo>
                    <a:pt x="19960" y="24642"/>
                    <a:pt x="20002" y="24781"/>
                    <a:pt x="20002" y="24866"/>
                  </a:cubicBezTo>
                  <a:cubicBezTo>
                    <a:pt x="20045" y="24685"/>
                    <a:pt x="20002" y="24472"/>
                    <a:pt x="19960" y="24290"/>
                  </a:cubicBezTo>
                  <a:cubicBezTo>
                    <a:pt x="19874" y="24109"/>
                    <a:pt x="19693" y="24024"/>
                    <a:pt x="19512" y="23938"/>
                  </a:cubicBezTo>
                  <a:cubicBezTo>
                    <a:pt x="19021" y="23714"/>
                    <a:pt x="18488" y="23672"/>
                    <a:pt x="17954" y="23618"/>
                  </a:cubicBezTo>
                  <a:cubicBezTo>
                    <a:pt x="17474" y="23576"/>
                    <a:pt x="16941" y="23533"/>
                    <a:pt x="16450" y="23533"/>
                  </a:cubicBezTo>
                  <a:cubicBezTo>
                    <a:pt x="15959" y="23490"/>
                    <a:pt x="15469" y="23448"/>
                    <a:pt x="14978" y="23405"/>
                  </a:cubicBezTo>
                  <a:lnTo>
                    <a:pt x="14978" y="23405"/>
                  </a:lnTo>
                  <a:cubicBezTo>
                    <a:pt x="15021" y="23448"/>
                    <a:pt x="15117" y="23490"/>
                    <a:pt x="15159" y="23533"/>
                  </a:cubicBezTo>
                  <a:cubicBezTo>
                    <a:pt x="15383" y="23842"/>
                    <a:pt x="15341" y="24290"/>
                    <a:pt x="15021" y="24557"/>
                  </a:cubicBezTo>
                  <a:cubicBezTo>
                    <a:pt x="14895" y="24665"/>
                    <a:pt x="14748" y="24716"/>
                    <a:pt x="14600" y="24716"/>
                  </a:cubicBezTo>
                  <a:cubicBezTo>
                    <a:pt x="14384" y="24716"/>
                    <a:pt x="14166" y="24608"/>
                    <a:pt x="14007" y="24418"/>
                  </a:cubicBezTo>
                  <a:cubicBezTo>
                    <a:pt x="13783" y="24152"/>
                    <a:pt x="13826" y="23672"/>
                    <a:pt x="14135" y="23448"/>
                  </a:cubicBezTo>
                  <a:cubicBezTo>
                    <a:pt x="14178" y="23405"/>
                    <a:pt x="14221" y="23352"/>
                    <a:pt x="14317" y="23309"/>
                  </a:cubicBezTo>
                  <a:cubicBezTo>
                    <a:pt x="14007" y="23309"/>
                    <a:pt x="13741" y="23266"/>
                    <a:pt x="13421" y="23224"/>
                  </a:cubicBezTo>
                  <a:cubicBezTo>
                    <a:pt x="12268" y="23085"/>
                    <a:pt x="11116" y="22872"/>
                    <a:pt x="10007" y="22466"/>
                  </a:cubicBezTo>
                  <a:lnTo>
                    <a:pt x="10007" y="22466"/>
                  </a:lnTo>
                  <a:cubicBezTo>
                    <a:pt x="10220" y="22733"/>
                    <a:pt x="10135" y="23181"/>
                    <a:pt x="9868" y="23448"/>
                  </a:cubicBezTo>
                  <a:cubicBezTo>
                    <a:pt x="9741" y="23540"/>
                    <a:pt x="9591" y="23585"/>
                    <a:pt x="9439" y="23585"/>
                  </a:cubicBezTo>
                  <a:cubicBezTo>
                    <a:pt x="9222" y="23585"/>
                    <a:pt x="9001" y="23491"/>
                    <a:pt x="8844" y="23309"/>
                  </a:cubicBezTo>
                  <a:cubicBezTo>
                    <a:pt x="8577" y="23000"/>
                    <a:pt x="8620" y="22552"/>
                    <a:pt x="8940" y="22285"/>
                  </a:cubicBezTo>
                  <a:cubicBezTo>
                    <a:pt x="9068" y="22242"/>
                    <a:pt x="9154" y="22200"/>
                    <a:pt x="9250" y="22157"/>
                  </a:cubicBezTo>
                  <a:cubicBezTo>
                    <a:pt x="8759" y="21933"/>
                    <a:pt x="8268" y="21666"/>
                    <a:pt x="7820" y="21357"/>
                  </a:cubicBezTo>
                  <a:cubicBezTo>
                    <a:pt x="7020" y="20824"/>
                    <a:pt x="6316" y="20205"/>
                    <a:pt x="5687" y="19490"/>
                  </a:cubicBezTo>
                  <a:lnTo>
                    <a:pt x="5687" y="19490"/>
                  </a:lnTo>
                  <a:cubicBezTo>
                    <a:pt x="5783" y="19757"/>
                    <a:pt x="5687" y="20023"/>
                    <a:pt x="5473" y="20205"/>
                  </a:cubicBezTo>
                  <a:cubicBezTo>
                    <a:pt x="5341" y="20293"/>
                    <a:pt x="5189" y="20337"/>
                    <a:pt x="5037" y="20337"/>
                  </a:cubicBezTo>
                  <a:cubicBezTo>
                    <a:pt x="4821" y="20337"/>
                    <a:pt x="4606" y="20248"/>
                    <a:pt x="4449" y="20066"/>
                  </a:cubicBezTo>
                  <a:cubicBezTo>
                    <a:pt x="4182" y="19757"/>
                    <a:pt x="4225" y="19309"/>
                    <a:pt x="4534" y="19085"/>
                  </a:cubicBezTo>
                  <a:cubicBezTo>
                    <a:pt x="4684" y="18971"/>
                    <a:pt x="4871" y="18914"/>
                    <a:pt x="5046" y="18914"/>
                  </a:cubicBezTo>
                  <a:cubicBezTo>
                    <a:pt x="5133" y="18914"/>
                    <a:pt x="5217" y="18928"/>
                    <a:pt x="5292" y="18957"/>
                  </a:cubicBezTo>
                  <a:cubicBezTo>
                    <a:pt x="4673" y="18157"/>
                    <a:pt x="4140" y="17271"/>
                    <a:pt x="3820" y="16290"/>
                  </a:cubicBezTo>
                  <a:cubicBezTo>
                    <a:pt x="3777" y="16290"/>
                    <a:pt x="3777" y="16247"/>
                    <a:pt x="3777" y="16205"/>
                  </a:cubicBezTo>
                  <a:cubicBezTo>
                    <a:pt x="3777" y="16418"/>
                    <a:pt x="3692" y="16599"/>
                    <a:pt x="3510" y="16738"/>
                  </a:cubicBezTo>
                  <a:cubicBezTo>
                    <a:pt x="3376" y="16854"/>
                    <a:pt x="3215" y="16910"/>
                    <a:pt x="3054" y="16910"/>
                  </a:cubicBezTo>
                  <a:cubicBezTo>
                    <a:pt x="2845" y="16910"/>
                    <a:pt x="2637" y="16817"/>
                    <a:pt x="2486" y="16642"/>
                  </a:cubicBezTo>
                  <a:cubicBezTo>
                    <a:pt x="2220" y="16333"/>
                    <a:pt x="2316" y="15885"/>
                    <a:pt x="2582" y="15618"/>
                  </a:cubicBezTo>
                  <a:cubicBezTo>
                    <a:pt x="2717" y="15502"/>
                    <a:pt x="2886" y="15446"/>
                    <a:pt x="3053" y="15446"/>
                  </a:cubicBezTo>
                  <a:cubicBezTo>
                    <a:pt x="3269" y="15446"/>
                    <a:pt x="3480" y="15539"/>
                    <a:pt x="3606" y="15714"/>
                  </a:cubicBezTo>
                  <a:cubicBezTo>
                    <a:pt x="3606" y="15757"/>
                    <a:pt x="3649" y="15757"/>
                    <a:pt x="3649" y="15757"/>
                  </a:cubicBezTo>
                  <a:cubicBezTo>
                    <a:pt x="3425" y="14956"/>
                    <a:pt x="3340" y="14114"/>
                    <a:pt x="3425" y="13271"/>
                  </a:cubicBezTo>
                  <a:lnTo>
                    <a:pt x="3425" y="13047"/>
                  </a:lnTo>
                  <a:cubicBezTo>
                    <a:pt x="3382" y="13132"/>
                    <a:pt x="3340" y="13218"/>
                    <a:pt x="3244" y="13314"/>
                  </a:cubicBezTo>
                  <a:cubicBezTo>
                    <a:pt x="3117" y="13406"/>
                    <a:pt x="2967" y="13451"/>
                    <a:pt x="2815" y="13451"/>
                  </a:cubicBezTo>
                  <a:cubicBezTo>
                    <a:pt x="2597" y="13451"/>
                    <a:pt x="2377" y="13357"/>
                    <a:pt x="2220" y="13175"/>
                  </a:cubicBezTo>
                  <a:cubicBezTo>
                    <a:pt x="2006" y="12866"/>
                    <a:pt x="2049" y="12418"/>
                    <a:pt x="2358" y="12151"/>
                  </a:cubicBezTo>
                  <a:cubicBezTo>
                    <a:pt x="2486" y="12063"/>
                    <a:pt x="2638" y="12018"/>
                    <a:pt x="2790" y="12018"/>
                  </a:cubicBezTo>
                  <a:cubicBezTo>
                    <a:pt x="3007" y="12018"/>
                    <a:pt x="3226" y="12108"/>
                    <a:pt x="3382" y="12290"/>
                  </a:cubicBezTo>
                  <a:cubicBezTo>
                    <a:pt x="3425" y="12375"/>
                    <a:pt x="3468" y="12471"/>
                    <a:pt x="3510" y="12599"/>
                  </a:cubicBezTo>
                  <a:cubicBezTo>
                    <a:pt x="3649" y="11714"/>
                    <a:pt x="3916" y="10871"/>
                    <a:pt x="4182" y="10071"/>
                  </a:cubicBezTo>
                  <a:cubicBezTo>
                    <a:pt x="4353" y="9580"/>
                    <a:pt x="4534" y="9132"/>
                    <a:pt x="4716" y="8684"/>
                  </a:cubicBezTo>
                  <a:lnTo>
                    <a:pt x="4716" y="8684"/>
                  </a:lnTo>
                  <a:cubicBezTo>
                    <a:pt x="4597" y="8803"/>
                    <a:pt x="4434" y="8860"/>
                    <a:pt x="4270" y="8860"/>
                  </a:cubicBezTo>
                  <a:cubicBezTo>
                    <a:pt x="4065" y="8860"/>
                    <a:pt x="3859" y="8770"/>
                    <a:pt x="3734" y="8599"/>
                  </a:cubicBezTo>
                  <a:cubicBezTo>
                    <a:pt x="3468" y="8289"/>
                    <a:pt x="3510" y="7841"/>
                    <a:pt x="3820" y="7575"/>
                  </a:cubicBezTo>
                  <a:cubicBezTo>
                    <a:pt x="3961" y="7457"/>
                    <a:pt x="4125" y="7400"/>
                    <a:pt x="4287" y="7400"/>
                  </a:cubicBezTo>
                  <a:cubicBezTo>
                    <a:pt x="4492" y="7400"/>
                    <a:pt x="4695" y="7492"/>
                    <a:pt x="4844" y="7671"/>
                  </a:cubicBezTo>
                  <a:cubicBezTo>
                    <a:pt x="4983" y="7799"/>
                    <a:pt x="5025" y="7980"/>
                    <a:pt x="5025" y="8151"/>
                  </a:cubicBezTo>
                  <a:cubicBezTo>
                    <a:pt x="5207" y="7799"/>
                    <a:pt x="5420" y="7404"/>
                    <a:pt x="5644" y="7041"/>
                  </a:cubicBezTo>
                  <a:cubicBezTo>
                    <a:pt x="6007" y="6604"/>
                    <a:pt x="6359" y="6113"/>
                    <a:pt x="6668" y="5622"/>
                  </a:cubicBezTo>
                  <a:lnTo>
                    <a:pt x="6668" y="5622"/>
                  </a:lnTo>
                  <a:cubicBezTo>
                    <a:pt x="6549" y="5709"/>
                    <a:pt x="6416" y="5747"/>
                    <a:pt x="6285" y="5747"/>
                  </a:cubicBezTo>
                  <a:cubicBezTo>
                    <a:pt x="6075" y="5747"/>
                    <a:pt x="5871" y="5648"/>
                    <a:pt x="5740" y="5484"/>
                  </a:cubicBezTo>
                  <a:cubicBezTo>
                    <a:pt x="5473" y="5174"/>
                    <a:pt x="5516" y="4737"/>
                    <a:pt x="5825" y="4470"/>
                  </a:cubicBezTo>
                  <a:cubicBezTo>
                    <a:pt x="5963" y="4352"/>
                    <a:pt x="6128" y="4294"/>
                    <a:pt x="6292" y="4294"/>
                  </a:cubicBezTo>
                  <a:cubicBezTo>
                    <a:pt x="6497" y="4294"/>
                    <a:pt x="6701" y="4384"/>
                    <a:pt x="6849" y="4556"/>
                  </a:cubicBezTo>
                  <a:cubicBezTo>
                    <a:pt x="6977" y="4737"/>
                    <a:pt x="7020" y="4908"/>
                    <a:pt x="7020" y="5089"/>
                  </a:cubicBezTo>
                  <a:cubicBezTo>
                    <a:pt x="7020" y="5046"/>
                    <a:pt x="7073" y="4950"/>
                    <a:pt x="7116" y="4908"/>
                  </a:cubicBezTo>
                  <a:cubicBezTo>
                    <a:pt x="7116" y="4822"/>
                    <a:pt x="7159" y="4737"/>
                    <a:pt x="7201" y="4641"/>
                  </a:cubicBezTo>
                  <a:cubicBezTo>
                    <a:pt x="7383" y="4022"/>
                    <a:pt x="7692" y="3446"/>
                    <a:pt x="8044" y="2913"/>
                  </a:cubicBezTo>
                  <a:cubicBezTo>
                    <a:pt x="8268" y="2646"/>
                    <a:pt x="8407" y="2337"/>
                    <a:pt x="8620" y="2113"/>
                  </a:cubicBezTo>
                  <a:cubicBezTo>
                    <a:pt x="8801" y="1846"/>
                    <a:pt x="9068" y="1665"/>
                    <a:pt x="9292" y="1398"/>
                  </a:cubicBezTo>
                  <a:cubicBezTo>
                    <a:pt x="9378" y="1217"/>
                    <a:pt x="9516" y="1046"/>
                    <a:pt x="9335" y="865"/>
                  </a:cubicBezTo>
                  <a:lnTo>
                    <a:pt x="9335" y="865"/>
                  </a:lnTo>
                  <a:cubicBezTo>
                    <a:pt x="9378" y="1089"/>
                    <a:pt x="9292" y="1356"/>
                    <a:pt x="9068" y="1537"/>
                  </a:cubicBezTo>
                  <a:cubicBezTo>
                    <a:pt x="8940" y="1647"/>
                    <a:pt x="8789" y="1695"/>
                    <a:pt x="8637" y="1695"/>
                  </a:cubicBezTo>
                  <a:cubicBezTo>
                    <a:pt x="8420" y="1695"/>
                    <a:pt x="8201" y="1597"/>
                    <a:pt x="8044" y="1441"/>
                  </a:cubicBezTo>
                  <a:cubicBezTo>
                    <a:pt x="7820" y="1132"/>
                    <a:pt x="7873" y="641"/>
                    <a:pt x="8183" y="417"/>
                  </a:cubicBezTo>
                  <a:cubicBezTo>
                    <a:pt x="8311" y="289"/>
                    <a:pt x="8449" y="246"/>
                    <a:pt x="8620" y="246"/>
                  </a:cubicBezTo>
                  <a:cubicBezTo>
                    <a:pt x="8535" y="203"/>
                    <a:pt x="8407" y="107"/>
                    <a:pt x="8268" y="65"/>
                  </a:cubicBezTo>
                  <a:cubicBezTo>
                    <a:pt x="8156" y="22"/>
                    <a:pt x="8033" y="1"/>
                    <a:pt x="7905"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2"/>
            <p:cNvSpPr/>
            <p:nvPr/>
          </p:nvSpPr>
          <p:spPr>
            <a:xfrm>
              <a:off x="6510674" y="2604679"/>
              <a:ext cx="637154" cy="724289"/>
            </a:xfrm>
            <a:custGeom>
              <a:avLst/>
              <a:gdLst/>
              <a:ahLst/>
              <a:cxnLst/>
              <a:rect l="l" t="t" r="r" b="b"/>
              <a:pathLst>
                <a:path w="16226" h="18445" extrusionOk="0">
                  <a:moveTo>
                    <a:pt x="3510" y="1"/>
                  </a:moveTo>
                  <a:lnTo>
                    <a:pt x="3510" y="1"/>
                  </a:lnTo>
                  <a:cubicBezTo>
                    <a:pt x="3030" y="801"/>
                    <a:pt x="2443" y="1558"/>
                    <a:pt x="1910" y="2358"/>
                  </a:cubicBezTo>
                  <a:cubicBezTo>
                    <a:pt x="1334" y="3329"/>
                    <a:pt x="939" y="4396"/>
                    <a:pt x="576" y="5516"/>
                  </a:cubicBezTo>
                  <a:cubicBezTo>
                    <a:pt x="267" y="6583"/>
                    <a:pt x="0" y="7649"/>
                    <a:pt x="43" y="8759"/>
                  </a:cubicBezTo>
                  <a:cubicBezTo>
                    <a:pt x="96" y="9825"/>
                    <a:pt x="363" y="10850"/>
                    <a:pt x="800" y="11778"/>
                  </a:cubicBezTo>
                  <a:cubicBezTo>
                    <a:pt x="1291" y="12759"/>
                    <a:pt x="1910" y="13602"/>
                    <a:pt x="2667" y="14402"/>
                  </a:cubicBezTo>
                  <a:cubicBezTo>
                    <a:pt x="3467" y="15245"/>
                    <a:pt x="4406" y="15959"/>
                    <a:pt x="5473" y="16493"/>
                  </a:cubicBezTo>
                  <a:cubicBezTo>
                    <a:pt x="7244" y="17335"/>
                    <a:pt x="9249" y="17645"/>
                    <a:pt x="11201" y="17783"/>
                  </a:cubicBezTo>
                  <a:cubicBezTo>
                    <a:pt x="12183" y="17869"/>
                    <a:pt x="13207" y="17911"/>
                    <a:pt x="14178" y="17997"/>
                  </a:cubicBezTo>
                  <a:cubicBezTo>
                    <a:pt x="14668" y="18050"/>
                    <a:pt x="15202" y="18093"/>
                    <a:pt x="15650" y="18221"/>
                  </a:cubicBezTo>
                  <a:cubicBezTo>
                    <a:pt x="15874" y="18263"/>
                    <a:pt x="16044" y="18359"/>
                    <a:pt x="16226" y="18445"/>
                  </a:cubicBezTo>
                  <a:cubicBezTo>
                    <a:pt x="16140" y="18317"/>
                    <a:pt x="16002" y="18221"/>
                    <a:pt x="15874" y="18093"/>
                  </a:cubicBezTo>
                  <a:cubicBezTo>
                    <a:pt x="15340" y="17687"/>
                    <a:pt x="14711" y="17378"/>
                    <a:pt x="14092" y="17111"/>
                  </a:cubicBezTo>
                  <a:cubicBezTo>
                    <a:pt x="13431" y="16802"/>
                    <a:pt x="12801" y="16578"/>
                    <a:pt x="12140" y="16311"/>
                  </a:cubicBezTo>
                  <a:cubicBezTo>
                    <a:pt x="10892" y="15863"/>
                    <a:pt x="9697" y="15426"/>
                    <a:pt x="8534" y="14754"/>
                  </a:cubicBezTo>
                  <a:cubicBezTo>
                    <a:pt x="8001" y="14444"/>
                    <a:pt x="7468" y="14092"/>
                    <a:pt x="6977" y="13644"/>
                  </a:cubicBezTo>
                  <a:cubicBezTo>
                    <a:pt x="6497" y="13154"/>
                    <a:pt x="6006" y="12620"/>
                    <a:pt x="5601" y="12044"/>
                  </a:cubicBezTo>
                  <a:cubicBezTo>
                    <a:pt x="4843" y="10978"/>
                    <a:pt x="4182" y="9783"/>
                    <a:pt x="3691" y="8535"/>
                  </a:cubicBezTo>
                  <a:cubicBezTo>
                    <a:pt x="3243" y="7329"/>
                    <a:pt x="3115" y="6135"/>
                    <a:pt x="3158" y="4844"/>
                  </a:cubicBezTo>
                  <a:cubicBezTo>
                    <a:pt x="3201" y="3596"/>
                    <a:pt x="3382" y="2358"/>
                    <a:pt x="3425" y="1110"/>
                  </a:cubicBezTo>
                  <a:cubicBezTo>
                    <a:pt x="3425" y="758"/>
                    <a:pt x="3467" y="353"/>
                    <a:pt x="351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2"/>
            <p:cNvSpPr/>
            <p:nvPr/>
          </p:nvSpPr>
          <p:spPr>
            <a:xfrm>
              <a:off x="6351917" y="2385020"/>
              <a:ext cx="820220" cy="1084411"/>
            </a:xfrm>
            <a:custGeom>
              <a:avLst/>
              <a:gdLst/>
              <a:ahLst/>
              <a:cxnLst/>
              <a:rect l="l" t="t" r="r" b="b"/>
              <a:pathLst>
                <a:path w="20888" h="27616" extrusionOk="0">
                  <a:moveTo>
                    <a:pt x="7553" y="5595"/>
                  </a:moveTo>
                  <a:lnTo>
                    <a:pt x="7553" y="5595"/>
                  </a:lnTo>
                  <a:cubicBezTo>
                    <a:pt x="7510" y="5947"/>
                    <a:pt x="7468" y="6352"/>
                    <a:pt x="7468" y="6704"/>
                  </a:cubicBezTo>
                  <a:cubicBezTo>
                    <a:pt x="7425" y="7952"/>
                    <a:pt x="7244" y="9190"/>
                    <a:pt x="7201" y="10438"/>
                  </a:cubicBezTo>
                  <a:cubicBezTo>
                    <a:pt x="7158" y="11729"/>
                    <a:pt x="7286" y="12923"/>
                    <a:pt x="7734" y="14129"/>
                  </a:cubicBezTo>
                  <a:cubicBezTo>
                    <a:pt x="8225" y="15377"/>
                    <a:pt x="8886" y="16572"/>
                    <a:pt x="9644" y="17638"/>
                  </a:cubicBezTo>
                  <a:cubicBezTo>
                    <a:pt x="10049" y="18214"/>
                    <a:pt x="10540" y="18748"/>
                    <a:pt x="11020" y="19238"/>
                  </a:cubicBezTo>
                  <a:cubicBezTo>
                    <a:pt x="11511" y="19686"/>
                    <a:pt x="12044" y="20038"/>
                    <a:pt x="12577" y="20348"/>
                  </a:cubicBezTo>
                  <a:cubicBezTo>
                    <a:pt x="13740" y="21020"/>
                    <a:pt x="14935" y="21457"/>
                    <a:pt x="16183" y="21905"/>
                  </a:cubicBezTo>
                  <a:cubicBezTo>
                    <a:pt x="16844" y="22172"/>
                    <a:pt x="17474" y="22396"/>
                    <a:pt x="18135" y="22705"/>
                  </a:cubicBezTo>
                  <a:cubicBezTo>
                    <a:pt x="18754" y="22972"/>
                    <a:pt x="19383" y="23281"/>
                    <a:pt x="19917" y="23687"/>
                  </a:cubicBezTo>
                  <a:cubicBezTo>
                    <a:pt x="20045" y="23815"/>
                    <a:pt x="20183" y="23911"/>
                    <a:pt x="20269" y="24039"/>
                  </a:cubicBezTo>
                  <a:cubicBezTo>
                    <a:pt x="20087" y="23953"/>
                    <a:pt x="19917" y="23857"/>
                    <a:pt x="19693" y="23815"/>
                  </a:cubicBezTo>
                  <a:cubicBezTo>
                    <a:pt x="19245" y="23687"/>
                    <a:pt x="18711" y="23644"/>
                    <a:pt x="18221" y="23591"/>
                  </a:cubicBezTo>
                  <a:cubicBezTo>
                    <a:pt x="17250" y="23505"/>
                    <a:pt x="16226" y="23463"/>
                    <a:pt x="15244" y="23377"/>
                  </a:cubicBezTo>
                  <a:cubicBezTo>
                    <a:pt x="13292" y="23239"/>
                    <a:pt x="11287" y="22929"/>
                    <a:pt x="9516" y="22087"/>
                  </a:cubicBezTo>
                  <a:cubicBezTo>
                    <a:pt x="8449" y="21553"/>
                    <a:pt x="7510" y="20839"/>
                    <a:pt x="6710" y="19996"/>
                  </a:cubicBezTo>
                  <a:cubicBezTo>
                    <a:pt x="5953" y="19196"/>
                    <a:pt x="5334" y="18353"/>
                    <a:pt x="4843" y="17372"/>
                  </a:cubicBezTo>
                  <a:cubicBezTo>
                    <a:pt x="4406" y="16444"/>
                    <a:pt x="4139" y="15419"/>
                    <a:pt x="4086" y="14353"/>
                  </a:cubicBezTo>
                  <a:cubicBezTo>
                    <a:pt x="4043" y="13243"/>
                    <a:pt x="4310" y="12177"/>
                    <a:pt x="4619" y="11110"/>
                  </a:cubicBezTo>
                  <a:cubicBezTo>
                    <a:pt x="4982" y="9990"/>
                    <a:pt x="5377" y="8923"/>
                    <a:pt x="5953" y="7952"/>
                  </a:cubicBezTo>
                  <a:cubicBezTo>
                    <a:pt x="6486" y="7152"/>
                    <a:pt x="7073" y="6395"/>
                    <a:pt x="7553" y="5595"/>
                  </a:cubicBezTo>
                  <a:close/>
                  <a:moveTo>
                    <a:pt x="8438" y="240"/>
                  </a:moveTo>
                  <a:cubicBezTo>
                    <a:pt x="8566" y="240"/>
                    <a:pt x="8689" y="261"/>
                    <a:pt x="8801" y="304"/>
                  </a:cubicBezTo>
                  <a:cubicBezTo>
                    <a:pt x="8940" y="346"/>
                    <a:pt x="9068" y="442"/>
                    <a:pt x="9153" y="485"/>
                  </a:cubicBezTo>
                  <a:cubicBezTo>
                    <a:pt x="8982" y="485"/>
                    <a:pt x="8844" y="528"/>
                    <a:pt x="8716" y="656"/>
                  </a:cubicBezTo>
                  <a:cubicBezTo>
                    <a:pt x="8406" y="880"/>
                    <a:pt x="8353" y="1371"/>
                    <a:pt x="8577" y="1680"/>
                  </a:cubicBezTo>
                  <a:cubicBezTo>
                    <a:pt x="8734" y="1836"/>
                    <a:pt x="8953" y="1934"/>
                    <a:pt x="9170" y="1934"/>
                  </a:cubicBezTo>
                  <a:cubicBezTo>
                    <a:pt x="9322" y="1934"/>
                    <a:pt x="9473" y="1886"/>
                    <a:pt x="9601" y="1776"/>
                  </a:cubicBezTo>
                  <a:cubicBezTo>
                    <a:pt x="9825" y="1595"/>
                    <a:pt x="9911" y="1328"/>
                    <a:pt x="9868" y="1104"/>
                  </a:cubicBezTo>
                  <a:lnTo>
                    <a:pt x="9868" y="1104"/>
                  </a:lnTo>
                  <a:cubicBezTo>
                    <a:pt x="10049" y="1285"/>
                    <a:pt x="9911" y="1456"/>
                    <a:pt x="9825" y="1637"/>
                  </a:cubicBezTo>
                  <a:cubicBezTo>
                    <a:pt x="9601" y="1904"/>
                    <a:pt x="9334" y="2085"/>
                    <a:pt x="9153" y="2352"/>
                  </a:cubicBezTo>
                  <a:cubicBezTo>
                    <a:pt x="8940" y="2576"/>
                    <a:pt x="8801" y="2885"/>
                    <a:pt x="8577" y="3152"/>
                  </a:cubicBezTo>
                  <a:cubicBezTo>
                    <a:pt x="8225" y="3685"/>
                    <a:pt x="7916" y="4261"/>
                    <a:pt x="7734" y="4880"/>
                  </a:cubicBezTo>
                  <a:cubicBezTo>
                    <a:pt x="7692" y="4976"/>
                    <a:pt x="7649" y="5061"/>
                    <a:pt x="7649" y="5147"/>
                  </a:cubicBezTo>
                  <a:cubicBezTo>
                    <a:pt x="7606" y="5189"/>
                    <a:pt x="7553" y="5285"/>
                    <a:pt x="7553" y="5328"/>
                  </a:cubicBezTo>
                  <a:cubicBezTo>
                    <a:pt x="7553" y="5147"/>
                    <a:pt x="7510" y="4976"/>
                    <a:pt x="7382" y="4795"/>
                  </a:cubicBezTo>
                  <a:cubicBezTo>
                    <a:pt x="7234" y="4623"/>
                    <a:pt x="7030" y="4533"/>
                    <a:pt x="6825" y="4533"/>
                  </a:cubicBezTo>
                  <a:cubicBezTo>
                    <a:pt x="6661" y="4533"/>
                    <a:pt x="6496" y="4591"/>
                    <a:pt x="6358" y="4709"/>
                  </a:cubicBezTo>
                  <a:cubicBezTo>
                    <a:pt x="6049" y="4976"/>
                    <a:pt x="6006" y="5413"/>
                    <a:pt x="6273" y="5723"/>
                  </a:cubicBezTo>
                  <a:cubicBezTo>
                    <a:pt x="6404" y="5887"/>
                    <a:pt x="6608" y="5986"/>
                    <a:pt x="6818" y="5986"/>
                  </a:cubicBezTo>
                  <a:cubicBezTo>
                    <a:pt x="6949" y="5986"/>
                    <a:pt x="7082" y="5948"/>
                    <a:pt x="7201" y="5861"/>
                  </a:cubicBezTo>
                  <a:lnTo>
                    <a:pt x="7201" y="5861"/>
                  </a:lnTo>
                  <a:cubicBezTo>
                    <a:pt x="6892" y="6352"/>
                    <a:pt x="6540" y="6843"/>
                    <a:pt x="6177" y="7280"/>
                  </a:cubicBezTo>
                  <a:cubicBezTo>
                    <a:pt x="5953" y="7643"/>
                    <a:pt x="5740" y="8038"/>
                    <a:pt x="5558" y="8390"/>
                  </a:cubicBezTo>
                  <a:cubicBezTo>
                    <a:pt x="5558" y="8219"/>
                    <a:pt x="5516" y="8038"/>
                    <a:pt x="5377" y="7910"/>
                  </a:cubicBezTo>
                  <a:cubicBezTo>
                    <a:pt x="5228" y="7731"/>
                    <a:pt x="5025" y="7639"/>
                    <a:pt x="4820" y="7639"/>
                  </a:cubicBezTo>
                  <a:cubicBezTo>
                    <a:pt x="4658" y="7639"/>
                    <a:pt x="4494" y="7696"/>
                    <a:pt x="4353" y="7814"/>
                  </a:cubicBezTo>
                  <a:cubicBezTo>
                    <a:pt x="4043" y="8080"/>
                    <a:pt x="4001" y="8528"/>
                    <a:pt x="4267" y="8838"/>
                  </a:cubicBezTo>
                  <a:cubicBezTo>
                    <a:pt x="4392" y="9009"/>
                    <a:pt x="4598" y="9099"/>
                    <a:pt x="4803" y="9099"/>
                  </a:cubicBezTo>
                  <a:cubicBezTo>
                    <a:pt x="4967" y="9099"/>
                    <a:pt x="5130" y="9042"/>
                    <a:pt x="5249" y="8923"/>
                  </a:cubicBezTo>
                  <a:lnTo>
                    <a:pt x="5249" y="8923"/>
                  </a:lnTo>
                  <a:cubicBezTo>
                    <a:pt x="5067" y="9371"/>
                    <a:pt x="4886" y="9819"/>
                    <a:pt x="4715" y="10310"/>
                  </a:cubicBezTo>
                  <a:cubicBezTo>
                    <a:pt x="4449" y="11110"/>
                    <a:pt x="4182" y="11953"/>
                    <a:pt x="4043" y="12838"/>
                  </a:cubicBezTo>
                  <a:cubicBezTo>
                    <a:pt x="4001" y="12710"/>
                    <a:pt x="3958" y="12614"/>
                    <a:pt x="3915" y="12529"/>
                  </a:cubicBezTo>
                  <a:cubicBezTo>
                    <a:pt x="3759" y="12347"/>
                    <a:pt x="3540" y="12257"/>
                    <a:pt x="3323" y="12257"/>
                  </a:cubicBezTo>
                  <a:cubicBezTo>
                    <a:pt x="3171" y="12257"/>
                    <a:pt x="3019" y="12302"/>
                    <a:pt x="2891" y="12390"/>
                  </a:cubicBezTo>
                  <a:cubicBezTo>
                    <a:pt x="2582" y="12657"/>
                    <a:pt x="2539" y="13105"/>
                    <a:pt x="2753" y="13414"/>
                  </a:cubicBezTo>
                  <a:cubicBezTo>
                    <a:pt x="2910" y="13596"/>
                    <a:pt x="3130" y="13690"/>
                    <a:pt x="3348" y="13690"/>
                  </a:cubicBezTo>
                  <a:cubicBezTo>
                    <a:pt x="3500" y="13690"/>
                    <a:pt x="3650" y="13645"/>
                    <a:pt x="3777" y="13553"/>
                  </a:cubicBezTo>
                  <a:cubicBezTo>
                    <a:pt x="3873" y="13457"/>
                    <a:pt x="3915" y="13371"/>
                    <a:pt x="3958" y="13286"/>
                  </a:cubicBezTo>
                  <a:lnTo>
                    <a:pt x="3958" y="13510"/>
                  </a:lnTo>
                  <a:cubicBezTo>
                    <a:pt x="3873" y="14353"/>
                    <a:pt x="3958" y="15195"/>
                    <a:pt x="4182" y="15996"/>
                  </a:cubicBezTo>
                  <a:cubicBezTo>
                    <a:pt x="4182" y="15996"/>
                    <a:pt x="4139" y="15996"/>
                    <a:pt x="4139" y="15953"/>
                  </a:cubicBezTo>
                  <a:cubicBezTo>
                    <a:pt x="4013" y="15778"/>
                    <a:pt x="3802" y="15685"/>
                    <a:pt x="3586" y="15685"/>
                  </a:cubicBezTo>
                  <a:cubicBezTo>
                    <a:pt x="3419" y="15685"/>
                    <a:pt x="3250" y="15741"/>
                    <a:pt x="3115" y="15857"/>
                  </a:cubicBezTo>
                  <a:cubicBezTo>
                    <a:pt x="2849" y="16124"/>
                    <a:pt x="2753" y="16572"/>
                    <a:pt x="3019" y="16881"/>
                  </a:cubicBezTo>
                  <a:cubicBezTo>
                    <a:pt x="3170" y="17056"/>
                    <a:pt x="3378" y="17149"/>
                    <a:pt x="3587" y="17149"/>
                  </a:cubicBezTo>
                  <a:cubicBezTo>
                    <a:pt x="3748" y="17149"/>
                    <a:pt x="3909" y="17093"/>
                    <a:pt x="4043" y="16977"/>
                  </a:cubicBezTo>
                  <a:cubicBezTo>
                    <a:pt x="4225" y="16838"/>
                    <a:pt x="4310" y="16657"/>
                    <a:pt x="4310" y="16444"/>
                  </a:cubicBezTo>
                  <a:cubicBezTo>
                    <a:pt x="4310" y="16486"/>
                    <a:pt x="4310" y="16529"/>
                    <a:pt x="4353" y="16529"/>
                  </a:cubicBezTo>
                  <a:cubicBezTo>
                    <a:pt x="4673" y="17510"/>
                    <a:pt x="5206" y="18396"/>
                    <a:pt x="5825" y="19196"/>
                  </a:cubicBezTo>
                  <a:cubicBezTo>
                    <a:pt x="5750" y="19167"/>
                    <a:pt x="5666" y="19153"/>
                    <a:pt x="5579" y="19153"/>
                  </a:cubicBezTo>
                  <a:cubicBezTo>
                    <a:pt x="5404" y="19153"/>
                    <a:pt x="5217" y="19210"/>
                    <a:pt x="5067" y="19324"/>
                  </a:cubicBezTo>
                  <a:cubicBezTo>
                    <a:pt x="4758" y="19548"/>
                    <a:pt x="4715" y="19996"/>
                    <a:pt x="4982" y="20305"/>
                  </a:cubicBezTo>
                  <a:cubicBezTo>
                    <a:pt x="5139" y="20487"/>
                    <a:pt x="5354" y="20576"/>
                    <a:pt x="5570" y="20576"/>
                  </a:cubicBezTo>
                  <a:cubicBezTo>
                    <a:pt x="5722" y="20576"/>
                    <a:pt x="5874" y="20532"/>
                    <a:pt x="6006" y="20444"/>
                  </a:cubicBezTo>
                  <a:cubicBezTo>
                    <a:pt x="6220" y="20262"/>
                    <a:pt x="6316" y="19996"/>
                    <a:pt x="6220" y="19729"/>
                  </a:cubicBezTo>
                  <a:lnTo>
                    <a:pt x="6220" y="19729"/>
                  </a:lnTo>
                  <a:cubicBezTo>
                    <a:pt x="6849" y="20444"/>
                    <a:pt x="7553" y="21063"/>
                    <a:pt x="8353" y="21596"/>
                  </a:cubicBezTo>
                  <a:cubicBezTo>
                    <a:pt x="8801" y="21905"/>
                    <a:pt x="9292" y="22172"/>
                    <a:pt x="9783" y="22396"/>
                  </a:cubicBezTo>
                  <a:cubicBezTo>
                    <a:pt x="9687" y="22439"/>
                    <a:pt x="9601" y="22481"/>
                    <a:pt x="9473" y="22524"/>
                  </a:cubicBezTo>
                  <a:cubicBezTo>
                    <a:pt x="9153" y="22791"/>
                    <a:pt x="9110" y="23239"/>
                    <a:pt x="9377" y="23548"/>
                  </a:cubicBezTo>
                  <a:cubicBezTo>
                    <a:pt x="9534" y="23730"/>
                    <a:pt x="9755" y="23824"/>
                    <a:pt x="9972" y="23824"/>
                  </a:cubicBezTo>
                  <a:cubicBezTo>
                    <a:pt x="10124" y="23824"/>
                    <a:pt x="10274" y="23779"/>
                    <a:pt x="10401" y="23687"/>
                  </a:cubicBezTo>
                  <a:cubicBezTo>
                    <a:pt x="10668" y="23420"/>
                    <a:pt x="10753" y="22972"/>
                    <a:pt x="10540" y="22705"/>
                  </a:cubicBezTo>
                  <a:lnTo>
                    <a:pt x="10540" y="22705"/>
                  </a:lnTo>
                  <a:cubicBezTo>
                    <a:pt x="11649" y="23111"/>
                    <a:pt x="12801" y="23324"/>
                    <a:pt x="13954" y="23463"/>
                  </a:cubicBezTo>
                  <a:cubicBezTo>
                    <a:pt x="14274" y="23505"/>
                    <a:pt x="14540" y="23548"/>
                    <a:pt x="14850" y="23548"/>
                  </a:cubicBezTo>
                  <a:cubicBezTo>
                    <a:pt x="14754" y="23591"/>
                    <a:pt x="14711" y="23644"/>
                    <a:pt x="14668" y="23687"/>
                  </a:cubicBezTo>
                  <a:cubicBezTo>
                    <a:pt x="14359" y="23911"/>
                    <a:pt x="14316" y="24391"/>
                    <a:pt x="14540" y="24657"/>
                  </a:cubicBezTo>
                  <a:cubicBezTo>
                    <a:pt x="14699" y="24847"/>
                    <a:pt x="14917" y="24955"/>
                    <a:pt x="15133" y="24955"/>
                  </a:cubicBezTo>
                  <a:cubicBezTo>
                    <a:pt x="15281" y="24955"/>
                    <a:pt x="15428" y="24904"/>
                    <a:pt x="15554" y="24796"/>
                  </a:cubicBezTo>
                  <a:cubicBezTo>
                    <a:pt x="15874" y="24529"/>
                    <a:pt x="15916" y="24081"/>
                    <a:pt x="15692" y="23772"/>
                  </a:cubicBezTo>
                  <a:cubicBezTo>
                    <a:pt x="15650" y="23729"/>
                    <a:pt x="15554" y="23687"/>
                    <a:pt x="15511" y="23644"/>
                  </a:cubicBezTo>
                  <a:lnTo>
                    <a:pt x="15511" y="23644"/>
                  </a:lnTo>
                  <a:cubicBezTo>
                    <a:pt x="16002" y="23687"/>
                    <a:pt x="16492" y="23729"/>
                    <a:pt x="16983" y="23772"/>
                  </a:cubicBezTo>
                  <a:cubicBezTo>
                    <a:pt x="17474" y="23772"/>
                    <a:pt x="18007" y="23815"/>
                    <a:pt x="18487" y="23857"/>
                  </a:cubicBezTo>
                  <a:cubicBezTo>
                    <a:pt x="19021" y="23911"/>
                    <a:pt x="19554" y="23953"/>
                    <a:pt x="20045" y="24177"/>
                  </a:cubicBezTo>
                  <a:cubicBezTo>
                    <a:pt x="20226" y="24263"/>
                    <a:pt x="20407" y="24348"/>
                    <a:pt x="20493" y="24529"/>
                  </a:cubicBezTo>
                  <a:cubicBezTo>
                    <a:pt x="20535" y="24711"/>
                    <a:pt x="20578" y="24924"/>
                    <a:pt x="20535" y="25105"/>
                  </a:cubicBezTo>
                  <a:cubicBezTo>
                    <a:pt x="20535" y="25020"/>
                    <a:pt x="20493" y="24881"/>
                    <a:pt x="20407" y="24796"/>
                  </a:cubicBezTo>
                  <a:cubicBezTo>
                    <a:pt x="20259" y="24624"/>
                    <a:pt x="20055" y="24535"/>
                    <a:pt x="19850" y="24535"/>
                  </a:cubicBezTo>
                  <a:cubicBezTo>
                    <a:pt x="19686" y="24535"/>
                    <a:pt x="19521" y="24592"/>
                    <a:pt x="19383" y="24711"/>
                  </a:cubicBezTo>
                  <a:cubicBezTo>
                    <a:pt x="19074" y="24924"/>
                    <a:pt x="19021" y="25372"/>
                    <a:pt x="19287" y="25682"/>
                  </a:cubicBezTo>
                  <a:cubicBezTo>
                    <a:pt x="19426" y="25873"/>
                    <a:pt x="19635" y="25967"/>
                    <a:pt x="19837" y="25967"/>
                  </a:cubicBezTo>
                  <a:cubicBezTo>
                    <a:pt x="19961" y="25967"/>
                    <a:pt x="20082" y="25932"/>
                    <a:pt x="20183" y="25863"/>
                  </a:cubicBezTo>
                  <a:lnTo>
                    <a:pt x="20183" y="25863"/>
                  </a:lnTo>
                  <a:cubicBezTo>
                    <a:pt x="19917" y="26215"/>
                    <a:pt x="19511" y="26439"/>
                    <a:pt x="19159" y="26663"/>
                  </a:cubicBezTo>
                  <a:cubicBezTo>
                    <a:pt x="18050" y="27196"/>
                    <a:pt x="16844" y="27378"/>
                    <a:pt x="15650" y="27378"/>
                  </a:cubicBezTo>
                  <a:cubicBezTo>
                    <a:pt x="15340" y="27378"/>
                    <a:pt x="15074" y="27378"/>
                    <a:pt x="14807" y="27324"/>
                  </a:cubicBezTo>
                  <a:cubicBezTo>
                    <a:pt x="14892" y="27324"/>
                    <a:pt x="14935" y="27282"/>
                    <a:pt x="15020" y="27239"/>
                  </a:cubicBezTo>
                  <a:cubicBezTo>
                    <a:pt x="15340" y="26972"/>
                    <a:pt x="15383" y="26524"/>
                    <a:pt x="15116" y="26215"/>
                  </a:cubicBezTo>
                  <a:cubicBezTo>
                    <a:pt x="14986" y="26035"/>
                    <a:pt x="14767" y="25946"/>
                    <a:pt x="14553" y="25946"/>
                  </a:cubicBezTo>
                  <a:cubicBezTo>
                    <a:pt x="14398" y="25946"/>
                    <a:pt x="14247" y="25993"/>
                    <a:pt x="14135" y="26087"/>
                  </a:cubicBezTo>
                  <a:cubicBezTo>
                    <a:pt x="13826" y="26354"/>
                    <a:pt x="13783" y="26791"/>
                    <a:pt x="14007" y="27111"/>
                  </a:cubicBezTo>
                  <a:cubicBezTo>
                    <a:pt x="14092" y="27196"/>
                    <a:pt x="14135" y="27239"/>
                    <a:pt x="14220" y="27282"/>
                  </a:cubicBezTo>
                  <a:cubicBezTo>
                    <a:pt x="12673" y="27154"/>
                    <a:pt x="11159" y="26748"/>
                    <a:pt x="9740" y="26130"/>
                  </a:cubicBezTo>
                  <a:cubicBezTo>
                    <a:pt x="9825" y="26087"/>
                    <a:pt x="9868" y="26087"/>
                    <a:pt x="9953" y="25991"/>
                  </a:cubicBezTo>
                  <a:cubicBezTo>
                    <a:pt x="10273" y="25778"/>
                    <a:pt x="10316" y="25330"/>
                    <a:pt x="10049" y="25020"/>
                  </a:cubicBezTo>
                  <a:cubicBezTo>
                    <a:pt x="9892" y="24838"/>
                    <a:pt x="9672" y="24744"/>
                    <a:pt x="9454" y="24744"/>
                  </a:cubicBezTo>
                  <a:cubicBezTo>
                    <a:pt x="9302" y="24744"/>
                    <a:pt x="9152" y="24790"/>
                    <a:pt x="9025" y="24881"/>
                  </a:cubicBezTo>
                  <a:cubicBezTo>
                    <a:pt x="8801" y="25105"/>
                    <a:pt x="8716" y="25415"/>
                    <a:pt x="8801" y="25682"/>
                  </a:cubicBezTo>
                  <a:cubicBezTo>
                    <a:pt x="8673" y="25639"/>
                    <a:pt x="8492" y="25554"/>
                    <a:pt x="8353" y="25458"/>
                  </a:cubicBezTo>
                  <a:cubicBezTo>
                    <a:pt x="7777" y="25148"/>
                    <a:pt x="7201" y="24796"/>
                    <a:pt x="6668" y="24391"/>
                  </a:cubicBezTo>
                  <a:cubicBezTo>
                    <a:pt x="6006" y="23911"/>
                    <a:pt x="5377" y="23324"/>
                    <a:pt x="4801" y="22748"/>
                  </a:cubicBezTo>
                  <a:cubicBezTo>
                    <a:pt x="4982" y="22748"/>
                    <a:pt x="5153" y="22705"/>
                    <a:pt x="5292" y="22577"/>
                  </a:cubicBezTo>
                  <a:cubicBezTo>
                    <a:pt x="5601" y="22311"/>
                    <a:pt x="5644" y="21863"/>
                    <a:pt x="5420" y="21553"/>
                  </a:cubicBezTo>
                  <a:cubicBezTo>
                    <a:pt x="5269" y="21379"/>
                    <a:pt x="5064" y="21286"/>
                    <a:pt x="4859" y="21286"/>
                  </a:cubicBezTo>
                  <a:cubicBezTo>
                    <a:pt x="4700" y="21286"/>
                    <a:pt x="4541" y="21341"/>
                    <a:pt x="4406" y="21457"/>
                  </a:cubicBezTo>
                  <a:cubicBezTo>
                    <a:pt x="4225" y="21596"/>
                    <a:pt x="4139" y="21777"/>
                    <a:pt x="4139" y="21991"/>
                  </a:cubicBezTo>
                  <a:cubicBezTo>
                    <a:pt x="3425" y="21148"/>
                    <a:pt x="2806" y="20220"/>
                    <a:pt x="2315" y="19238"/>
                  </a:cubicBezTo>
                  <a:lnTo>
                    <a:pt x="2315" y="19238"/>
                  </a:lnTo>
                  <a:cubicBezTo>
                    <a:pt x="2414" y="19319"/>
                    <a:pt x="2538" y="19355"/>
                    <a:pt x="2665" y="19355"/>
                  </a:cubicBezTo>
                  <a:cubicBezTo>
                    <a:pt x="2825" y="19355"/>
                    <a:pt x="2990" y="19297"/>
                    <a:pt x="3115" y="19196"/>
                  </a:cubicBezTo>
                  <a:cubicBezTo>
                    <a:pt x="3425" y="18929"/>
                    <a:pt x="3467" y="18481"/>
                    <a:pt x="3201" y="18172"/>
                  </a:cubicBezTo>
                  <a:cubicBezTo>
                    <a:pt x="3076" y="18000"/>
                    <a:pt x="2870" y="17910"/>
                    <a:pt x="2665" y="17910"/>
                  </a:cubicBezTo>
                  <a:cubicBezTo>
                    <a:pt x="2501" y="17910"/>
                    <a:pt x="2338" y="17968"/>
                    <a:pt x="2219" y="18086"/>
                  </a:cubicBezTo>
                  <a:cubicBezTo>
                    <a:pt x="2049" y="18214"/>
                    <a:pt x="1953" y="18353"/>
                    <a:pt x="1953" y="18524"/>
                  </a:cubicBezTo>
                  <a:cubicBezTo>
                    <a:pt x="1473" y="17457"/>
                    <a:pt x="1067" y="16348"/>
                    <a:pt x="801" y="15195"/>
                  </a:cubicBezTo>
                  <a:lnTo>
                    <a:pt x="801" y="15195"/>
                  </a:lnTo>
                  <a:cubicBezTo>
                    <a:pt x="934" y="15286"/>
                    <a:pt x="1102" y="15331"/>
                    <a:pt x="1270" y="15331"/>
                  </a:cubicBezTo>
                  <a:cubicBezTo>
                    <a:pt x="1438" y="15331"/>
                    <a:pt x="1606" y="15286"/>
                    <a:pt x="1739" y="15195"/>
                  </a:cubicBezTo>
                  <a:cubicBezTo>
                    <a:pt x="2049" y="14929"/>
                    <a:pt x="2091" y="14481"/>
                    <a:pt x="1825" y="14171"/>
                  </a:cubicBezTo>
                  <a:cubicBezTo>
                    <a:pt x="1695" y="13992"/>
                    <a:pt x="1475" y="13902"/>
                    <a:pt x="1253" y="13902"/>
                  </a:cubicBezTo>
                  <a:cubicBezTo>
                    <a:pt x="1092" y="13902"/>
                    <a:pt x="930" y="13949"/>
                    <a:pt x="801" y="14043"/>
                  </a:cubicBezTo>
                  <a:cubicBezTo>
                    <a:pt x="758" y="14129"/>
                    <a:pt x="715" y="14171"/>
                    <a:pt x="672" y="14214"/>
                  </a:cubicBezTo>
                  <a:cubicBezTo>
                    <a:pt x="576" y="13553"/>
                    <a:pt x="534" y="12881"/>
                    <a:pt x="534" y="12219"/>
                  </a:cubicBezTo>
                  <a:lnTo>
                    <a:pt x="534" y="12219"/>
                  </a:lnTo>
                  <a:cubicBezTo>
                    <a:pt x="576" y="12262"/>
                    <a:pt x="576" y="12262"/>
                    <a:pt x="619" y="12305"/>
                  </a:cubicBezTo>
                  <a:cubicBezTo>
                    <a:pt x="767" y="12476"/>
                    <a:pt x="971" y="12566"/>
                    <a:pt x="1176" y="12566"/>
                  </a:cubicBezTo>
                  <a:cubicBezTo>
                    <a:pt x="1341" y="12566"/>
                    <a:pt x="1506" y="12509"/>
                    <a:pt x="1643" y="12390"/>
                  </a:cubicBezTo>
                  <a:cubicBezTo>
                    <a:pt x="1953" y="12177"/>
                    <a:pt x="2006" y="11729"/>
                    <a:pt x="1739" y="11419"/>
                  </a:cubicBezTo>
                  <a:cubicBezTo>
                    <a:pt x="1607" y="11237"/>
                    <a:pt x="1382" y="11143"/>
                    <a:pt x="1157" y="11143"/>
                  </a:cubicBezTo>
                  <a:cubicBezTo>
                    <a:pt x="1000" y="11143"/>
                    <a:pt x="842" y="11189"/>
                    <a:pt x="715" y="11281"/>
                  </a:cubicBezTo>
                  <a:cubicBezTo>
                    <a:pt x="672" y="11323"/>
                    <a:pt x="619" y="11377"/>
                    <a:pt x="576" y="11419"/>
                  </a:cubicBezTo>
                  <a:cubicBezTo>
                    <a:pt x="715" y="10214"/>
                    <a:pt x="1067" y="8976"/>
                    <a:pt x="1643" y="7910"/>
                  </a:cubicBezTo>
                  <a:cubicBezTo>
                    <a:pt x="1686" y="7910"/>
                    <a:pt x="1686" y="7856"/>
                    <a:pt x="1686" y="7856"/>
                  </a:cubicBezTo>
                  <a:cubicBezTo>
                    <a:pt x="1686" y="7995"/>
                    <a:pt x="1739" y="8176"/>
                    <a:pt x="1867" y="8304"/>
                  </a:cubicBezTo>
                  <a:cubicBezTo>
                    <a:pt x="1992" y="8476"/>
                    <a:pt x="2198" y="8566"/>
                    <a:pt x="2410" y="8566"/>
                  </a:cubicBezTo>
                  <a:cubicBezTo>
                    <a:pt x="2580" y="8566"/>
                    <a:pt x="2754" y="8508"/>
                    <a:pt x="2891" y="8390"/>
                  </a:cubicBezTo>
                  <a:cubicBezTo>
                    <a:pt x="3201" y="8123"/>
                    <a:pt x="3243" y="7686"/>
                    <a:pt x="2977" y="7376"/>
                  </a:cubicBezTo>
                  <a:cubicBezTo>
                    <a:pt x="2820" y="7190"/>
                    <a:pt x="2622" y="7108"/>
                    <a:pt x="2412" y="7108"/>
                  </a:cubicBezTo>
                  <a:cubicBezTo>
                    <a:pt x="2321" y="7108"/>
                    <a:pt x="2227" y="7123"/>
                    <a:pt x="2134" y="7152"/>
                  </a:cubicBezTo>
                  <a:cubicBezTo>
                    <a:pt x="2710" y="6395"/>
                    <a:pt x="3467" y="5723"/>
                    <a:pt x="4353" y="5243"/>
                  </a:cubicBezTo>
                  <a:cubicBezTo>
                    <a:pt x="4939" y="4880"/>
                    <a:pt x="5601" y="4613"/>
                    <a:pt x="6092" y="4123"/>
                  </a:cubicBezTo>
                  <a:cubicBezTo>
                    <a:pt x="6444" y="3813"/>
                    <a:pt x="6710" y="3461"/>
                    <a:pt x="6934" y="3013"/>
                  </a:cubicBezTo>
                  <a:cubicBezTo>
                    <a:pt x="6934" y="3152"/>
                    <a:pt x="6977" y="3237"/>
                    <a:pt x="7073" y="3323"/>
                  </a:cubicBezTo>
                  <a:cubicBezTo>
                    <a:pt x="7222" y="3502"/>
                    <a:pt x="7424" y="3594"/>
                    <a:pt x="7628" y="3594"/>
                  </a:cubicBezTo>
                  <a:cubicBezTo>
                    <a:pt x="7789" y="3594"/>
                    <a:pt x="7950" y="3536"/>
                    <a:pt x="8086" y="3419"/>
                  </a:cubicBezTo>
                  <a:cubicBezTo>
                    <a:pt x="8406" y="3195"/>
                    <a:pt x="8449" y="2704"/>
                    <a:pt x="8182" y="2395"/>
                  </a:cubicBezTo>
                  <a:cubicBezTo>
                    <a:pt x="8053" y="2240"/>
                    <a:pt x="7849" y="2147"/>
                    <a:pt x="7639" y="2147"/>
                  </a:cubicBezTo>
                  <a:cubicBezTo>
                    <a:pt x="7487" y="2147"/>
                    <a:pt x="7332" y="2197"/>
                    <a:pt x="7201" y="2309"/>
                  </a:cubicBezTo>
                  <a:cubicBezTo>
                    <a:pt x="7340" y="1861"/>
                    <a:pt x="7382" y="1371"/>
                    <a:pt x="7553" y="976"/>
                  </a:cubicBezTo>
                  <a:cubicBezTo>
                    <a:pt x="7649" y="709"/>
                    <a:pt x="7820" y="442"/>
                    <a:pt x="8044" y="304"/>
                  </a:cubicBezTo>
                  <a:cubicBezTo>
                    <a:pt x="8177" y="261"/>
                    <a:pt x="8310" y="240"/>
                    <a:pt x="8438" y="240"/>
                  </a:cubicBezTo>
                  <a:close/>
                  <a:moveTo>
                    <a:pt x="8439" y="1"/>
                  </a:moveTo>
                  <a:cubicBezTo>
                    <a:pt x="8003" y="1"/>
                    <a:pt x="7641" y="216"/>
                    <a:pt x="7425" y="613"/>
                  </a:cubicBezTo>
                  <a:cubicBezTo>
                    <a:pt x="7158" y="1146"/>
                    <a:pt x="7116" y="1723"/>
                    <a:pt x="6934" y="2256"/>
                  </a:cubicBezTo>
                  <a:cubicBezTo>
                    <a:pt x="6753" y="2928"/>
                    <a:pt x="6444" y="3504"/>
                    <a:pt x="5953" y="3952"/>
                  </a:cubicBezTo>
                  <a:cubicBezTo>
                    <a:pt x="5377" y="4443"/>
                    <a:pt x="4715" y="4752"/>
                    <a:pt x="4086" y="5104"/>
                  </a:cubicBezTo>
                  <a:cubicBezTo>
                    <a:pt x="3510" y="5413"/>
                    <a:pt x="3019" y="5819"/>
                    <a:pt x="2582" y="6310"/>
                  </a:cubicBezTo>
                  <a:cubicBezTo>
                    <a:pt x="1686" y="7195"/>
                    <a:pt x="1067" y="8347"/>
                    <a:pt x="715" y="9595"/>
                  </a:cubicBezTo>
                  <a:cubicBezTo>
                    <a:pt x="0" y="11995"/>
                    <a:pt x="267" y="14619"/>
                    <a:pt x="1067" y="16977"/>
                  </a:cubicBezTo>
                  <a:cubicBezTo>
                    <a:pt x="1867" y="19420"/>
                    <a:pt x="3243" y="21639"/>
                    <a:pt x="5110" y="23377"/>
                  </a:cubicBezTo>
                  <a:cubicBezTo>
                    <a:pt x="5558" y="23815"/>
                    <a:pt x="6049" y="24220"/>
                    <a:pt x="6540" y="24572"/>
                  </a:cubicBezTo>
                  <a:cubicBezTo>
                    <a:pt x="8673" y="26172"/>
                    <a:pt x="11244" y="27196"/>
                    <a:pt x="13911" y="27506"/>
                  </a:cubicBezTo>
                  <a:cubicBezTo>
                    <a:pt x="14481" y="27571"/>
                    <a:pt x="15059" y="27615"/>
                    <a:pt x="15637" y="27615"/>
                  </a:cubicBezTo>
                  <a:cubicBezTo>
                    <a:pt x="16280" y="27615"/>
                    <a:pt x="16924" y="27561"/>
                    <a:pt x="17559" y="27420"/>
                  </a:cubicBezTo>
                  <a:cubicBezTo>
                    <a:pt x="18178" y="27324"/>
                    <a:pt x="18754" y="27111"/>
                    <a:pt x="19287" y="26844"/>
                  </a:cubicBezTo>
                  <a:cubicBezTo>
                    <a:pt x="19821" y="26524"/>
                    <a:pt x="20407" y="26172"/>
                    <a:pt x="20674" y="25596"/>
                  </a:cubicBezTo>
                  <a:cubicBezTo>
                    <a:pt x="20887" y="25063"/>
                    <a:pt x="20845" y="24444"/>
                    <a:pt x="20493" y="23953"/>
                  </a:cubicBezTo>
                  <a:cubicBezTo>
                    <a:pt x="20311" y="23687"/>
                    <a:pt x="20045" y="23505"/>
                    <a:pt x="19778" y="23324"/>
                  </a:cubicBezTo>
                  <a:cubicBezTo>
                    <a:pt x="19469" y="23153"/>
                    <a:pt x="19202" y="22972"/>
                    <a:pt x="18893" y="22791"/>
                  </a:cubicBezTo>
                  <a:cubicBezTo>
                    <a:pt x="17644" y="22172"/>
                    <a:pt x="16311" y="21724"/>
                    <a:pt x="14978" y="21191"/>
                  </a:cubicBezTo>
                  <a:cubicBezTo>
                    <a:pt x="13740" y="20711"/>
                    <a:pt x="12492" y="20124"/>
                    <a:pt x="11425" y="19281"/>
                  </a:cubicBezTo>
                  <a:cubicBezTo>
                    <a:pt x="10316" y="18353"/>
                    <a:pt x="9516" y="17105"/>
                    <a:pt x="8844" y="15857"/>
                  </a:cubicBezTo>
                  <a:cubicBezTo>
                    <a:pt x="8182" y="14662"/>
                    <a:pt x="7649" y="13414"/>
                    <a:pt x="7510" y="12038"/>
                  </a:cubicBezTo>
                  <a:cubicBezTo>
                    <a:pt x="7382" y="10747"/>
                    <a:pt x="7510" y="9456"/>
                    <a:pt x="7649" y="8176"/>
                  </a:cubicBezTo>
                  <a:cubicBezTo>
                    <a:pt x="7692" y="7504"/>
                    <a:pt x="7692" y="6886"/>
                    <a:pt x="7734" y="6214"/>
                  </a:cubicBezTo>
                  <a:cubicBezTo>
                    <a:pt x="7777" y="5552"/>
                    <a:pt x="7916" y="4923"/>
                    <a:pt x="8225" y="4304"/>
                  </a:cubicBezTo>
                  <a:cubicBezTo>
                    <a:pt x="8353" y="3995"/>
                    <a:pt x="8534" y="3728"/>
                    <a:pt x="8716" y="3419"/>
                  </a:cubicBezTo>
                  <a:cubicBezTo>
                    <a:pt x="8940" y="3109"/>
                    <a:pt x="9110" y="2843"/>
                    <a:pt x="9292" y="2523"/>
                  </a:cubicBezTo>
                  <a:cubicBezTo>
                    <a:pt x="9516" y="2256"/>
                    <a:pt x="9783" y="2085"/>
                    <a:pt x="9953" y="1819"/>
                  </a:cubicBezTo>
                  <a:cubicBezTo>
                    <a:pt x="10135" y="1595"/>
                    <a:pt x="10316" y="1328"/>
                    <a:pt x="10135" y="1061"/>
                  </a:cubicBezTo>
                  <a:cubicBezTo>
                    <a:pt x="9953" y="794"/>
                    <a:pt x="9687" y="570"/>
                    <a:pt x="9420" y="389"/>
                  </a:cubicBezTo>
                  <a:cubicBezTo>
                    <a:pt x="9206" y="218"/>
                    <a:pt x="8982" y="80"/>
                    <a:pt x="8758" y="37"/>
                  </a:cubicBezTo>
                  <a:cubicBezTo>
                    <a:pt x="8648" y="13"/>
                    <a:pt x="8542" y="1"/>
                    <a:pt x="8439"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2"/>
            <p:cNvSpPr/>
            <p:nvPr/>
          </p:nvSpPr>
          <p:spPr>
            <a:xfrm>
              <a:off x="6994051" y="3367440"/>
              <a:ext cx="62867" cy="57488"/>
            </a:xfrm>
            <a:custGeom>
              <a:avLst/>
              <a:gdLst/>
              <a:ahLst/>
              <a:cxnLst/>
              <a:rect l="l" t="t" r="r" b="b"/>
              <a:pathLst>
                <a:path w="1601" h="1464" extrusionOk="0">
                  <a:moveTo>
                    <a:pt x="820" y="0"/>
                  </a:moveTo>
                  <a:cubicBezTo>
                    <a:pt x="659" y="0"/>
                    <a:pt x="498" y="56"/>
                    <a:pt x="363" y="172"/>
                  </a:cubicBezTo>
                  <a:cubicBezTo>
                    <a:pt x="54" y="396"/>
                    <a:pt x="1" y="887"/>
                    <a:pt x="267" y="1196"/>
                  </a:cubicBezTo>
                  <a:cubicBezTo>
                    <a:pt x="394" y="1370"/>
                    <a:pt x="592" y="1464"/>
                    <a:pt x="796" y="1464"/>
                  </a:cubicBezTo>
                  <a:cubicBezTo>
                    <a:pt x="953" y="1464"/>
                    <a:pt x="1114" y="1408"/>
                    <a:pt x="1249" y="1292"/>
                  </a:cubicBezTo>
                  <a:cubicBezTo>
                    <a:pt x="1558" y="1025"/>
                    <a:pt x="1601" y="577"/>
                    <a:pt x="1387" y="268"/>
                  </a:cubicBezTo>
                  <a:cubicBezTo>
                    <a:pt x="1237" y="93"/>
                    <a:pt x="1029" y="0"/>
                    <a:pt x="820"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2"/>
            <p:cNvSpPr/>
            <p:nvPr/>
          </p:nvSpPr>
          <p:spPr>
            <a:xfrm>
              <a:off x="6805569" y="3337950"/>
              <a:ext cx="64948" cy="57370"/>
            </a:xfrm>
            <a:custGeom>
              <a:avLst/>
              <a:gdLst/>
              <a:ahLst/>
              <a:cxnLst/>
              <a:rect l="l" t="t" r="r" b="b"/>
              <a:pathLst>
                <a:path w="1654" h="1461" extrusionOk="0">
                  <a:moveTo>
                    <a:pt x="830" y="0"/>
                  </a:moveTo>
                  <a:cubicBezTo>
                    <a:pt x="666" y="0"/>
                    <a:pt x="501" y="58"/>
                    <a:pt x="363" y="176"/>
                  </a:cubicBezTo>
                  <a:cubicBezTo>
                    <a:pt x="54" y="443"/>
                    <a:pt x="0" y="880"/>
                    <a:pt x="267" y="1190"/>
                  </a:cubicBezTo>
                  <a:cubicBezTo>
                    <a:pt x="392" y="1368"/>
                    <a:pt x="601" y="1461"/>
                    <a:pt x="814" y="1461"/>
                  </a:cubicBezTo>
                  <a:cubicBezTo>
                    <a:pt x="983" y="1461"/>
                    <a:pt x="1155" y="1403"/>
                    <a:pt x="1291" y="1286"/>
                  </a:cubicBezTo>
                  <a:cubicBezTo>
                    <a:pt x="1558" y="1019"/>
                    <a:pt x="1654" y="571"/>
                    <a:pt x="1387" y="261"/>
                  </a:cubicBezTo>
                  <a:cubicBezTo>
                    <a:pt x="1239" y="90"/>
                    <a:pt x="1035" y="0"/>
                    <a:pt x="830"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2"/>
            <p:cNvSpPr/>
            <p:nvPr/>
          </p:nvSpPr>
          <p:spPr>
            <a:xfrm>
              <a:off x="6613711" y="3258867"/>
              <a:ext cx="64556" cy="56074"/>
            </a:xfrm>
            <a:custGeom>
              <a:avLst/>
              <a:gdLst/>
              <a:ahLst/>
              <a:cxnLst/>
              <a:rect l="l" t="t" r="r" b="b"/>
              <a:pathLst>
                <a:path w="1644" h="1428" extrusionOk="0">
                  <a:moveTo>
                    <a:pt x="810" y="1"/>
                  </a:moveTo>
                  <a:cubicBezTo>
                    <a:pt x="650" y="1"/>
                    <a:pt x="487" y="48"/>
                    <a:pt x="353" y="142"/>
                  </a:cubicBezTo>
                  <a:cubicBezTo>
                    <a:pt x="43" y="409"/>
                    <a:pt x="1" y="857"/>
                    <a:pt x="267" y="1166"/>
                  </a:cubicBezTo>
                  <a:cubicBezTo>
                    <a:pt x="415" y="1338"/>
                    <a:pt x="619" y="1427"/>
                    <a:pt x="825" y="1427"/>
                  </a:cubicBezTo>
                  <a:cubicBezTo>
                    <a:pt x="989" y="1427"/>
                    <a:pt x="1154" y="1370"/>
                    <a:pt x="1291" y="1251"/>
                  </a:cubicBezTo>
                  <a:cubicBezTo>
                    <a:pt x="1601" y="1027"/>
                    <a:pt x="1643" y="590"/>
                    <a:pt x="1377" y="270"/>
                  </a:cubicBezTo>
                  <a:cubicBezTo>
                    <a:pt x="1247" y="91"/>
                    <a:pt x="1031" y="1"/>
                    <a:pt x="810"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2"/>
            <p:cNvSpPr/>
            <p:nvPr/>
          </p:nvSpPr>
          <p:spPr>
            <a:xfrm>
              <a:off x="6439051" y="2756525"/>
              <a:ext cx="62867" cy="56074"/>
            </a:xfrm>
            <a:custGeom>
              <a:avLst/>
              <a:gdLst/>
              <a:ahLst/>
              <a:cxnLst/>
              <a:rect l="l" t="t" r="r" b="b"/>
              <a:pathLst>
                <a:path w="1601" h="1428" extrusionOk="0">
                  <a:moveTo>
                    <a:pt x="830" y="1"/>
                  </a:moveTo>
                  <a:cubicBezTo>
                    <a:pt x="666" y="1"/>
                    <a:pt x="501" y="58"/>
                    <a:pt x="363" y="177"/>
                  </a:cubicBezTo>
                  <a:cubicBezTo>
                    <a:pt x="54" y="401"/>
                    <a:pt x="0" y="849"/>
                    <a:pt x="224" y="1158"/>
                  </a:cubicBezTo>
                  <a:cubicBezTo>
                    <a:pt x="379" y="1338"/>
                    <a:pt x="595" y="1427"/>
                    <a:pt x="809" y="1427"/>
                  </a:cubicBezTo>
                  <a:cubicBezTo>
                    <a:pt x="964" y="1427"/>
                    <a:pt x="1118" y="1380"/>
                    <a:pt x="1248" y="1286"/>
                  </a:cubicBezTo>
                  <a:cubicBezTo>
                    <a:pt x="1558" y="1019"/>
                    <a:pt x="1600" y="582"/>
                    <a:pt x="1387" y="262"/>
                  </a:cubicBezTo>
                  <a:cubicBezTo>
                    <a:pt x="1239" y="90"/>
                    <a:pt x="1035" y="1"/>
                    <a:pt x="830"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2"/>
            <p:cNvSpPr/>
            <p:nvPr/>
          </p:nvSpPr>
          <p:spPr>
            <a:xfrm>
              <a:off x="6496852" y="2597768"/>
              <a:ext cx="62867" cy="57448"/>
            </a:xfrm>
            <a:custGeom>
              <a:avLst/>
              <a:gdLst/>
              <a:ahLst/>
              <a:cxnLst/>
              <a:rect l="l" t="t" r="r" b="b"/>
              <a:pathLst>
                <a:path w="1601" h="1463" extrusionOk="0">
                  <a:moveTo>
                    <a:pt x="819" y="1"/>
                  </a:moveTo>
                  <a:cubicBezTo>
                    <a:pt x="655" y="1"/>
                    <a:pt x="490" y="58"/>
                    <a:pt x="352" y="177"/>
                  </a:cubicBezTo>
                  <a:cubicBezTo>
                    <a:pt x="43" y="443"/>
                    <a:pt x="0" y="892"/>
                    <a:pt x="267" y="1201"/>
                  </a:cubicBezTo>
                  <a:cubicBezTo>
                    <a:pt x="391" y="1373"/>
                    <a:pt x="582" y="1462"/>
                    <a:pt x="781" y="1462"/>
                  </a:cubicBezTo>
                  <a:cubicBezTo>
                    <a:pt x="941" y="1462"/>
                    <a:pt x="1106" y="1405"/>
                    <a:pt x="1248" y="1286"/>
                  </a:cubicBezTo>
                  <a:cubicBezTo>
                    <a:pt x="1558" y="1020"/>
                    <a:pt x="1601" y="571"/>
                    <a:pt x="1376" y="262"/>
                  </a:cubicBezTo>
                  <a:cubicBezTo>
                    <a:pt x="1228" y="90"/>
                    <a:pt x="1024" y="1"/>
                    <a:pt x="819"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42"/>
          <p:cNvGrpSpPr/>
          <p:nvPr/>
        </p:nvGrpSpPr>
        <p:grpSpPr>
          <a:xfrm rot="1621481" flipH="1">
            <a:off x="7970823" y="2634875"/>
            <a:ext cx="618748" cy="782209"/>
            <a:chOff x="6305758" y="2279458"/>
            <a:chExt cx="1018266" cy="1287272"/>
          </a:xfrm>
        </p:grpSpPr>
        <p:sp>
          <p:nvSpPr>
            <p:cNvPr id="2144" name="Google Shape;2144;p42"/>
            <p:cNvSpPr/>
            <p:nvPr/>
          </p:nvSpPr>
          <p:spPr>
            <a:xfrm>
              <a:off x="6305758" y="2279458"/>
              <a:ext cx="1018266" cy="1287272"/>
            </a:xfrm>
            <a:custGeom>
              <a:avLst/>
              <a:gdLst/>
              <a:ahLst/>
              <a:cxnLst/>
              <a:rect l="l" t="t" r="r" b="b"/>
              <a:pathLst>
                <a:path w="23484" h="29688" extrusionOk="0">
                  <a:moveTo>
                    <a:pt x="10230" y="0"/>
                  </a:moveTo>
                  <a:lnTo>
                    <a:pt x="8310" y="310"/>
                  </a:lnTo>
                  <a:lnTo>
                    <a:pt x="6892" y="2582"/>
                  </a:lnTo>
                  <a:lnTo>
                    <a:pt x="6401" y="4353"/>
                  </a:lnTo>
                  <a:lnTo>
                    <a:pt x="2849" y="6315"/>
                  </a:lnTo>
                  <a:cubicBezTo>
                    <a:pt x="2849" y="6315"/>
                    <a:pt x="1376" y="8140"/>
                    <a:pt x="1291" y="8225"/>
                  </a:cubicBezTo>
                  <a:cubicBezTo>
                    <a:pt x="1206" y="8268"/>
                    <a:pt x="0" y="11382"/>
                    <a:pt x="0" y="11382"/>
                  </a:cubicBezTo>
                  <a:lnTo>
                    <a:pt x="534" y="17602"/>
                  </a:lnTo>
                  <a:lnTo>
                    <a:pt x="2977" y="22445"/>
                  </a:lnTo>
                  <a:lnTo>
                    <a:pt x="7340" y="26754"/>
                  </a:lnTo>
                  <a:lnTo>
                    <a:pt x="11959" y="29208"/>
                  </a:lnTo>
                  <a:lnTo>
                    <a:pt x="17292" y="29688"/>
                  </a:lnTo>
                  <a:cubicBezTo>
                    <a:pt x="17292" y="29688"/>
                    <a:pt x="22007" y="29026"/>
                    <a:pt x="21965" y="28984"/>
                  </a:cubicBezTo>
                  <a:cubicBezTo>
                    <a:pt x="21912" y="28889"/>
                    <a:pt x="23484" y="26487"/>
                    <a:pt x="23428" y="26487"/>
                  </a:cubicBezTo>
                  <a:lnTo>
                    <a:pt x="23428" y="26487"/>
                  </a:lnTo>
                  <a:cubicBezTo>
                    <a:pt x="23428" y="26487"/>
                    <a:pt x="23427" y="26487"/>
                    <a:pt x="23426" y="26488"/>
                  </a:cubicBezTo>
                  <a:cubicBezTo>
                    <a:pt x="23425" y="26488"/>
                    <a:pt x="23424" y="26488"/>
                    <a:pt x="23423" y="26488"/>
                  </a:cubicBezTo>
                  <a:cubicBezTo>
                    <a:pt x="23323" y="26488"/>
                    <a:pt x="22402" y="23821"/>
                    <a:pt x="22402" y="23821"/>
                  </a:cubicBezTo>
                  <a:lnTo>
                    <a:pt x="18231" y="22007"/>
                  </a:lnTo>
                  <a:lnTo>
                    <a:pt x="12097" y="18978"/>
                  </a:lnTo>
                  <a:lnTo>
                    <a:pt x="9825" y="14935"/>
                  </a:lnTo>
                  <a:lnTo>
                    <a:pt x="9334" y="11020"/>
                  </a:lnTo>
                  <a:lnTo>
                    <a:pt x="10273" y="6219"/>
                  </a:lnTo>
                  <a:lnTo>
                    <a:pt x="11916" y="4043"/>
                  </a:lnTo>
                  <a:lnTo>
                    <a:pt x="12716" y="2091"/>
                  </a:lnTo>
                  <a:lnTo>
                    <a:pt x="10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2"/>
            <p:cNvSpPr/>
            <p:nvPr/>
          </p:nvSpPr>
          <p:spPr>
            <a:xfrm>
              <a:off x="6360713" y="2395661"/>
              <a:ext cx="820220" cy="1085079"/>
            </a:xfrm>
            <a:custGeom>
              <a:avLst/>
              <a:gdLst/>
              <a:ahLst/>
              <a:cxnLst/>
              <a:rect l="l" t="t" r="r" b="b"/>
              <a:pathLst>
                <a:path w="20888" h="27633" extrusionOk="0">
                  <a:moveTo>
                    <a:pt x="8490" y="1"/>
                  </a:moveTo>
                  <a:cubicBezTo>
                    <a:pt x="8053" y="1"/>
                    <a:pt x="7647" y="252"/>
                    <a:pt x="7425" y="651"/>
                  </a:cubicBezTo>
                  <a:cubicBezTo>
                    <a:pt x="7158" y="1142"/>
                    <a:pt x="7116" y="1718"/>
                    <a:pt x="6977" y="2305"/>
                  </a:cubicBezTo>
                  <a:cubicBezTo>
                    <a:pt x="6753" y="2924"/>
                    <a:pt x="6486" y="3542"/>
                    <a:pt x="5953" y="3990"/>
                  </a:cubicBezTo>
                  <a:cubicBezTo>
                    <a:pt x="5420" y="4438"/>
                    <a:pt x="4715" y="4748"/>
                    <a:pt x="4086" y="5100"/>
                  </a:cubicBezTo>
                  <a:cubicBezTo>
                    <a:pt x="3553" y="5452"/>
                    <a:pt x="3019" y="5815"/>
                    <a:pt x="2582" y="6305"/>
                  </a:cubicBezTo>
                  <a:cubicBezTo>
                    <a:pt x="1686" y="7233"/>
                    <a:pt x="1067" y="8385"/>
                    <a:pt x="715" y="9633"/>
                  </a:cubicBezTo>
                  <a:cubicBezTo>
                    <a:pt x="0" y="12034"/>
                    <a:pt x="310" y="14658"/>
                    <a:pt x="1067" y="17015"/>
                  </a:cubicBezTo>
                  <a:cubicBezTo>
                    <a:pt x="1867" y="19415"/>
                    <a:pt x="3286" y="21634"/>
                    <a:pt x="5110" y="23416"/>
                  </a:cubicBezTo>
                  <a:cubicBezTo>
                    <a:pt x="5558" y="23810"/>
                    <a:pt x="6049" y="24216"/>
                    <a:pt x="6529" y="24610"/>
                  </a:cubicBezTo>
                  <a:cubicBezTo>
                    <a:pt x="8716" y="26168"/>
                    <a:pt x="11244" y="27192"/>
                    <a:pt x="13911" y="27501"/>
                  </a:cubicBezTo>
                  <a:cubicBezTo>
                    <a:pt x="14482" y="27587"/>
                    <a:pt x="15069" y="27632"/>
                    <a:pt x="15658" y="27632"/>
                  </a:cubicBezTo>
                  <a:cubicBezTo>
                    <a:pt x="16312" y="27632"/>
                    <a:pt x="16967" y="27577"/>
                    <a:pt x="17602" y="27459"/>
                  </a:cubicBezTo>
                  <a:cubicBezTo>
                    <a:pt x="18178" y="27320"/>
                    <a:pt x="18754" y="27149"/>
                    <a:pt x="19330" y="26840"/>
                  </a:cubicBezTo>
                  <a:cubicBezTo>
                    <a:pt x="19863" y="26573"/>
                    <a:pt x="20450" y="26168"/>
                    <a:pt x="20663" y="25592"/>
                  </a:cubicBezTo>
                  <a:cubicBezTo>
                    <a:pt x="20887" y="25059"/>
                    <a:pt x="20845" y="24440"/>
                    <a:pt x="20535" y="23949"/>
                  </a:cubicBezTo>
                  <a:cubicBezTo>
                    <a:pt x="20354" y="23682"/>
                    <a:pt x="20045" y="23501"/>
                    <a:pt x="19778" y="23320"/>
                  </a:cubicBezTo>
                  <a:cubicBezTo>
                    <a:pt x="19511" y="23149"/>
                    <a:pt x="19202" y="22968"/>
                    <a:pt x="18893" y="22840"/>
                  </a:cubicBezTo>
                  <a:cubicBezTo>
                    <a:pt x="17644" y="22168"/>
                    <a:pt x="16311" y="21720"/>
                    <a:pt x="14978" y="21240"/>
                  </a:cubicBezTo>
                  <a:cubicBezTo>
                    <a:pt x="13730" y="20749"/>
                    <a:pt x="12492" y="20173"/>
                    <a:pt x="11425" y="19277"/>
                  </a:cubicBezTo>
                  <a:cubicBezTo>
                    <a:pt x="10359" y="18349"/>
                    <a:pt x="9516" y="17101"/>
                    <a:pt x="8844" y="15853"/>
                  </a:cubicBezTo>
                  <a:cubicBezTo>
                    <a:pt x="8182" y="14658"/>
                    <a:pt x="7649" y="13410"/>
                    <a:pt x="7510" y="12034"/>
                  </a:cubicBezTo>
                  <a:cubicBezTo>
                    <a:pt x="7382" y="10743"/>
                    <a:pt x="7553" y="9452"/>
                    <a:pt x="7649" y="8172"/>
                  </a:cubicBezTo>
                  <a:cubicBezTo>
                    <a:pt x="7692" y="7543"/>
                    <a:pt x="7692" y="6881"/>
                    <a:pt x="7734" y="6252"/>
                  </a:cubicBezTo>
                  <a:cubicBezTo>
                    <a:pt x="7777" y="5590"/>
                    <a:pt x="7916" y="4918"/>
                    <a:pt x="8225" y="4342"/>
                  </a:cubicBezTo>
                  <a:cubicBezTo>
                    <a:pt x="8353" y="4033"/>
                    <a:pt x="8534" y="3724"/>
                    <a:pt x="8716" y="3457"/>
                  </a:cubicBezTo>
                  <a:cubicBezTo>
                    <a:pt x="8929" y="3148"/>
                    <a:pt x="9110" y="2838"/>
                    <a:pt x="9335" y="2572"/>
                  </a:cubicBezTo>
                  <a:cubicBezTo>
                    <a:pt x="9516" y="2305"/>
                    <a:pt x="9783" y="2081"/>
                    <a:pt x="9996" y="1814"/>
                  </a:cubicBezTo>
                  <a:cubicBezTo>
                    <a:pt x="10135" y="1633"/>
                    <a:pt x="10316" y="1324"/>
                    <a:pt x="10135" y="1057"/>
                  </a:cubicBezTo>
                  <a:cubicBezTo>
                    <a:pt x="9996" y="790"/>
                    <a:pt x="9687" y="566"/>
                    <a:pt x="9420" y="385"/>
                  </a:cubicBezTo>
                  <a:cubicBezTo>
                    <a:pt x="9249" y="257"/>
                    <a:pt x="8982" y="118"/>
                    <a:pt x="8758" y="33"/>
                  </a:cubicBezTo>
                  <a:cubicBezTo>
                    <a:pt x="8668" y="11"/>
                    <a:pt x="8579" y="1"/>
                    <a:pt x="8490" y="1"/>
                  </a:cubicBezTo>
                  <a:close/>
                </a:path>
              </a:pathLst>
            </a:custGeom>
            <a:solidFill>
              <a:srgbClr val="E02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2"/>
            <p:cNvSpPr/>
            <p:nvPr/>
          </p:nvSpPr>
          <p:spPr>
            <a:xfrm>
              <a:off x="6344810" y="2376420"/>
              <a:ext cx="820612" cy="1085903"/>
            </a:xfrm>
            <a:custGeom>
              <a:avLst/>
              <a:gdLst/>
              <a:ahLst/>
              <a:cxnLst/>
              <a:rect l="l" t="t" r="r" b="b"/>
              <a:pathLst>
                <a:path w="20898" h="27654" extrusionOk="0">
                  <a:moveTo>
                    <a:pt x="8493" y="0"/>
                  </a:moveTo>
                  <a:cubicBezTo>
                    <a:pt x="8066" y="0"/>
                    <a:pt x="7689" y="253"/>
                    <a:pt x="7467" y="661"/>
                  </a:cubicBezTo>
                  <a:cubicBezTo>
                    <a:pt x="7201" y="1141"/>
                    <a:pt x="7158" y="1771"/>
                    <a:pt x="6987" y="2304"/>
                  </a:cubicBezTo>
                  <a:cubicBezTo>
                    <a:pt x="6806" y="2923"/>
                    <a:pt x="6497" y="3542"/>
                    <a:pt x="5963" y="3990"/>
                  </a:cubicBezTo>
                  <a:cubicBezTo>
                    <a:pt x="5430" y="4480"/>
                    <a:pt x="4758" y="4747"/>
                    <a:pt x="4096" y="5099"/>
                  </a:cubicBezTo>
                  <a:cubicBezTo>
                    <a:pt x="3563" y="5462"/>
                    <a:pt x="3030" y="5856"/>
                    <a:pt x="2582" y="6305"/>
                  </a:cubicBezTo>
                  <a:cubicBezTo>
                    <a:pt x="1696" y="7233"/>
                    <a:pt x="1067" y="8395"/>
                    <a:pt x="715" y="9633"/>
                  </a:cubicBezTo>
                  <a:cubicBezTo>
                    <a:pt x="0" y="12033"/>
                    <a:pt x="320" y="14657"/>
                    <a:pt x="1067" y="17015"/>
                  </a:cubicBezTo>
                  <a:cubicBezTo>
                    <a:pt x="1867" y="19415"/>
                    <a:pt x="3296" y="21634"/>
                    <a:pt x="5120" y="23415"/>
                  </a:cubicBezTo>
                  <a:cubicBezTo>
                    <a:pt x="5558" y="23863"/>
                    <a:pt x="6049" y="24258"/>
                    <a:pt x="6539" y="24610"/>
                  </a:cubicBezTo>
                  <a:cubicBezTo>
                    <a:pt x="8715" y="26210"/>
                    <a:pt x="11297" y="27191"/>
                    <a:pt x="13921" y="27543"/>
                  </a:cubicBezTo>
                  <a:cubicBezTo>
                    <a:pt x="14507" y="27609"/>
                    <a:pt x="15095" y="27653"/>
                    <a:pt x="15679" y="27653"/>
                  </a:cubicBezTo>
                  <a:cubicBezTo>
                    <a:pt x="16328" y="27653"/>
                    <a:pt x="16972" y="27598"/>
                    <a:pt x="17601" y="27458"/>
                  </a:cubicBezTo>
                  <a:cubicBezTo>
                    <a:pt x="18188" y="27330"/>
                    <a:pt x="18807" y="27149"/>
                    <a:pt x="19340" y="26882"/>
                  </a:cubicBezTo>
                  <a:cubicBezTo>
                    <a:pt x="19874" y="26573"/>
                    <a:pt x="20450" y="26167"/>
                    <a:pt x="20674" y="25591"/>
                  </a:cubicBezTo>
                  <a:cubicBezTo>
                    <a:pt x="20898" y="25058"/>
                    <a:pt x="20855" y="24439"/>
                    <a:pt x="20535" y="23991"/>
                  </a:cubicBezTo>
                  <a:cubicBezTo>
                    <a:pt x="20364" y="23682"/>
                    <a:pt x="20098" y="23500"/>
                    <a:pt x="19788" y="23330"/>
                  </a:cubicBezTo>
                  <a:cubicBezTo>
                    <a:pt x="19522" y="23148"/>
                    <a:pt x="19202" y="22967"/>
                    <a:pt x="18935" y="22839"/>
                  </a:cubicBezTo>
                  <a:cubicBezTo>
                    <a:pt x="17655" y="22167"/>
                    <a:pt x="16321" y="21730"/>
                    <a:pt x="15031" y="21239"/>
                  </a:cubicBezTo>
                  <a:cubicBezTo>
                    <a:pt x="13740" y="20748"/>
                    <a:pt x="12492" y="20172"/>
                    <a:pt x="11468" y="19276"/>
                  </a:cubicBezTo>
                  <a:cubicBezTo>
                    <a:pt x="10358" y="18348"/>
                    <a:pt x="9558" y="17100"/>
                    <a:pt x="8854" y="15862"/>
                  </a:cubicBezTo>
                  <a:cubicBezTo>
                    <a:pt x="8182" y="14700"/>
                    <a:pt x="7649" y="13409"/>
                    <a:pt x="7521" y="12076"/>
                  </a:cubicBezTo>
                  <a:cubicBezTo>
                    <a:pt x="7382" y="10795"/>
                    <a:pt x="7563" y="9505"/>
                    <a:pt x="7649" y="8214"/>
                  </a:cubicBezTo>
                  <a:cubicBezTo>
                    <a:pt x="7691" y="7542"/>
                    <a:pt x="7734" y="6923"/>
                    <a:pt x="7787" y="6262"/>
                  </a:cubicBezTo>
                  <a:cubicBezTo>
                    <a:pt x="7830" y="5590"/>
                    <a:pt x="7958" y="4971"/>
                    <a:pt x="8225" y="4342"/>
                  </a:cubicBezTo>
                  <a:cubicBezTo>
                    <a:pt x="8406" y="4032"/>
                    <a:pt x="8587" y="3723"/>
                    <a:pt x="8758" y="3456"/>
                  </a:cubicBezTo>
                  <a:cubicBezTo>
                    <a:pt x="8939" y="3147"/>
                    <a:pt x="9121" y="2838"/>
                    <a:pt x="9334" y="2571"/>
                  </a:cubicBezTo>
                  <a:cubicBezTo>
                    <a:pt x="9515" y="2304"/>
                    <a:pt x="9782" y="2080"/>
                    <a:pt x="10006" y="1856"/>
                  </a:cubicBezTo>
                  <a:cubicBezTo>
                    <a:pt x="10188" y="1632"/>
                    <a:pt x="10316" y="1323"/>
                    <a:pt x="10188" y="1056"/>
                  </a:cubicBezTo>
                  <a:cubicBezTo>
                    <a:pt x="10006" y="789"/>
                    <a:pt x="9697" y="565"/>
                    <a:pt x="9473" y="395"/>
                  </a:cubicBezTo>
                  <a:cubicBezTo>
                    <a:pt x="9249" y="256"/>
                    <a:pt x="9025" y="128"/>
                    <a:pt x="8758" y="32"/>
                  </a:cubicBezTo>
                  <a:cubicBezTo>
                    <a:pt x="8668" y="11"/>
                    <a:pt x="8580" y="0"/>
                    <a:pt x="8493" y="0"/>
                  </a:cubicBezTo>
                  <a:close/>
                </a:path>
              </a:pathLst>
            </a:custGeom>
            <a:solidFill>
              <a:srgbClr val="FDD7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2"/>
            <p:cNvSpPr/>
            <p:nvPr/>
          </p:nvSpPr>
          <p:spPr>
            <a:xfrm>
              <a:off x="6372847" y="2394405"/>
              <a:ext cx="787156" cy="1065681"/>
            </a:xfrm>
            <a:custGeom>
              <a:avLst/>
              <a:gdLst/>
              <a:ahLst/>
              <a:cxnLst/>
              <a:rect l="l" t="t" r="r" b="b"/>
              <a:pathLst>
                <a:path w="20046" h="27139" extrusionOk="0">
                  <a:moveTo>
                    <a:pt x="3977" y="5180"/>
                  </a:moveTo>
                  <a:cubicBezTo>
                    <a:pt x="4182" y="5180"/>
                    <a:pt x="4386" y="5269"/>
                    <a:pt x="4534" y="5441"/>
                  </a:cubicBezTo>
                  <a:cubicBezTo>
                    <a:pt x="4759" y="5750"/>
                    <a:pt x="4716" y="6199"/>
                    <a:pt x="4406" y="6465"/>
                  </a:cubicBezTo>
                  <a:cubicBezTo>
                    <a:pt x="4264" y="6584"/>
                    <a:pt x="4099" y="6641"/>
                    <a:pt x="3939" y="6641"/>
                  </a:cubicBezTo>
                  <a:cubicBezTo>
                    <a:pt x="3740" y="6641"/>
                    <a:pt x="3549" y="6552"/>
                    <a:pt x="3425" y="6380"/>
                  </a:cubicBezTo>
                  <a:cubicBezTo>
                    <a:pt x="3158" y="6071"/>
                    <a:pt x="3201" y="5622"/>
                    <a:pt x="3510" y="5356"/>
                  </a:cubicBezTo>
                  <a:cubicBezTo>
                    <a:pt x="3648" y="5237"/>
                    <a:pt x="3813" y="5180"/>
                    <a:pt x="3977" y="5180"/>
                  </a:cubicBezTo>
                  <a:close/>
                  <a:moveTo>
                    <a:pt x="2516" y="9223"/>
                  </a:moveTo>
                  <a:cubicBezTo>
                    <a:pt x="2721" y="9223"/>
                    <a:pt x="2925" y="9312"/>
                    <a:pt x="3073" y="9484"/>
                  </a:cubicBezTo>
                  <a:cubicBezTo>
                    <a:pt x="3286" y="9804"/>
                    <a:pt x="3244" y="10241"/>
                    <a:pt x="2934" y="10508"/>
                  </a:cubicBezTo>
                  <a:cubicBezTo>
                    <a:pt x="2804" y="10602"/>
                    <a:pt x="2650" y="10649"/>
                    <a:pt x="2495" y="10649"/>
                  </a:cubicBezTo>
                  <a:cubicBezTo>
                    <a:pt x="2281" y="10649"/>
                    <a:pt x="2065" y="10560"/>
                    <a:pt x="1910" y="10380"/>
                  </a:cubicBezTo>
                  <a:cubicBezTo>
                    <a:pt x="1686" y="10071"/>
                    <a:pt x="1740" y="9623"/>
                    <a:pt x="2049" y="9399"/>
                  </a:cubicBezTo>
                  <a:cubicBezTo>
                    <a:pt x="2187" y="9280"/>
                    <a:pt x="2352" y="9223"/>
                    <a:pt x="2516" y="9223"/>
                  </a:cubicBezTo>
                  <a:close/>
                  <a:moveTo>
                    <a:pt x="6944" y="22016"/>
                  </a:moveTo>
                  <a:cubicBezTo>
                    <a:pt x="7165" y="22016"/>
                    <a:pt x="7381" y="22106"/>
                    <a:pt x="7511" y="22285"/>
                  </a:cubicBezTo>
                  <a:cubicBezTo>
                    <a:pt x="7777" y="22605"/>
                    <a:pt x="7735" y="23042"/>
                    <a:pt x="7425" y="23266"/>
                  </a:cubicBezTo>
                  <a:cubicBezTo>
                    <a:pt x="7288" y="23385"/>
                    <a:pt x="7123" y="23442"/>
                    <a:pt x="6959" y="23442"/>
                  </a:cubicBezTo>
                  <a:cubicBezTo>
                    <a:pt x="6753" y="23442"/>
                    <a:pt x="6549" y="23353"/>
                    <a:pt x="6401" y="23181"/>
                  </a:cubicBezTo>
                  <a:cubicBezTo>
                    <a:pt x="6135" y="22872"/>
                    <a:pt x="6177" y="22424"/>
                    <a:pt x="6487" y="22157"/>
                  </a:cubicBezTo>
                  <a:cubicBezTo>
                    <a:pt x="6621" y="22063"/>
                    <a:pt x="6784" y="22016"/>
                    <a:pt x="6944" y="22016"/>
                  </a:cubicBezTo>
                  <a:close/>
                  <a:moveTo>
                    <a:pt x="11850" y="24029"/>
                  </a:moveTo>
                  <a:cubicBezTo>
                    <a:pt x="12055" y="24029"/>
                    <a:pt x="12259" y="24119"/>
                    <a:pt x="12407" y="24290"/>
                  </a:cubicBezTo>
                  <a:cubicBezTo>
                    <a:pt x="12674" y="24600"/>
                    <a:pt x="12578" y="25048"/>
                    <a:pt x="12311" y="25315"/>
                  </a:cubicBezTo>
                  <a:cubicBezTo>
                    <a:pt x="12175" y="25432"/>
                    <a:pt x="12003" y="25490"/>
                    <a:pt x="11834" y="25490"/>
                  </a:cubicBezTo>
                  <a:cubicBezTo>
                    <a:pt x="11621" y="25490"/>
                    <a:pt x="11412" y="25397"/>
                    <a:pt x="11287" y="25219"/>
                  </a:cubicBezTo>
                  <a:cubicBezTo>
                    <a:pt x="11020" y="24909"/>
                    <a:pt x="11074" y="24472"/>
                    <a:pt x="11383" y="24205"/>
                  </a:cubicBezTo>
                  <a:cubicBezTo>
                    <a:pt x="11521" y="24087"/>
                    <a:pt x="11686" y="24029"/>
                    <a:pt x="11850" y="24029"/>
                  </a:cubicBezTo>
                  <a:close/>
                  <a:moveTo>
                    <a:pt x="16640" y="24780"/>
                  </a:moveTo>
                  <a:cubicBezTo>
                    <a:pt x="16849" y="24780"/>
                    <a:pt x="17057" y="24873"/>
                    <a:pt x="17207" y="25048"/>
                  </a:cubicBezTo>
                  <a:cubicBezTo>
                    <a:pt x="17421" y="25357"/>
                    <a:pt x="17378" y="25805"/>
                    <a:pt x="17069" y="26072"/>
                  </a:cubicBezTo>
                  <a:cubicBezTo>
                    <a:pt x="16934" y="26188"/>
                    <a:pt x="16773" y="26244"/>
                    <a:pt x="16616" y="26244"/>
                  </a:cubicBezTo>
                  <a:cubicBezTo>
                    <a:pt x="16412" y="26244"/>
                    <a:pt x="16214" y="26150"/>
                    <a:pt x="16087" y="25976"/>
                  </a:cubicBezTo>
                  <a:cubicBezTo>
                    <a:pt x="15821" y="25667"/>
                    <a:pt x="15874" y="25176"/>
                    <a:pt x="16183" y="24952"/>
                  </a:cubicBezTo>
                  <a:cubicBezTo>
                    <a:pt x="16318" y="24836"/>
                    <a:pt x="16479" y="24780"/>
                    <a:pt x="16640" y="24780"/>
                  </a:cubicBezTo>
                  <a:close/>
                  <a:moveTo>
                    <a:pt x="7905" y="1"/>
                  </a:moveTo>
                  <a:cubicBezTo>
                    <a:pt x="7777" y="1"/>
                    <a:pt x="7644" y="22"/>
                    <a:pt x="7511" y="65"/>
                  </a:cubicBezTo>
                  <a:cubicBezTo>
                    <a:pt x="7287" y="203"/>
                    <a:pt x="7116" y="470"/>
                    <a:pt x="7020" y="737"/>
                  </a:cubicBezTo>
                  <a:cubicBezTo>
                    <a:pt x="6849" y="1132"/>
                    <a:pt x="6807" y="1622"/>
                    <a:pt x="6668" y="2070"/>
                  </a:cubicBezTo>
                  <a:cubicBezTo>
                    <a:pt x="6799" y="1958"/>
                    <a:pt x="6954" y="1908"/>
                    <a:pt x="7106" y="1908"/>
                  </a:cubicBezTo>
                  <a:cubicBezTo>
                    <a:pt x="7316" y="1908"/>
                    <a:pt x="7520" y="2001"/>
                    <a:pt x="7649" y="2156"/>
                  </a:cubicBezTo>
                  <a:cubicBezTo>
                    <a:pt x="7916" y="2465"/>
                    <a:pt x="7873" y="2956"/>
                    <a:pt x="7553" y="3180"/>
                  </a:cubicBezTo>
                  <a:cubicBezTo>
                    <a:pt x="7417" y="3297"/>
                    <a:pt x="7256" y="3355"/>
                    <a:pt x="7095" y="3355"/>
                  </a:cubicBezTo>
                  <a:cubicBezTo>
                    <a:pt x="6891" y="3355"/>
                    <a:pt x="6689" y="3263"/>
                    <a:pt x="6540" y="3084"/>
                  </a:cubicBezTo>
                  <a:cubicBezTo>
                    <a:pt x="6444" y="2998"/>
                    <a:pt x="6401" y="2913"/>
                    <a:pt x="6401" y="2774"/>
                  </a:cubicBezTo>
                  <a:cubicBezTo>
                    <a:pt x="6177" y="3222"/>
                    <a:pt x="5911" y="3574"/>
                    <a:pt x="5559" y="3884"/>
                  </a:cubicBezTo>
                  <a:cubicBezTo>
                    <a:pt x="5068" y="4374"/>
                    <a:pt x="4406" y="4641"/>
                    <a:pt x="3820" y="5004"/>
                  </a:cubicBezTo>
                  <a:cubicBezTo>
                    <a:pt x="2934" y="5484"/>
                    <a:pt x="2177" y="6156"/>
                    <a:pt x="1601" y="6913"/>
                  </a:cubicBezTo>
                  <a:cubicBezTo>
                    <a:pt x="1694" y="6884"/>
                    <a:pt x="1788" y="6869"/>
                    <a:pt x="1879" y="6869"/>
                  </a:cubicBezTo>
                  <a:cubicBezTo>
                    <a:pt x="2089" y="6869"/>
                    <a:pt x="2287" y="6951"/>
                    <a:pt x="2444" y="7137"/>
                  </a:cubicBezTo>
                  <a:cubicBezTo>
                    <a:pt x="2710" y="7447"/>
                    <a:pt x="2668" y="7884"/>
                    <a:pt x="2358" y="8151"/>
                  </a:cubicBezTo>
                  <a:cubicBezTo>
                    <a:pt x="2221" y="8269"/>
                    <a:pt x="2047" y="8327"/>
                    <a:pt x="1877" y="8327"/>
                  </a:cubicBezTo>
                  <a:cubicBezTo>
                    <a:pt x="1665" y="8327"/>
                    <a:pt x="1459" y="8237"/>
                    <a:pt x="1334" y="8065"/>
                  </a:cubicBezTo>
                  <a:cubicBezTo>
                    <a:pt x="1206" y="7937"/>
                    <a:pt x="1153" y="7756"/>
                    <a:pt x="1153" y="7617"/>
                  </a:cubicBezTo>
                  <a:cubicBezTo>
                    <a:pt x="1153" y="7617"/>
                    <a:pt x="1153" y="7671"/>
                    <a:pt x="1110" y="7671"/>
                  </a:cubicBezTo>
                  <a:cubicBezTo>
                    <a:pt x="534" y="8737"/>
                    <a:pt x="182" y="9975"/>
                    <a:pt x="43" y="11180"/>
                  </a:cubicBezTo>
                  <a:cubicBezTo>
                    <a:pt x="86" y="11138"/>
                    <a:pt x="139" y="11084"/>
                    <a:pt x="182" y="11042"/>
                  </a:cubicBezTo>
                  <a:cubicBezTo>
                    <a:pt x="309" y="10950"/>
                    <a:pt x="467" y="10904"/>
                    <a:pt x="624" y="10904"/>
                  </a:cubicBezTo>
                  <a:cubicBezTo>
                    <a:pt x="849" y="10904"/>
                    <a:pt x="1074" y="10998"/>
                    <a:pt x="1206" y="11180"/>
                  </a:cubicBezTo>
                  <a:cubicBezTo>
                    <a:pt x="1473" y="11490"/>
                    <a:pt x="1420" y="11938"/>
                    <a:pt x="1110" y="12151"/>
                  </a:cubicBezTo>
                  <a:cubicBezTo>
                    <a:pt x="973" y="12270"/>
                    <a:pt x="808" y="12327"/>
                    <a:pt x="643" y="12327"/>
                  </a:cubicBezTo>
                  <a:cubicBezTo>
                    <a:pt x="438" y="12327"/>
                    <a:pt x="234" y="12237"/>
                    <a:pt x="86" y="12066"/>
                  </a:cubicBezTo>
                  <a:cubicBezTo>
                    <a:pt x="43" y="12023"/>
                    <a:pt x="43" y="12023"/>
                    <a:pt x="1" y="11980"/>
                  </a:cubicBezTo>
                  <a:lnTo>
                    <a:pt x="1" y="11980"/>
                  </a:lnTo>
                  <a:cubicBezTo>
                    <a:pt x="1" y="12642"/>
                    <a:pt x="43" y="13314"/>
                    <a:pt x="139" y="13975"/>
                  </a:cubicBezTo>
                  <a:cubicBezTo>
                    <a:pt x="182" y="13932"/>
                    <a:pt x="225" y="13890"/>
                    <a:pt x="268" y="13804"/>
                  </a:cubicBezTo>
                  <a:cubicBezTo>
                    <a:pt x="397" y="13710"/>
                    <a:pt x="559" y="13663"/>
                    <a:pt x="720" y="13663"/>
                  </a:cubicBezTo>
                  <a:cubicBezTo>
                    <a:pt x="942" y="13663"/>
                    <a:pt x="1162" y="13753"/>
                    <a:pt x="1292" y="13932"/>
                  </a:cubicBezTo>
                  <a:cubicBezTo>
                    <a:pt x="1558" y="14242"/>
                    <a:pt x="1516" y="14690"/>
                    <a:pt x="1206" y="14956"/>
                  </a:cubicBezTo>
                  <a:cubicBezTo>
                    <a:pt x="1073" y="15047"/>
                    <a:pt x="905" y="15092"/>
                    <a:pt x="737" y="15092"/>
                  </a:cubicBezTo>
                  <a:cubicBezTo>
                    <a:pt x="569" y="15092"/>
                    <a:pt x="401" y="15047"/>
                    <a:pt x="268" y="14956"/>
                  </a:cubicBezTo>
                  <a:lnTo>
                    <a:pt x="268" y="14956"/>
                  </a:lnTo>
                  <a:cubicBezTo>
                    <a:pt x="534" y="16109"/>
                    <a:pt x="940" y="17218"/>
                    <a:pt x="1420" y="18285"/>
                  </a:cubicBezTo>
                  <a:cubicBezTo>
                    <a:pt x="1420" y="18114"/>
                    <a:pt x="1516" y="17975"/>
                    <a:pt x="1686" y="17847"/>
                  </a:cubicBezTo>
                  <a:cubicBezTo>
                    <a:pt x="1805" y="17729"/>
                    <a:pt x="1968" y="17671"/>
                    <a:pt x="2132" y="17671"/>
                  </a:cubicBezTo>
                  <a:cubicBezTo>
                    <a:pt x="2337" y="17671"/>
                    <a:pt x="2543" y="17761"/>
                    <a:pt x="2668" y="17933"/>
                  </a:cubicBezTo>
                  <a:cubicBezTo>
                    <a:pt x="2934" y="18242"/>
                    <a:pt x="2892" y="18690"/>
                    <a:pt x="2582" y="18957"/>
                  </a:cubicBezTo>
                  <a:cubicBezTo>
                    <a:pt x="2457" y="19058"/>
                    <a:pt x="2292" y="19116"/>
                    <a:pt x="2132" y="19116"/>
                  </a:cubicBezTo>
                  <a:cubicBezTo>
                    <a:pt x="2005" y="19116"/>
                    <a:pt x="1881" y="19080"/>
                    <a:pt x="1782" y="18999"/>
                  </a:cubicBezTo>
                  <a:lnTo>
                    <a:pt x="1782" y="18999"/>
                  </a:lnTo>
                  <a:cubicBezTo>
                    <a:pt x="2273" y="19981"/>
                    <a:pt x="2892" y="20909"/>
                    <a:pt x="3606" y="21752"/>
                  </a:cubicBezTo>
                  <a:cubicBezTo>
                    <a:pt x="3606" y="21538"/>
                    <a:pt x="3692" y="21357"/>
                    <a:pt x="3873" y="21218"/>
                  </a:cubicBezTo>
                  <a:cubicBezTo>
                    <a:pt x="4008" y="21102"/>
                    <a:pt x="4167" y="21047"/>
                    <a:pt x="4326" y="21047"/>
                  </a:cubicBezTo>
                  <a:cubicBezTo>
                    <a:pt x="4531" y="21047"/>
                    <a:pt x="4736" y="21140"/>
                    <a:pt x="4887" y="21314"/>
                  </a:cubicBezTo>
                  <a:cubicBezTo>
                    <a:pt x="5111" y="21624"/>
                    <a:pt x="5068" y="22072"/>
                    <a:pt x="4759" y="22338"/>
                  </a:cubicBezTo>
                  <a:cubicBezTo>
                    <a:pt x="4620" y="22466"/>
                    <a:pt x="4449" y="22509"/>
                    <a:pt x="4268" y="22509"/>
                  </a:cubicBezTo>
                  <a:cubicBezTo>
                    <a:pt x="4844" y="23085"/>
                    <a:pt x="5473" y="23672"/>
                    <a:pt x="6135" y="24152"/>
                  </a:cubicBezTo>
                  <a:cubicBezTo>
                    <a:pt x="6668" y="24557"/>
                    <a:pt x="7244" y="24909"/>
                    <a:pt x="7820" y="25219"/>
                  </a:cubicBezTo>
                  <a:cubicBezTo>
                    <a:pt x="7959" y="25315"/>
                    <a:pt x="8140" y="25400"/>
                    <a:pt x="8268" y="25443"/>
                  </a:cubicBezTo>
                  <a:cubicBezTo>
                    <a:pt x="8183" y="25176"/>
                    <a:pt x="8268" y="24866"/>
                    <a:pt x="8492" y="24642"/>
                  </a:cubicBezTo>
                  <a:cubicBezTo>
                    <a:pt x="8619" y="24551"/>
                    <a:pt x="8769" y="24505"/>
                    <a:pt x="8921" y="24505"/>
                  </a:cubicBezTo>
                  <a:cubicBezTo>
                    <a:pt x="9139" y="24505"/>
                    <a:pt x="9359" y="24599"/>
                    <a:pt x="9516" y="24781"/>
                  </a:cubicBezTo>
                  <a:cubicBezTo>
                    <a:pt x="9783" y="25091"/>
                    <a:pt x="9740" y="25539"/>
                    <a:pt x="9420" y="25752"/>
                  </a:cubicBezTo>
                  <a:cubicBezTo>
                    <a:pt x="9335" y="25848"/>
                    <a:pt x="9292" y="25848"/>
                    <a:pt x="9207" y="25891"/>
                  </a:cubicBezTo>
                  <a:cubicBezTo>
                    <a:pt x="10626" y="26509"/>
                    <a:pt x="12140" y="26915"/>
                    <a:pt x="13687" y="27043"/>
                  </a:cubicBezTo>
                  <a:cubicBezTo>
                    <a:pt x="13602" y="27000"/>
                    <a:pt x="13559" y="26957"/>
                    <a:pt x="13474" y="26872"/>
                  </a:cubicBezTo>
                  <a:cubicBezTo>
                    <a:pt x="13250" y="26552"/>
                    <a:pt x="13293" y="26115"/>
                    <a:pt x="13602" y="25848"/>
                  </a:cubicBezTo>
                  <a:cubicBezTo>
                    <a:pt x="13714" y="25754"/>
                    <a:pt x="13865" y="25707"/>
                    <a:pt x="14020" y="25707"/>
                  </a:cubicBezTo>
                  <a:cubicBezTo>
                    <a:pt x="14234" y="25707"/>
                    <a:pt x="14453" y="25796"/>
                    <a:pt x="14583" y="25976"/>
                  </a:cubicBezTo>
                  <a:cubicBezTo>
                    <a:pt x="14850" y="26285"/>
                    <a:pt x="14807" y="26733"/>
                    <a:pt x="14487" y="27000"/>
                  </a:cubicBezTo>
                  <a:cubicBezTo>
                    <a:pt x="14402" y="27043"/>
                    <a:pt x="14359" y="27085"/>
                    <a:pt x="14274" y="27085"/>
                  </a:cubicBezTo>
                  <a:cubicBezTo>
                    <a:pt x="14541" y="27139"/>
                    <a:pt x="14807" y="27139"/>
                    <a:pt x="15117" y="27139"/>
                  </a:cubicBezTo>
                  <a:cubicBezTo>
                    <a:pt x="16311" y="27139"/>
                    <a:pt x="17517" y="26957"/>
                    <a:pt x="18626" y="26424"/>
                  </a:cubicBezTo>
                  <a:cubicBezTo>
                    <a:pt x="18978" y="26200"/>
                    <a:pt x="19384" y="25976"/>
                    <a:pt x="19650" y="25624"/>
                  </a:cubicBezTo>
                  <a:lnTo>
                    <a:pt x="19650" y="25624"/>
                  </a:lnTo>
                  <a:cubicBezTo>
                    <a:pt x="19549" y="25693"/>
                    <a:pt x="19428" y="25728"/>
                    <a:pt x="19304" y="25728"/>
                  </a:cubicBezTo>
                  <a:cubicBezTo>
                    <a:pt x="19102" y="25728"/>
                    <a:pt x="18893" y="25634"/>
                    <a:pt x="18754" y="25443"/>
                  </a:cubicBezTo>
                  <a:cubicBezTo>
                    <a:pt x="18488" y="25133"/>
                    <a:pt x="18541" y="24685"/>
                    <a:pt x="18850" y="24472"/>
                  </a:cubicBezTo>
                  <a:cubicBezTo>
                    <a:pt x="18988" y="24353"/>
                    <a:pt x="19153" y="24296"/>
                    <a:pt x="19317" y="24296"/>
                  </a:cubicBezTo>
                  <a:cubicBezTo>
                    <a:pt x="19522" y="24296"/>
                    <a:pt x="19726" y="24385"/>
                    <a:pt x="19874" y="24557"/>
                  </a:cubicBezTo>
                  <a:cubicBezTo>
                    <a:pt x="19960" y="24642"/>
                    <a:pt x="20002" y="24781"/>
                    <a:pt x="20002" y="24866"/>
                  </a:cubicBezTo>
                  <a:cubicBezTo>
                    <a:pt x="20045" y="24685"/>
                    <a:pt x="20002" y="24472"/>
                    <a:pt x="19960" y="24290"/>
                  </a:cubicBezTo>
                  <a:cubicBezTo>
                    <a:pt x="19874" y="24109"/>
                    <a:pt x="19693" y="24024"/>
                    <a:pt x="19512" y="23938"/>
                  </a:cubicBezTo>
                  <a:cubicBezTo>
                    <a:pt x="19021" y="23714"/>
                    <a:pt x="18488" y="23672"/>
                    <a:pt x="17954" y="23618"/>
                  </a:cubicBezTo>
                  <a:cubicBezTo>
                    <a:pt x="17474" y="23576"/>
                    <a:pt x="16941" y="23533"/>
                    <a:pt x="16450" y="23533"/>
                  </a:cubicBezTo>
                  <a:cubicBezTo>
                    <a:pt x="15959" y="23490"/>
                    <a:pt x="15469" y="23448"/>
                    <a:pt x="14978" y="23405"/>
                  </a:cubicBezTo>
                  <a:lnTo>
                    <a:pt x="14978" y="23405"/>
                  </a:lnTo>
                  <a:cubicBezTo>
                    <a:pt x="15021" y="23448"/>
                    <a:pt x="15117" y="23490"/>
                    <a:pt x="15159" y="23533"/>
                  </a:cubicBezTo>
                  <a:cubicBezTo>
                    <a:pt x="15383" y="23842"/>
                    <a:pt x="15341" y="24290"/>
                    <a:pt x="15021" y="24557"/>
                  </a:cubicBezTo>
                  <a:cubicBezTo>
                    <a:pt x="14895" y="24665"/>
                    <a:pt x="14748" y="24716"/>
                    <a:pt x="14600" y="24716"/>
                  </a:cubicBezTo>
                  <a:cubicBezTo>
                    <a:pt x="14384" y="24716"/>
                    <a:pt x="14166" y="24608"/>
                    <a:pt x="14007" y="24418"/>
                  </a:cubicBezTo>
                  <a:cubicBezTo>
                    <a:pt x="13783" y="24152"/>
                    <a:pt x="13826" y="23672"/>
                    <a:pt x="14135" y="23448"/>
                  </a:cubicBezTo>
                  <a:cubicBezTo>
                    <a:pt x="14178" y="23405"/>
                    <a:pt x="14221" y="23352"/>
                    <a:pt x="14317" y="23309"/>
                  </a:cubicBezTo>
                  <a:cubicBezTo>
                    <a:pt x="14007" y="23309"/>
                    <a:pt x="13741" y="23266"/>
                    <a:pt x="13421" y="23224"/>
                  </a:cubicBezTo>
                  <a:cubicBezTo>
                    <a:pt x="12268" y="23085"/>
                    <a:pt x="11116" y="22872"/>
                    <a:pt x="10007" y="22466"/>
                  </a:cubicBezTo>
                  <a:lnTo>
                    <a:pt x="10007" y="22466"/>
                  </a:lnTo>
                  <a:cubicBezTo>
                    <a:pt x="10220" y="22733"/>
                    <a:pt x="10135" y="23181"/>
                    <a:pt x="9868" y="23448"/>
                  </a:cubicBezTo>
                  <a:cubicBezTo>
                    <a:pt x="9741" y="23540"/>
                    <a:pt x="9591" y="23585"/>
                    <a:pt x="9439" y="23585"/>
                  </a:cubicBezTo>
                  <a:cubicBezTo>
                    <a:pt x="9222" y="23585"/>
                    <a:pt x="9001" y="23491"/>
                    <a:pt x="8844" y="23309"/>
                  </a:cubicBezTo>
                  <a:cubicBezTo>
                    <a:pt x="8577" y="23000"/>
                    <a:pt x="8620" y="22552"/>
                    <a:pt x="8940" y="22285"/>
                  </a:cubicBezTo>
                  <a:cubicBezTo>
                    <a:pt x="9068" y="22242"/>
                    <a:pt x="9154" y="22200"/>
                    <a:pt x="9250" y="22157"/>
                  </a:cubicBezTo>
                  <a:cubicBezTo>
                    <a:pt x="8759" y="21933"/>
                    <a:pt x="8268" y="21666"/>
                    <a:pt x="7820" y="21357"/>
                  </a:cubicBezTo>
                  <a:cubicBezTo>
                    <a:pt x="7020" y="20824"/>
                    <a:pt x="6316" y="20205"/>
                    <a:pt x="5687" y="19490"/>
                  </a:cubicBezTo>
                  <a:lnTo>
                    <a:pt x="5687" y="19490"/>
                  </a:lnTo>
                  <a:cubicBezTo>
                    <a:pt x="5783" y="19757"/>
                    <a:pt x="5687" y="20023"/>
                    <a:pt x="5473" y="20205"/>
                  </a:cubicBezTo>
                  <a:cubicBezTo>
                    <a:pt x="5341" y="20293"/>
                    <a:pt x="5189" y="20337"/>
                    <a:pt x="5037" y="20337"/>
                  </a:cubicBezTo>
                  <a:cubicBezTo>
                    <a:pt x="4821" y="20337"/>
                    <a:pt x="4606" y="20248"/>
                    <a:pt x="4449" y="20066"/>
                  </a:cubicBezTo>
                  <a:cubicBezTo>
                    <a:pt x="4182" y="19757"/>
                    <a:pt x="4225" y="19309"/>
                    <a:pt x="4534" y="19085"/>
                  </a:cubicBezTo>
                  <a:cubicBezTo>
                    <a:pt x="4684" y="18971"/>
                    <a:pt x="4871" y="18914"/>
                    <a:pt x="5046" y="18914"/>
                  </a:cubicBezTo>
                  <a:cubicBezTo>
                    <a:pt x="5133" y="18914"/>
                    <a:pt x="5217" y="18928"/>
                    <a:pt x="5292" y="18957"/>
                  </a:cubicBezTo>
                  <a:cubicBezTo>
                    <a:pt x="4673" y="18157"/>
                    <a:pt x="4140" y="17271"/>
                    <a:pt x="3820" y="16290"/>
                  </a:cubicBezTo>
                  <a:cubicBezTo>
                    <a:pt x="3777" y="16290"/>
                    <a:pt x="3777" y="16247"/>
                    <a:pt x="3777" y="16205"/>
                  </a:cubicBezTo>
                  <a:cubicBezTo>
                    <a:pt x="3777" y="16418"/>
                    <a:pt x="3692" y="16599"/>
                    <a:pt x="3510" y="16738"/>
                  </a:cubicBezTo>
                  <a:cubicBezTo>
                    <a:pt x="3376" y="16854"/>
                    <a:pt x="3215" y="16910"/>
                    <a:pt x="3054" y="16910"/>
                  </a:cubicBezTo>
                  <a:cubicBezTo>
                    <a:pt x="2845" y="16910"/>
                    <a:pt x="2637" y="16817"/>
                    <a:pt x="2486" y="16642"/>
                  </a:cubicBezTo>
                  <a:cubicBezTo>
                    <a:pt x="2220" y="16333"/>
                    <a:pt x="2316" y="15885"/>
                    <a:pt x="2582" y="15618"/>
                  </a:cubicBezTo>
                  <a:cubicBezTo>
                    <a:pt x="2717" y="15502"/>
                    <a:pt x="2886" y="15446"/>
                    <a:pt x="3053" y="15446"/>
                  </a:cubicBezTo>
                  <a:cubicBezTo>
                    <a:pt x="3269" y="15446"/>
                    <a:pt x="3480" y="15539"/>
                    <a:pt x="3606" y="15714"/>
                  </a:cubicBezTo>
                  <a:cubicBezTo>
                    <a:pt x="3606" y="15757"/>
                    <a:pt x="3649" y="15757"/>
                    <a:pt x="3649" y="15757"/>
                  </a:cubicBezTo>
                  <a:cubicBezTo>
                    <a:pt x="3425" y="14956"/>
                    <a:pt x="3340" y="14114"/>
                    <a:pt x="3425" y="13271"/>
                  </a:cubicBezTo>
                  <a:lnTo>
                    <a:pt x="3425" y="13047"/>
                  </a:lnTo>
                  <a:cubicBezTo>
                    <a:pt x="3382" y="13132"/>
                    <a:pt x="3340" y="13218"/>
                    <a:pt x="3244" y="13314"/>
                  </a:cubicBezTo>
                  <a:cubicBezTo>
                    <a:pt x="3117" y="13406"/>
                    <a:pt x="2967" y="13451"/>
                    <a:pt x="2815" y="13451"/>
                  </a:cubicBezTo>
                  <a:cubicBezTo>
                    <a:pt x="2597" y="13451"/>
                    <a:pt x="2377" y="13357"/>
                    <a:pt x="2220" y="13175"/>
                  </a:cubicBezTo>
                  <a:cubicBezTo>
                    <a:pt x="2006" y="12866"/>
                    <a:pt x="2049" y="12418"/>
                    <a:pt x="2358" y="12151"/>
                  </a:cubicBezTo>
                  <a:cubicBezTo>
                    <a:pt x="2486" y="12063"/>
                    <a:pt x="2638" y="12018"/>
                    <a:pt x="2790" y="12018"/>
                  </a:cubicBezTo>
                  <a:cubicBezTo>
                    <a:pt x="3007" y="12018"/>
                    <a:pt x="3226" y="12108"/>
                    <a:pt x="3382" y="12290"/>
                  </a:cubicBezTo>
                  <a:cubicBezTo>
                    <a:pt x="3425" y="12375"/>
                    <a:pt x="3468" y="12471"/>
                    <a:pt x="3510" y="12599"/>
                  </a:cubicBezTo>
                  <a:cubicBezTo>
                    <a:pt x="3649" y="11714"/>
                    <a:pt x="3916" y="10871"/>
                    <a:pt x="4182" y="10071"/>
                  </a:cubicBezTo>
                  <a:cubicBezTo>
                    <a:pt x="4353" y="9580"/>
                    <a:pt x="4534" y="9132"/>
                    <a:pt x="4716" y="8684"/>
                  </a:cubicBezTo>
                  <a:lnTo>
                    <a:pt x="4716" y="8684"/>
                  </a:lnTo>
                  <a:cubicBezTo>
                    <a:pt x="4597" y="8803"/>
                    <a:pt x="4434" y="8860"/>
                    <a:pt x="4270" y="8860"/>
                  </a:cubicBezTo>
                  <a:cubicBezTo>
                    <a:pt x="4065" y="8860"/>
                    <a:pt x="3859" y="8770"/>
                    <a:pt x="3734" y="8599"/>
                  </a:cubicBezTo>
                  <a:cubicBezTo>
                    <a:pt x="3468" y="8289"/>
                    <a:pt x="3510" y="7841"/>
                    <a:pt x="3820" y="7575"/>
                  </a:cubicBezTo>
                  <a:cubicBezTo>
                    <a:pt x="3961" y="7457"/>
                    <a:pt x="4125" y="7400"/>
                    <a:pt x="4287" y="7400"/>
                  </a:cubicBezTo>
                  <a:cubicBezTo>
                    <a:pt x="4492" y="7400"/>
                    <a:pt x="4695" y="7492"/>
                    <a:pt x="4844" y="7671"/>
                  </a:cubicBezTo>
                  <a:cubicBezTo>
                    <a:pt x="4983" y="7799"/>
                    <a:pt x="5025" y="7980"/>
                    <a:pt x="5025" y="8151"/>
                  </a:cubicBezTo>
                  <a:cubicBezTo>
                    <a:pt x="5207" y="7799"/>
                    <a:pt x="5420" y="7404"/>
                    <a:pt x="5644" y="7041"/>
                  </a:cubicBezTo>
                  <a:cubicBezTo>
                    <a:pt x="6007" y="6604"/>
                    <a:pt x="6359" y="6113"/>
                    <a:pt x="6668" y="5622"/>
                  </a:cubicBezTo>
                  <a:lnTo>
                    <a:pt x="6668" y="5622"/>
                  </a:lnTo>
                  <a:cubicBezTo>
                    <a:pt x="6549" y="5709"/>
                    <a:pt x="6416" y="5747"/>
                    <a:pt x="6285" y="5747"/>
                  </a:cubicBezTo>
                  <a:cubicBezTo>
                    <a:pt x="6075" y="5747"/>
                    <a:pt x="5871" y="5648"/>
                    <a:pt x="5740" y="5484"/>
                  </a:cubicBezTo>
                  <a:cubicBezTo>
                    <a:pt x="5473" y="5174"/>
                    <a:pt x="5516" y="4737"/>
                    <a:pt x="5825" y="4470"/>
                  </a:cubicBezTo>
                  <a:cubicBezTo>
                    <a:pt x="5963" y="4352"/>
                    <a:pt x="6128" y="4294"/>
                    <a:pt x="6292" y="4294"/>
                  </a:cubicBezTo>
                  <a:cubicBezTo>
                    <a:pt x="6497" y="4294"/>
                    <a:pt x="6701" y="4384"/>
                    <a:pt x="6849" y="4556"/>
                  </a:cubicBezTo>
                  <a:cubicBezTo>
                    <a:pt x="6977" y="4737"/>
                    <a:pt x="7020" y="4908"/>
                    <a:pt x="7020" y="5089"/>
                  </a:cubicBezTo>
                  <a:cubicBezTo>
                    <a:pt x="7020" y="5046"/>
                    <a:pt x="7073" y="4950"/>
                    <a:pt x="7116" y="4908"/>
                  </a:cubicBezTo>
                  <a:cubicBezTo>
                    <a:pt x="7116" y="4822"/>
                    <a:pt x="7159" y="4737"/>
                    <a:pt x="7201" y="4641"/>
                  </a:cubicBezTo>
                  <a:cubicBezTo>
                    <a:pt x="7383" y="4022"/>
                    <a:pt x="7692" y="3446"/>
                    <a:pt x="8044" y="2913"/>
                  </a:cubicBezTo>
                  <a:cubicBezTo>
                    <a:pt x="8268" y="2646"/>
                    <a:pt x="8407" y="2337"/>
                    <a:pt x="8620" y="2113"/>
                  </a:cubicBezTo>
                  <a:cubicBezTo>
                    <a:pt x="8801" y="1846"/>
                    <a:pt x="9068" y="1665"/>
                    <a:pt x="9292" y="1398"/>
                  </a:cubicBezTo>
                  <a:cubicBezTo>
                    <a:pt x="9378" y="1217"/>
                    <a:pt x="9516" y="1046"/>
                    <a:pt x="9335" y="865"/>
                  </a:cubicBezTo>
                  <a:lnTo>
                    <a:pt x="9335" y="865"/>
                  </a:lnTo>
                  <a:cubicBezTo>
                    <a:pt x="9378" y="1089"/>
                    <a:pt x="9292" y="1356"/>
                    <a:pt x="9068" y="1537"/>
                  </a:cubicBezTo>
                  <a:cubicBezTo>
                    <a:pt x="8940" y="1647"/>
                    <a:pt x="8789" y="1695"/>
                    <a:pt x="8637" y="1695"/>
                  </a:cubicBezTo>
                  <a:cubicBezTo>
                    <a:pt x="8420" y="1695"/>
                    <a:pt x="8201" y="1597"/>
                    <a:pt x="8044" y="1441"/>
                  </a:cubicBezTo>
                  <a:cubicBezTo>
                    <a:pt x="7820" y="1132"/>
                    <a:pt x="7873" y="641"/>
                    <a:pt x="8183" y="417"/>
                  </a:cubicBezTo>
                  <a:cubicBezTo>
                    <a:pt x="8311" y="289"/>
                    <a:pt x="8449" y="246"/>
                    <a:pt x="8620" y="246"/>
                  </a:cubicBezTo>
                  <a:cubicBezTo>
                    <a:pt x="8535" y="203"/>
                    <a:pt x="8407" y="107"/>
                    <a:pt x="8268" y="65"/>
                  </a:cubicBezTo>
                  <a:cubicBezTo>
                    <a:pt x="8156" y="22"/>
                    <a:pt x="8033" y="1"/>
                    <a:pt x="7905" y="1"/>
                  </a:cubicBezTo>
                  <a:close/>
                </a:path>
              </a:pathLst>
            </a:custGeom>
            <a:gradFill>
              <a:gsLst>
                <a:gs pos="0">
                  <a:schemeClr val="l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6510674" y="2604679"/>
              <a:ext cx="637154" cy="724289"/>
            </a:xfrm>
            <a:custGeom>
              <a:avLst/>
              <a:gdLst/>
              <a:ahLst/>
              <a:cxnLst/>
              <a:rect l="l" t="t" r="r" b="b"/>
              <a:pathLst>
                <a:path w="16226" h="18445" extrusionOk="0">
                  <a:moveTo>
                    <a:pt x="3510" y="1"/>
                  </a:moveTo>
                  <a:lnTo>
                    <a:pt x="3510" y="1"/>
                  </a:lnTo>
                  <a:cubicBezTo>
                    <a:pt x="3030" y="801"/>
                    <a:pt x="2443" y="1558"/>
                    <a:pt x="1910" y="2358"/>
                  </a:cubicBezTo>
                  <a:cubicBezTo>
                    <a:pt x="1334" y="3329"/>
                    <a:pt x="939" y="4396"/>
                    <a:pt x="576" y="5516"/>
                  </a:cubicBezTo>
                  <a:cubicBezTo>
                    <a:pt x="267" y="6583"/>
                    <a:pt x="0" y="7649"/>
                    <a:pt x="43" y="8759"/>
                  </a:cubicBezTo>
                  <a:cubicBezTo>
                    <a:pt x="96" y="9825"/>
                    <a:pt x="363" y="10850"/>
                    <a:pt x="800" y="11778"/>
                  </a:cubicBezTo>
                  <a:cubicBezTo>
                    <a:pt x="1291" y="12759"/>
                    <a:pt x="1910" y="13602"/>
                    <a:pt x="2667" y="14402"/>
                  </a:cubicBezTo>
                  <a:cubicBezTo>
                    <a:pt x="3467" y="15245"/>
                    <a:pt x="4406" y="15959"/>
                    <a:pt x="5473" y="16493"/>
                  </a:cubicBezTo>
                  <a:cubicBezTo>
                    <a:pt x="7244" y="17335"/>
                    <a:pt x="9249" y="17645"/>
                    <a:pt x="11201" y="17783"/>
                  </a:cubicBezTo>
                  <a:cubicBezTo>
                    <a:pt x="12183" y="17869"/>
                    <a:pt x="13207" y="17911"/>
                    <a:pt x="14178" y="17997"/>
                  </a:cubicBezTo>
                  <a:cubicBezTo>
                    <a:pt x="14668" y="18050"/>
                    <a:pt x="15202" y="18093"/>
                    <a:pt x="15650" y="18221"/>
                  </a:cubicBezTo>
                  <a:cubicBezTo>
                    <a:pt x="15874" y="18263"/>
                    <a:pt x="16044" y="18359"/>
                    <a:pt x="16226" y="18445"/>
                  </a:cubicBezTo>
                  <a:cubicBezTo>
                    <a:pt x="16140" y="18317"/>
                    <a:pt x="16002" y="18221"/>
                    <a:pt x="15874" y="18093"/>
                  </a:cubicBezTo>
                  <a:cubicBezTo>
                    <a:pt x="15340" y="17687"/>
                    <a:pt x="14711" y="17378"/>
                    <a:pt x="14092" y="17111"/>
                  </a:cubicBezTo>
                  <a:cubicBezTo>
                    <a:pt x="13431" y="16802"/>
                    <a:pt x="12801" y="16578"/>
                    <a:pt x="12140" y="16311"/>
                  </a:cubicBezTo>
                  <a:cubicBezTo>
                    <a:pt x="10892" y="15863"/>
                    <a:pt x="9697" y="15426"/>
                    <a:pt x="8534" y="14754"/>
                  </a:cubicBezTo>
                  <a:cubicBezTo>
                    <a:pt x="8001" y="14444"/>
                    <a:pt x="7468" y="14092"/>
                    <a:pt x="6977" y="13644"/>
                  </a:cubicBezTo>
                  <a:cubicBezTo>
                    <a:pt x="6497" y="13154"/>
                    <a:pt x="6006" y="12620"/>
                    <a:pt x="5601" y="12044"/>
                  </a:cubicBezTo>
                  <a:cubicBezTo>
                    <a:pt x="4843" y="10978"/>
                    <a:pt x="4182" y="9783"/>
                    <a:pt x="3691" y="8535"/>
                  </a:cubicBezTo>
                  <a:cubicBezTo>
                    <a:pt x="3243" y="7329"/>
                    <a:pt x="3115" y="6135"/>
                    <a:pt x="3158" y="4844"/>
                  </a:cubicBezTo>
                  <a:cubicBezTo>
                    <a:pt x="3201" y="3596"/>
                    <a:pt x="3382" y="2358"/>
                    <a:pt x="3425" y="1110"/>
                  </a:cubicBezTo>
                  <a:cubicBezTo>
                    <a:pt x="3425" y="758"/>
                    <a:pt x="3467" y="353"/>
                    <a:pt x="3510" y="1"/>
                  </a:cubicBezTo>
                  <a:close/>
                </a:path>
              </a:pathLst>
            </a:cu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2"/>
            <p:cNvSpPr/>
            <p:nvPr/>
          </p:nvSpPr>
          <p:spPr>
            <a:xfrm>
              <a:off x="6351917" y="2385020"/>
              <a:ext cx="820220" cy="1084411"/>
            </a:xfrm>
            <a:custGeom>
              <a:avLst/>
              <a:gdLst/>
              <a:ahLst/>
              <a:cxnLst/>
              <a:rect l="l" t="t" r="r" b="b"/>
              <a:pathLst>
                <a:path w="20888" h="27616" extrusionOk="0">
                  <a:moveTo>
                    <a:pt x="7553" y="5595"/>
                  </a:moveTo>
                  <a:lnTo>
                    <a:pt x="7553" y="5595"/>
                  </a:lnTo>
                  <a:cubicBezTo>
                    <a:pt x="7510" y="5947"/>
                    <a:pt x="7468" y="6352"/>
                    <a:pt x="7468" y="6704"/>
                  </a:cubicBezTo>
                  <a:cubicBezTo>
                    <a:pt x="7425" y="7952"/>
                    <a:pt x="7244" y="9190"/>
                    <a:pt x="7201" y="10438"/>
                  </a:cubicBezTo>
                  <a:cubicBezTo>
                    <a:pt x="7158" y="11729"/>
                    <a:pt x="7286" y="12923"/>
                    <a:pt x="7734" y="14129"/>
                  </a:cubicBezTo>
                  <a:cubicBezTo>
                    <a:pt x="8225" y="15377"/>
                    <a:pt x="8886" y="16572"/>
                    <a:pt x="9644" y="17638"/>
                  </a:cubicBezTo>
                  <a:cubicBezTo>
                    <a:pt x="10049" y="18214"/>
                    <a:pt x="10540" y="18748"/>
                    <a:pt x="11020" y="19238"/>
                  </a:cubicBezTo>
                  <a:cubicBezTo>
                    <a:pt x="11511" y="19686"/>
                    <a:pt x="12044" y="20038"/>
                    <a:pt x="12577" y="20348"/>
                  </a:cubicBezTo>
                  <a:cubicBezTo>
                    <a:pt x="13740" y="21020"/>
                    <a:pt x="14935" y="21457"/>
                    <a:pt x="16183" y="21905"/>
                  </a:cubicBezTo>
                  <a:cubicBezTo>
                    <a:pt x="16844" y="22172"/>
                    <a:pt x="17474" y="22396"/>
                    <a:pt x="18135" y="22705"/>
                  </a:cubicBezTo>
                  <a:cubicBezTo>
                    <a:pt x="18754" y="22972"/>
                    <a:pt x="19383" y="23281"/>
                    <a:pt x="19917" y="23687"/>
                  </a:cubicBezTo>
                  <a:cubicBezTo>
                    <a:pt x="20045" y="23815"/>
                    <a:pt x="20183" y="23911"/>
                    <a:pt x="20269" y="24039"/>
                  </a:cubicBezTo>
                  <a:cubicBezTo>
                    <a:pt x="20087" y="23953"/>
                    <a:pt x="19917" y="23857"/>
                    <a:pt x="19693" y="23815"/>
                  </a:cubicBezTo>
                  <a:cubicBezTo>
                    <a:pt x="19245" y="23687"/>
                    <a:pt x="18711" y="23644"/>
                    <a:pt x="18221" y="23591"/>
                  </a:cubicBezTo>
                  <a:cubicBezTo>
                    <a:pt x="17250" y="23505"/>
                    <a:pt x="16226" y="23463"/>
                    <a:pt x="15244" y="23377"/>
                  </a:cubicBezTo>
                  <a:cubicBezTo>
                    <a:pt x="13292" y="23239"/>
                    <a:pt x="11287" y="22929"/>
                    <a:pt x="9516" y="22087"/>
                  </a:cubicBezTo>
                  <a:cubicBezTo>
                    <a:pt x="8449" y="21553"/>
                    <a:pt x="7510" y="20839"/>
                    <a:pt x="6710" y="19996"/>
                  </a:cubicBezTo>
                  <a:cubicBezTo>
                    <a:pt x="5953" y="19196"/>
                    <a:pt x="5334" y="18353"/>
                    <a:pt x="4843" y="17372"/>
                  </a:cubicBezTo>
                  <a:cubicBezTo>
                    <a:pt x="4406" y="16444"/>
                    <a:pt x="4139" y="15419"/>
                    <a:pt x="4086" y="14353"/>
                  </a:cubicBezTo>
                  <a:cubicBezTo>
                    <a:pt x="4043" y="13243"/>
                    <a:pt x="4310" y="12177"/>
                    <a:pt x="4619" y="11110"/>
                  </a:cubicBezTo>
                  <a:cubicBezTo>
                    <a:pt x="4982" y="9990"/>
                    <a:pt x="5377" y="8923"/>
                    <a:pt x="5953" y="7952"/>
                  </a:cubicBezTo>
                  <a:cubicBezTo>
                    <a:pt x="6486" y="7152"/>
                    <a:pt x="7073" y="6395"/>
                    <a:pt x="7553" y="5595"/>
                  </a:cubicBezTo>
                  <a:close/>
                  <a:moveTo>
                    <a:pt x="8438" y="240"/>
                  </a:moveTo>
                  <a:cubicBezTo>
                    <a:pt x="8566" y="240"/>
                    <a:pt x="8689" y="261"/>
                    <a:pt x="8801" y="304"/>
                  </a:cubicBezTo>
                  <a:cubicBezTo>
                    <a:pt x="8940" y="346"/>
                    <a:pt x="9068" y="442"/>
                    <a:pt x="9153" y="485"/>
                  </a:cubicBezTo>
                  <a:cubicBezTo>
                    <a:pt x="8982" y="485"/>
                    <a:pt x="8844" y="528"/>
                    <a:pt x="8716" y="656"/>
                  </a:cubicBezTo>
                  <a:cubicBezTo>
                    <a:pt x="8406" y="880"/>
                    <a:pt x="8353" y="1371"/>
                    <a:pt x="8577" y="1680"/>
                  </a:cubicBezTo>
                  <a:cubicBezTo>
                    <a:pt x="8734" y="1836"/>
                    <a:pt x="8953" y="1934"/>
                    <a:pt x="9170" y="1934"/>
                  </a:cubicBezTo>
                  <a:cubicBezTo>
                    <a:pt x="9322" y="1934"/>
                    <a:pt x="9473" y="1886"/>
                    <a:pt x="9601" y="1776"/>
                  </a:cubicBezTo>
                  <a:cubicBezTo>
                    <a:pt x="9825" y="1595"/>
                    <a:pt x="9911" y="1328"/>
                    <a:pt x="9868" y="1104"/>
                  </a:cubicBezTo>
                  <a:lnTo>
                    <a:pt x="9868" y="1104"/>
                  </a:lnTo>
                  <a:cubicBezTo>
                    <a:pt x="10049" y="1285"/>
                    <a:pt x="9911" y="1456"/>
                    <a:pt x="9825" y="1637"/>
                  </a:cubicBezTo>
                  <a:cubicBezTo>
                    <a:pt x="9601" y="1904"/>
                    <a:pt x="9334" y="2085"/>
                    <a:pt x="9153" y="2352"/>
                  </a:cubicBezTo>
                  <a:cubicBezTo>
                    <a:pt x="8940" y="2576"/>
                    <a:pt x="8801" y="2885"/>
                    <a:pt x="8577" y="3152"/>
                  </a:cubicBezTo>
                  <a:cubicBezTo>
                    <a:pt x="8225" y="3685"/>
                    <a:pt x="7916" y="4261"/>
                    <a:pt x="7734" y="4880"/>
                  </a:cubicBezTo>
                  <a:cubicBezTo>
                    <a:pt x="7692" y="4976"/>
                    <a:pt x="7649" y="5061"/>
                    <a:pt x="7649" y="5147"/>
                  </a:cubicBezTo>
                  <a:cubicBezTo>
                    <a:pt x="7606" y="5189"/>
                    <a:pt x="7553" y="5285"/>
                    <a:pt x="7553" y="5328"/>
                  </a:cubicBezTo>
                  <a:cubicBezTo>
                    <a:pt x="7553" y="5147"/>
                    <a:pt x="7510" y="4976"/>
                    <a:pt x="7382" y="4795"/>
                  </a:cubicBezTo>
                  <a:cubicBezTo>
                    <a:pt x="7234" y="4623"/>
                    <a:pt x="7030" y="4533"/>
                    <a:pt x="6825" y="4533"/>
                  </a:cubicBezTo>
                  <a:cubicBezTo>
                    <a:pt x="6661" y="4533"/>
                    <a:pt x="6496" y="4591"/>
                    <a:pt x="6358" y="4709"/>
                  </a:cubicBezTo>
                  <a:cubicBezTo>
                    <a:pt x="6049" y="4976"/>
                    <a:pt x="6006" y="5413"/>
                    <a:pt x="6273" y="5723"/>
                  </a:cubicBezTo>
                  <a:cubicBezTo>
                    <a:pt x="6404" y="5887"/>
                    <a:pt x="6608" y="5986"/>
                    <a:pt x="6818" y="5986"/>
                  </a:cubicBezTo>
                  <a:cubicBezTo>
                    <a:pt x="6949" y="5986"/>
                    <a:pt x="7082" y="5948"/>
                    <a:pt x="7201" y="5861"/>
                  </a:cubicBezTo>
                  <a:lnTo>
                    <a:pt x="7201" y="5861"/>
                  </a:lnTo>
                  <a:cubicBezTo>
                    <a:pt x="6892" y="6352"/>
                    <a:pt x="6540" y="6843"/>
                    <a:pt x="6177" y="7280"/>
                  </a:cubicBezTo>
                  <a:cubicBezTo>
                    <a:pt x="5953" y="7643"/>
                    <a:pt x="5740" y="8038"/>
                    <a:pt x="5558" y="8390"/>
                  </a:cubicBezTo>
                  <a:cubicBezTo>
                    <a:pt x="5558" y="8219"/>
                    <a:pt x="5516" y="8038"/>
                    <a:pt x="5377" y="7910"/>
                  </a:cubicBezTo>
                  <a:cubicBezTo>
                    <a:pt x="5228" y="7731"/>
                    <a:pt x="5025" y="7639"/>
                    <a:pt x="4820" y="7639"/>
                  </a:cubicBezTo>
                  <a:cubicBezTo>
                    <a:pt x="4658" y="7639"/>
                    <a:pt x="4494" y="7696"/>
                    <a:pt x="4353" y="7814"/>
                  </a:cubicBezTo>
                  <a:cubicBezTo>
                    <a:pt x="4043" y="8080"/>
                    <a:pt x="4001" y="8528"/>
                    <a:pt x="4267" y="8838"/>
                  </a:cubicBezTo>
                  <a:cubicBezTo>
                    <a:pt x="4392" y="9009"/>
                    <a:pt x="4598" y="9099"/>
                    <a:pt x="4803" y="9099"/>
                  </a:cubicBezTo>
                  <a:cubicBezTo>
                    <a:pt x="4967" y="9099"/>
                    <a:pt x="5130" y="9042"/>
                    <a:pt x="5249" y="8923"/>
                  </a:cubicBezTo>
                  <a:lnTo>
                    <a:pt x="5249" y="8923"/>
                  </a:lnTo>
                  <a:cubicBezTo>
                    <a:pt x="5067" y="9371"/>
                    <a:pt x="4886" y="9819"/>
                    <a:pt x="4715" y="10310"/>
                  </a:cubicBezTo>
                  <a:cubicBezTo>
                    <a:pt x="4449" y="11110"/>
                    <a:pt x="4182" y="11953"/>
                    <a:pt x="4043" y="12838"/>
                  </a:cubicBezTo>
                  <a:cubicBezTo>
                    <a:pt x="4001" y="12710"/>
                    <a:pt x="3958" y="12614"/>
                    <a:pt x="3915" y="12529"/>
                  </a:cubicBezTo>
                  <a:cubicBezTo>
                    <a:pt x="3759" y="12347"/>
                    <a:pt x="3540" y="12257"/>
                    <a:pt x="3323" y="12257"/>
                  </a:cubicBezTo>
                  <a:cubicBezTo>
                    <a:pt x="3171" y="12257"/>
                    <a:pt x="3019" y="12302"/>
                    <a:pt x="2891" y="12390"/>
                  </a:cubicBezTo>
                  <a:cubicBezTo>
                    <a:pt x="2582" y="12657"/>
                    <a:pt x="2539" y="13105"/>
                    <a:pt x="2753" y="13414"/>
                  </a:cubicBezTo>
                  <a:cubicBezTo>
                    <a:pt x="2910" y="13596"/>
                    <a:pt x="3130" y="13690"/>
                    <a:pt x="3348" y="13690"/>
                  </a:cubicBezTo>
                  <a:cubicBezTo>
                    <a:pt x="3500" y="13690"/>
                    <a:pt x="3650" y="13645"/>
                    <a:pt x="3777" y="13553"/>
                  </a:cubicBezTo>
                  <a:cubicBezTo>
                    <a:pt x="3873" y="13457"/>
                    <a:pt x="3915" y="13371"/>
                    <a:pt x="3958" y="13286"/>
                  </a:cubicBezTo>
                  <a:lnTo>
                    <a:pt x="3958" y="13510"/>
                  </a:lnTo>
                  <a:cubicBezTo>
                    <a:pt x="3873" y="14353"/>
                    <a:pt x="3958" y="15195"/>
                    <a:pt x="4182" y="15996"/>
                  </a:cubicBezTo>
                  <a:cubicBezTo>
                    <a:pt x="4182" y="15996"/>
                    <a:pt x="4139" y="15996"/>
                    <a:pt x="4139" y="15953"/>
                  </a:cubicBezTo>
                  <a:cubicBezTo>
                    <a:pt x="4013" y="15778"/>
                    <a:pt x="3802" y="15685"/>
                    <a:pt x="3586" y="15685"/>
                  </a:cubicBezTo>
                  <a:cubicBezTo>
                    <a:pt x="3419" y="15685"/>
                    <a:pt x="3250" y="15741"/>
                    <a:pt x="3115" y="15857"/>
                  </a:cubicBezTo>
                  <a:cubicBezTo>
                    <a:pt x="2849" y="16124"/>
                    <a:pt x="2753" y="16572"/>
                    <a:pt x="3019" y="16881"/>
                  </a:cubicBezTo>
                  <a:cubicBezTo>
                    <a:pt x="3170" y="17056"/>
                    <a:pt x="3378" y="17149"/>
                    <a:pt x="3587" y="17149"/>
                  </a:cubicBezTo>
                  <a:cubicBezTo>
                    <a:pt x="3748" y="17149"/>
                    <a:pt x="3909" y="17093"/>
                    <a:pt x="4043" y="16977"/>
                  </a:cubicBezTo>
                  <a:cubicBezTo>
                    <a:pt x="4225" y="16838"/>
                    <a:pt x="4310" y="16657"/>
                    <a:pt x="4310" y="16444"/>
                  </a:cubicBezTo>
                  <a:cubicBezTo>
                    <a:pt x="4310" y="16486"/>
                    <a:pt x="4310" y="16529"/>
                    <a:pt x="4353" y="16529"/>
                  </a:cubicBezTo>
                  <a:cubicBezTo>
                    <a:pt x="4673" y="17510"/>
                    <a:pt x="5206" y="18396"/>
                    <a:pt x="5825" y="19196"/>
                  </a:cubicBezTo>
                  <a:cubicBezTo>
                    <a:pt x="5750" y="19167"/>
                    <a:pt x="5666" y="19153"/>
                    <a:pt x="5579" y="19153"/>
                  </a:cubicBezTo>
                  <a:cubicBezTo>
                    <a:pt x="5404" y="19153"/>
                    <a:pt x="5217" y="19210"/>
                    <a:pt x="5067" y="19324"/>
                  </a:cubicBezTo>
                  <a:cubicBezTo>
                    <a:pt x="4758" y="19548"/>
                    <a:pt x="4715" y="19996"/>
                    <a:pt x="4982" y="20305"/>
                  </a:cubicBezTo>
                  <a:cubicBezTo>
                    <a:pt x="5139" y="20487"/>
                    <a:pt x="5354" y="20576"/>
                    <a:pt x="5570" y="20576"/>
                  </a:cubicBezTo>
                  <a:cubicBezTo>
                    <a:pt x="5722" y="20576"/>
                    <a:pt x="5874" y="20532"/>
                    <a:pt x="6006" y="20444"/>
                  </a:cubicBezTo>
                  <a:cubicBezTo>
                    <a:pt x="6220" y="20262"/>
                    <a:pt x="6316" y="19996"/>
                    <a:pt x="6220" y="19729"/>
                  </a:cubicBezTo>
                  <a:lnTo>
                    <a:pt x="6220" y="19729"/>
                  </a:lnTo>
                  <a:cubicBezTo>
                    <a:pt x="6849" y="20444"/>
                    <a:pt x="7553" y="21063"/>
                    <a:pt x="8353" y="21596"/>
                  </a:cubicBezTo>
                  <a:cubicBezTo>
                    <a:pt x="8801" y="21905"/>
                    <a:pt x="9292" y="22172"/>
                    <a:pt x="9783" y="22396"/>
                  </a:cubicBezTo>
                  <a:cubicBezTo>
                    <a:pt x="9687" y="22439"/>
                    <a:pt x="9601" y="22481"/>
                    <a:pt x="9473" y="22524"/>
                  </a:cubicBezTo>
                  <a:cubicBezTo>
                    <a:pt x="9153" y="22791"/>
                    <a:pt x="9110" y="23239"/>
                    <a:pt x="9377" y="23548"/>
                  </a:cubicBezTo>
                  <a:cubicBezTo>
                    <a:pt x="9534" y="23730"/>
                    <a:pt x="9755" y="23824"/>
                    <a:pt x="9972" y="23824"/>
                  </a:cubicBezTo>
                  <a:cubicBezTo>
                    <a:pt x="10124" y="23824"/>
                    <a:pt x="10274" y="23779"/>
                    <a:pt x="10401" y="23687"/>
                  </a:cubicBezTo>
                  <a:cubicBezTo>
                    <a:pt x="10668" y="23420"/>
                    <a:pt x="10753" y="22972"/>
                    <a:pt x="10540" y="22705"/>
                  </a:cubicBezTo>
                  <a:lnTo>
                    <a:pt x="10540" y="22705"/>
                  </a:lnTo>
                  <a:cubicBezTo>
                    <a:pt x="11649" y="23111"/>
                    <a:pt x="12801" y="23324"/>
                    <a:pt x="13954" y="23463"/>
                  </a:cubicBezTo>
                  <a:cubicBezTo>
                    <a:pt x="14274" y="23505"/>
                    <a:pt x="14540" y="23548"/>
                    <a:pt x="14850" y="23548"/>
                  </a:cubicBezTo>
                  <a:cubicBezTo>
                    <a:pt x="14754" y="23591"/>
                    <a:pt x="14711" y="23644"/>
                    <a:pt x="14668" y="23687"/>
                  </a:cubicBezTo>
                  <a:cubicBezTo>
                    <a:pt x="14359" y="23911"/>
                    <a:pt x="14316" y="24391"/>
                    <a:pt x="14540" y="24657"/>
                  </a:cubicBezTo>
                  <a:cubicBezTo>
                    <a:pt x="14699" y="24847"/>
                    <a:pt x="14917" y="24955"/>
                    <a:pt x="15133" y="24955"/>
                  </a:cubicBezTo>
                  <a:cubicBezTo>
                    <a:pt x="15281" y="24955"/>
                    <a:pt x="15428" y="24904"/>
                    <a:pt x="15554" y="24796"/>
                  </a:cubicBezTo>
                  <a:cubicBezTo>
                    <a:pt x="15874" y="24529"/>
                    <a:pt x="15916" y="24081"/>
                    <a:pt x="15692" y="23772"/>
                  </a:cubicBezTo>
                  <a:cubicBezTo>
                    <a:pt x="15650" y="23729"/>
                    <a:pt x="15554" y="23687"/>
                    <a:pt x="15511" y="23644"/>
                  </a:cubicBezTo>
                  <a:lnTo>
                    <a:pt x="15511" y="23644"/>
                  </a:lnTo>
                  <a:cubicBezTo>
                    <a:pt x="16002" y="23687"/>
                    <a:pt x="16492" y="23729"/>
                    <a:pt x="16983" y="23772"/>
                  </a:cubicBezTo>
                  <a:cubicBezTo>
                    <a:pt x="17474" y="23772"/>
                    <a:pt x="18007" y="23815"/>
                    <a:pt x="18487" y="23857"/>
                  </a:cubicBezTo>
                  <a:cubicBezTo>
                    <a:pt x="19021" y="23911"/>
                    <a:pt x="19554" y="23953"/>
                    <a:pt x="20045" y="24177"/>
                  </a:cubicBezTo>
                  <a:cubicBezTo>
                    <a:pt x="20226" y="24263"/>
                    <a:pt x="20407" y="24348"/>
                    <a:pt x="20493" y="24529"/>
                  </a:cubicBezTo>
                  <a:cubicBezTo>
                    <a:pt x="20535" y="24711"/>
                    <a:pt x="20578" y="24924"/>
                    <a:pt x="20535" y="25105"/>
                  </a:cubicBezTo>
                  <a:cubicBezTo>
                    <a:pt x="20535" y="25020"/>
                    <a:pt x="20493" y="24881"/>
                    <a:pt x="20407" y="24796"/>
                  </a:cubicBezTo>
                  <a:cubicBezTo>
                    <a:pt x="20259" y="24624"/>
                    <a:pt x="20055" y="24535"/>
                    <a:pt x="19850" y="24535"/>
                  </a:cubicBezTo>
                  <a:cubicBezTo>
                    <a:pt x="19686" y="24535"/>
                    <a:pt x="19521" y="24592"/>
                    <a:pt x="19383" y="24711"/>
                  </a:cubicBezTo>
                  <a:cubicBezTo>
                    <a:pt x="19074" y="24924"/>
                    <a:pt x="19021" y="25372"/>
                    <a:pt x="19287" y="25682"/>
                  </a:cubicBezTo>
                  <a:cubicBezTo>
                    <a:pt x="19426" y="25873"/>
                    <a:pt x="19635" y="25967"/>
                    <a:pt x="19837" y="25967"/>
                  </a:cubicBezTo>
                  <a:cubicBezTo>
                    <a:pt x="19961" y="25967"/>
                    <a:pt x="20082" y="25932"/>
                    <a:pt x="20183" y="25863"/>
                  </a:cubicBezTo>
                  <a:lnTo>
                    <a:pt x="20183" y="25863"/>
                  </a:lnTo>
                  <a:cubicBezTo>
                    <a:pt x="19917" y="26215"/>
                    <a:pt x="19511" y="26439"/>
                    <a:pt x="19159" y="26663"/>
                  </a:cubicBezTo>
                  <a:cubicBezTo>
                    <a:pt x="18050" y="27196"/>
                    <a:pt x="16844" y="27378"/>
                    <a:pt x="15650" y="27378"/>
                  </a:cubicBezTo>
                  <a:cubicBezTo>
                    <a:pt x="15340" y="27378"/>
                    <a:pt x="15074" y="27378"/>
                    <a:pt x="14807" y="27324"/>
                  </a:cubicBezTo>
                  <a:cubicBezTo>
                    <a:pt x="14892" y="27324"/>
                    <a:pt x="14935" y="27282"/>
                    <a:pt x="15020" y="27239"/>
                  </a:cubicBezTo>
                  <a:cubicBezTo>
                    <a:pt x="15340" y="26972"/>
                    <a:pt x="15383" y="26524"/>
                    <a:pt x="15116" y="26215"/>
                  </a:cubicBezTo>
                  <a:cubicBezTo>
                    <a:pt x="14986" y="26035"/>
                    <a:pt x="14767" y="25946"/>
                    <a:pt x="14553" y="25946"/>
                  </a:cubicBezTo>
                  <a:cubicBezTo>
                    <a:pt x="14398" y="25946"/>
                    <a:pt x="14247" y="25993"/>
                    <a:pt x="14135" y="26087"/>
                  </a:cubicBezTo>
                  <a:cubicBezTo>
                    <a:pt x="13826" y="26354"/>
                    <a:pt x="13783" y="26791"/>
                    <a:pt x="14007" y="27111"/>
                  </a:cubicBezTo>
                  <a:cubicBezTo>
                    <a:pt x="14092" y="27196"/>
                    <a:pt x="14135" y="27239"/>
                    <a:pt x="14220" y="27282"/>
                  </a:cubicBezTo>
                  <a:cubicBezTo>
                    <a:pt x="12673" y="27154"/>
                    <a:pt x="11159" y="26748"/>
                    <a:pt x="9740" y="26130"/>
                  </a:cubicBezTo>
                  <a:cubicBezTo>
                    <a:pt x="9825" y="26087"/>
                    <a:pt x="9868" y="26087"/>
                    <a:pt x="9953" y="25991"/>
                  </a:cubicBezTo>
                  <a:cubicBezTo>
                    <a:pt x="10273" y="25778"/>
                    <a:pt x="10316" y="25330"/>
                    <a:pt x="10049" y="25020"/>
                  </a:cubicBezTo>
                  <a:cubicBezTo>
                    <a:pt x="9892" y="24838"/>
                    <a:pt x="9672" y="24744"/>
                    <a:pt x="9454" y="24744"/>
                  </a:cubicBezTo>
                  <a:cubicBezTo>
                    <a:pt x="9302" y="24744"/>
                    <a:pt x="9152" y="24790"/>
                    <a:pt x="9025" y="24881"/>
                  </a:cubicBezTo>
                  <a:cubicBezTo>
                    <a:pt x="8801" y="25105"/>
                    <a:pt x="8716" y="25415"/>
                    <a:pt x="8801" y="25682"/>
                  </a:cubicBezTo>
                  <a:cubicBezTo>
                    <a:pt x="8673" y="25639"/>
                    <a:pt x="8492" y="25554"/>
                    <a:pt x="8353" y="25458"/>
                  </a:cubicBezTo>
                  <a:cubicBezTo>
                    <a:pt x="7777" y="25148"/>
                    <a:pt x="7201" y="24796"/>
                    <a:pt x="6668" y="24391"/>
                  </a:cubicBezTo>
                  <a:cubicBezTo>
                    <a:pt x="6006" y="23911"/>
                    <a:pt x="5377" y="23324"/>
                    <a:pt x="4801" y="22748"/>
                  </a:cubicBezTo>
                  <a:cubicBezTo>
                    <a:pt x="4982" y="22748"/>
                    <a:pt x="5153" y="22705"/>
                    <a:pt x="5292" y="22577"/>
                  </a:cubicBezTo>
                  <a:cubicBezTo>
                    <a:pt x="5601" y="22311"/>
                    <a:pt x="5644" y="21863"/>
                    <a:pt x="5420" y="21553"/>
                  </a:cubicBezTo>
                  <a:cubicBezTo>
                    <a:pt x="5269" y="21379"/>
                    <a:pt x="5064" y="21286"/>
                    <a:pt x="4859" y="21286"/>
                  </a:cubicBezTo>
                  <a:cubicBezTo>
                    <a:pt x="4700" y="21286"/>
                    <a:pt x="4541" y="21341"/>
                    <a:pt x="4406" y="21457"/>
                  </a:cubicBezTo>
                  <a:cubicBezTo>
                    <a:pt x="4225" y="21596"/>
                    <a:pt x="4139" y="21777"/>
                    <a:pt x="4139" y="21991"/>
                  </a:cubicBezTo>
                  <a:cubicBezTo>
                    <a:pt x="3425" y="21148"/>
                    <a:pt x="2806" y="20220"/>
                    <a:pt x="2315" y="19238"/>
                  </a:cubicBezTo>
                  <a:lnTo>
                    <a:pt x="2315" y="19238"/>
                  </a:lnTo>
                  <a:cubicBezTo>
                    <a:pt x="2414" y="19319"/>
                    <a:pt x="2538" y="19355"/>
                    <a:pt x="2665" y="19355"/>
                  </a:cubicBezTo>
                  <a:cubicBezTo>
                    <a:pt x="2825" y="19355"/>
                    <a:pt x="2990" y="19297"/>
                    <a:pt x="3115" y="19196"/>
                  </a:cubicBezTo>
                  <a:cubicBezTo>
                    <a:pt x="3425" y="18929"/>
                    <a:pt x="3467" y="18481"/>
                    <a:pt x="3201" y="18172"/>
                  </a:cubicBezTo>
                  <a:cubicBezTo>
                    <a:pt x="3076" y="18000"/>
                    <a:pt x="2870" y="17910"/>
                    <a:pt x="2665" y="17910"/>
                  </a:cubicBezTo>
                  <a:cubicBezTo>
                    <a:pt x="2501" y="17910"/>
                    <a:pt x="2338" y="17968"/>
                    <a:pt x="2219" y="18086"/>
                  </a:cubicBezTo>
                  <a:cubicBezTo>
                    <a:pt x="2049" y="18214"/>
                    <a:pt x="1953" y="18353"/>
                    <a:pt x="1953" y="18524"/>
                  </a:cubicBezTo>
                  <a:cubicBezTo>
                    <a:pt x="1473" y="17457"/>
                    <a:pt x="1067" y="16348"/>
                    <a:pt x="801" y="15195"/>
                  </a:cubicBezTo>
                  <a:lnTo>
                    <a:pt x="801" y="15195"/>
                  </a:lnTo>
                  <a:cubicBezTo>
                    <a:pt x="934" y="15286"/>
                    <a:pt x="1102" y="15331"/>
                    <a:pt x="1270" y="15331"/>
                  </a:cubicBezTo>
                  <a:cubicBezTo>
                    <a:pt x="1438" y="15331"/>
                    <a:pt x="1606" y="15286"/>
                    <a:pt x="1739" y="15195"/>
                  </a:cubicBezTo>
                  <a:cubicBezTo>
                    <a:pt x="2049" y="14929"/>
                    <a:pt x="2091" y="14481"/>
                    <a:pt x="1825" y="14171"/>
                  </a:cubicBezTo>
                  <a:cubicBezTo>
                    <a:pt x="1695" y="13992"/>
                    <a:pt x="1475" y="13902"/>
                    <a:pt x="1253" y="13902"/>
                  </a:cubicBezTo>
                  <a:cubicBezTo>
                    <a:pt x="1092" y="13902"/>
                    <a:pt x="930" y="13949"/>
                    <a:pt x="801" y="14043"/>
                  </a:cubicBezTo>
                  <a:cubicBezTo>
                    <a:pt x="758" y="14129"/>
                    <a:pt x="715" y="14171"/>
                    <a:pt x="672" y="14214"/>
                  </a:cubicBezTo>
                  <a:cubicBezTo>
                    <a:pt x="576" y="13553"/>
                    <a:pt x="534" y="12881"/>
                    <a:pt x="534" y="12219"/>
                  </a:cubicBezTo>
                  <a:lnTo>
                    <a:pt x="534" y="12219"/>
                  </a:lnTo>
                  <a:cubicBezTo>
                    <a:pt x="576" y="12262"/>
                    <a:pt x="576" y="12262"/>
                    <a:pt x="619" y="12305"/>
                  </a:cubicBezTo>
                  <a:cubicBezTo>
                    <a:pt x="767" y="12476"/>
                    <a:pt x="971" y="12566"/>
                    <a:pt x="1176" y="12566"/>
                  </a:cubicBezTo>
                  <a:cubicBezTo>
                    <a:pt x="1341" y="12566"/>
                    <a:pt x="1506" y="12509"/>
                    <a:pt x="1643" y="12390"/>
                  </a:cubicBezTo>
                  <a:cubicBezTo>
                    <a:pt x="1953" y="12177"/>
                    <a:pt x="2006" y="11729"/>
                    <a:pt x="1739" y="11419"/>
                  </a:cubicBezTo>
                  <a:cubicBezTo>
                    <a:pt x="1607" y="11237"/>
                    <a:pt x="1382" y="11143"/>
                    <a:pt x="1157" y="11143"/>
                  </a:cubicBezTo>
                  <a:cubicBezTo>
                    <a:pt x="1000" y="11143"/>
                    <a:pt x="842" y="11189"/>
                    <a:pt x="715" y="11281"/>
                  </a:cubicBezTo>
                  <a:cubicBezTo>
                    <a:pt x="672" y="11323"/>
                    <a:pt x="619" y="11377"/>
                    <a:pt x="576" y="11419"/>
                  </a:cubicBezTo>
                  <a:cubicBezTo>
                    <a:pt x="715" y="10214"/>
                    <a:pt x="1067" y="8976"/>
                    <a:pt x="1643" y="7910"/>
                  </a:cubicBezTo>
                  <a:cubicBezTo>
                    <a:pt x="1686" y="7910"/>
                    <a:pt x="1686" y="7856"/>
                    <a:pt x="1686" y="7856"/>
                  </a:cubicBezTo>
                  <a:cubicBezTo>
                    <a:pt x="1686" y="7995"/>
                    <a:pt x="1739" y="8176"/>
                    <a:pt x="1867" y="8304"/>
                  </a:cubicBezTo>
                  <a:cubicBezTo>
                    <a:pt x="1992" y="8476"/>
                    <a:pt x="2198" y="8566"/>
                    <a:pt x="2410" y="8566"/>
                  </a:cubicBezTo>
                  <a:cubicBezTo>
                    <a:pt x="2580" y="8566"/>
                    <a:pt x="2754" y="8508"/>
                    <a:pt x="2891" y="8390"/>
                  </a:cubicBezTo>
                  <a:cubicBezTo>
                    <a:pt x="3201" y="8123"/>
                    <a:pt x="3243" y="7686"/>
                    <a:pt x="2977" y="7376"/>
                  </a:cubicBezTo>
                  <a:cubicBezTo>
                    <a:pt x="2820" y="7190"/>
                    <a:pt x="2622" y="7108"/>
                    <a:pt x="2412" y="7108"/>
                  </a:cubicBezTo>
                  <a:cubicBezTo>
                    <a:pt x="2321" y="7108"/>
                    <a:pt x="2227" y="7123"/>
                    <a:pt x="2134" y="7152"/>
                  </a:cubicBezTo>
                  <a:cubicBezTo>
                    <a:pt x="2710" y="6395"/>
                    <a:pt x="3467" y="5723"/>
                    <a:pt x="4353" y="5243"/>
                  </a:cubicBezTo>
                  <a:cubicBezTo>
                    <a:pt x="4939" y="4880"/>
                    <a:pt x="5601" y="4613"/>
                    <a:pt x="6092" y="4123"/>
                  </a:cubicBezTo>
                  <a:cubicBezTo>
                    <a:pt x="6444" y="3813"/>
                    <a:pt x="6710" y="3461"/>
                    <a:pt x="6934" y="3013"/>
                  </a:cubicBezTo>
                  <a:cubicBezTo>
                    <a:pt x="6934" y="3152"/>
                    <a:pt x="6977" y="3237"/>
                    <a:pt x="7073" y="3323"/>
                  </a:cubicBezTo>
                  <a:cubicBezTo>
                    <a:pt x="7222" y="3502"/>
                    <a:pt x="7424" y="3594"/>
                    <a:pt x="7628" y="3594"/>
                  </a:cubicBezTo>
                  <a:cubicBezTo>
                    <a:pt x="7789" y="3594"/>
                    <a:pt x="7950" y="3536"/>
                    <a:pt x="8086" y="3419"/>
                  </a:cubicBezTo>
                  <a:cubicBezTo>
                    <a:pt x="8406" y="3195"/>
                    <a:pt x="8449" y="2704"/>
                    <a:pt x="8182" y="2395"/>
                  </a:cubicBezTo>
                  <a:cubicBezTo>
                    <a:pt x="8053" y="2240"/>
                    <a:pt x="7849" y="2147"/>
                    <a:pt x="7639" y="2147"/>
                  </a:cubicBezTo>
                  <a:cubicBezTo>
                    <a:pt x="7487" y="2147"/>
                    <a:pt x="7332" y="2197"/>
                    <a:pt x="7201" y="2309"/>
                  </a:cubicBezTo>
                  <a:cubicBezTo>
                    <a:pt x="7340" y="1861"/>
                    <a:pt x="7382" y="1371"/>
                    <a:pt x="7553" y="976"/>
                  </a:cubicBezTo>
                  <a:cubicBezTo>
                    <a:pt x="7649" y="709"/>
                    <a:pt x="7820" y="442"/>
                    <a:pt x="8044" y="304"/>
                  </a:cubicBezTo>
                  <a:cubicBezTo>
                    <a:pt x="8177" y="261"/>
                    <a:pt x="8310" y="240"/>
                    <a:pt x="8438" y="240"/>
                  </a:cubicBezTo>
                  <a:close/>
                  <a:moveTo>
                    <a:pt x="8439" y="1"/>
                  </a:moveTo>
                  <a:cubicBezTo>
                    <a:pt x="8003" y="1"/>
                    <a:pt x="7641" y="216"/>
                    <a:pt x="7425" y="613"/>
                  </a:cubicBezTo>
                  <a:cubicBezTo>
                    <a:pt x="7158" y="1146"/>
                    <a:pt x="7116" y="1723"/>
                    <a:pt x="6934" y="2256"/>
                  </a:cubicBezTo>
                  <a:cubicBezTo>
                    <a:pt x="6753" y="2928"/>
                    <a:pt x="6444" y="3504"/>
                    <a:pt x="5953" y="3952"/>
                  </a:cubicBezTo>
                  <a:cubicBezTo>
                    <a:pt x="5377" y="4443"/>
                    <a:pt x="4715" y="4752"/>
                    <a:pt x="4086" y="5104"/>
                  </a:cubicBezTo>
                  <a:cubicBezTo>
                    <a:pt x="3510" y="5413"/>
                    <a:pt x="3019" y="5819"/>
                    <a:pt x="2582" y="6310"/>
                  </a:cubicBezTo>
                  <a:cubicBezTo>
                    <a:pt x="1686" y="7195"/>
                    <a:pt x="1067" y="8347"/>
                    <a:pt x="715" y="9595"/>
                  </a:cubicBezTo>
                  <a:cubicBezTo>
                    <a:pt x="0" y="11995"/>
                    <a:pt x="267" y="14619"/>
                    <a:pt x="1067" y="16977"/>
                  </a:cubicBezTo>
                  <a:cubicBezTo>
                    <a:pt x="1867" y="19420"/>
                    <a:pt x="3243" y="21639"/>
                    <a:pt x="5110" y="23377"/>
                  </a:cubicBezTo>
                  <a:cubicBezTo>
                    <a:pt x="5558" y="23815"/>
                    <a:pt x="6049" y="24220"/>
                    <a:pt x="6540" y="24572"/>
                  </a:cubicBezTo>
                  <a:cubicBezTo>
                    <a:pt x="8673" y="26172"/>
                    <a:pt x="11244" y="27196"/>
                    <a:pt x="13911" y="27506"/>
                  </a:cubicBezTo>
                  <a:cubicBezTo>
                    <a:pt x="14481" y="27571"/>
                    <a:pt x="15059" y="27615"/>
                    <a:pt x="15637" y="27615"/>
                  </a:cubicBezTo>
                  <a:cubicBezTo>
                    <a:pt x="16280" y="27615"/>
                    <a:pt x="16924" y="27561"/>
                    <a:pt x="17559" y="27420"/>
                  </a:cubicBezTo>
                  <a:cubicBezTo>
                    <a:pt x="18178" y="27324"/>
                    <a:pt x="18754" y="27111"/>
                    <a:pt x="19287" y="26844"/>
                  </a:cubicBezTo>
                  <a:cubicBezTo>
                    <a:pt x="19821" y="26524"/>
                    <a:pt x="20407" y="26172"/>
                    <a:pt x="20674" y="25596"/>
                  </a:cubicBezTo>
                  <a:cubicBezTo>
                    <a:pt x="20887" y="25063"/>
                    <a:pt x="20845" y="24444"/>
                    <a:pt x="20493" y="23953"/>
                  </a:cubicBezTo>
                  <a:cubicBezTo>
                    <a:pt x="20311" y="23687"/>
                    <a:pt x="20045" y="23505"/>
                    <a:pt x="19778" y="23324"/>
                  </a:cubicBezTo>
                  <a:cubicBezTo>
                    <a:pt x="19469" y="23153"/>
                    <a:pt x="19202" y="22972"/>
                    <a:pt x="18893" y="22791"/>
                  </a:cubicBezTo>
                  <a:cubicBezTo>
                    <a:pt x="17644" y="22172"/>
                    <a:pt x="16311" y="21724"/>
                    <a:pt x="14978" y="21191"/>
                  </a:cubicBezTo>
                  <a:cubicBezTo>
                    <a:pt x="13740" y="20711"/>
                    <a:pt x="12492" y="20124"/>
                    <a:pt x="11425" y="19281"/>
                  </a:cubicBezTo>
                  <a:cubicBezTo>
                    <a:pt x="10316" y="18353"/>
                    <a:pt x="9516" y="17105"/>
                    <a:pt x="8844" y="15857"/>
                  </a:cubicBezTo>
                  <a:cubicBezTo>
                    <a:pt x="8182" y="14662"/>
                    <a:pt x="7649" y="13414"/>
                    <a:pt x="7510" y="12038"/>
                  </a:cubicBezTo>
                  <a:cubicBezTo>
                    <a:pt x="7382" y="10747"/>
                    <a:pt x="7510" y="9456"/>
                    <a:pt x="7649" y="8176"/>
                  </a:cubicBezTo>
                  <a:cubicBezTo>
                    <a:pt x="7692" y="7504"/>
                    <a:pt x="7692" y="6886"/>
                    <a:pt x="7734" y="6214"/>
                  </a:cubicBezTo>
                  <a:cubicBezTo>
                    <a:pt x="7777" y="5552"/>
                    <a:pt x="7916" y="4923"/>
                    <a:pt x="8225" y="4304"/>
                  </a:cubicBezTo>
                  <a:cubicBezTo>
                    <a:pt x="8353" y="3995"/>
                    <a:pt x="8534" y="3728"/>
                    <a:pt x="8716" y="3419"/>
                  </a:cubicBezTo>
                  <a:cubicBezTo>
                    <a:pt x="8940" y="3109"/>
                    <a:pt x="9110" y="2843"/>
                    <a:pt x="9292" y="2523"/>
                  </a:cubicBezTo>
                  <a:cubicBezTo>
                    <a:pt x="9516" y="2256"/>
                    <a:pt x="9783" y="2085"/>
                    <a:pt x="9953" y="1819"/>
                  </a:cubicBezTo>
                  <a:cubicBezTo>
                    <a:pt x="10135" y="1595"/>
                    <a:pt x="10316" y="1328"/>
                    <a:pt x="10135" y="1061"/>
                  </a:cubicBezTo>
                  <a:cubicBezTo>
                    <a:pt x="9953" y="794"/>
                    <a:pt x="9687" y="570"/>
                    <a:pt x="9420" y="389"/>
                  </a:cubicBezTo>
                  <a:cubicBezTo>
                    <a:pt x="9206" y="218"/>
                    <a:pt x="8982" y="80"/>
                    <a:pt x="8758" y="37"/>
                  </a:cubicBezTo>
                  <a:cubicBezTo>
                    <a:pt x="8648" y="13"/>
                    <a:pt x="8542" y="1"/>
                    <a:pt x="8439"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2"/>
            <p:cNvSpPr/>
            <p:nvPr/>
          </p:nvSpPr>
          <p:spPr>
            <a:xfrm>
              <a:off x="6994051" y="3367440"/>
              <a:ext cx="62867" cy="57488"/>
            </a:xfrm>
            <a:custGeom>
              <a:avLst/>
              <a:gdLst/>
              <a:ahLst/>
              <a:cxnLst/>
              <a:rect l="l" t="t" r="r" b="b"/>
              <a:pathLst>
                <a:path w="1601" h="1464" extrusionOk="0">
                  <a:moveTo>
                    <a:pt x="820" y="0"/>
                  </a:moveTo>
                  <a:cubicBezTo>
                    <a:pt x="659" y="0"/>
                    <a:pt x="498" y="56"/>
                    <a:pt x="363" y="172"/>
                  </a:cubicBezTo>
                  <a:cubicBezTo>
                    <a:pt x="54" y="396"/>
                    <a:pt x="1" y="887"/>
                    <a:pt x="267" y="1196"/>
                  </a:cubicBezTo>
                  <a:cubicBezTo>
                    <a:pt x="394" y="1370"/>
                    <a:pt x="592" y="1464"/>
                    <a:pt x="796" y="1464"/>
                  </a:cubicBezTo>
                  <a:cubicBezTo>
                    <a:pt x="953" y="1464"/>
                    <a:pt x="1114" y="1408"/>
                    <a:pt x="1249" y="1292"/>
                  </a:cubicBezTo>
                  <a:cubicBezTo>
                    <a:pt x="1558" y="1025"/>
                    <a:pt x="1601" y="577"/>
                    <a:pt x="1387" y="268"/>
                  </a:cubicBezTo>
                  <a:cubicBezTo>
                    <a:pt x="1237" y="93"/>
                    <a:pt x="1029" y="0"/>
                    <a:pt x="820"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6805569" y="3337950"/>
              <a:ext cx="64948" cy="57370"/>
            </a:xfrm>
            <a:custGeom>
              <a:avLst/>
              <a:gdLst/>
              <a:ahLst/>
              <a:cxnLst/>
              <a:rect l="l" t="t" r="r" b="b"/>
              <a:pathLst>
                <a:path w="1654" h="1461" extrusionOk="0">
                  <a:moveTo>
                    <a:pt x="830" y="0"/>
                  </a:moveTo>
                  <a:cubicBezTo>
                    <a:pt x="666" y="0"/>
                    <a:pt x="501" y="58"/>
                    <a:pt x="363" y="176"/>
                  </a:cubicBezTo>
                  <a:cubicBezTo>
                    <a:pt x="54" y="443"/>
                    <a:pt x="0" y="880"/>
                    <a:pt x="267" y="1190"/>
                  </a:cubicBezTo>
                  <a:cubicBezTo>
                    <a:pt x="392" y="1368"/>
                    <a:pt x="601" y="1461"/>
                    <a:pt x="814" y="1461"/>
                  </a:cubicBezTo>
                  <a:cubicBezTo>
                    <a:pt x="983" y="1461"/>
                    <a:pt x="1155" y="1403"/>
                    <a:pt x="1291" y="1286"/>
                  </a:cubicBezTo>
                  <a:cubicBezTo>
                    <a:pt x="1558" y="1019"/>
                    <a:pt x="1654" y="571"/>
                    <a:pt x="1387" y="261"/>
                  </a:cubicBezTo>
                  <a:cubicBezTo>
                    <a:pt x="1239" y="90"/>
                    <a:pt x="1035" y="0"/>
                    <a:pt x="830"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2"/>
            <p:cNvSpPr/>
            <p:nvPr/>
          </p:nvSpPr>
          <p:spPr>
            <a:xfrm>
              <a:off x="6613711" y="3258867"/>
              <a:ext cx="64556" cy="56074"/>
            </a:xfrm>
            <a:custGeom>
              <a:avLst/>
              <a:gdLst/>
              <a:ahLst/>
              <a:cxnLst/>
              <a:rect l="l" t="t" r="r" b="b"/>
              <a:pathLst>
                <a:path w="1644" h="1428" extrusionOk="0">
                  <a:moveTo>
                    <a:pt x="810" y="1"/>
                  </a:moveTo>
                  <a:cubicBezTo>
                    <a:pt x="650" y="1"/>
                    <a:pt x="487" y="48"/>
                    <a:pt x="353" y="142"/>
                  </a:cubicBezTo>
                  <a:cubicBezTo>
                    <a:pt x="43" y="409"/>
                    <a:pt x="1" y="857"/>
                    <a:pt x="267" y="1166"/>
                  </a:cubicBezTo>
                  <a:cubicBezTo>
                    <a:pt x="415" y="1338"/>
                    <a:pt x="619" y="1427"/>
                    <a:pt x="825" y="1427"/>
                  </a:cubicBezTo>
                  <a:cubicBezTo>
                    <a:pt x="989" y="1427"/>
                    <a:pt x="1154" y="1370"/>
                    <a:pt x="1291" y="1251"/>
                  </a:cubicBezTo>
                  <a:cubicBezTo>
                    <a:pt x="1601" y="1027"/>
                    <a:pt x="1643" y="590"/>
                    <a:pt x="1377" y="270"/>
                  </a:cubicBezTo>
                  <a:cubicBezTo>
                    <a:pt x="1247" y="91"/>
                    <a:pt x="1031" y="1"/>
                    <a:pt x="810"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2"/>
            <p:cNvSpPr/>
            <p:nvPr/>
          </p:nvSpPr>
          <p:spPr>
            <a:xfrm>
              <a:off x="6439051" y="2756525"/>
              <a:ext cx="62867" cy="56074"/>
            </a:xfrm>
            <a:custGeom>
              <a:avLst/>
              <a:gdLst/>
              <a:ahLst/>
              <a:cxnLst/>
              <a:rect l="l" t="t" r="r" b="b"/>
              <a:pathLst>
                <a:path w="1601" h="1428" extrusionOk="0">
                  <a:moveTo>
                    <a:pt x="830" y="1"/>
                  </a:moveTo>
                  <a:cubicBezTo>
                    <a:pt x="666" y="1"/>
                    <a:pt x="501" y="58"/>
                    <a:pt x="363" y="177"/>
                  </a:cubicBezTo>
                  <a:cubicBezTo>
                    <a:pt x="54" y="401"/>
                    <a:pt x="0" y="849"/>
                    <a:pt x="224" y="1158"/>
                  </a:cubicBezTo>
                  <a:cubicBezTo>
                    <a:pt x="379" y="1338"/>
                    <a:pt x="595" y="1427"/>
                    <a:pt x="809" y="1427"/>
                  </a:cubicBezTo>
                  <a:cubicBezTo>
                    <a:pt x="964" y="1427"/>
                    <a:pt x="1118" y="1380"/>
                    <a:pt x="1248" y="1286"/>
                  </a:cubicBezTo>
                  <a:cubicBezTo>
                    <a:pt x="1558" y="1019"/>
                    <a:pt x="1600" y="582"/>
                    <a:pt x="1387" y="262"/>
                  </a:cubicBezTo>
                  <a:cubicBezTo>
                    <a:pt x="1239" y="90"/>
                    <a:pt x="1035" y="1"/>
                    <a:pt x="830"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2"/>
            <p:cNvSpPr/>
            <p:nvPr/>
          </p:nvSpPr>
          <p:spPr>
            <a:xfrm>
              <a:off x="6496852" y="2597768"/>
              <a:ext cx="62867" cy="57448"/>
            </a:xfrm>
            <a:custGeom>
              <a:avLst/>
              <a:gdLst/>
              <a:ahLst/>
              <a:cxnLst/>
              <a:rect l="l" t="t" r="r" b="b"/>
              <a:pathLst>
                <a:path w="1601" h="1463" extrusionOk="0">
                  <a:moveTo>
                    <a:pt x="819" y="1"/>
                  </a:moveTo>
                  <a:cubicBezTo>
                    <a:pt x="655" y="1"/>
                    <a:pt x="490" y="58"/>
                    <a:pt x="352" y="177"/>
                  </a:cubicBezTo>
                  <a:cubicBezTo>
                    <a:pt x="43" y="443"/>
                    <a:pt x="0" y="892"/>
                    <a:pt x="267" y="1201"/>
                  </a:cubicBezTo>
                  <a:cubicBezTo>
                    <a:pt x="391" y="1373"/>
                    <a:pt x="582" y="1462"/>
                    <a:pt x="781" y="1462"/>
                  </a:cubicBezTo>
                  <a:cubicBezTo>
                    <a:pt x="941" y="1462"/>
                    <a:pt x="1106" y="1405"/>
                    <a:pt x="1248" y="1286"/>
                  </a:cubicBezTo>
                  <a:cubicBezTo>
                    <a:pt x="1558" y="1020"/>
                    <a:pt x="1601" y="571"/>
                    <a:pt x="1376" y="262"/>
                  </a:cubicBezTo>
                  <a:cubicBezTo>
                    <a:pt x="1228" y="90"/>
                    <a:pt x="1024" y="1"/>
                    <a:pt x="819" y="1"/>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42"/>
          <p:cNvGrpSpPr/>
          <p:nvPr/>
        </p:nvGrpSpPr>
        <p:grpSpPr>
          <a:xfrm rot="-7349239" flipH="1">
            <a:off x="7300215" y="2750427"/>
            <a:ext cx="360667" cy="334686"/>
            <a:chOff x="3727968" y="4824570"/>
            <a:chExt cx="232110" cy="215382"/>
          </a:xfrm>
        </p:grpSpPr>
        <p:sp>
          <p:nvSpPr>
            <p:cNvPr id="2156" name="Google Shape;2156;p4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9" name="Google Shape;2159;p42"/>
          <p:cNvGrpSpPr/>
          <p:nvPr/>
        </p:nvGrpSpPr>
        <p:grpSpPr>
          <a:xfrm rot="10182283" flipH="1">
            <a:off x="5865213" y="4022128"/>
            <a:ext cx="360656" cy="334689"/>
            <a:chOff x="3727968" y="4824570"/>
            <a:chExt cx="232110" cy="215382"/>
          </a:xfrm>
        </p:grpSpPr>
        <p:sp>
          <p:nvSpPr>
            <p:cNvPr id="2160" name="Google Shape;2160;p42"/>
            <p:cNvSpPr/>
            <p:nvPr/>
          </p:nvSpPr>
          <p:spPr>
            <a:xfrm>
              <a:off x="3745559" y="4843653"/>
              <a:ext cx="214518" cy="195395"/>
            </a:xfrm>
            <a:custGeom>
              <a:avLst/>
              <a:gdLst/>
              <a:ahLst/>
              <a:cxnLst/>
              <a:rect l="l" t="t" r="r" b="b"/>
              <a:pathLst>
                <a:path w="5463" h="4976" extrusionOk="0">
                  <a:moveTo>
                    <a:pt x="2354" y="1123"/>
                  </a:moveTo>
                  <a:cubicBezTo>
                    <a:pt x="2375" y="1123"/>
                    <a:pt x="2395" y="1124"/>
                    <a:pt x="2415" y="1125"/>
                  </a:cubicBezTo>
                  <a:lnTo>
                    <a:pt x="2415" y="1125"/>
                  </a:lnTo>
                  <a:cubicBezTo>
                    <a:pt x="2127" y="1182"/>
                    <a:pt x="1847" y="1280"/>
                    <a:pt x="1590" y="1396"/>
                  </a:cubicBezTo>
                  <a:lnTo>
                    <a:pt x="1590" y="1396"/>
                  </a:lnTo>
                  <a:cubicBezTo>
                    <a:pt x="1633" y="1360"/>
                    <a:pt x="1680" y="1326"/>
                    <a:pt x="1728" y="1296"/>
                  </a:cubicBezTo>
                  <a:cubicBezTo>
                    <a:pt x="1922" y="1181"/>
                    <a:pt x="2138" y="1123"/>
                    <a:pt x="2354" y="1123"/>
                  </a:cubicBezTo>
                  <a:close/>
                  <a:moveTo>
                    <a:pt x="2199" y="209"/>
                  </a:moveTo>
                  <a:lnTo>
                    <a:pt x="2199" y="209"/>
                  </a:lnTo>
                  <a:cubicBezTo>
                    <a:pt x="1819" y="397"/>
                    <a:pt x="1469" y="717"/>
                    <a:pt x="1195" y="1029"/>
                  </a:cubicBezTo>
                  <a:cubicBezTo>
                    <a:pt x="1008" y="1289"/>
                    <a:pt x="853" y="1577"/>
                    <a:pt x="745" y="1879"/>
                  </a:cubicBezTo>
                  <a:lnTo>
                    <a:pt x="745" y="1879"/>
                  </a:lnTo>
                  <a:cubicBezTo>
                    <a:pt x="631" y="1980"/>
                    <a:pt x="528" y="2094"/>
                    <a:pt x="442" y="2217"/>
                  </a:cubicBezTo>
                  <a:lnTo>
                    <a:pt x="442" y="2217"/>
                  </a:lnTo>
                  <a:cubicBezTo>
                    <a:pt x="418" y="1943"/>
                    <a:pt x="468" y="1674"/>
                    <a:pt x="576" y="1424"/>
                  </a:cubicBezTo>
                  <a:cubicBezTo>
                    <a:pt x="704" y="1210"/>
                    <a:pt x="886" y="986"/>
                    <a:pt x="1110" y="762"/>
                  </a:cubicBezTo>
                  <a:cubicBezTo>
                    <a:pt x="1417" y="515"/>
                    <a:pt x="1799" y="309"/>
                    <a:pt x="2199" y="209"/>
                  </a:cubicBezTo>
                  <a:close/>
                  <a:moveTo>
                    <a:pt x="643" y="2230"/>
                  </a:moveTo>
                  <a:cubicBezTo>
                    <a:pt x="605" y="2401"/>
                    <a:pt x="582" y="2574"/>
                    <a:pt x="576" y="2748"/>
                  </a:cubicBezTo>
                  <a:lnTo>
                    <a:pt x="576" y="2748"/>
                  </a:lnTo>
                  <a:cubicBezTo>
                    <a:pt x="539" y="2650"/>
                    <a:pt x="507" y="2550"/>
                    <a:pt x="481" y="2451"/>
                  </a:cubicBezTo>
                  <a:lnTo>
                    <a:pt x="481" y="2451"/>
                  </a:lnTo>
                  <a:cubicBezTo>
                    <a:pt x="498" y="2420"/>
                    <a:pt x="516" y="2391"/>
                    <a:pt x="534" y="2362"/>
                  </a:cubicBezTo>
                  <a:cubicBezTo>
                    <a:pt x="569" y="2316"/>
                    <a:pt x="605" y="2272"/>
                    <a:pt x="643" y="2230"/>
                  </a:cubicBezTo>
                  <a:close/>
                  <a:moveTo>
                    <a:pt x="2177" y="1690"/>
                  </a:moveTo>
                  <a:cubicBezTo>
                    <a:pt x="2443" y="1690"/>
                    <a:pt x="2667" y="1829"/>
                    <a:pt x="2838" y="2010"/>
                  </a:cubicBezTo>
                  <a:cubicBezTo>
                    <a:pt x="3192" y="2479"/>
                    <a:pt x="3027" y="3090"/>
                    <a:pt x="2642" y="3447"/>
                  </a:cubicBezTo>
                  <a:lnTo>
                    <a:pt x="2642" y="3447"/>
                  </a:lnTo>
                  <a:cubicBezTo>
                    <a:pt x="2481" y="3437"/>
                    <a:pt x="2321" y="3401"/>
                    <a:pt x="2177" y="3344"/>
                  </a:cubicBezTo>
                  <a:cubicBezTo>
                    <a:pt x="1910" y="3205"/>
                    <a:pt x="1643" y="2981"/>
                    <a:pt x="1504" y="2714"/>
                  </a:cubicBezTo>
                  <a:cubicBezTo>
                    <a:pt x="1376" y="2490"/>
                    <a:pt x="1419" y="2224"/>
                    <a:pt x="1547" y="2010"/>
                  </a:cubicBezTo>
                  <a:cubicBezTo>
                    <a:pt x="1686" y="1829"/>
                    <a:pt x="1910" y="1690"/>
                    <a:pt x="2177" y="1690"/>
                  </a:cubicBezTo>
                  <a:close/>
                  <a:moveTo>
                    <a:pt x="811" y="3440"/>
                  </a:moveTo>
                  <a:lnTo>
                    <a:pt x="811" y="3440"/>
                  </a:lnTo>
                  <a:cubicBezTo>
                    <a:pt x="814" y="3444"/>
                    <a:pt x="817" y="3449"/>
                    <a:pt x="821" y="3454"/>
                  </a:cubicBezTo>
                  <a:lnTo>
                    <a:pt x="821" y="3454"/>
                  </a:lnTo>
                  <a:cubicBezTo>
                    <a:pt x="818" y="3451"/>
                    <a:pt x="815" y="3449"/>
                    <a:pt x="813" y="3446"/>
                  </a:cubicBezTo>
                  <a:lnTo>
                    <a:pt x="813" y="3446"/>
                  </a:lnTo>
                  <a:cubicBezTo>
                    <a:pt x="812" y="3444"/>
                    <a:pt x="812" y="3442"/>
                    <a:pt x="811" y="3440"/>
                  </a:cubicBezTo>
                  <a:close/>
                  <a:moveTo>
                    <a:pt x="2959" y="157"/>
                  </a:moveTo>
                  <a:lnTo>
                    <a:pt x="2959" y="157"/>
                  </a:lnTo>
                  <a:cubicBezTo>
                    <a:pt x="3439" y="210"/>
                    <a:pt x="3877" y="416"/>
                    <a:pt x="4214" y="762"/>
                  </a:cubicBezTo>
                  <a:cubicBezTo>
                    <a:pt x="4631" y="1179"/>
                    <a:pt x="4854" y="1781"/>
                    <a:pt x="4883" y="2361"/>
                  </a:cubicBezTo>
                  <a:lnTo>
                    <a:pt x="4883" y="2361"/>
                  </a:lnTo>
                  <a:cubicBezTo>
                    <a:pt x="4863" y="2256"/>
                    <a:pt x="4835" y="2153"/>
                    <a:pt x="4801" y="2053"/>
                  </a:cubicBezTo>
                  <a:cubicBezTo>
                    <a:pt x="4662" y="1829"/>
                    <a:pt x="4534" y="1605"/>
                    <a:pt x="4310" y="1424"/>
                  </a:cubicBezTo>
                  <a:cubicBezTo>
                    <a:pt x="4267" y="1424"/>
                    <a:pt x="4214" y="1477"/>
                    <a:pt x="4267" y="1477"/>
                  </a:cubicBezTo>
                  <a:cubicBezTo>
                    <a:pt x="4662" y="1786"/>
                    <a:pt x="4843" y="2277"/>
                    <a:pt x="4843" y="2757"/>
                  </a:cubicBezTo>
                  <a:cubicBezTo>
                    <a:pt x="4843" y="2777"/>
                    <a:pt x="4843" y="2796"/>
                    <a:pt x="4842" y="2815"/>
                  </a:cubicBezTo>
                  <a:lnTo>
                    <a:pt x="4842" y="2815"/>
                  </a:lnTo>
                  <a:cubicBezTo>
                    <a:pt x="4773" y="3074"/>
                    <a:pt x="4623" y="3312"/>
                    <a:pt x="4422" y="3505"/>
                  </a:cubicBezTo>
                  <a:lnTo>
                    <a:pt x="4422" y="3505"/>
                  </a:lnTo>
                  <a:cubicBezTo>
                    <a:pt x="4495" y="3292"/>
                    <a:pt x="4534" y="3071"/>
                    <a:pt x="4534" y="2853"/>
                  </a:cubicBezTo>
                  <a:cubicBezTo>
                    <a:pt x="4534" y="1957"/>
                    <a:pt x="3862" y="1114"/>
                    <a:pt x="2934" y="1072"/>
                  </a:cubicBezTo>
                  <a:cubicBezTo>
                    <a:pt x="2881" y="1072"/>
                    <a:pt x="2828" y="1073"/>
                    <a:pt x="2775" y="1077"/>
                  </a:cubicBezTo>
                  <a:lnTo>
                    <a:pt x="2775" y="1077"/>
                  </a:lnTo>
                  <a:cubicBezTo>
                    <a:pt x="2632" y="1030"/>
                    <a:pt x="2486" y="1005"/>
                    <a:pt x="2341" y="1005"/>
                  </a:cubicBezTo>
                  <a:cubicBezTo>
                    <a:pt x="2081" y="1005"/>
                    <a:pt x="1824" y="1084"/>
                    <a:pt x="1600" y="1253"/>
                  </a:cubicBezTo>
                  <a:cubicBezTo>
                    <a:pt x="1504" y="1329"/>
                    <a:pt x="1416" y="1415"/>
                    <a:pt x="1340" y="1509"/>
                  </a:cubicBezTo>
                  <a:lnTo>
                    <a:pt x="1340" y="1509"/>
                  </a:lnTo>
                  <a:cubicBezTo>
                    <a:pt x="1219" y="1560"/>
                    <a:pt x="1102" y="1622"/>
                    <a:pt x="993" y="1692"/>
                  </a:cubicBezTo>
                  <a:lnTo>
                    <a:pt x="993" y="1692"/>
                  </a:lnTo>
                  <a:cubicBezTo>
                    <a:pt x="1051" y="1568"/>
                    <a:pt x="1119" y="1450"/>
                    <a:pt x="1195" y="1338"/>
                  </a:cubicBezTo>
                  <a:cubicBezTo>
                    <a:pt x="1601" y="712"/>
                    <a:pt x="2247" y="210"/>
                    <a:pt x="2959" y="157"/>
                  </a:cubicBezTo>
                  <a:close/>
                  <a:moveTo>
                    <a:pt x="888" y="3686"/>
                  </a:moveTo>
                  <a:lnTo>
                    <a:pt x="888" y="3686"/>
                  </a:lnTo>
                  <a:cubicBezTo>
                    <a:pt x="890" y="3687"/>
                    <a:pt x="891" y="3688"/>
                    <a:pt x="893" y="3689"/>
                  </a:cubicBezTo>
                  <a:lnTo>
                    <a:pt x="893" y="3689"/>
                  </a:lnTo>
                  <a:cubicBezTo>
                    <a:pt x="892" y="3690"/>
                    <a:pt x="891" y="3691"/>
                    <a:pt x="891" y="3692"/>
                  </a:cubicBezTo>
                  <a:lnTo>
                    <a:pt x="891" y="3692"/>
                  </a:lnTo>
                  <a:cubicBezTo>
                    <a:pt x="890" y="3690"/>
                    <a:pt x="889" y="3688"/>
                    <a:pt x="888" y="3686"/>
                  </a:cubicBezTo>
                  <a:close/>
                  <a:moveTo>
                    <a:pt x="2881" y="1253"/>
                  </a:moveTo>
                  <a:cubicBezTo>
                    <a:pt x="2886" y="1253"/>
                    <a:pt x="2892" y="1253"/>
                    <a:pt x="2898" y="1253"/>
                  </a:cubicBezTo>
                  <a:lnTo>
                    <a:pt x="2898" y="1253"/>
                  </a:lnTo>
                  <a:cubicBezTo>
                    <a:pt x="2987" y="1298"/>
                    <a:pt x="3070" y="1355"/>
                    <a:pt x="3147" y="1424"/>
                  </a:cubicBezTo>
                  <a:cubicBezTo>
                    <a:pt x="3553" y="1786"/>
                    <a:pt x="3777" y="2362"/>
                    <a:pt x="3638" y="2853"/>
                  </a:cubicBezTo>
                  <a:cubicBezTo>
                    <a:pt x="3538" y="3216"/>
                    <a:pt x="3236" y="3395"/>
                    <a:pt x="2897" y="3439"/>
                  </a:cubicBezTo>
                  <a:lnTo>
                    <a:pt x="2897" y="3439"/>
                  </a:lnTo>
                  <a:cubicBezTo>
                    <a:pt x="2982" y="3331"/>
                    <a:pt x="3053" y="3210"/>
                    <a:pt x="3105" y="3077"/>
                  </a:cubicBezTo>
                  <a:cubicBezTo>
                    <a:pt x="3329" y="2544"/>
                    <a:pt x="3105" y="1872"/>
                    <a:pt x="2571" y="1605"/>
                  </a:cubicBezTo>
                  <a:cubicBezTo>
                    <a:pt x="2451" y="1555"/>
                    <a:pt x="2329" y="1531"/>
                    <a:pt x="2211" y="1531"/>
                  </a:cubicBezTo>
                  <a:cubicBezTo>
                    <a:pt x="1802" y="1531"/>
                    <a:pt x="1433" y="1810"/>
                    <a:pt x="1334" y="2224"/>
                  </a:cubicBezTo>
                  <a:cubicBezTo>
                    <a:pt x="1152" y="2853"/>
                    <a:pt x="1814" y="3386"/>
                    <a:pt x="2347" y="3557"/>
                  </a:cubicBezTo>
                  <a:cubicBezTo>
                    <a:pt x="2385" y="3569"/>
                    <a:pt x="2423" y="3579"/>
                    <a:pt x="2461" y="3587"/>
                  </a:cubicBezTo>
                  <a:lnTo>
                    <a:pt x="2461" y="3587"/>
                  </a:lnTo>
                  <a:cubicBezTo>
                    <a:pt x="2366" y="3647"/>
                    <a:pt x="2263" y="3693"/>
                    <a:pt x="2154" y="3726"/>
                  </a:cubicBezTo>
                  <a:lnTo>
                    <a:pt x="2154" y="3726"/>
                  </a:lnTo>
                  <a:cubicBezTo>
                    <a:pt x="1756" y="3490"/>
                    <a:pt x="1375" y="3144"/>
                    <a:pt x="1195" y="2714"/>
                  </a:cubicBezTo>
                  <a:cubicBezTo>
                    <a:pt x="1077" y="2368"/>
                    <a:pt x="1130" y="2004"/>
                    <a:pt x="1316" y="1707"/>
                  </a:cubicBezTo>
                  <a:lnTo>
                    <a:pt x="1316" y="1707"/>
                  </a:lnTo>
                  <a:cubicBezTo>
                    <a:pt x="1379" y="1671"/>
                    <a:pt x="1442" y="1637"/>
                    <a:pt x="1504" y="1605"/>
                  </a:cubicBezTo>
                  <a:cubicBezTo>
                    <a:pt x="1952" y="1381"/>
                    <a:pt x="2443" y="1253"/>
                    <a:pt x="2881" y="1253"/>
                  </a:cubicBezTo>
                  <a:close/>
                  <a:moveTo>
                    <a:pt x="410" y="2597"/>
                  </a:moveTo>
                  <a:cubicBezTo>
                    <a:pt x="443" y="2715"/>
                    <a:pt x="485" y="2830"/>
                    <a:pt x="534" y="2938"/>
                  </a:cubicBezTo>
                  <a:cubicBezTo>
                    <a:pt x="543" y="2959"/>
                    <a:pt x="552" y="2980"/>
                    <a:pt x="561" y="3000"/>
                  </a:cubicBezTo>
                  <a:lnTo>
                    <a:pt x="561" y="3000"/>
                  </a:lnTo>
                  <a:cubicBezTo>
                    <a:pt x="412" y="3198"/>
                    <a:pt x="526" y="3394"/>
                    <a:pt x="685" y="3536"/>
                  </a:cubicBezTo>
                  <a:lnTo>
                    <a:pt x="685" y="3536"/>
                  </a:lnTo>
                  <a:cubicBezTo>
                    <a:pt x="708" y="3607"/>
                    <a:pt x="735" y="3677"/>
                    <a:pt x="765" y="3747"/>
                  </a:cubicBezTo>
                  <a:lnTo>
                    <a:pt x="765" y="3747"/>
                  </a:lnTo>
                  <a:cubicBezTo>
                    <a:pt x="752" y="3749"/>
                    <a:pt x="738" y="3750"/>
                    <a:pt x="726" y="3750"/>
                  </a:cubicBezTo>
                  <a:cubicBezTo>
                    <a:pt x="617" y="3750"/>
                    <a:pt x="524" y="3680"/>
                    <a:pt x="480" y="3610"/>
                  </a:cubicBezTo>
                  <a:cubicBezTo>
                    <a:pt x="234" y="3322"/>
                    <a:pt x="272" y="2925"/>
                    <a:pt x="410" y="2597"/>
                  </a:cubicBezTo>
                  <a:close/>
                  <a:moveTo>
                    <a:pt x="1151" y="1807"/>
                  </a:moveTo>
                  <a:cubicBezTo>
                    <a:pt x="1014" y="2095"/>
                    <a:pt x="981" y="2426"/>
                    <a:pt x="1110" y="2757"/>
                  </a:cubicBezTo>
                  <a:cubicBezTo>
                    <a:pt x="1267" y="3168"/>
                    <a:pt x="1597" y="3527"/>
                    <a:pt x="1978" y="3767"/>
                  </a:cubicBezTo>
                  <a:lnTo>
                    <a:pt x="1978" y="3767"/>
                  </a:lnTo>
                  <a:cubicBezTo>
                    <a:pt x="1898" y="3781"/>
                    <a:pt x="1816" y="3787"/>
                    <a:pt x="1734" y="3787"/>
                  </a:cubicBezTo>
                  <a:cubicBezTo>
                    <a:pt x="1523" y="3787"/>
                    <a:pt x="1310" y="3743"/>
                    <a:pt x="1116" y="3656"/>
                  </a:cubicBezTo>
                  <a:lnTo>
                    <a:pt x="1116" y="3656"/>
                  </a:lnTo>
                  <a:cubicBezTo>
                    <a:pt x="1102" y="3640"/>
                    <a:pt x="1088" y="3624"/>
                    <a:pt x="1074" y="3607"/>
                  </a:cubicBezTo>
                  <a:lnTo>
                    <a:pt x="1074" y="3607"/>
                  </a:lnTo>
                  <a:cubicBezTo>
                    <a:pt x="1080" y="3563"/>
                    <a:pt x="1078" y="3518"/>
                    <a:pt x="1067" y="3472"/>
                  </a:cubicBezTo>
                  <a:cubicBezTo>
                    <a:pt x="1019" y="3269"/>
                    <a:pt x="874" y="3109"/>
                    <a:pt x="744" y="3010"/>
                  </a:cubicBezTo>
                  <a:lnTo>
                    <a:pt x="744" y="3010"/>
                  </a:lnTo>
                  <a:cubicBezTo>
                    <a:pt x="721" y="2675"/>
                    <a:pt x="765" y="2333"/>
                    <a:pt x="867" y="2014"/>
                  </a:cubicBezTo>
                  <a:lnTo>
                    <a:pt x="867" y="2014"/>
                  </a:lnTo>
                  <a:cubicBezTo>
                    <a:pt x="958" y="1938"/>
                    <a:pt x="1053" y="1869"/>
                    <a:pt x="1151" y="1807"/>
                  </a:cubicBezTo>
                  <a:close/>
                  <a:moveTo>
                    <a:pt x="3189" y="1287"/>
                  </a:moveTo>
                  <a:cubicBezTo>
                    <a:pt x="3879" y="1443"/>
                    <a:pt x="4353" y="2116"/>
                    <a:pt x="4353" y="2853"/>
                  </a:cubicBezTo>
                  <a:cubicBezTo>
                    <a:pt x="4353" y="3149"/>
                    <a:pt x="4276" y="3450"/>
                    <a:pt x="4140" y="3724"/>
                  </a:cubicBezTo>
                  <a:lnTo>
                    <a:pt x="4140" y="3724"/>
                  </a:lnTo>
                  <a:cubicBezTo>
                    <a:pt x="4109" y="3744"/>
                    <a:pt x="4076" y="3763"/>
                    <a:pt x="4043" y="3781"/>
                  </a:cubicBezTo>
                  <a:cubicBezTo>
                    <a:pt x="3775" y="3950"/>
                    <a:pt x="3482" y="4027"/>
                    <a:pt x="3184" y="4027"/>
                  </a:cubicBezTo>
                  <a:cubicBezTo>
                    <a:pt x="2936" y="4027"/>
                    <a:pt x="2685" y="3974"/>
                    <a:pt x="2443" y="3877"/>
                  </a:cubicBezTo>
                  <a:cubicBezTo>
                    <a:pt x="2419" y="3866"/>
                    <a:pt x="2395" y="3855"/>
                    <a:pt x="2371" y="3843"/>
                  </a:cubicBezTo>
                  <a:lnTo>
                    <a:pt x="2371" y="3843"/>
                  </a:lnTo>
                  <a:cubicBezTo>
                    <a:pt x="2502" y="3785"/>
                    <a:pt x="2623" y="3707"/>
                    <a:pt x="2731" y="3613"/>
                  </a:cubicBezTo>
                  <a:lnTo>
                    <a:pt x="2731" y="3613"/>
                  </a:lnTo>
                  <a:cubicBezTo>
                    <a:pt x="3208" y="3607"/>
                    <a:pt x="3667" y="3331"/>
                    <a:pt x="3777" y="2810"/>
                  </a:cubicBezTo>
                  <a:cubicBezTo>
                    <a:pt x="3905" y="2224"/>
                    <a:pt x="3638" y="1648"/>
                    <a:pt x="3201" y="1296"/>
                  </a:cubicBezTo>
                  <a:cubicBezTo>
                    <a:pt x="3197" y="1293"/>
                    <a:pt x="3193" y="1290"/>
                    <a:pt x="3189" y="1287"/>
                  </a:cubicBezTo>
                  <a:close/>
                  <a:moveTo>
                    <a:pt x="4786" y="3216"/>
                  </a:moveTo>
                  <a:cubicBezTo>
                    <a:pt x="4695" y="3565"/>
                    <a:pt x="4499" y="3873"/>
                    <a:pt x="4214" y="4091"/>
                  </a:cubicBezTo>
                  <a:cubicBezTo>
                    <a:pt x="4153" y="4140"/>
                    <a:pt x="4089" y="4184"/>
                    <a:pt x="4023" y="4225"/>
                  </a:cubicBezTo>
                  <a:lnTo>
                    <a:pt x="4023" y="4225"/>
                  </a:lnTo>
                  <a:cubicBezTo>
                    <a:pt x="4142" y="4078"/>
                    <a:pt x="4244" y="3916"/>
                    <a:pt x="4324" y="3745"/>
                  </a:cubicBezTo>
                  <a:lnTo>
                    <a:pt x="4324" y="3745"/>
                  </a:lnTo>
                  <a:cubicBezTo>
                    <a:pt x="4522" y="3595"/>
                    <a:pt x="4677" y="3416"/>
                    <a:pt x="4786" y="3216"/>
                  </a:cubicBezTo>
                  <a:close/>
                  <a:moveTo>
                    <a:pt x="3500" y="205"/>
                  </a:moveTo>
                  <a:cubicBezTo>
                    <a:pt x="4347" y="406"/>
                    <a:pt x="4895" y="1142"/>
                    <a:pt x="5153" y="1957"/>
                  </a:cubicBezTo>
                  <a:cubicBezTo>
                    <a:pt x="5281" y="2405"/>
                    <a:pt x="5334" y="2896"/>
                    <a:pt x="5153" y="3344"/>
                  </a:cubicBezTo>
                  <a:cubicBezTo>
                    <a:pt x="5014" y="3696"/>
                    <a:pt x="4747" y="3963"/>
                    <a:pt x="4438" y="4187"/>
                  </a:cubicBezTo>
                  <a:cubicBezTo>
                    <a:pt x="4267" y="4280"/>
                    <a:pt x="4091" y="4347"/>
                    <a:pt x="3911" y="4392"/>
                  </a:cubicBezTo>
                  <a:lnTo>
                    <a:pt x="3911" y="4392"/>
                  </a:lnTo>
                  <a:cubicBezTo>
                    <a:pt x="4254" y="4211"/>
                    <a:pt x="4552" y="3938"/>
                    <a:pt x="4705" y="3610"/>
                  </a:cubicBezTo>
                  <a:cubicBezTo>
                    <a:pt x="4825" y="3389"/>
                    <a:pt x="4891" y="3150"/>
                    <a:pt x="4912" y="2909"/>
                  </a:cubicBezTo>
                  <a:lnTo>
                    <a:pt x="4912" y="2909"/>
                  </a:lnTo>
                  <a:cubicBezTo>
                    <a:pt x="4965" y="2725"/>
                    <a:pt x="4986" y="2527"/>
                    <a:pt x="4971" y="2320"/>
                  </a:cubicBezTo>
                  <a:cubicBezTo>
                    <a:pt x="4929" y="1605"/>
                    <a:pt x="4619" y="944"/>
                    <a:pt x="4086" y="538"/>
                  </a:cubicBezTo>
                  <a:cubicBezTo>
                    <a:pt x="3905" y="393"/>
                    <a:pt x="3707" y="282"/>
                    <a:pt x="3500" y="205"/>
                  </a:cubicBezTo>
                  <a:close/>
                  <a:moveTo>
                    <a:pt x="2219" y="3900"/>
                  </a:moveTo>
                  <a:cubicBezTo>
                    <a:pt x="2307" y="3942"/>
                    <a:pt x="2397" y="3977"/>
                    <a:pt x="2486" y="4005"/>
                  </a:cubicBezTo>
                  <a:cubicBezTo>
                    <a:pt x="2718" y="4096"/>
                    <a:pt x="2967" y="4143"/>
                    <a:pt x="3212" y="4143"/>
                  </a:cubicBezTo>
                  <a:cubicBezTo>
                    <a:pt x="3491" y="4143"/>
                    <a:pt x="3766" y="4082"/>
                    <a:pt x="4008" y="3954"/>
                  </a:cubicBezTo>
                  <a:lnTo>
                    <a:pt x="4008" y="3954"/>
                  </a:lnTo>
                  <a:cubicBezTo>
                    <a:pt x="3892" y="4131"/>
                    <a:pt x="3749" y="4290"/>
                    <a:pt x="3586" y="4421"/>
                  </a:cubicBezTo>
                  <a:lnTo>
                    <a:pt x="3586" y="4421"/>
                  </a:lnTo>
                  <a:cubicBezTo>
                    <a:pt x="3538" y="4436"/>
                    <a:pt x="3490" y="4449"/>
                    <a:pt x="3442" y="4461"/>
                  </a:cubicBezTo>
                  <a:lnTo>
                    <a:pt x="3442" y="4461"/>
                  </a:lnTo>
                  <a:cubicBezTo>
                    <a:pt x="3398" y="4464"/>
                    <a:pt x="3355" y="4465"/>
                    <a:pt x="3311" y="4465"/>
                  </a:cubicBezTo>
                  <a:cubicBezTo>
                    <a:pt x="2834" y="4465"/>
                    <a:pt x="2352" y="4338"/>
                    <a:pt x="1910" y="4144"/>
                  </a:cubicBezTo>
                  <a:cubicBezTo>
                    <a:pt x="1795" y="4073"/>
                    <a:pt x="1691" y="4015"/>
                    <a:pt x="1587" y="3958"/>
                  </a:cubicBezTo>
                  <a:lnTo>
                    <a:pt x="1587" y="3958"/>
                  </a:lnTo>
                  <a:cubicBezTo>
                    <a:pt x="1620" y="3961"/>
                    <a:pt x="1653" y="3963"/>
                    <a:pt x="1686" y="3963"/>
                  </a:cubicBezTo>
                  <a:cubicBezTo>
                    <a:pt x="1720" y="3965"/>
                    <a:pt x="1753" y="3966"/>
                    <a:pt x="1787" y="3966"/>
                  </a:cubicBezTo>
                  <a:cubicBezTo>
                    <a:pt x="1936" y="3966"/>
                    <a:pt x="2082" y="3943"/>
                    <a:pt x="2219" y="3900"/>
                  </a:cubicBezTo>
                  <a:close/>
                  <a:moveTo>
                    <a:pt x="1554" y="4072"/>
                  </a:moveTo>
                  <a:cubicBezTo>
                    <a:pt x="1887" y="4270"/>
                    <a:pt x="2213" y="4432"/>
                    <a:pt x="2574" y="4513"/>
                  </a:cubicBezTo>
                  <a:lnTo>
                    <a:pt x="2574" y="4513"/>
                  </a:lnTo>
                  <a:cubicBezTo>
                    <a:pt x="2192" y="4451"/>
                    <a:pt x="1850" y="4303"/>
                    <a:pt x="1554" y="4072"/>
                  </a:cubicBezTo>
                  <a:close/>
                  <a:moveTo>
                    <a:pt x="1019" y="3770"/>
                  </a:moveTo>
                  <a:cubicBezTo>
                    <a:pt x="1054" y="3790"/>
                    <a:pt x="1090" y="3809"/>
                    <a:pt x="1127" y="3826"/>
                  </a:cubicBezTo>
                  <a:lnTo>
                    <a:pt x="1127" y="3826"/>
                  </a:lnTo>
                  <a:cubicBezTo>
                    <a:pt x="1603" y="4317"/>
                    <a:pt x="2243" y="4633"/>
                    <a:pt x="2932" y="4633"/>
                  </a:cubicBezTo>
                  <a:cubicBezTo>
                    <a:pt x="3059" y="4633"/>
                    <a:pt x="3188" y="4622"/>
                    <a:pt x="3318" y="4600"/>
                  </a:cubicBezTo>
                  <a:lnTo>
                    <a:pt x="3318" y="4600"/>
                  </a:lnTo>
                  <a:cubicBezTo>
                    <a:pt x="3181" y="4674"/>
                    <a:pt x="3035" y="4730"/>
                    <a:pt x="2881" y="4763"/>
                  </a:cubicBezTo>
                  <a:cubicBezTo>
                    <a:pt x="2773" y="4790"/>
                    <a:pt x="2663" y="4803"/>
                    <a:pt x="2551" y="4803"/>
                  </a:cubicBezTo>
                  <a:cubicBezTo>
                    <a:pt x="1931" y="4803"/>
                    <a:pt x="1278" y="4401"/>
                    <a:pt x="971" y="3877"/>
                  </a:cubicBezTo>
                  <a:cubicBezTo>
                    <a:pt x="967" y="3869"/>
                    <a:pt x="963" y="3861"/>
                    <a:pt x="959" y="3852"/>
                  </a:cubicBezTo>
                  <a:lnTo>
                    <a:pt x="959" y="3852"/>
                  </a:lnTo>
                  <a:cubicBezTo>
                    <a:pt x="982" y="3827"/>
                    <a:pt x="1002" y="3799"/>
                    <a:pt x="1019" y="3770"/>
                  </a:cubicBezTo>
                  <a:close/>
                  <a:moveTo>
                    <a:pt x="3109" y="0"/>
                  </a:moveTo>
                  <a:cubicBezTo>
                    <a:pt x="2921" y="0"/>
                    <a:pt x="2736" y="23"/>
                    <a:pt x="2556" y="73"/>
                  </a:cubicBezTo>
                  <a:lnTo>
                    <a:pt x="2556" y="73"/>
                  </a:lnTo>
                  <a:cubicBezTo>
                    <a:pt x="2504" y="77"/>
                    <a:pt x="2452" y="83"/>
                    <a:pt x="2401" y="90"/>
                  </a:cubicBezTo>
                  <a:cubicBezTo>
                    <a:pt x="1728" y="186"/>
                    <a:pt x="1152" y="538"/>
                    <a:pt x="747" y="1029"/>
                  </a:cubicBezTo>
                  <a:cubicBezTo>
                    <a:pt x="534" y="1296"/>
                    <a:pt x="352" y="1605"/>
                    <a:pt x="352" y="1914"/>
                  </a:cubicBezTo>
                  <a:cubicBezTo>
                    <a:pt x="335" y="2062"/>
                    <a:pt x="339" y="2208"/>
                    <a:pt x="359" y="2351"/>
                  </a:cubicBezTo>
                  <a:lnTo>
                    <a:pt x="359" y="2351"/>
                  </a:lnTo>
                  <a:cubicBezTo>
                    <a:pt x="357" y="2355"/>
                    <a:pt x="355" y="2358"/>
                    <a:pt x="352" y="2362"/>
                  </a:cubicBezTo>
                  <a:cubicBezTo>
                    <a:pt x="86" y="2757"/>
                    <a:pt x="0" y="3290"/>
                    <a:pt x="310" y="3653"/>
                  </a:cubicBezTo>
                  <a:cubicBezTo>
                    <a:pt x="415" y="3794"/>
                    <a:pt x="586" y="3942"/>
                    <a:pt x="768" y="3942"/>
                  </a:cubicBezTo>
                  <a:cubicBezTo>
                    <a:pt x="795" y="3942"/>
                    <a:pt x="822" y="3938"/>
                    <a:pt x="849" y="3931"/>
                  </a:cubicBezTo>
                  <a:lnTo>
                    <a:pt x="849" y="3931"/>
                  </a:lnTo>
                  <a:cubicBezTo>
                    <a:pt x="1152" y="4538"/>
                    <a:pt x="1854" y="4976"/>
                    <a:pt x="2558" y="4976"/>
                  </a:cubicBezTo>
                  <a:cubicBezTo>
                    <a:pt x="2666" y="4976"/>
                    <a:pt x="2774" y="4966"/>
                    <a:pt x="2881" y="4944"/>
                  </a:cubicBezTo>
                  <a:cubicBezTo>
                    <a:pt x="3164" y="4889"/>
                    <a:pt x="3427" y="4761"/>
                    <a:pt x="3656" y="4584"/>
                  </a:cubicBezTo>
                  <a:lnTo>
                    <a:pt x="3656" y="4584"/>
                  </a:lnTo>
                  <a:cubicBezTo>
                    <a:pt x="3817" y="4569"/>
                    <a:pt x="3975" y="4540"/>
                    <a:pt x="4129" y="4496"/>
                  </a:cubicBezTo>
                  <a:cubicBezTo>
                    <a:pt x="4534" y="4357"/>
                    <a:pt x="4886" y="4091"/>
                    <a:pt x="5110" y="3738"/>
                  </a:cubicBezTo>
                  <a:cubicBezTo>
                    <a:pt x="5419" y="3344"/>
                    <a:pt x="5462" y="2853"/>
                    <a:pt x="5377" y="2362"/>
                  </a:cubicBezTo>
                  <a:cubicBezTo>
                    <a:pt x="5238" y="1381"/>
                    <a:pt x="4705" y="453"/>
                    <a:pt x="3777" y="90"/>
                  </a:cubicBezTo>
                  <a:cubicBezTo>
                    <a:pt x="3553" y="32"/>
                    <a:pt x="3329"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3729617" y="4824570"/>
              <a:ext cx="183536" cy="142070"/>
            </a:xfrm>
            <a:custGeom>
              <a:avLst/>
              <a:gdLst/>
              <a:ahLst/>
              <a:cxnLst/>
              <a:rect l="l" t="t" r="r" b="b"/>
              <a:pathLst>
                <a:path w="4674" h="3618" extrusionOk="0">
                  <a:moveTo>
                    <a:pt x="1730" y="2481"/>
                  </a:moveTo>
                  <a:cubicBezTo>
                    <a:pt x="1848" y="2481"/>
                    <a:pt x="1972" y="2556"/>
                    <a:pt x="2049" y="2624"/>
                  </a:cubicBezTo>
                  <a:cubicBezTo>
                    <a:pt x="2134" y="2763"/>
                    <a:pt x="2177" y="2934"/>
                    <a:pt x="2049" y="3072"/>
                  </a:cubicBezTo>
                  <a:cubicBezTo>
                    <a:pt x="1975" y="3161"/>
                    <a:pt x="1881" y="3195"/>
                    <a:pt x="1780" y="3195"/>
                  </a:cubicBezTo>
                  <a:cubicBezTo>
                    <a:pt x="1578" y="3195"/>
                    <a:pt x="1349" y="3055"/>
                    <a:pt x="1206" y="2934"/>
                  </a:cubicBezTo>
                  <a:cubicBezTo>
                    <a:pt x="1132" y="2877"/>
                    <a:pt x="1062" y="2810"/>
                    <a:pt x="1002" y="2735"/>
                  </a:cubicBezTo>
                  <a:lnTo>
                    <a:pt x="1002" y="2735"/>
                  </a:lnTo>
                  <a:cubicBezTo>
                    <a:pt x="1205" y="2632"/>
                    <a:pt x="1397" y="2496"/>
                    <a:pt x="1644" y="2496"/>
                  </a:cubicBezTo>
                  <a:cubicBezTo>
                    <a:pt x="1672" y="2486"/>
                    <a:pt x="1701" y="2481"/>
                    <a:pt x="1730" y="2481"/>
                  </a:cubicBezTo>
                  <a:close/>
                  <a:moveTo>
                    <a:pt x="2220" y="0"/>
                  </a:moveTo>
                  <a:cubicBezTo>
                    <a:pt x="1740" y="0"/>
                    <a:pt x="1249" y="96"/>
                    <a:pt x="844" y="406"/>
                  </a:cubicBezTo>
                  <a:cubicBezTo>
                    <a:pt x="492" y="672"/>
                    <a:pt x="225" y="1067"/>
                    <a:pt x="86" y="1472"/>
                  </a:cubicBezTo>
                  <a:cubicBezTo>
                    <a:pt x="1" y="1867"/>
                    <a:pt x="1" y="2400"/>
                    <a:pt x="268" y="2710"/>
                  </a:cubicBezTo>
                  <a:cubicBezTo>
                    <a:pt x="375" y="2817"/>
                    <a:pt x="479" y="2861"/>
                    <a:pt x="592" y="2861"/>
                  </a:cubicBezTo>
                  <a:cubicBezTo>
                    <a:pt x="670" y="2861"/>
                    <a:pt x="753" y="2840"/>
                    <a:pt x="844" y="2806"/>
                  </a:cubicBezTo>
                  <a:cubicBezTo>
                    <a:pt x="856" y="2801"/>
                    <a:pt x="867" y="2797"/>
                    <a:pt x="879" y="2792"/>
                  </a:cubicBezTo>
                  <a:lnTo>
                    <a:pt x="879" y="2792"/>
                  </a:lnTo>
                  <a:cubicBezTo>
                    <a:pt x="1084" y="3077"/>
                    <a:pt x="1401" y="3307"/>
                    <a:pt x="1712" y="3307"/>
                  </a:cubicBezTo>
                  <a:cubicBezTo>
                    <a:pt x="1750" y="3307"/>
                    <a:pt x="1788" y="3304"/>
                    <a:pt x="1825" y="3296"/>
                  </a:cubicBezTo>
                  <a:cubicBezTo>
                    <a:pt x="2049" y="3296"/>
                    <a:pt x="2220" y="3115"/>
                    <a:pt x="2273" y="2934"/>
                  </a:cubicBezTo>
                  <a:cubicBezTo>
                    <a:pt x="2273" y="2710"/>
                    <a:pt x="2134" y="2539"/>
                    <a:pt x="2006" y="2443"/>
                  </a:cubicBezTo>
                  <a:cubicBezTo>
                    <a:pt x="1905" y="2385"/>
                    <a:pt x="1796" y="2362"/>
                    <a:pt x="1685" y="2362"/>
                  </a:cubicBezTo>
                  <a:cubicBezTo>
                    <a:pt x="1550" y="2362"/>
                    <a:pt x="1415" y="2396"/>
                    <a:pt x="1292" y="2443"/>
                  </a:cubicBezTo>
                  <a:cubicBezTo>
                    <a:pt x="1206" y="2496"/>
                    <a:pt x="1068" y="2539"/>
                    <a:pt x="982" y="2624"/>
                  </a:cubicBezTo>
                  <a:cubicBezTo>
                    <a:pt x="966" y="2629"/>
                    <a:pt x="950" y="2635"/>
                    <a:pt x="934" y="2641"/>
                  </a:cubicBezTo>
                  <a:lnTo>
                    <a:pt x="934" y="2641"/>
                  </a:lnTo>
                  <a:cubicBezTo>
                    <a:pt x="852" y="2514"/>
                    <a:pt x="801" y="2372"/>
                    <a:pt x="801" y="2230"/>
                  </a:cubicBezTo>
                  <a:cubicBezTo>
                    <a:pt x="758" y="1963"/>
                    <a:pt x="886" y="1643"/>
                    <a:pt x="1153" y="1558"/>
                  </a:cubicBezTo>
                  <a:cubicBezTo>
                    <a:pt x="1198" y="1522"/>
                    <a:pt x="1167" y="1418"/>
                    <a:pt x="1105" y="1418"/>
                  </a:cubicBezTo>
                  <a:cubicBezTo>
                    <a:pt x="1094" y="1418"/>
                    <a:pt x="1081" y="1421"/>
                    <a:pt x="1068" y="1430"/>
                  </a:cubicBezTo>
                  <a:cubicBezTo>
                    <a:pt x="716" y="1643"/>
                    <a:pt x="577" y="2134"/>
                    <a:pt x="716" y="2496"/>
                  </a:cubicBezTo>
                  <a:cubicBezTo>
                    <a:pt x="741" y="2562"/>
                    <a:pt x="774" y="2629"/>
                    <a:pt x="814" y="2693"/>
                  </a:cubicBezTo>
                  <a:lnTo>
                    <a:pt x="814" y="2693"/>
                  </a:lnTo>
                  <a:cubicBezTo>
                    <a:pt x="730" y="2729"/>
                    <a:pt x="642" y="2763"/>
                    <a:pt x="534" y="2763"/>
                  </a:cubicBezTo>
                  <a:cubicBezTo>
                    <a:pt x="310" y="2710"/>
                    <a:pt x="182" y="2400"/>
                    <a:pt x="182" y="2176"/>
                  </a:cubicBezTo>
                  <a:cubicBezTo>
                    <a:pt x="140" y="1963"/>
                    <a:pt x="140" y="1696"/>
                    <a:pt x="225" y="1472"/>
                  </a:cubicBezTo>
                  <a:cubicBezTo>
                    <a:pt x="353" y="1024"/>
                    <a:pt x="673" y="630"/>
                    <a:pt x="1110" y="363"/>
                  </a:cubicBezTo>
                  <a:cubicBezTo>
                    <a:pt x="1400" y="191"/>
                    <a:pt x="1743" y="107"/>
                    <a:pt x="2081" y="107"/>
                  </a:cubicBezTo>
                  <a:cubicBezTo>
                    <a:pt x="2267" y="107"/>
                    <a:pt x="2451" y="132"/>
                    <a:pt x="2625" y="182"/>
                  </a:cubicBezTo>
                  <a:cubicBezTo>
                    <a:pt x="3116" y="310"/>
                    <a:pt x="3553" y="630"/>
                    <a:pt x="3873" y="982"/>
                  </a:cubicBezTo>
                  <a:cubicBezTo>
                    <a:pt x="4225" y="1430"/>
                    <a:pt x="4449" y="1963"/>
                    <a:pt x="4449" y="2539"/>
                  </a:cubicBezTo>
                  <a:cubicBezTo>
                    <a:pt x="4449" y="2806"/>
                    <a:pt x="4353" y="3115"/>
                    <a:pt x="4087" y="3296"/>
                  </a:cubicBezTo>
                  <a:cubicBezTo>
                    <a:pt x="3873" y="3424"/>
                    <a:pt x="3553" y="3510"/>
                    <a:pt x="3287" y="3563"/>
                  </a:cubicBezTo>
                  <a:cubicBezTo>
                    <a:pt x="3252" y="3563"/>
                    <a:pt x="3246" y="3618"/>
                    <a:pt x="3266" y="3618"/>
                  </a:cubicBezTo>
                  <a:cubicBezTo>
                    <a:pt x="3271" y="3618"/>
                    <a:pt x="3278" y="3614"/>
                    <a:pt x="3287" y="3606"/>
                  </a:cubicBezTo>
                  <a:cubicBezTo>
                    <a:pt x="3735" y="3563"/>
                    <a:pt x="4268" y="3467"/>
                    <a:pt x="4492" y="2976"/>
                  </a:cubicBezTo>
                  <a:cubicBezTo>
                    <a:pt x="4673" y="2582"/>
                    <a:pt x="4577" y="2048"/>
                    <a:pt x="4407" y="1643"/>
                  </a:cubicBezTo>
                  <a:cubicBezTo>
                    <a:pt x="4001" y="758"/>
                    <a:pt x="3201" y="96"/>
                    <a:pt x="2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3727968" y="4850132"/>
              <a:ext cx="224964" cy="189819"/>
            </a:xfrm>
            <a:custGeom>
              <a:avLst/>
              <a:gdLst/>
              <a:ahLst/>
              <a:cxnLst/>
              <a:rect l="l" t="t" r="r" b="b"/>
              <a:pathLst>
                <a:path w="5729" h="4834" extrusionOk="0">
                  <a:moveTo>
                    <a:pt x="454" y="2081"/>
                  </a:moveTo>
                  <a:cubicBezTo>
                    <a:pt x="460" y="2179"/>
                    <a:pt x="470" y="2277"/>
                    <a:pt x="484" y="2375"/>
                  </a:cubicBezTo>
                  <a:lnTo>
                    <a:pt x="484" y="2375"/>
                  </a:lnTo>
                  <a:cubicBezTo>
                    <a:pt x="453" y="2379"/>
                    <a:pt x="423" y="2387"/>
                    <a:pt x="395" y="2401"/>
                  </a:cubicBezTo>
                  <a:lnTo>
                    <a:pt x="395" y="2401"/>
                  </a:lnTo>
                  <a:cubicBezTo>
                    <a:pt x="401" y="2293"/>
                    <a:pt x="420" y="2185"/>
                    <a:pt x="454" y="2081"/>
                  </a:cubicBezTo>
                  <a:close/>
                  <a:moveTo>
                    <a:pt x="500" y="2466"/>
                  </a:moveTo>
                  <a:cubicBezTo>
                    <a:pt x="567" y="2836"/>
                    <a:pt x="706" y="3199"/>
                    <a:pt x="937" y="3504"/>
                  </a:cubicBezTo>
                  <a:lnTo>
                    <a:pt x="937" y="3504"/>
                  </a:lnTo>
                  <a:cubicBezTo>
                    <a:pt x="919" y="3494"/>
                    <a:pt x="902" y="3488"/>
                    <a:pt x="886" y="3488"/>
                  </a:cubicBezTo>
                  <a:lnTo>
                    <a:pt x="662" y="3264"/>
                  </a:lnTo>
                  <a:cubicBezTo>
                    <a:pt x="487" y="3036"/>
                    <a:pt x="398" y="2766"/>
                    <a:pt x="393" y="2497"/>
                  </a:cubicBezTo>
                  <a:lnTo>
                    <a:pt x="393" y="2497"/>
                  </a:lnTo>
                  <a:cubicBezTo>
                    <a:pt x="424" y="2480"/>
                    <a:pt x="459" y="2470"/>
                    <a:pt x="500" y="2466"/>
                  </a:cubicBezTo>
                  <a:close/>
                  <a:moveTo>
                    <a:pt x="586" y="2456"/>
                  </a:moveTo>
                  <a:cubicBezTo>
                    <a:pt x="698" y="2456"/>
                    <a:pt x="812" y="2562"/>
                    <a:pt x="886" y="2645"/>
                  </a:cubicBezTo>
                  <a:cubicBezTo>
                    <a:pt x="1067" y="2859"/>
                    <a:pt x="1152" y="3125"/>
                    <a:pt x="1152" y="3392"/>
                  </a:cubicBezTo>
                  <a:cubicBezTo>
                    <a:pt x="1152" y="3439"/>
                    <a:pt x="1152" y="3542"/>
                    <a:pt x="1068" y="3568"/>
                  </a:cubicBezTo>
                  <a:lnTo>
                    <a:pt x="1068" y="3568"/>
                  </a:lnTo>
                  <a:cubicBezTo>
                    <a:pt x="808" y="3267"/>
                    <a:pt x="636" y="2865"/>
                    <a:pt x="565" y="2457"/>
                  </a:cubicBezTo>
                  <a:lnTo>
                    <a:pt x="565" y="2457"/>
                  </a:lnTo>
                  <a:cubicBezTo>
                    <a:pt x="572" y="2456"/>
                    <a:pt x="579" y="2456"/>
                    <a:pt x="586" y="2456"/>
                  </a:cubicBezTo>
                  <a:close/>
                  <a:moveTo>
                    <a:pt x="2048" y="3264"/>
                  </a:moveTo>
                  <a:cubicBezTo>
                    <a:pt x="2262" y="3264"/>
                    <a:pt x="2486" y="3488"/>
                    <a:pt x="2486" y="3712"/>
                  </a:cubicBezTo>
                  <a:cubicBezTo>
                    <a:pt x="2486" y="3973"/>
                    <a:pt x="2236" y="4074"/>
                    <a:pt x="2023" y="4074"/>
                  </a:cubicBezTo>
                  <a:cubicBezTo>
                    <a:pt x="1983" y="4074"/>
                    <a:pt x="1945" y="4071"/>
                    <a:pt x="1910" y="4064"/>
                  </a:cubicBezTo>
                  <a:cubicBezTo>
                    <a:pt x="1772" y="4064"/>
                    <a:pt x="1642" y="4028"/>
                    <a:pt x="1525" y="3968"/>
                  </a:cubicBezTo>
                  <a:lnTo>
                    <a:pt x="1525" y="3968"/>
                  </a:lnTo>
                  <a:cubicBezTo>
                    <a:pt x="1515" y="3887"/>
                    <a:pt x="1524" y="3801"/>
                    <a:pt x="1558" y="3712"/>
                  </a:cubicBezTo>
                  <a:cubicBezTo>
                    <a:pt x="1600" y="3488"/>
                    <a:pt x="1782" y="3264"/>
                    <a:pt x="2048" y="3264"/>
                  </a:cubicBezTo>
                  <a:close/>
                  <a:moveTo>
                    <a:pt x="277" y="2610"/>
                  </a:moveTo>
                  <a:cubicBezTo>
                    <a:pt x="296" y="2858"/>
                    <a:pt x="384" y="3094"/>
                    <a:pt x="534" y="3264"/>
                  </a:cubicBezTo>
                  <a:cubicBezTo>
                    <a:pt x="619" y="3392"/>
                    <a:pt x="715" y="3488"/>
                    <a:pt x="800" y="3531"/>
                  </a:cubicBezTo>
                  <a:cubicBezTo>
                    <a:pt x="869" y="3599"/>
                    <a:pt x="971" y="3674"/>
                    <a:pt x="1053" y="3674"/>
                  </a:cubicBezTo>
                  <a:cubicBezTo>
                    <a:pt x="1061" y="3674"/>
                    <a:pt x="1069" y="3673"/>
                    <a:pt x="1077" y="3672"/>
                  </a:cubicBezTo>
                  <a:lnTo>
                    <a:pt x="1077" y="3672"/>
                  </a:lnTo>
                  <a:cubicBezTo>
                    <a:pt x="1166" y="3789"/>
                    <a:pt x="1291" y="3905"/>
                    <a:pt x="1435" y="3996"/>
                  </a:cubicBezTo>
                  <a:lnTo>
                    <a:pt x="1435" y="3996"/>
                  </a:lnTo>
                  <a:cubicBezTo>
                    <a:pt x="1447" y="4084"/>
                    <a:pt x="1473" y="4169"/>
                    <a:pt x="1515" y="4246"/>
                  </a:cubicBezTo>
                  <a:cubicBezTo>
                    <a:pt x="1575" y="4374"/>
                    <a:pt x="1656" y="4477"/>
                    <a:pt x="1753" y="4557"/>
                  </a:cubicBezTo>
                  <a:lnTo>
                    <a:pt x="1753" y="4557"/>
                  </a:lnTo>
                  <a:cubicBezTo>
                    <a:pt x="1576" y="4549"/>
                    <a:pt x="1404" y="4518"/>
                    <a:pt x="1248" y="4459"/>
                  </a:cubicBezTo>
                  <a:cubicBezTo>
                    <a:pt x="758" y="4288"/>
                    <a:pt x="352" y="3883"/>
                    <a:pt x="224" y="3392"/>
                  </a:cubicBezTo>
                  <a:cubicBezTo>
                    <a:pt x="182" y="3179"/>
                    <a:pt x="182" y="2955"/>
                    <a:pt x="224" y="2731"/>
                  </a:cubicBezTo>
                  <a:cubicBezTo>
                    <a:pt x="237" y="2689"/>
                    <a:pt x="254" y="2647"/>
                    <a:pt x="277" y="2610"/>
                  </a:cubicBezTo>
                  <a:close/>
                  <a:moveTo>
                    <a:pt x="2939" y="0"/>
                  </a:moveTo>
                  <a:cubicBezTo>
                    <a:pt x="2595" y="0"/>
                    <a:pt x="2250" y="83"/>
                    <a:pt x="1952" y="245"/>
                  </a:cubicBezTo>
                  <a:cubicBezTo>
                    <a:pt x="1824" y="331"/>
                    <a:pt x="1686" y="416"/>
                    <a:pt x="1600" y="512"/>
                  </a:cubicBezTo>
                  <a:cubicBezTo>
                    <a:pt x="1600" y="512"/>
                    <a:pt x="1600" y="555"/>
                    <a:pt x="1643" y="555"/>
                  </a:cubicBezTo>
                  <a:cubicBezTo>
                    <a:pt x="1979" y="254"/>
                    <a:pt x="2404" y="85"/>
                    <a:pt x="2843" y="85"/>
                  </a:cubicBezTo>
                  <a:cubicBezTo>
                    <a:pt x="2934" y="85"/>
                    <a:pt x="3024" y="92"/>
                    <a:pt x="3115" y="107"/>
                  </a:cubicBezTo>
                  <a:cubicBezTo>
                    <a:pt x="3649" y="149"/>
                    <a:pt x="4086" y="416"/>
                    <a:pt x="4491" y="779"/>
                  </a:cubicBezTo>
                  <a:cubicBezTo>
                    <a:pt x="5249" y="1483"/>
                    <a:pt x="5729" y="2731"/>
                    <a:pt x="5110" y="3659"/>
                  </a:cubicBezTo>
                  <a:cubicBezTo>
                    <a:pt x="4801" y="4064"/>
                    <a:pt x="4395" y="4288"/>
                    <a:pt x="3958" y="4459"/>
                  </a:cubicBezTo>
                  <a:cubicBezTo>
                    <a:pt x="3734" y="4555"/>
                    <a:pt x="3510" y="4598"/>
                    <a:pt x="3286" y="4640"/>
                  </a:cubicBezTo>
                  <a:cubicBezTo>
                    <a:pt x="3093" y="4693"/>
                    <a:pt x="2901" y="4734"/>
                    <a:pt x="2708" y="4734"/>
                  </a:cubicBezTo>
                  <a:cubicBezTo>
                    <a:pt x="2591" y="4734"/>
                    <a:pt x="2475" y="4719"/>
                    <a:pt x="2358" y="4683"/>
                  </a:cubicBezTo>
                  <a:cubicBezTo>
                    <a:pt x="2297" y="4671"/>
                    <a:pt x="2236" y="4654"/>
                    <a:pt x="2174" y="4632"/>
                  </a:cubicBezTo>
                  <a:lnTo>
                    <a:pt x="2174" y="4632"/>
                  </a:lnTo>
                  <a:cubicBezTo>
                    <a:pt x="2422" y="4595"/>
                    <a:pt x="2666" y="4520"/>
                    <a:pt x="2891" y="4416"/>
                  </a:cubicBezTo>
                  <a:cubicBezTo>
                    <a:pt x="2891" y="4416"/>
                    <a:pt x="2891" y="4374"/>
                    <a:pt x="2849" y="4374"/>
                  </a:cubicBezTo>
                  <a:cubicBezTo>
                    <a:pt x="2591" y="4469"/>
                    <a:pt x="2296" y="4537"/>
                    <a:pt x="2004" y="4555"/>
                  </a:cubicBezTo>
                  <a:lnTo>
                    <a:pt x="2004" y="4555"/>
                  </a:lnTo>
                  <a:cubicBezTo>
                    <a:pt x="1791" y="4441"/>
                    <a:pt x="1608" y="4266"/>
                    <a:pt x="1545" y="4059"/>
                  </a:cubicBezTo>
                  <a:lnTo>
                    <a:pt x="1545" y="4059"/>
                  </a:lnTo>
                  <a:cubicBezTo>
                    <a:pt x="1692" y="4135"/>
                    <a:pt x="1853" y="4183"/>
                    <a:pt x="2011" y="4183"/>
                  </a:cubicBezTo>
                  <a:cubicBezTo>
                    <a:pt x="2146" y="4183"/>
                    <a:pt x="2280" y="4148"/>
                    <a:pt x="2400" y="4064"/>
                  </a:cubicBezTo>
                  <a:cubicBezTo>
                    <a:pt x="2795" y="3755"/>
                    <a:pt x="2443" y="3179"/>
                    <a:pt x="1995" y="3179"/>
                  </a:cubicBezTo>
                  <a:cubicBezTo>
                    <a:pt x="1634" y="3179"/>
                    <a:pt x="1418" y="3554"/>
                    <a:pt x="1428" y="3912"/>
                  </a:cubicBezTo>
                  <a:lnTo>
                    <a:pt x="1428" y="3912"/>
                  </a:lnTo>
                  <a:cubicBezTo>
                    <a:pt x="1323" y="3842"/>
                    <a:pt x="1230" y="3755"/>
                    <a:pt x="1152" y="3659"/>
                  </a:cubicBezTo>
                  <a:cubicBezTo>
                    <a:pt x="1151" y="3657"/>
                    <a:pt x="1149" y="3656"/>
                    <a:pt x="1147" y="3654"/>
                  </a:cubicBezTo>
                  <a:lnTo>
                    <a:pt x="1147" y="3654"/>
                  </a:lnTo>
                  <a:cubicBezTo>
                    <a:pt x="1248" y="3625"/>
                    <a:pt x="1248" y="3479"/>
                    <a:pt x="1248" y="3392"/>
                  </a:cubicBezTo>
                  <a:cubicBezTo>
                    <a:pt x="1248" y="3221"/>
                    <a:pt x="1248" y="3083"/>
                    <a:pt x="1152" y="2955"/>
                  </a:cubicBezTo>
                  <a:cubicBezTo>
                    <a:pt x="1067" y="2688"/>
                    <a:pt x="843" y="2379"/>
                    <a:pt x="576" y="2379"/>
                  </a:cubicBezTo>
                  <a:cubicBezTo>
                    <a:pt x="568" y="2377"/>
                    <a:pt x="560" y="2376"/>
                    <a:pt x="552" y="2375"/>
                  </a:cubicBezTo>
                  <a:lnTo>
                    <a:pt x="552" y="2375"/>
                  </a:lnTo>
                  <a:cubicBezTo>
                    <a:pt x="529" y="2211"/>
                    <a:pt x="523" y="2046"/>
                    <a:pt x="534" y="1888"/>
                  </a:cubicBezTo>
                  <a:cubicBezTo>
                    <a:pt x="534" y="1845"/>
                    <a:pt x="491" y="1845"/>
                    <a:pt x="448" y="1845"/>
                  </a:cubicBezTo>
                  <a:cubicBezTo>
                    <a:pt x="332" y="2037"/>
                    <a:pt x="274" y="2265"/>
                    <a:pt x="272" y="2490"/>
                  </a:cubicBezTo>
                  <a:lnTo>
                    <a:pt x="272" y="2490"/>
                  </a:lnTo>
                  <a:cubicBezTo>
                    <a:pt x="174" y="2592"/>
                    <a:pt x="109" y="2742"/>
                    <a:pt x="86" y="2859"/>
                  </a:cubicBezTo>
                  <a:cubicBezTo>
                    <a:pt x="0" y="3445"/>
                    <a:pt x="310" y="3979"/>
                    <a:pt x="758" y="4331"/>
                  </a:cubicBezTo>
                  <a:cubicBezTo>
                    <a:pt x="1074" y="4560"/>
                    <a:pt x="1448" y="4658"/>
                    <a:pt x="1828" y="4658"/>
                  </a:cubicBezTo>
                  <a:cubicBezTo>
                    <a:pt x="1852" y="4658"/>
                    <a:pt x="1876" y="4657"/>
                    <a:pt x="1900" y="4657"/>
                  </a:cubicBezTo>
                  <a:lnTo>
                    <a:pt x="1900" y="4657"/>
                  </a:lnTo>
                  <a:cubicBezTo>
                    <a:pt x="2146" y="4793"/>
                    <a:pt x="2455" y="4834"/>
                    <a:pt x="2756" y="4834"/>
                  </a:cubicBezTo>
                  <a:cubicBezTo>
                    <a:pt x="2860" y="4834"/>
                    <a:pt x="2963" y="4829"/>
                    <a:pt x="3062" y="4822"/>
                  </a:cubicBezTo>
                  <a:cubicBezTo>
                    <a:pt x="3595" y="4726"/>
                    <a:pt x="4182" y="4555"/>
                    <a:pt x="4619" y="4246"/>
                  </a:cubicBezTo>
                  <a:cubicBezTo>
                    <a:pt x="5110" y="3926"/>
                    <a:pt x="5419" y="3488"/>
                    <a:pt x="5462" y="2912"/>
                  </a:cubicBezTo>
                  <a:cubicBezTo>
                    <a:pt x="5558" y="2283"/>
                    <a:pt x="5291" y="1664"/>
                    <a:pt x="4929" y="1173"/>
                  </a:cubicBezTo>
                  <a:cubicBezTo>
                    <a:pt x="4619" y="683"/>
                    <a:pt x="4129" y="331"/>
                    <a:pt x="3595" y="107"/>
                  </a:cubicBezTo>
                  <a:cubicBezTo>
                    <a:pt x="3385" y="35"/>
                    <a:pt x="3162" y="0"/>
                    <a:pt x="29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3" name="Google Shape;2203;p42"/>
          <p:cNvGrpSpPr/>
          <p:nvPr/>
        </p:nvGrpSpPr>
        <p:grpSpPr>
          <a:xfrm rot="-3048081">
            <a:off x="-77302" y="3446263"/>
            <a:ext cx="2016762" cy="1836122"/>
            <a:chOff x="-2159867" y="539970"/>
            <a:chExt cx="2550700" cy="2550700"/>
          </a:xfrm>
        </p:grpSpPr>
        <p:sp>
          <p:nvSpPr>
            <p:cNvPr id="2204" name="Google Shape;2204;p42"/>
            <p:cNvSpPr/>
            <p:nvPr/>
          </p:nvSpPr>
          <p:spPr>
            <a:xfrm rot="-2700000">
              <a:off x="-1620377" y="747563"/>
              <a:ext cx="1471720" cy="2135515"/>
            </a:xfrm>
            <a:custGeom>
              <a:avLst/>
              <a:gdLst/>
              <a:ahLst/>
              <a:cxnLst/>
              <a:rect l="l" t="t" r="r" b="b"/>
              <a:pathLst>
                <a:path w="18349" h="26625" extrusionOk="0">
                  <a:moveTo>
                    <a:pt x="9686" y="0"/>
                  </a:moveTo>
                  <a:lnTo>
                    <a:pt x="4619" y="139"/>
                  </a:lnTo>
                  <a:lnTo>
                    <a:pt x="2400" y="2006"/>
                  </a:lnTo>
                  <a:lnTo>
                    <a:pt x="3819" y="3787"/>
                  </a:lnTo>
                  <a:lnTo>
                    <a:pt x="9729" y="3958"/>
                  </a:lnTo>
                  <a:cubicBezTo>
                    <a:pt x="9729" y="3958"/>
                    <a:pt x="8824" y="5030"/>
                    <a:pt x="8563" y="5030"/>
                  </a:cubicBezTo>
                  <a:cubicBezTo>
                    <a:pt x="8552" y="5030"/>
                    <a:pt x="8543" y="5028"/>
                    <a:pt x="8534" y="5024"/>
                  </a:cubicBezTo>
                  <a:cubicBezTo>
                    <a:pt x="8310" y="4896"/>
                    <a:pt x="2614" y="4534"/>
                    <a:pt x="2614" y="4534"/>
                  </a:cubicBezTo>
                  <a:lnTo>
                    <a:pt x="971" y="7297"/>
                  </a:lnTo>
                  <a:cubicBezTo>
                    <a:pt x="971" y="7297"/>
                    <a:pt x="971" y="8673"/>
                    <a:pt x="1152" y="8673"/>
                  </a:cubicBezTo>
                  <a:cubicBezTo>
                    <a:pt x="1156" y="8674"/>
                    <a:pt x="1165" y="8675"/>
                    <a:pt x="1180" y="8675"/>
                  </a:cubicBezTo>
                  <a:cubicBezTo>
                    <a:pt x="1619" y="8675"/>
                    <a:pt x="6795" y="8054"/>
                    <a:pt x="6795" y="8054"/>
                  </a:cubicBezTo>
                  <a:lnTo>
                    <a:pt x="6795" y="8054"/>
                  </a:lnTo>
                  <a:cubicBezTo>
                    <a:pt x="6795" y="8054"/>
                    <a:pt x="2838" y="9291"/>
                    <a:pt x="2752" y="9473"/>
                  </a:cubicBezTo>
                  <a:cubicBezTo>
                    <a:pt x="2667" y="9601"/>
                    <a:pt x="0" y="12588"/>
                    <a:pt x="128" y="12673"/>
                  </a:cubicBezTo>
                  <a:cubicBezTo>
                    <a:pt x="267" y="12758"/>
                    <a:pt x="1110" y="13868"/>
                    <a:pt x="1110" y="13868"/>
                  </a:cubicBezTo>
                  <a:lnTo>
                    <a:pt x="5643" y="12534"/>
                  </a:lnTo>
                  <a:lnTo>
                    <a:pt x="1686" y="14849"/>
                  </a:lnTo>
                  <a:cubicBezTo>
                    <a:pt x="1686" y="14849"/>
                    <a:pt x="704" y="16801"/>
                    <a:pt x="886" y="16940"/>
                  </a:cubicBezTo>
                  <a:cubicBezTo>
                    <a:pt x="1062" y="17023"/>
                    <a:pt x="1573" y="18543"/>
                    <a:pt x="2003" y="18543"/>
                  </a:cubicBezTo>
                  <a:cubicBezTo>
                    <a:pt x="2015" y="18543"/>
                    <a:pt x="2026" y="18542"/>
                    <a:pt x="2038" y="18540"/>
                  </a:cubicBezTo>
                  <a:cubicBezTo>
                    <a:pt x="2486" y="18455"/>
                    <a:pt x="4352" y="17249"/>
                    <a:pt x="4352" y="17249"/>
                  </a:cubicBezTo>
                  <a:lnTo>
                    <a:pt x="4747" y="18316"/>
                  </a:lnTo>
                  <a:cubicBezTo>
                    <a:pt x="4747" y="18316"/>
                    <a:pt x="2976" y="21250"/>
                    <a:pt x="3019" y="21474"/>
                  </a:cubicBezTo>
                  <a:cubicBezTo>
                    <a:pt x="3062" y="21740"/>
                    <a:pt x="3371" y="24759"/>
                    <a:pt x="3552" y="24855"/>
                  </a:cubicBezTo>
                  <a:cubicBezTo>
                    <a:pt x="3719" y="24934"/>
                    <a:pt x="4778" y="26625"/>
                    <a:pt x="5122" y="26625"/>
                  </a:cubicBezTo>
                  <a:cubicBezTo>
                    <a:pt x="5152" y="26625"/>
                    <a:pt x="5177" y="26612"/>
                    <a:pt x="5195" y="26583"/>
                  </a:cubicBezTo>
                  <a:cubicBezTo>
                    <a:pt x="5419" y="26274"/>
                    <a:pt x="7062" y="22850"/>
                    <a:pt x="7105" y="22626"/>
                  </a:cubicBezTo>
                  <a:cubicBezTo>
                    <a:pt x="7147" y="22455"/>
                    <a:pt x="6614" y="18135"/>
                    <a:pt x="6710" y="17921"/>
                  </a:cubicBezTo>
                  <a:cubicBezTo>
                    <a:pt x="6753" y="17740"/>
                    <a:pt x="6795" y="16097"/>
                    <a:pt x="6795" y="16097"/>
                  </a:cubicBezTo>
                  <a:cubicBezTo>
                    <a:pt x="6795" y="16097"/>
                    <a:pt x="7804" y="18807"/>
                    <a:pt x="7996" y="18807"/>
                  </a:cubicBezTo>
                  <a:cubicBezTo>
                    <a:pt x="7998" y="18807"/>
                    <a:pt x="7999" y="18807"/>
                    <a:pt x="8001" y="18807"/>
                  </a:cubicBezTo>
                  <a:cubicBezTo>
                    <a:pt x="8148" y="18807"/>
                    <a:pt x="9665" y="19237"/>
                    <a:pt x="10130" y="19237"/>
                  </a:cubicBezTo>
                  <a:cubicBezTo>
                    <a:pt x="10204" y="19237"/>
                    <a:pt x="10251" y="19226"/>
                    <a:pt x="10262" y="19201"/>
                  </a:cubicBezTo>
                  <a:cubicBezTo>
                    <a:pt x="10348" y="19031"/>
                    <a:pt x="10262" y="16673"/>
                    <a:pt x="10262" y="16673"/>
                  </a:cubicBezTo>
                  <a:cubicBezTo>
                    <a:pt x="10262" y="16673"/>
                    <a:pt x="7777" y="12897"/>
                    <a:pt x="7819" y="12758"/>
                  </a:cubicBezTo>
                  <a:cubicBezTo>
                    <a:pt x="7819" y="12588"/>
                    <a:pt x="8171" y="11830"/>
                    <a:pt x="8171" y="11830"/>
                  </a:cubicBezTo>
                  <a:lnTo>
                    <a:pt x="10572" y="16055"/>
                  </a:lnTo>
                  <a:lnTo>
                    <a:pt x="12801" y="16588"/>
                  </a:lnTo>
                  <a:cubicBezTo>
                    <a:pt x="12801" y="16588"/>
                    <a:pt x="13462" y="14849"/>
                    <a:pt x="13420" y="14668"/>
                  </a:cubicBezTo>
                  <a:cubicBezTo>
                    <a:pt x="13334" y="14454"/>
                    <a:pt x="12534" y="12940"/>
                    <a:pt x="12534" y="12940"/>
                  </a:cubicBezTo>
                  <a:lnTo>
                    <a:pt x="12534" y="12940"/>
                  </a:lnTo>
                  <a:lnTo>
                    <a:pt x="14263" y="13334"/>
                  </a:lnTo>
                  <a:cubicBezTo>
                    <a:pt x="14263" y="13334"/>
                    <a:pt x="14529" y="11916"/>
                    <a:pt x="14529" y="11734"/>
                  </a:cubicBezTo>
                  <a:cubicBezTo>
                    <a:pt x="14529" y="11564"/>
                    <a:pt x="13953" y="9206"/>
                    <a:pt x="13868" y="9025"/>
                  </a:cubicBezTo>
                  <a:cubicBezTo>
                    <a:pt x="13772" y="8897"/>
                    <a:pt x="12214" y="6497"/>
                    <a:pt x="12214" y="6497"/>
                  </a:cubicBezTo>
                  <a:lnTo>
                    <a:pt x="12748" y="6401"/>
                  </a:lnTo>
                  <a:lnTo>
                    <a:pt x="15020" y="10230"/>
                  </a:lnTo>
                  <a:lnTo>
                    <a:pt x="17111" y="11873"/>
                  </a:lnTo>
                  <a:cubicBezTo>
                    <a:pt x="17111" y="11873"/>
                    <a:pt x="18263" y="11297"/>
                    <a:pt x="18306" y="10988"/>
                  </a:cubicBezTo>
                  <a:cubicBezTo>
                    <a:pt x="18348" y="10668"/>
                    <a:pt x="17153" y="6625"/>
                    <a:pt x="17153" y="6625"/>
                  </a:cubicBezTo>
                  <a:lnTo>
                    <a:pt x="15063" y="587"/>
                  </a:lnTo>
                  <a:lnTo>
                    <a:pt x="13686" y="854"/>
                  </a:lnTo>
                  <a:cubicBezTo>
                    <a:pt x="13505" y="758"/>
                    <a:pt x="9686" y="0"/>
                    <a:pt x="9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rot="-2700000">
              <a:off x="-1848347" y="1189916"/>
              <a:ext cx="688017" cy="81410"/>
            </a:xfrm>
            <a:custGeom>
              <a:avLst/>
              <a:gdLst/>
              <a:ahLst/>
              <a:cxnLst/>
              <a:rect l="l" t="t" r="r" b="b"/>
              <a:pathLst>
                <a:path w="8578" h="1015" extrusionOk="0">
                  <a:moveTo>
                    <a:pt x="8492" y="1"/>
                  </a:moveTo>
                  <a:lnTo>
                    <a:pt x="8438" y="44"/>
                  </a:lnTo>
                  <a:cubicBezTo>
                    <a:pt x="7862" y="86"/>
                    <a:pt x="7329" y="129"/>
                    <a:pt x="6753" y="172"/>
                  </a:cubicBezTo>
                  <a:cubicBezTo>
                    <a:pt x="6177" y="214"/>
                    <a:pt x="5601" y="268"/>
                    <a:pt x="5068" y="310"/>
                  </a:cubicBezTo>
                  <a:cubicBezTo>
                    <a:pt x="3958" y="353"/>
                    <a:pt x="2838" y="438"/>
                    <a:pt x="1729" y="438"/>
                  </a:cubicBezTo>
                  <a:cubicBezTo>
                    <a:pt x="1153" y="438"/>
                    <a:pt x="577" y="438"/>
                    <a:pt x="0" y="268"/>
                  </a:cubicBezTo>
                  <a:lnTo>
                    <a:pt x="0" y="268"/>
                  </a:lnTo>
                  <a:cubicBezTo>
                    <a:pt x="128" y="396"/>
                    <a:pt x="395" y="481"/>
                    <a:pt x="491" y="481"/>
                  </a:cubicBezTo>
                  <a:cubicBezTo>
                    <a:pt x="619" y="534"/>
                    <a:pt x="801" y="577"/>
                    <a:pt x="929" y="620"/>
                  </a:cubicBezTo>
                  <a:cubicBezTo>
                    <a:pt x="1238" y="705"/>
                    <a:pt x="1505" y="801"/>
                    <a:pt x="1825" y="844"/>
                  </a:cubicBezTo>
                  <a:cubicBezTo>
                    <a:pt x="2401" y="929"/>
                    <a:pt x="3019" y="1014"/>
                    <a:pt x="3638" y="1014"/>
                  </a:cubicBezTo>
                  <a:cubicBezTo>
                    <a:pt x="4843" y="1014"/>
                    <a:pt x="6092" y="886"/>
                    <a:pt x="7244" y="481"/>
                  </a:cubicBezTo>
                  <a:cubicBezTo>
                    <a:pt x="7692" y="353"/>
                    <a:pt x="8129" y="172"/>
                    <a:pt x="85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rot="-2700000">
              <a:off x="-1069117" y="1191422"/>
              <a:ext cx="210624" cy="484371"/>
            </a:xfrm>
            <a:custGeom>
              <a:avLst/>
              <a:gdLst/>
              <a:ahLst/>
              <a:cxnLst/>
              <a:rect l="l" t="t" r="r" b="b"/>
              <a:pathLst>
                <a:path w="2626" h="6039" extrusionOk="0">
                  <a:moveTo>
                    <a:pt x="1" y="1"/>
                  </a:moveTo>
                  <a:cubicBezTo>
                    <a:pt x="182" y="1686"/>
                    <a:pt x="716" y="3329"/>
                    <a:pt x="1601" y="4759"/>
                  </a:cubicBezTo>
                  <a:cubicBezTo>
                    <a:pt x="1910" y="5196"/>
                    <a:pt x="2220" y="5687"/>
                    <a:pt x="2625" y="6039"/>
                  </a:cubicBezTo>
                  <a:lnTo>
                    <a:pt x="2625" y="5911"/>
                  </a:lnTo>
                  <a:cubicBezTo>
                    <a:pt x="2177" y="5239"/>
                    <a:pt x="1868" y="4439"/>
                    <a:pt x="1601" y="3692"/>
                  </a:cubicBezTo>
                  <a:cubicBezTo>
                    <a:pt x="1292" y="2838"/>
                    <a:pt x="1068" y="1996"/>
                    <a:pt x="673" y="1196"/>
                  </a:cubicBezTo>
                  <a:cubicBezTo>
                    <a:pt x="577" y="972"/>
                    <a:pt x="492" y="758"/>
                    <a:pt x="353" y="534"/>
                  </a:cubicBezTo>
                  <a:cubicBezTo>
                    <a:pt x="225" y="353"/>
                    <a:pt x="140" y="172"/>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rot="-2700000">
              <a:off x="-1174259" y="2065105"/>
              <a:ext cx="292676" cy="256743"/>
            </a:xfrm>
            <a:custGeom>
              <a:avLst/>
              <a:gdLst/>
              <a:ahLst/>
              <a:cxnLst/>
              <a:rect l="l" t="t" r="r" b="b"/>
              <a:pathLst>
                <a:path w="3649" h="3201" extrusionOk="0">
                  <a:moveTo>
                    <a:pt x="3649" y="0"/>
                  </a:moveTo>
                  <a:cubicBezTo>
                    <a:pt x="3510" y="86"/>
                    <a:pt x="3425" y="182"/>
                    <a:pt x="3329" y="267"/>
                  </a:cubicBezTo>
                  <a:cubicBezTo>
                    <a:pt x="3201" y="406"/>
                    <a:pt x="3115" y="491"/>
                    <a:pt x="2977" y="619"/>
                  </a:cubicBezTo>
                  <a:cubicBezTo>
                    <a:pt x="2753" y="886"/>
                    <a:pt x="2529" y="1110"/>
                    <a:pt x="2315" y="1377"/>
                  </a:cubicBezTo>
                  <a:cubicBezTo>
                    <a:pt x="1910" y="1825"/>
                    <a:pt x="1419" y="2273"/>
                    <a:pt x="886" y="2625"/>
                  </a:cubicBezTo>
                  <a:cubicBezTo>
                    <a:pt x="576" y="2849"/>
                    <a:pt x="310" y="3019"/>
                    <a:pt x="0" y="3201"/>
                  </a:cubicBezTo>
                  <a:lnTo>
                    <a:pt x="86" y="3201"/>
                  </a:lnTo>
                  <a:cubicBezTo>
                    <a:pt x="224" y="3201"/>
                    <a:pt x="395" y="3158"/>
                    <a:pt x="576" y="3115"/>
                  </a:cubicBezTo>
                  <a:cubicBezTo>
                    <a:pt x="1195" y="2934"/>
                    <a:pt x="1782" y="2582"/>
                    <a:pt x="2219" y="2091"/>
                  </a:cubicBezTo>
                  <a:cubicBezTo>
                    <a:pt x="2795" y="1515"/>
                    <a:pt x="3243" y="758"/>
                    <a:pt x="3649"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2"/>
            <p:cNvSpPr/>
            <p:nvPr/>
          </p:nvSpPr>
          <p:spPr>
            <a:xfrm rot="-2700000">
              <a:off x="-1050334" y="1198784"/>
              <a:ext cx="196026" cy="452689"/>
            </a:xfrm>
            <a:custGeom>
              <a:avLst/>
              <a:gdLst/>
              <a:ahLst/>
              <a:cxnLst/>
              <a:rect l="l" t="t" r="r" b="b"/>
              <a:pathLst>
                <a:path w="2444" h="5644" extrusionOk="0">
                  <a:moveTo>
                    <a:pt x="1" y="1"/>
                  </a:moveTo>
                  <a:lnTo>
                    <a:pt x="1" y="1"/>
                  </a:lnTo>
                  <a:cubicBezTo>
                    <a:pt x="43" y="86"/>
                    <a:pt x="43" y="129"/>
                    <a:pt x="86" y="172"/>
                  </a:cubicBezTo>
                  <a:cubicBezTo>
                    <a:pt x="225" y="353"/>
                    <a:pt x="310" y="534"/>
                    <a:pt x="406" y="748"/>
                  </a:cubicBezTo>
                  <a:cubicBezTo>
                    <a:pt x="577" y="1153"/>
                    <a:pt x="715" y="1548"/>
                    <a:pt x="886" y="1953"/>
                  </a:cubicBezTo>
                  <a:cubicBezTo>
                    <a:pt x="1153" y="2796"/>
                    <a:pt x="1419" y="3639"/>
                    <a:pt x="1782" y="4481"/>
                  </a:cubicBezTo>
                  <a:cubicBezTo>
                    <a:pt x="1953" y="4887"/>
                    <a:pt x="2134" y="5239"/>
                    <a:pt x="2401" y="5644"/>
                  </a:cubicBezTo>
                  <a:cubicBezTo>
                    <a:pt x="2443" y="4801"/>
                    <a:pt x="2315" y="3948"/>
                    <a:pt x="2049" y="3201"/>
                  </a:cubicBezTo>
                  <a:cubicBezTo>
                    <a:pt x="1910" y="2753"/>
                    <a:pt x="1686" y="2305"/>
                    <a:pt x="1473" y="1910"/>
                  </a:cubicBezTo>
                  <a:cubicBezTo>
                    <a:pt x="1206" y="1462"/>
                    <a:pt x="843" y="1068"/>
                    <a:pt x="534" y="662"/>
                  </a:cubicBezTo>
                  <a:cubicBezTo>
                    <a:pt x="353" y="438"/>
                    <a:pt x="182" y="214"/>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2"/>
            <p:cNvSpPr/>
            <p:nvPr/>
          </p:nvSpPr>
          <p:spPr>
            <a:xfrm rot="-2700000">
              <a:off x="-656721" y="2261126"/>
              <a:ext cx="96730" cy="477553"/>
            </a:xfrm>
            <a:custGeom>
              <a:avLst/>
              <a:gdLst/>
              <a:ahLst/>
              <a:cxnLst/>
              <a:rect l="l" t="t" r="r" b="b"/>
              <a:pathLst>
                <a:path w="1206" h="5954" extrusionOk="0">
                  <a:moveTo>
                    <a:pt x="982" y="1"/>
                  </a:moveTo>
                  <a:cubicBezTo>
                    <a:pt x="939" y="182"/>
                    <a:pt x="843" y="353"/>
                    <a:pt x="800" y="534"/>
                  </a:cubicBezTo>
                  <a:cubicBezTo>
                    <a:pt x="715" y="716"/>
                    <a:pt x="672" y="929"/>
                    <a:pt x="630" y="1110"/>
                  </a:cubicBezTo>
                  <a:cubicBezTo>
                    <a:pt x="534" y="1516"/>
                    <a:pt x="448" y="1910"/>
                    <a:pt x="406" y="2316"/>
                  </a:cubicBezTo>
                  <a:cubicBezTo>
                    <a:pt x="310" y="3158"/>
                    <a:pt x="267" y="4001"/>
                    <a:pt x="182" y="4801"/>
                  </a:cubicBezTo>
                  <a:cubicBezTo>
                    <a:pt x="139" y="5196"/>
                    <a:pt x="96" y="5601"/>
                    <a:pt x="0" y="5953"/>
                  </a:cubicBezTo>
                  <a:cubicBezTo>
                    <a:pt x="448" y="5334"/>
                    <a:pt x="800" y="4620"/>
                    <a:pt x="982" y="3862"/>
                  </a:cubicBezTo>
                  <a:cubicBezTo>
                    <a:pt x="1206" y="2977"/>
                    <a:pt x="1206" y="2049"/>
                    <a:pt x="1110" y="1153"/>
                  </a:cubicBezTo>
                  <a:cubicBezTo>
                    <a:pt x="1067" y="758"/>
                    <a:pt x="1024" y="353"/>
                    <a:pt x="982"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2"/>
            <p:cNvSpPr/>
            <p:nvPr/>
          </p:nvSpPr>
          <p:spPr>
            <a:xfrm rot="-2700000">
              <a:off x="-1181458" y="2067827"/>
              <a:ext cx="291874" cy="256743"/>
            </a:xfrm>
            <a:custGeom>
              <a:avLst/>
              <a:gdLst/>
              <a:ahLst/>
              <a:cxnLst/>
              <a:rect l="l" t="t" r="r" b="b"/>
              <a:pathLst>
                <a:path w="3639" h="3201" extrusionOk="0">
                  <a:moveTo>
                    <a:pt x="3639" y="1"/>
                  </a:moveTo>
                  <a:lnTo>
                    <a:pt x="3639" y="1"/>
                  </a:lnTo>
                  <a:cubicBezTo>
                    <a:pt x="2487" y="353"/>
                    <a:pt x="1462" y="1068"/>
                    <a:pt x="705" y="2049"/>
                  </a:cubicBezTo>
                  <a:cubicBezTo>
                    <a:pt x="481" y="2316"/>
                    <a:pt x="310" y="2582"/>
                    <a:pt x="172" y="2892"/>
                  </a:cubicBezTo>
                  <a:cubicBezTo>
                    <a:pt x="129" y="2977"/>
                    <a:pt x="86" y="3020"/>
                    <a:pt x="44" y="3116"/>
                  </a:cubicBezTo>
                  <a:cubicBezTo>
                    <a:pt x="1" y="3158"/>
                    <a:pt x="1" y="3201"/>
                    <a:pt x="44" y="3201"/>
                  </a:cubicBezTo>
                  <a:cubicBezTo>
                    <a:pt x="577" y="2892"/>
                    <a:pt x="1110" y="2529"/>
                    <a:pt x="1601" y="2092"/>
                  </a:cubicBezTo>
                  <a:cubicBezTo>
                    <a:pt x="1868" y="1868"/>
                    <a:pt x="2081" y="1644"/>
                    <a:pt x="2305" y="1420"/>
                  </a:cubicBezTo>
                  <a:cubicBezTo>
                    <a:pt x="2529" y="1196"/>
                    <a:pt x="2753" y="929"/>
                    <a:pt x="2935" y="662"/>
                  </a:cubicBezTo>
                  <a:cubicBezTo>
                    <a:pt x="3063" y="534"/>
                    <a:pt x="3201" y="395"/>
                    <a:pt x="3329" y="310"/>
                  </a:cubicBezTo>
                  <a:cubicBezTo>
                    <a:pt x="3415" y="182"/>
                    <a:pt x="3511" y="86"/>
                    <a:pt x="363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2"/>
            <p:cNvSpPr/>
            <p:nvPr/>
          </p:nvSpPr>
          <p:spPr>
            <a:xfrm rot="-2700000">
              <a:off x="-1686289" y="1582546"/>
              <a:ext cx="481804" cy="100179"/>
            </a:xfrm>
            <a:custGeom>
              <a:avLst/>
              <a:gdLst/>
              <a:ahLst/>
              <a:cxnLst/>
              <a:rect l="l" t="t" r="r" b="b"/>
              <a:pathLst>
                <a:path w="6007" h="1249" extrusionOk="0">
                  <a:moveTo>
                    <a:pt x="3777" y="1"/>
                  </a:moveTo>
                  <a:cubicBezTo>
                    <a:pt x="2849" y="1"/>
                    <a:pt x="1910" y="225"/>
                    <a:pt x="1067" y="630"/>
                  </a:cubicBezTo>
                  <a:cubicBezTo>
                    <a:pt x="673" y="801"/>
                    <a:pt x="310" y="1025"/>
                    <a:pt x="1" y="1249"/>
                  </a:cubicBezTo>
                  <a:cubicBezTo>
                    <a:pt x="801" y="1249"/>
                    <a:pt x="1601" y="1068"/>
                    <a:pt x="2401" y="897"/>
                  </a:cubicBezTo>
                  <a:cubicBezTo>
                    <a:pt x="3244" y="673"/>
                    <a:pt x="4140" y="449"/>
                    <a:pt x="4982" y="268"/>
                  </a:cubicBezTo>
                  <a:cubicBezTo>
                    <a:pt x="5249" y="225"/>
                    <a:pt x="5473" y="225"/>
                    <a:pt x="5740" y="182"/>
                  </a:cubicBezTo>
                  <a:lnTo>
                    <a:pt x="6006" y="182"/>
                  </a:lnTo>
                  <a:cubicBezTo>
                    <a:pt x="5249" y="140"/>
                    <a:pt x="4534" y="1"/>
                    <a:pt x="377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rot="-2700000">
              <a:off x="-886128" y="1848910"/>
              <a:ext cx="192577" cy="338875"/>
            </a:xfrm>
            <a:custGeom>
              <a:avLst/>
              <a:gdLst/>
              <a:ahLst/>
              <a:cxnLst/>
              <a:rect l="l" t="t" r="r" b="b"/>
              <a:pathLst>
                <a:path w="2401" h="4225" extrusionOk="0">
                  <a:moveTo>
                    <a:pt x="0" y="0"/>
                  </a:moveTo>
                  <a:cubicBezTo>
                    <a:pt x="224" y="1376"/>
                    <a:pt x="534" y="2934"/>
                    <a:pt x="1686" y="3830"/>
                  </a:cubicBezTo>
                  <a:cubicBezTo>
                    <a:pt x="1824" y="3958"/>
                    <a:pt x="1995" y="4043"/>
                    <a:pt x="2134" y="4096"/>
                  </a:cubicBezTo>
                  <a:cubicBezTo>
                    <a:pt x="2219" y="4139"/>
                    <a:pt x="2262" y="4182"/>
                    <a:pt x="2358" y="4224"/>
                  </a:cubicBezTo>
                  <a:lnTo>
                    <a:pt x="2400" y="4224"/>
                  </a:lnTo>
                  <a:cubicBezTo>
                    <a:pt x="1952" y="3734"/>
                    <a:pt x="1600" y="3200"/>
                    <a:pt x="1248" y="2667"/>
                  </a:cubicBezTo>
                  <a:cubicBezTo>
                    <a:pt x="1110" y="2400"/>
                    <a:pt x="928" y="2091"/>
                    <a:pt x="800" y="1824"/>
                  </a:cubicBezTo>
                  <a:cubicBezTo>
                    <a:pt x="662" y="1515"/>
                    <a:pt x="576" y="1206"/>
                    <a:pt x="448" y="939"/>
                  </a:cubicBezTo>
                  <a:cubicBezTo>
                    <a:pt x="352" y="757"/>
                    <a:pt x="310" y="576"/>
                    <a:pt x="224" y="405"/>
                  </a:cubicBezTo>
                  <a:cubicBezTo>
                    <a:pt x="128" y="267"/>
                    <a:pt x="86" y="139"/>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rot="-2700000">
              <a:off x="-659071" y="2347160"/>
              <a:ext cx="85661" cy="416756"/>
            </a:xfrm>
            <a:custGeom>
              <a:avLst/>
              <a:gdLst/>
              <a:ahLst/>
              <a:cxnLst/>
              <a:rect l="l" t="t" r="r" b="b"/>
              <a:pathLst>
                <a:path w="1068" h="5196" extrusionOk="0">
                  <a:moveTo>
                    <a:pt x="1067" y="1"/>
                  </a:moveTo>
                  <a:lnTo>
                    <a:pt x="1067" y="1"/>
                  </a:lnTo>
                  <a:cubicBezTo>
                    <a:pt x="897" y="396"/>
                    <a:pt x="715" y="758"/>
                    <a:pt x="587" y="1153"/>
                  </a:cubicBezTo>
                  <a:cubicBezTo>
                    <a:pt x="406" y="1601"/>
                    <a:pt x="320" y="2092"/>
                    <a:pt x="182" y="2529"/>
                  </a:cubicBezTo>
                  <a:cubicBezTo>
                    <a:pt x="96" y="2977"/>
                    <a:pt x="0" y="3425"/>
                    <a:pt x="96" y="3862"/>
                  </a:cubicBezTo>
                  <a:cubicBezTo>
                    <a:pt x="182" y="4310"/>
                    <a:pt x="320" y="4759"/>
                    <a:pt x="448" y="5196"/>
                  </a:cubicBezTo>
                  <a:cubicBezTo>
                    <a:pt x="534" y="4844"/>
                    <a:pt x="587" y="4492"/>
                    <a:pt x="630" y="4129"/>
                  </a:cubicBezTo>
                  <a:cubicBezTo>
                    <a:pt x="673" y="3734"/>
                    <a:pt x="673" y="3286"/>
                    <a:pt x="715" y="2849"/>
                  </a:cubicBezTo>
                  <a:cubicBezTo>
                    <a:pt x="758" y="2049"/>
                    <a:pt x="801" y="1249"/>
                    <a:pt x="982" y="449"/>
                  </a:cubicBezTo>
                  <a:cubicBezTo>
                    <a:pt x="1025" y="310"/>
                    <a:pt x="1025" y="129"/>
                    <a:pt x="1067"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rot="-2700000">
              <a:off x="-1485251" y="1782586"/>
              <a:ext cx="470655" cy="256743"/>
            </a:xfrm>
            <a:custGeom>
              <a:avLst/>
              <a:gdLst/>
              <a:ahLst/>
              <a:cxnLst/>
              <a:rect l="l" t="t" r="r" b="b"/>
              <a:pathLst>
                <a:path w="5868" h="3201" extrusionOk="0">
                  <a:moveTo>
                    <a:pt x="5867" y="0"/>
                  </a:moveTo>
                  <a:cubicBezTo>
                    <a:pt x="4129" y="405"/>
                    <a:pt x="2304" y="854"/>
                    <a:pt x="928" y="2048"/>
                  </a:cubicBezTo>
                  <a:cubicBezTo>
                    <a:pt x="619" y="2358"/>
                    <a:pt x="310" y="2667"/>
                    <a:pt x="86" y="3072"/>
                  </a:cubicBezTo>
                  <a:cubicBezTo>
                    <a:pt x="86" y="3072"/>
                    <a:pt x="0" y="3158"/>
                    <a:pt x="0" y="3200"/>
                  </a:cubicBezTo>
                  <a:cubicBezTo>
                    <a:pt x="395" y="3158"/>
                    <a:pt x="800" y="3030"/>
                    <a:pt x="1195" y="2848"/>
                  </a:cubicBezTo>
                  <a:cubicBezTo>
                    <a:pt x="1643" y="2667"/>
                    <a:pt x="1995" y="2454"/>
                    <a:pt x="2400" y="2187"/>
                  </a:cubicBezTo>
                  <a:cubicBezTo>
                    <a:pt x="2752" y="1920"/>
                    <a:pt x="3158" y="1600"/>
                    <a:pt x="3553" y="1334"/>
                  </a:cubicBezTo>
                  <a:cubicBezTo>
                    <a:pt x="3905" y="1120"/>
                    <a:pt x="4310" y="939"/>
                    <a:pt x="4662" y="758"/>
                  </a:cubicBezTo>
                  <a:cubicBezTo>
                    <a:pt x="4886" y="630"/>
                    <a:pt x="5110" y="534"/>
                    <a:pt x="5291" y="405"/>
                  </a:cubicBezTo>
                  <a:cubicBezTo>
                    <a:pt x="5419" y="363"/>
                    <a:pt x="5505" y="267"/>
                    <a:pt x="5601" y="224"/>
                  </a:cubicBezTo>
                  <a:cubicBezTo>
                    <a:pt x="5686" y="139"/>
                    <a:pt x="5771" y="96"/>
                    <a:pt x="5867"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rot="-2700000">
              <a:off x="-1686988" y="1592556"/>
              <a:ext cx="523753" cy="100179"/>
            </a:xfrm>
            <a:custGeom>
              <a:avLst/>
              <a:gdLst/>
              <a:ahLst/>
              <a:cxnLst/>
              <a:rect l="l" t="t" r="r" b="b"/>
              <a:pathLst>
                <a:path w="6530" h="1249" extrusionOk="0">
                  <a:moveTo>
                    <a:pt x="5953" y="1"/>
                  </a:moveTo>
                  <a:cubicBezTo>
                    <a:pt x="5729" y="1"/>
                    <a:pt x="5505" y="54"/>
                    <a:pt x="5335" y="54"/>
                  </a:cubicBezTo>
                  <a:cubicBezTo>
                    <a:pt x="4887" y="139"/>
                    <a:pt x="4439" y="225"/>
                    <a:pt x="4001" y="321"/>
                  </a:cubicBezTo>
                  <a:cubicBezTo>
                    <a:pt x="3148" y="534"/>
                    <a:pt x="2305" y="758"/>
                    <a:pt x="1420" y="939"/>
                  </a:cubicBezTo>
                  <a:cubicBezTo>
                    <a:pt x="972" y="982"/>
                    <a:pt x="577" y="1025"/>
                    <a:pt x="129" y="1025"/>
                  </a:cubicBezTo>
                  <a:cubicBezTo>
                    <a:pt x="86" y="1067"/>
                    <a:pt x="44" y="1067"/>
                    <a:pt x="1" y="1121"/>
                  </a:cubicBezTo>
                  <a:cubicBezTo>
                    <a:pt x="438" y="1249"/>
                    <a:pt x="972" y="1249"/>
                    <a:pt x="1420" y="1249"/>
                  </a:cubicBezTo>
                  <a:cubicBezTo>
                    <a:pt x="1910" y="1249"/>
                    <a:pt x="2401" y="1249"/>
                    <a:pt x="2839" y="1163"/>
                  </a:cubicBezTo>
                  <a:cubicBezTo>
                    <a:pt x="3820" y="1025"/>
                    <a:pt x="4748" y="801"/>
                    <a:pt x="5644" y="406"/>
                  </a:cubicBezTo>
                  <a:cubicBezTo>
                    <a:pt x="5953" y="267"/>
                    <a:pt x="6220" y="139"/>
                    <a:pt x="6529"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rot="-2700000">
              <a:off x="-1475049" y="1799516"/>
              <a:ext cx="462956" cy="246476"/>
            </a:xfrm>
            <a:custGeom>
              <a:avLst/>
              <a:gdLst/>
              <a:ahLst/>
              <a:cxnLst/>
              <a:rect l="l" t="t" r="r" b="b"/>
              <a:pathLst>
                <a:path w="5772" h="3073" extrusionOk="0">
                  <a:moveTo>
                    <a:pt x="5771" y="0"/>
                  </a:moveTo>
                  <a:cubicBezTo>
                    <a:pt x="5643" y="96"/>
                    <a:pt x="5558" y="139"/>
                    <a:pt x="5462" y="224"/>
                  </a:cubicBezTo>
                  <a:cubicBezTo>
                    <a:pt x="5291" y="363"/>
                    <a:pt x="5067" y="448"/>
                    <a:pt x="4886" y="534"/>
                  </a:cubicBezTo>
                  <a:cubicBezTo>
                    <a:pt x="4491" y="715"/>
                    <a:pt x="4086" y="896"/>
                    <a:pt x="3691" y="1110"/>
                  </a:cubicBezTo>
                  <a:cubicBezTo>
                    <a:pt x="3286" y="1334"/>
                    <a:pt x="2934" y="1643"/>
                    <a:pt x="2528" y="1910"/>
                  </a:cubicBezTo>
                  <a:cubicBezTo>
                    <a:pt x="2176" y="2230"/>
                    <a:pt x="1771" y="2443"/>
                    <a:pt x="1334" y="2624"/>
                  </a:cubicBezTo>
                  <a:cubicBezTo>
                    <a:pt x="928" y="2848"/>
                    <a:pt x="491" y="2976"/>
                    <a:pt x="0" y="3030"/>
                  </a:cubicBezTo>
                  <a:cubicBezTo>
                    <a:pt x="22" y="3051"/>
                    <a:pt x="43" y="3051"/>
                    <a:pt x="59" y="3051"/>
                  </a:cubicBezTo>
                  <a:cubicBezTo>
                    <a:pt x="75" y="3051"/>
                    <a:pt x="86" y="3051"/>
                    <a:pt x="86" y="3072"/>
                  </a:cubicBezTo>
                  <a:lnTo>
                    <a:pt x="438" y="3072"/>
                  </a:lnTo>
                  <a:cubicBezTo>
                    <a:pt x="662" y="3030"/>
                    <a:pt x="886" y="2976"/>
                    <a:pt x="1110" y="2934"/>
                  </a:cubicBezTo>
                  <a:cubicBezTo>
                    <a:pt x="1995" y="2710"/>
                    <a:pt x="2795" y="2358"/>
                    <a:pt x="3595" y="1867"/>
                  </a:cubicBezTo>
                  <a:cubicBezTo>
                    <a:pt x="4001" y="1600"/>
                    <a:pt x="4438" y="1334"/>
                    <a:pt x="4801" y="982"/>
                  </a:cubicBezTo>
                  <a:cubicBezTo>
                    <a:pt x="5153" y="715"/>
                    <a:pt x="5505" y="406"/>
                    <a:pt x="577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2"/>
            <p:cNvSpPr/>
            <p:nvPr/>
          </p:nvSpPr>
          <p:spPr>
            <a:xfrm rot="-2700000">
              <a:off x="-1013992" y="1471036"/>
              <a:ext cx="284976" cy="456940"/>
            </a:xfrm>
            <a:custGeom>
              <a:avLst/>
              <a:gdLst/>
              <a:ahLst/>
              <a:cxnLst/>
              <a:rect l="l" t="t" r="r" b="b"/>
              <a:pathLst>
                <a:path w="3553" h="5697" extrusionOk="0">
                  <a:moveTo>
                    <a:pt x="0" y="0"/>
                  </a:moveTo>
                  <a:lnTo>
                    <a:pt x="0" y="0"/>
                  </a:lnTo>
                  <a:cubicBezTo>
                    <a:pt x="85" y="181"/>
                    <a:pt x="128" y="363"/>
                    <a:pt x="213" y="534"/>
                  </a:cubicBezTo>
                  <a:cubicBezTo>
                    <a:pt x="352" y="715"/>
                    <a:pt x="437" y="896"/>
                    <a:pt x="576" y="1067"/>
                  </a:cubicBezTo>
                  <a:cubicBezTo>
                    <a:pt x="800" y="1430"/>
                    <a:pt x="1067" y="1739"/>
                    <a:pt x="1280" y="2091"/>
                  </a:cubicBezTo>
                  <a:cubicBezTo>
                    <a:pt x="1504" y="2496"/>
                    <a:pt x="1686" y="2934"/>
                    <a:pt x="1867" y="3339"/>
                  </a:cubicBezTo>
                  <a:cubicBezTo>
                    <a:pt x="2038" y="3776"/>
                    <a:pt x="2262" y="4182"/>
                    <a:pt x="2528" y="4576"/>
                  </a:cubicBezTo>
                  <a:cubicBezTo>
                    <a:pt x="2838" y="4982"/>
                    <a:pt x="3200" y="5334"/>
                    <a:pt x="3552" y="5697"/>
                  </a:cubicBezTo>
                  <a:lnTo>
                    <a:pt x="3552" y="5601"/>
                  </a:lnTo>
                  <a:lnTo>
                    <a:pt x="3552" y="5473"/>
                  </a:lnTo>
                  <a:cubicBezTo>
                    <a:pt x="3552" y="5334"/>
                    <a:pt x="3552" y="5249"/>
                    <a:pt x="3510" y="5163"/>
                  </a:cubicBezTo>
                  <a:cubicBezTo>
                    <a:pt x="3510" y="4939"/>
                    <a:pt x="3467" y="4715"/>
                    <a:pt x="3414" y="4491"/>
                  </a:cubicBezTo>
                  <a:cubicBezTo>
                    <a:pt x="3147" y="3691"/>
                    <a:pt x="2752" y="2934"/>
                    <a:pt x="2219" y="2272"/>
                  </a:cubicBezTo>
                  <a:cubicBezTo>
                    <a:pt x="1600" y="1430"/>
                    <a:pt x="800" y="715"/>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2"/>
            <p:cNvSpPr/>
            <p:nvPr/>
          </p:nvSpPr>
          <p:spPr>
            <a:xfrm rot="-2700000">
              <a:off x="-1007135" y="1487590"/>
              <a:ext cx="281527" cy="438974"/>
            </a:xfrm>
            <a:custGeom>
              <a:avLst/>
              <a:gdLst/>
              <a:ahLst/>
              <a:cxnLst/>
              <a:rect l="l" t="t" r="r" b="b"/>
              <a:pathLst>
                <a:path w="3510" h="5473" extrusionOk="0">
                  <a:moveTo>
                    <a:pt x="0" y="0"/>
                  </a:moveTo>
                  <a:cubicBezTo>
                    <a:pt x="0" y="352"/>
                    <a:pt x="85" y="715"/>
                    <a:pt x="213" y="1067"/>
                  </a:cubicBezTo>
                  <a:cubicBezTo>
                    <a:pt x="352" y="1472"/>
                    <a:pt x="533" y="1910"/>
                    <a:pt x="747" y="2315"/>
                  </a:cubicBezTo>
                  <a:cubicBezTo>
                    <a:pt x="1195" y="3115"/>
                    <a:pt x="1686" y="3915"/>
                    <a:pt x="2304" y="4576"/>
                  </a:cubicBezTo>
                  <a:cubicBezTo>
                    <a:pt x="2486" y="4758"/>
                    <a:pt x="2667" y="4886"/>
                    <a:pt x="2838" y="5067"/>
                  </a:cubicBezTo>
                  <a:cubicBezTo>
                    <a:pt x="3019" y="5206"/>
                    <a:pt x="3286" y="5377"/>
                    <a:pt x="3510" y="5473"/>
                  </a:cubicBezTo>
                  <a:cubicBezTo>
                    <a:pt x="2795" y="4939"/>
                    <a:pt x="2262" y="4182"/>
                    <a:pt x="1910" y="3339"/>
                  </a:cubicBezTo>
                  <a:cubicBezTo>
                    <a:pt x="1686" y="2934"/>
                    <a:pt x="1547" y="2486"/>
                    <a:pt x="1334" y="2091"/>
                  </a:cubicBezTo>
                  <a:cubicBezTo>
                    <a:pt x="1110" y="1686"/>
                    <a:pt x="843" y="1376"/>
                    <a:pt x="576" y="1024"/>
                  </a:cubicBezTo>
                  <a:cubicBezTo>
                    <a:pt x="437" y="843"/>
                    <a:pt x="309" y="619"/>
                    <a:pt x="171" y="448"/>
                  </a:cubicBezTo>
                  <a:cubicBezTo>
                    <a:pt x="128" y="310"/>
                    <a:pt x="43" y="182"/>
                    <a:pt x="0"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2"/>
            <p:cNvSpPr/>
            <p:nvPr/>
          </p:nvSpPr>
          <p:spPr>
            <a:xfrm rot="-2700000">
              <a:off x="-1878268" y="1167325"/>
              <a:ext cx="659784" cy="78443"/>
            </a:xfrm>
            <a:custGeom>
              <a:avLst/>
              <a:gdLst/>
              <a:ahLst/>
              <a:cxnLst/>
              <a:rect l="l" t="t" r="r" b="b"/>
              <a:pathLst>
                <a:path w="8226" h="978" extrusionOk="0">
                  <a:moveTo>
                    <a:pt x="3802" y="0"/>
                  </a:moveTo>
                  <a:cubicBezTo>
                    <a:pt x="3105" y="0"/>
                    <a:pt x="2404" y="65"/>
                    <a:pt x="1729" y="220"/>
                  </a:cubicBezTo>
                  <a:cubicBezTo>
                    <a:pt x="1419" y="316"/>
                    <a:pt x="1153" y="402"/>
                    <a:pt x="843" y="487"/>
                  </a:cubicBezTo>
                  <a:cubicBezTo>
                    <a:pt x="705" y="530"/>
                    <a:pt x="534" y="583"/>
                    <a:pt x="395" y="668"/>
                  </a:cubicBezTo>
                  <a:cubicBezTo>
                    <a:pt x="310" y="711"/>
                    <a:pt x="128" y="754"/>
                    <a:pt x="0" y="850"/>
                  </a:cubicBezTo>
                  <a:cubicBezTo>
                    <a:pt x="534" y="935"/>
                    <a:pt x="1025" y="978"/>
                    <a:pt x="1558" y="978"/>
                  </a:cubicBezTo>
                  <a:cubicBezTo>
                    <a:pt x="2091" y="978"/>
                    <a:pt x="2625" y="935"/>
                    <a:pt x="3201" y="935"/>
                  </a:cubicBezTo>
                  <a:cubicBezTo>
                    <a:pt x="4310" y="892"/>
                    <a:pt x="5420" y="796"/>
                    <a:pt x="6529" y="711"/>
                  </a:cubicBezTo>
                  <a:cubicBezTo>
                    <a:pt x="6838" y="668"/>
                    <a:pt x="7201" y="626"/>
                    <a:pt x="7510" y="626"/>
                  </a:cubicBezTo>
                  <a:cubicBezTo>
                    <a:pt x="7734" y="583"/>
                    <a:pt x="8001" y="583"/>
                    <a:pt x="8225" y="530"/>
                  </a:cubicBezTo>
                  <a:cubicBezTo>
                    <a:pt x="7862" y="487"/>
                    <a:pt x="7510" y="402"/>
                    <a:pt x="7158" y="359"/>
                  </a:cubicBezTo>
                  <a:cubicBezTo>
                    <a:pt x="6529" y="263"/>
                    <a:pt x="5910" y="135"/>
                    <a:pt x="5292" y="92"/>
                  </a:cubicBezTo>
                  <a:cubicBezTo>
                    <a:pt x="4804" y="34"/>
                    <a:pt x="4304" y="0"/>
                    <a:pt x="3802"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2"/>
            <p:cNvSpPr/>
            <p:nvPr/>
          </p:nvSpPr>
          <p:spPr>
            <a:xfrm rot="-2700000">
              <a:off x="-883746" y="1841651"/>
              <a:ext cx="192577" cy="338875"/>
            </a:xfrm>
            <a:custGeom>
              <a:avLst/>
              <a:gdLst/>
              <a:ahLst/>
              <a:cxnLst/>
              <a:rect l="l" t="t" r="r" b="b"/>
              <a:pathLst>
                <a:path w="2401" h="4225" extrusionOk="0">
                  <a:moveTo>
                    <a:pt x="1" y="0"/>
                  </a:moveTo>
                  <a:cubicBezTo>
                    <a:pt x="43" y="139"/>
                    <a:pt x="139" y="224"/>
                    <a:pt x="182" y="352"/>
                  </a:cubicBezTo>
                  <a:cubicBezTo>
                    <a:pt x="225" y="491"/>
                    <a:pt x="310" y="619"/>
                    <a:pt x="363" y="758"/>
                  </a:cubicBezTo>
                  <a:cubicBezTo>
                    <a:pt x="491" y="1067"/>
                    <a:pt x="577" y="1334"/>
                    <a:pt x="715" y="1643"/>
                  </a:cubicBezTo>
                  <a:cubicBezTo>
                    <a:pt x="982" y="2273"/>
                    <a:pt x="1291" y="2849"/>
                    <a:pt x="1643" y="3382"/>
                  </a:cubicBezTo>
                  <a:cubicBezTo>
                    <a:pt x="1867" y="3691"/>
                    <a:pt x="2091" y="3958"/>
                    <a:pt x="2358" y="4225"/>
                  </a:cubicBezTo>
                  <a:cubicBezTo>
                    <a:pt x="2401" y="4225"/>
                    <a:pt x="2358" y="4139"/>
                    <a:pt x="2358" y="4043"/>
                  </a:cubicBezTo>
                  <a:cubicBezTo>
                    <a:pt x="2315" y="3734"/>
                    <a:pt x="2273" y="3382"/>
                    <a:pt x="2134" y="3073"/>
                  </a:cubicBezTo>
                  <a:cubicBezTo>
                    <a:pt x="1963" y="2443"/>
                    <a:pt x="1643" y="1867"/>
                    <a:pt x="1291" y="1334"/>
                  </a:cubicBezTo>
                  <a:cubicBezTo>
                    <a:pt x="939" y="843"/>
                    <a:pt x="491" y="406"/>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2"/>
            <p:cNvSpPr/>
            <p:nvPr/>
          </p:nvSpPr>
          <p:spPr>
            <a:xfrm rot="-2700000">
              <a:off x="-1039454" y="783945"/>
              <a:ext cx="260192" cy="631471"/>
            </a:xfrm>
            <a:custGeom>
              <a:avLst/>
              <a:gdLst/>
              <a:ahLst/>
              <a:cxnLst/>
              <a:rect l="l" t="t" r="r" b="b"/>
              <a:pathLst>
                <a:path w="3244" h="7873" extrusionOk="0">
                  <a:moveTo>
                    <a:pt x="1" y="0"/>
                  </a:moveTo>
                  <a:cubicBezTo>
                    <a:pt x="1" y="2048"/>
                    <a:pt x="577" y="4086"/>
                    <a:pt x="1601" y="5825"/>
                  </a:cubicBezTo>
                  <a:cubicBezTo>
                    <a:pt x="1910" y="6315"/>
                    <a:pt x="2220" y="6806"/>
                    <a:pt x="2572" y="7201"/>
                  </a:cubicBezTo>
                  <a:cubicBezTo>
                    <a:pt x="2753" y="7468"/>
                    <a:pt x="2977" y="7734"/>
                    <a:pt x="3244" y="7873"/>
                  </a:cubicBezTo>
                  <a:cubicBezTo>
                    <a:pt x="2934" y="7510"/>
                    <a:pt x="2710" y="7073"/>
                    <a:pt x="2529" y="6625"/>
                  </a:cubicBezTo>
                  <a:cubicBezTo>
                    <a:pt x="2305" y="6134"/>
                    <a:pt x="2092" y="5643"/>
                    <a:pt x="1910" y="5153"/>
                  </a:cubicBezTo>
                  <a:cubicBezTo>
                    <a:pt x="1462" y="4086"/>
                    <a:pt x="1068" y="3019"/>
                    <a:pt x="662" y="1952"/>
                  </a:cubicBezTo>
                  <a:cubicBezTo>
                    <a:pt x="577" y="1643"/>
                    <a:pt x="438" y="1334"/>
                    <a:pt x="353" y="1024"/>
                  </a:cubicBezTo>
                  <a:cubicBezTo>
                    <a:pt x="268" y="758"/>
                    <a:pt x="129" y="448"/>
                    <a:pt x="43" y="139"/>
                  </a:cubicBezTo>
                  <a:lnTo>
                    <a:pt x="43" y="86"/>
                  </a:lnTo>
                  <a:cubicBezTo>
                    <a:pt x="43" y="43"/>
                    <a:pt x="43" y="0"/>
                    <a:pt x="1" y="0"/>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2"/>
            <p:cNvSpPr/>
            <p:nvPr/>
          </p:nvSpPr>
          <p:spPr>
            <a:xfrm rot="-2700000">
              <a:off x="-1019995" y="797811"/>
              <a:ext cx="253374" cy="606687"/>
            </a:xfrm>
            <a:custGeom>
              <a:avLst/>
              <a:gdLst/>
              <a:ahLst/>
              <a:cxnLst/>
              <a:rect l="l" t="t" r="r" b="b"/>
              <a:pathLst>
                <a:path w="3159" h="7564" extrusionOk="0">
                  <a:moveTo>
                    <a:pt x="1" y="1"/>
                  </a:moveTo>
                  <a:lnTo>
                    <a:pt x="1" y="1"/>
                  </a:lnTo>
                  <a:cubicBezTo>
                    <a:pt x="182" y="449"/>
                    <a:pt x="363" y="939"/>
                    <a:pt x="491" y="1377"/>
                  </a:cubicBezTo>
                  <a:cubicBezTo>
                    <a:pt x="673" y="1910"/>
                    <a:pt x="897" y="2444"/>
                    <a:pt x="1067" y="2977"/>
                  </a:cubicBezTo>
                  <a:cubicBezTo>
                    <a:pt x="1249" y="3510"/>
                    <a:pt x="1473" y="4044"/>
                    <a:pt x="1697" y="4577"/>
                  </a:cubicBezTo>
                  <a:cubicBezTo>
                    <a:pt x="1867" y="5068"/>
                    <a:pt x="2091" y="5601"/>
                    <a:pt x="2315" y="6092"/>
                  </a:cubicBezTo>
                  <a:cubicBezTo>
                    <a:pt x="2539" y="6625"/>
                    <a:pt x="2806" y="7116"/>
                    <a:pt x="3115" y="7564"/>
                  </a:cubicBezTo>
                  <a:cubicBezTo>
                    <a:pt x="3158" y="7564"/>
                    <a:pt x="3115" y="7468"/>
                    <a:pt x="3115" y="7468"/>
                  </a:cubicBezTo>
                  <a:cubicBezTo>
                    <a:pt x="3115" y="7383"/>
                    <a:pt x="3158" y="7297"/>
                    <a:pt x="3115" y="7244"/>
                  </a:cubicBezTo>
                  <a:lnTo>
                    <a:pt x="3115" y="6764"/>
                  </a:lnTo>
                  <a:cubicBezTo>
                    <a:pt x="3030" y="5516"/>
                    <a:pt x="2582" y="4268"/>
                    <a:pt x="2006" y="3158"/>
                  </a:cubicBezTo>
                  <a:cubicBezTo>
                    <a:pt x="1654" y="2497"/>
                    <a:pt x="1249" y="1867"/>
                    <a:pt x="854" y="1206"/>
                  </a:cubicBezTo>
                  <a:cubicBezTo>
                    <a:pt x="587" y="801"/>
                    <a:pt x="267" y="449"/>
                    <a:pt x="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2"/>
            <p:cNvSpPr/>
            <p:nvPr/>
          </p:nvSpPr>
          <p:spPr>
            <a:xfrm rot="-2700000">
              <a:off x="-1480124" y="838185"/>
              <a:ext cx="1229655" cy="1911737"/>
            </a:xfrm>
            <a:custGeom>
              <a:avLst/>
              <a:gdLst/>
              <a:ahLst/>
              <a:cxnLst/>
              <a:rect l="l" t="t" r="r" b="b"/>
              <a:pathLst>
                <a:path w="15331" h="23835" extrusionOk="0">
                  <a:moveTo>
                    <a:pt x="6512" y="227"/>
                  </a:moveTo>
                  <a:cubicBezTo>
                    <a:pt x="7014" y="227"/>
                    <a:pt x="7514" y="261"/>
                    <a:pt x="8002" y="319"/>
                  </a:cubicBezTo>
                  <a:cubicBezTo>
                    <a:pt x="8620" y="362"/>
                    <a:pt x="9239" y="490"/>
                    <a:pt x="9868" y="586"/>
                  </a:cubicBezTo>
                  <a:cubicBezTo>
                    <a:pt x="10220" y="629"/>
                    <a:pt x="10572" y="714"/>
                    <a:pt x="10935" y="757"/>
                  </a:cubicBezTo>
                  <a:cubicBezTo>
                    <a:pt x="10711" y="810"/>
                    <a:pt x="10444" y="810"/>
                    <a:pt x="10220" y="853"/>
                  </a:cubicBezTo>
                  <a:cubicBezTo>
                    <a:pt x="9911" y="853"/>
                    <a:pt x="9548" y="895"/>
                    <a:pt x="9239" y="938"/>
                  </a:cubicBezTo>
                  <a:cubicBezTo>
                    <a:pt x="8130" y="1023"/>
                    <a:pt x="7020" y="1119"/>
                    <a:pt x="5911" y="1162"/>
                  </a:cubicBezTo>
                  <a:cubicBezTo>
                    <a:pt x="5335" y="1162"/>
                    <a:pt x="4801" y="1205"/>
                    <a:pt x="4268" y="1205"/>
                  </a:cubicBezTo>
                  <a:cubicBezTo>
                    <a:pt x="3735" y="1205"/>
                    <a:pt x="3244" y="1162"/>
                    <a:pt x="2710" y="1077"/>
                  </a:cubicBezTo>
                  <a:lnTo>
                    <a:pt x="2710" y="1077"/>
                  </a:lnTo>
                  <a:cubicBezTo>
                    <a:pt x="2710" y="1077"/>
                    <a:pt x="2710" y="1077"/>
                    <a:pt x="2710" y="1077"/>
                  </a:cubicBezTo>
                  <a:cubicBezTo>
                    <a:pt x="2838" y="981"/>
                    <a:pt x="3020" y="938"/>
                    <a:pt x="3105" y="895"/>
                  </a:cubicBezTo>
                  <a:cubicBezTo>
                    <a:pt x="3244" y="810"/>
                    <a:pt x="3415" y="757"/>
                    <a:pt x="3553" y="714"/>
                  </a:cubicBezTo>
                  <a:cubicBezTo>
                    <a:pt x="3863" y="629"/>
                    <a:pt x="4129" y="543"/>
                    <a:pt x="4439" y="447"/>
                  </a:cubicBezTo>
                  <a:cubicBezTo>
                    <a:pt x="5114" y="292"/>
                    <a:pt x="5815" y="227"/>
                    <a:pt x="6512" y="227"/>
                  </a:cubicBezTo>
                  <a:close/>
                  <a:moveTo>
                    <a:pt x="11287" y="810"/>
                  </a:moveTo>
                  <a:cubicBezTo>
                    <a:pt x="10839" y="981"/>
                    <a:pt x="10402" y="1162"/>
                    <a:pt x="9954" y="1290"/>
                  </a:cubicBezTo>
                  <a:cubicBezTo>
                    <a:pt x="8802" y="1695"/>
                    <a:pt x="7553" y="1823"/>
                    <a:pt x="6348" y="1823"/>
                  </a:cubicBezTo>
                  <a:cubicBezTo>
                    <a:pt x="5729" y="1823"/>
                    <a:pt x="5111" y="1738"/>
                    <a:pt x="4535" y="1653"/>
                  </a:cubicBezTo>
                  <a:cubicBezTo>
                    <a:pt x="4215" y="1610"/>
                    <a:pt x="3948" y="1514"/>
                    <a:pt x="3639" y="1429"/>
                  </a:cubicBezTo>
                  <a:cubicBezTo>
                    <a:pt x="3511" y="1386"/>
                    <a:pt x="3329" y="1343"/>
                    <a:pt x="3201" y="1290"/>
                  </a:cubicBezTo>
                  <a:cubicBezTo>
                    <a:pt x="3105" y="1290"/>
                    <a:pt x="2838" y="1205"/>
                    <a:pt x="2710" y="1077"/>
                  </a:cubicBezTo>
                  <a:lnTo>
                    <a:pt x="2710" y="1077"/>
                  </a:lnTo>
                  <a:cubicBezTo>
                    <a:pt x="3287" y="1247"/>
                    <a:pt x="3863" y="1247"/>
                    <a:pt x="4439" y="1247"/>
                  </a:cubicBezTo>
                  <a:cubicBezTo>
                    <a:pt x="5548" y="1247"/>
                    <a:pt x="6668" y="1162"/>
                    <a:pt x="7778" y="1119"/>
                  </a:cubicBezTo>
                  <a:cubicBezTo>
                    <a:pt x="8311" y="1077"/>
                    <a:pt x="8887" y="1023"/>
                    <a:pt x="9463" y="981"/>
                  </a:cubicBezTo>
                  <a:cubicBezTo>
                    <a:pt x="10039" y="938"/>
                    <a:pt x="10572" y="895"/>
                    <a:pt x="11148" y="853"/>
                  </a:cubicBezTo>
                  <a:lnTo>
                    <a:pt x="11202" y="810"/>
                  </a:lnTo>
                  <a:close/>
                  <a:moveTo>
                    <a:pt x="4748" y="4757"/>
                  </a:moveTo>
                  <a:cubicBezTo>
                    <a:pt x="5505" y="4757"/>
                    <a:pt x="6220" y="4896"/>
                    <a:pt x="6977" y="4938"/>
                  </a:cubicBezTo>
                  <a:lnTo>
                    <a:pt x="6711" y="4938"/>
                  </a:lnTo>
                  <a:cubicBezTo>
                    <a:pt x="6444" y="4981"/>
                    <a:pt x="6220" y="4981"/>
                    <a:pt x="5953" y="5024"/>
                  </a:cubicBezTo>
                  <a:cubicBezTo>
                    <a:pt x="5111" y="5205"/>
                    <a:pt x="4215" y="5429"/>
                    <a:pt x="3372" y="5653"/>
                  </a:cubicBezTo>
                  <a:cubicBezTo>
                    <a:pt x="2572" y="5824"/>
                    <a:pt x="1772" y="6005"/>
                    <a:pt x="972" y="6005"/>
                  </a:cubicBezTo>
                  <a:cubicBezTo>
                    <a:pt x="1281" y="5781"/>
                    <a:pt x="1644" y="5557"/>
                    <a:pt x="2038" y="5386"/>
                  </a:cubicBezTo>
                  <a:cubicBezTo>
                    <a:pt x="2881" y="4981"/>
                    <a:pt x="3820" y="4757"/>
                    <a:pt x="4748" y="4757"/>
                  </a:cubicBezTo>
                  <a:close/>
                  <a:moveTo>
                    <a:pt x="7329" y="5024"/>
                  </a:moveTo>
                  <a:cubicBezTo>
                    <a:pt x="7020" y="5162"/>
                    <a:pt x="6753" y="5290"/>
                    <a:pt x="6444" y="5429"/>
                  </a:cubicBezTo>
                  <a:cubicBezTo>
                    <a:pt x="5548" y="5824"/>
                    <a:pt x="4620" y="6048"/>
                    <a:pt x="3639" y="6186"/>
                  </a:cubicBezTo>
                  <a:cubicBezTo>
                    <a:pt x="3201" y="6272"/>
                    <a:pt x="2710" y="6272"/>
                    <a:pt x="2220" y="6272"/>
                  </a:cubicBezTo>
                  <a:cubicBezTo>
                    <a:pt x="1772" y="6272"/>
                    <a:pt x="1238" y="6272"/>
                    <a:pt x="801" y="6144"/>
                  </a:cubicBezTo>
                  <a:cubicBezTo>
                    <a:pt x="844" y="6090"/>
                    <a:pt x="886" y="6090"/>
                    <a:pt x="929" y="6048"/>
                  </a:cubicBezTo>
                  <a:cubicBezTo>
                    <a:pt x="1377" y="6048"/>
                    <a:pt x="1772" y="6005"/>
                    <a:pt x="2220" y="5962"/>
                  </a:cubicBezTo>
                  <a:cubicBezTo>
                    <a:pt x="3105" y="5781"/>
                    <a:pt x="3948" y="5557"/>
                    <a:pt x="4801" y="5344"/>
                  </a:cubicBezTo>
                  <a:cubicBezTo>
                    <a:pt x="5239" y="5248"/>
                    <a:pt x="5687" y="5162"/>
                    <a:pt x="6135" y="5077"/>
                  </a:cubicBezTo>
                  <a:cubicBezTo>
                    <a:pt x="6305" y="5077"/>
                    <a:pt x="6529" y="5024"/>
                    <a:pt x="6753" y="5024"/>
                  </a:cubicBezTo>
                  <a:close/>
                  <a:moveTo>
                    <a:pt x="11778" y="1471"/>
                  </a:moveTo>
                  <a:cubicBezTo>
                    <a:pt x="11820" y="1471"/>
                    <a:pt x="11820" y="1514"/>
                    <a:pt x="11820" y="1557"/>
                  </a:cubicBezTo>
                  <a:lnTo>
                    <a:pt x="11820" y="1610"/>
                  </a:lnTo>
                  <a:cubicBezTo>
                    <a:pt x="11906" y="1919"/>
                    <a:pt x="12045" y="2229"/>
                    <a:pt x="12130" y="2495"/>
                  </a:cubicBezTo>
                  <a:cubicBezTo>
                    <a:pt x="12215" y="2805"/>
                    <a:pt x="12354" y="3114"/>
                    <a:pt x="12439" y="3423"/>
                  </a:cubicBezTo>
                  <a:cubicBezTo>
                    <a:pt x="12845" y="4490"/>
                    <a:pt x="13239" y="5557"/>
                    <a:pt x="13687" y="6624"/>
                  </a:cubicBezTo>
                  <a:cubicBezTo>
                    <a:pt x="13869" y="7114"/>
                    <a:pt x="14082" y="7605"/>
                    <a:pt x="14306" y="8096"/>
                  </a:cubicBezTo>
                  <a:cubicBezTo>
                    <a:pt x="14487" y="8544"/>
                    <a:pt x="14711" y="8981"/>
                    <a:pt x="15021" y="9344"/>
                  </a:cubicBezTo>
                  <a:cubicBezTo>
                    <a:pt x="14754" y="9205"/>
                    <a:pt x="14530" y="8939"/>
                    <a:pt x="14349" y="8672"/>
                  </a:cubicBezTo>
                  <a:cubicBezTo>
                    <a:pt x="13997" y="8277"/>
                    <a:pt x="13687" y="7786"/>
                    <a:pt x="13378" y="7296"/>
                  </a:cubicBezTo>
                  <a:cubicBezTo>
                    <a:pt x="12354" y="5557"/>
                    <a:pt x="11778" y="3519"/>
                    <a:pt x="11778" y="1471"/>
                  </a:cubicBezTo>
                  <a:close/>
                  <a:moveTo>
                    <a:pt x="11949" y="1781"/>
                  </a:moveTo>
                  <a:lnTo>
                    <a:pt x="11949" y="1781"/>
                  </a:lnTo>
                  <a:cubicBezTo>
                    <a:pt x="12215" y="2229"/>
                    <a:pt x="12535" y="2581"/>
                    <a:pt x="12802" y="2986"/>
                  </a:cubicBezTo>
                  <a:cubicBezTo>
                    <a:pt x="13197" y="3647"/>
                    <a:pt x="13602" y="4277"/>
                    <a:pt x="13954" y="4938"/>
                  </a:cubicBezTo>
                  <a:cubicBezTo>
                    <a:pt x="14530" y="6048"/>
                    <a:pt x="14978" y="7296"/>
                    <a:pt x="15063" y="8544"/>
                  </a:cubicBezTo>
                  <a:lnTo>
                    <a:pt x="15063" y="9024"/>
                  </a:lnTo>
                  <a:cubicBezTo>
                    <a:pt x="15106" y="9077"/>
                    <a:pt x="15063" y="9163"/>
                    <a:pt x="15063" y="9248"/>
                  </a:cubicBezTo>
                  <a:cubicBezTo>
                    <a:pt x="15063" y="9248"/>
                    <a:pt x="15106" y="9344"/>
                    <a:pt x="15063" y="9344"/>
                  </a:cubicBezTo>
                  <a:cubicBezTo>
                    <a:pt x="14754" y="8896"/>
                    <a:pt x="14487" y="8405"/>
                    <a:pt x="14263" y="7872"/>
                  </a:cubicBezTo>
                  <a:cubicBezTo>
                    <a:pt x="14039" y="7381"/>
                    <a:pt x="13815" y="6848"/>
                    <a:pt x="13645" y="6357"/>
                  </a:cubicBezTo>
                  <a:cubicBezTo>
                    <a:pt x="13421" y="5824"/>
                    <a:pt x="13197" y="5290"/>
                    <a:pt x="13015" y="4757"/>
                  </a:cubicBezTo>
                  <a:cubicBezTo>
                    <a:pt x="12845" y="4224"/>
                    <a:pt x="12621" y="3690"/>
                    <a:pt x="12439" y="3157"/>
                  </a:cubicBezTo>
                  <a:cubicBezTo>
                    <a:pt x="12311" y="2719"/>
                    <a:pt x="12130" y="2229"/>
                    <a:pt x="11949" y="1781"/>
                  </a:cubicBezTo>
                  <a:close/>
                  <a:moveTo>
                    <a:pt x="8930" y="5077"/>
                  </a:moveTo>
                  <a:lnTo>
                    <a:pt x="8930" y="5077"/>
                  </a:lnTo>
                  <a:cubicBezTo>
                    <a:pt x="9111" y="5290"/>
                    <a:pt x="9282" y="5514"/>
                    <a:pt x="9463" y="5738"/>
                  </a:cubicBezTo>
                  <a:cubicBezTo>
                    <a:pt x="9772" y="6144"/>
                    <a:pt x="10135" y="6538"/>
                    <a:pt x="10402" y="6986"/>
                  </a:cubicBezTo>
                  <a:cubicBezTo>
                    <a:pt x="10615" y="7381"/>
                    <a:pt x="10839" y="7829"/>
                    <a:pt x="10978" y="8277"/>
                  </a:cubicBezTo>
                  <a:cubicBezTo>
                    <a:pt x="11244" y="9024"/>
                    <a:pt x="11372" y="9877"/>
                    <a:pt x="11330" y="10720"/>
                  </a:cubicBezTo>
                  <a:cubicBezTo>
                    <a:pt x="11063" y="10315"/>
                    <a:pt x="10882" y="9963"/>
                    <a:pt x="10711" y="9557"/>
                  </a:cubicBezTo>
                  <a:cubicBezTo>
                    <a:pt x="10348" y="8715"/>
                    <a:pt x="10082" y="7872"/>
                    <a:pt x="9815" y="7029"/>
                  </a:cubicBezTo>
                  <a:cubicBezTo>
                    <a:pt x="9644" y="6624"/>
                    <a:pt x="9506" y="6229"/>
                    <a:pt x="9335" y="5824"/>
                  </a:cubicBezTo>
                  <a:cubicBezTo>
                    <a:pt x="9239" y="5610"/>
                    <a:pt x="9154" y="5429"/>
                    <a:pt x="9015" y="5248"/>
                  </a:cubicBezTo>
                  <a:cubicBezTo>
                    <a:pt x="8972" y="5205"/>
                    <a:pt x="8972" y="5162"/>
                    <a:pt x="8930" y="5077"/>
                  </a:cubicBezTo>
                  <a:close/>
                  <a:moveTo>
                    <a:pt x="8663" y="4853"/>
                  </a:moveTo>
                  <a:lnTo>
                    <a:pt x="8663" y="4853"/>
                  </a:lnTo>
                  <a:cubicBezTo>
                    <a:pt x="8802" y="5024"/>
                    <a:pt x="8887" y="5205"/>
                    <a:pt x="9015" y="5386"/>
                  </a:cubicBezTo>
                  <a:cubicBezTo>
                    <a:pt x="9154" y="5610"/>
                    <a:pt x="9239" y="5824"/>
                    <a:pt x="9335" y="6048"/>
                  </a:cubicBezTo>
                  <a:cubicBezTo>
                    <a:pt x="9730" y="6848"/>
                    <a:pt x="9954" y="7690"/>
                    <a:pt x="10263" y="8544"/>
                  </a:cubicBezTo>
                  <a:cubicBezTo>
                    <a:pt x="10530" y="9291"/>
                    <a:pt x="10839" y="10091"/>
                    <a:pt x="11287" y="10763"/>
                  </a:cubicBezTo>
                  <a:lnTo>
                    <a:pt x="11287" y="10891"/>
                  </a:lnTo>
                  <a:cubicBezTo>
                    <a:pt x="10882" y="10539"/>
                    <a:pt x="10572" y="10048"/>
                    <a:pt x="10263" y="9611"/>
                  </a:cubicBezTo>
                  <a:cubicBezTo>
                    <a:pt x="9378" y="8181"/>
                    <a:pt x="8844" y="6538"/>
                    <a:pt x="8663" y="4853"/>
                  </a:cubicBezTo>
                  <a:close/>
                  <a:moveTo>
                    <a:pt x="6177" y="7957"/>
                  </a:moveTo>
                  <a:cubicBezTo>
                    <a:pt x="6081" y="8053"/>
                    <a:pt x="5996" y="8096"/>
                    <a:pt x="5911" y="8181"/>
                  </a:cubicBezTo>
                  <a:cubicBezTo>
                    <a:pt x="5815" y="8224"/>
                    <a:pt x="5729" y="8320"/>
                    <a:pt x="5601" y="8362"/>
                  </a:cubicBezTo>
                  <a:cubicBezTo>
                    <a:pt x="5420" y="8491"/>
                    <a:pt x="5196" y="8587"/>
                    <a:pt x="4972" y="8715"/>
                  </a:cubicBezTo>
                  <a:cubicBezTo>
                    <a:pt x="4620" y="8896"/>
                    <a:pt x="4215" y="9077"/>
                    <a:pt x="3863" y="9291"/>
                  </a:cubicBezTo>
                  <a:cubicBezTo>
                    <a:pt x="3468" y="9557"/>
                    <a:pt x="3062" y="9877"/>
                    <a:pt x="2710" y="10144"/>
                  </a:cubicBezTo>
                  <a:cubicBezTo>
                    <a:pt x="2305" y="10411"/>
                    <a:pt x="1953" y="10624"/>
                    <a:pt x="1505" y="10805"/>
                  </a:cubicBezTo>
                  <a:cubicBezTo>
                    <a:pt x="1110" y="10987"/>
                    <a:pt x="705" y="11115"/>
                    <a:pt x="310" y="11157"/>
                  </a:cubicBezTo>
                  <a:cubicBezTo>
                    <a:pt x="310" y="11115"/>
                    <a:pt x="396" y="11029"/>
                    <a:pt x="396" y="11029"/>
                  </a:cubicBezTo>
                  <a:cubicBezTo>
                    <a:pt x="620" y="10624"/>
                    <a:pt x="929" y="10315"/>
                    <a:pt x="1238" y="10005"/>
                  </a:cubicBezTo>
                  <a:cubicBezTo>
                    <a:pt x="2614" y="8811"/>
                    <a:pt x="4439" y="8362"/>
                    <a:pt x="6177" y="7957"/>
                  </a:cubicBezTo>
                  <a:close/>
                  <a:moveTo>
                    <a:pt x="6081" y="8181"/>
                  </a:moveTo>
                  <a:lnTo>
                    <a:pt x="6081" y="8181"/>
                  </a:lnTo>
                  <a:cubicBezTo>
                    <a:pt x="5815" y="8587"/>
                    <a:pt x="5463" y="8896"/>
                    <a:pt x="5111" y="9163"/>
                  </a:cubicBezTo>
                  <a:cubicBezTo>
                    <a:pt x="4748" y="9515"/>
                    <a:pt x="4311" y="9781"/>
                    <a:pt x="3905" y="10048"/>
                  </a:cubicBezTo>
                  <a:cubicBezTo>
                    <a:pt x="3105" y="10539"/>
                    <a:pt x="2305" y="10891"/>
                    <a:pt x="1420" y="11115"/>
                  </a:cubicBezTo>
                  <a:cubicBezTo>
                    <a:pt x="1196" y="11157"/>
                    <a:pt x="972" y="11211"/>
                    <a:pt x="748" y="11253"/>
                  </a:cubicBezTo>
                  <a:lnTo>
                    <a:pt x="396" y="11253"/>
                  </a:lnTo>
                  <a:cubicBezTo>
                    <a:pt x="396" y="11232"/>
                    <a:pt x="385" y="11232"/>
                    <a:pt x="369" y="11232"/>
                  </a:cubicBezTo>
                  <a:cubicBezTo>
                    <a:pt x="353" y="11232"/>
                    <a:pt x="332" y="11232"/>
                    <a:pt x="310" y="11211"/>
                  </a:cubicBezTo>
                  <a:cubicBezTo>
                    <a:pt x="801" y="11157"/>
                    <a:pt x="1238" y="11029"/>
                    <a:pt x="1644" y="10805"/>
                  </a:cubicBezTo>
                  <a:cubicBezTo>
                    <a:pt x="2081" y="10624"/>
                    <a:pt x="2486" y="10411"/>
                    <a:pt x="2838" y="10091"/>
                  </a:cubicBezTo>
                  <a:cubicBezTo>
                    <a:pt x="3244" y="9824"/>
                    <a:pt x="3596" y="9515"/>
                    <a:pt x="4001" y="9291"/>
                  </a:cubicBezTo>
                  <a:cubicBezTo>
                    <a:pt x="4396" y="9077"/>
                    <a:pt x="4801" y="8896"/>
                    <a:pt x="5196" y="8715"/>
                  </a:cubicBezTo>
                  <a:cubicBezTo>
                    <a:pt x="5377" y="8629"/>
                    <a:pt x="5601" y="8544"/>
                    <a:pt x="5772" y="8405"/>
                  </a:cubicBezTo>
                  <a:cubicBezTo>
                    <a:pt x="5868" y="8320"/>
                    <a:pt x="5953" y="8277"/>
                    <a:pt x="6081" y="8181"/>
                  </a:cubicBezTo>
                  <a:close/>
                  <a:moveTo>
                    <a:pt x="6668" y="8405"/>
                  </a:moveTo>
                  <a:lnTo>
                    <a:pt x="6668" y="8405"/>
                  </a:lnTo>
                  <a:cubicBezTo>
                    <a:pt x="6711" y="8587"/>
                    <a:pt x="6796" y="8715"/>
                    <a:pt x="6839" y="8853"/>
                  </a:cubicBezTo>
                  <a:cubicBezTo>
                    <a:pt x="6977" y="9024"/>
                    <a:pt x="7105" y="9248"/>
                    <a:pt x="7244" y="9429"/>
                  </a:cubicBezTo>
                  <a:cubicBezTo>
                    <a:pt x="7511" y="9781"/>
                    <a:pt x="7778" y="10091"/>
                    <a:pt x="8002" y="10496"/>
                  </a:cubicBezTo>
                  <a:cubicBezTo>
                    <a:pt x="8215" y="10891"/>
                    <a:pt x="8354" y="11339"/>
                    <a:pt x="8578" y="11744"/>
                  </a:cubicBezTo>
                  <a:cubicBezTo>
                    <a:pt x="8930" y="12587"/>
                    <a:pt x="9463" y="13344"/>
                    <a:pt x="10178" y="13878"/>
                  </a:cubicBezTo>
                  <a:cubicBezTo>
                    <a:pt x="9954" y="13782"/>
                    <a:pt x="9687" y="13611"/>
                    <a:pt x="9506" y="13472"/>
                  </a:cubicBezTo>
                  <a:cubicBezTo>
                    <a:pt x="9335" y="13291"/>
                    <a:pt x="9154" y="13163"/>
                    <a:pt x="8972" y="12981"/>
                  </a:cubicBezTo>
                  <a:cubicBezTo>
                    <a:pt x="8354" y="12320"/>
                    <a:pt x="7863" y="11520"/>
                    <a:pt x="7415" y="10720"/>
                  </a:cubicBezTo>
                  <a:cubicBezTo>
                    <a:pt x="7201" y="10315"/>
                    <a:pt x="7020" y="9877"/>
                    <a:pt x="6881" y="9472"/>
                  </a:cubicBezTo>
                  <a:cubicBezTo>
                    <a:pt x="6753" y="9120"/>
                    <a:pt x="6668" y="8757"/>
                    <a:pt x="6668" y="8405"/>
                  </a:cubicBezTo>
                  <a:close/>
                  <a:moveTo>
                    <a:pt x="6668" y="8181"/>
                  </a:moveTo>
                  <a:cubicBezTo>
                    <a:pt x="7468" y="8896"/>
                    <a:pt x="8268" y="9611"/>
                    <a:pt x="8887" y="10453"/>
                  </a:cubicBezTo>
                  <a:cubicBezTo>
                    <a:pt x="9420" y="11115"/>
                    <a:pt x="9815" y="11872"/>
                    <a:pt x="10082" y="12672"/>
                  </a:cubicBezTo>
                  <a:cubicBezTo>
                    <a:pt x="10135" y="12896"/>
                    <a:pt x="10178" y="13120"/>
                    <a:pt x="10178" y="13344"/>
                  </a:cubicBezTo>
                  <a:cubicBezTo>
                    <a:pt x="10220" y="13430"/>
                    <a:pt x="10220" y="13515"/>
                    <a:pt x="10220" y="13654"/>
                  </a:cubicBezTo>
                  <a:lnTo>
                    <a:pt x="10220" y="13782"/>
                  </a:lnTo>
                  <a:lnTo>
                    <a:pt x="10220" y="13878"/>
                  </a:lnTo>
                  <a:cubicBezTo>
                    <a:pt x="9868" y="13515"/>
                    <a:pt x="9506" y="13163"/>
                    <a:pt x="9196" y="12757"/>
                  </a:cubicBezTo>
                  <a:cubicBezTo>
                    <a:pt x="8930" y="12363"/>
                    <a:pt x="8706" y="11957"/>
                    <a:pt x="8535" y="11520"/>
                  </a:cubicBezTo>
                  <a:cubicBezTo>
                    <a:pt x="8354" y="11115"/>
                    <a:pt x="8172" y="10677"/>
                    <a:pt x="7948" y="10272"/>
                  </a:cubicBezTo>
                  <a:cubicBezTo>
                    <a:pt x="7735" y="9920"/>
                    <a:pt x="7468" y="9611"/>
                    <a:pt x="7244" y="9248"/>
                  </a:cubicBezTo>
                  <a:cubicBezTo>
                    <a:pt x="7105" y="9077"/>
                    <a:pt x="7020" y="8896"/>
                    <a:pt x="6881" y="8715"/>
                  </a:cubicBezTo>
                  <a:cubicBezTo>
                    <a:pt x="6796" y="8544"/>
                    <a:pt x="6753" y="8362"/>
                    <a:pt x="6668" y="8181"/>
                  </a:cubicBezTo>
                  <a:close/>
                  <a:moveTo>
                    <a:pt x="4439" y="12363"/>
                  </a:moveTo>
                  <a:lnTo>
                    <a:pt x="4439" y="12363"/>
                  </a:lnTo>
                  <a:cubicBezTo>
                    <a:pt x="4311" y="12448"/>
                    <a:pt x="4215" y="12544"/>
                    <a:pt x="4129" y="12672"/>
                  </a:cubicBezTo>
                  <a:cubicBezTo>
                    <a:pt x="4001" y="12757"/>
                    <a:pt x="3863" y="12896"/>
                    <a:pt x="3735" y="13024"/>
                  </a:cubicBezTo>
                  <a:cubicBezTo>
                    <a:pt x="3553" y="13291"/>
                    <a:pt x="3329" y="13558"/>
                    <a:pt x="3105" y="13782"/>
                  </a:cubicBezTo>
                  <a:cubicBezTo>
                    <a:pt x="2881" y="14006"/>
                    <a:pt x="2668" y="14230"/>
                    <a:pt x="2401" y="14454"/>
                  </a:cubicBezTo>
                  <a:cubicBezTo>
                    <a:pt x="1910" y="14891"/>
                    <a:pt x="1377" y="15254"/>
                    <a:pt x="844" y="15563"/>
                  </a:cubicBezTo>
                  <a:cubicBezTo>
                    <a:pt x="801" y="15563"/>
                    <a:pt x="801" y="15520"/>
                    <a:pt x="844" y="15478"/>
                  </a:cubicBezTo>
                  <a:cubicBezTo>
                    <a:pt x="886" y="15382"/>
                    <a:pt x="929" y="15339"/>
                    <a:pt x="972" y="15254"/>
                  </a:cubicBezTo>
                  <a:cubicBezTo>
                    <a:pt x="1110" y="14944"/>
                    <a:pt x="1281" y="14678"/>
                    <a:pt x="1505" y="14411"/>
                  </a:cubicBezTo>
                  <a:cubicBezTo>
                    <a:pt x="2262" y="13430"/>
                    <a:pt x="3287" y="12715"/>
                    <a:pt x="4439" y="12363"/>
                  </a:cubicBezTo>
                  <a:close/>
                  <a:moveTo>
                    <a:pt x="4535" y="12405"/>
                  </a:moveTo>
                  <a:lnTo>
                    <a:pt x="4535" y="12405"/>
                  </a:lnTo>
                  <a:cubicBezTo>
                    <a:pt x="4129" y="13163"/>
                    <a:pt x="3681" y="13920"/>
                    <a:pt x="3105" y="14496"/>
                  </a:cubicBezTo>
                  <a:cubicBezTo>
                    <a:pt x="2668" y="14987"/>
                    <a:pt x="2081" y="15339"/>
                    <a:pt x="1462" y="15520"/>
                  </a:cubicBezTo>
                  <a:cubicBezTo>
                    <a:pt x="1281" y="15563"/>
                    <a:pt x="1110" y="15606"/>
                    <a:pt x="972" y="15606"/>
                  </a:cubicBezTo>
                  <a:lnTo>
                    <a:pt x="886" y="15606"/>
                  </a:lnTo>
                  <a:cubicBezTo>
                    <a:pt x="1196" y="15424"/>
                    <a:pt x="1462" y="15254"/>
                    <a:pt x="1772" y="15030"/>
                  </a:cubicBezTo>
                  <a:cubicBezTo>
                    <a:pt x="2305" y="14678"/>
                    <a:pt x="2796" y="14230"/>
                    <a:pt x="3201" y="13782"/>
                  </a:cubicBezTo>
                  <a:cubicBezTo>
                    <a:pt x="3415" y="13515"/>
                    <a:pt x="3639" y="13291"/>
                    <a:pt x="3863" y="13024"/>
                  </a:cubicBezTo>
                  <a:cubicBezTo>
                    <a:pt x="4001" y="12896"/>
                    <a:pt x="4087" y="12811"/>
                    <a:pt x="4215" y="12672"/>
                  </a:cubicBezTo>
                  <a:cubicBezTo>
                    <a:pt x="4311" y="12587"/>
                    <a:pt x="4396" y="12491"/>
                    <a:pt x="4535" y="12405"/>
                  </a:cubicBezTo>
                  <a:close/>
                  <a:moveTo>
                    <a:pt x="5239" y="12405"/>
                  </a:moveTo>
                  <a:lnTo>
                    <a:pt x="5239" y="12405"/>
                  </a:lnTo>
                  <a:cubicBezTo>
                    <a:pt x="5729" y="12811"/>
                    <a:pt x="6177" y="13248"/>
                    <a:pt x="6529" y="13739"/>
                  </a:cubicBezTo>
                  <a:cubicBezTo>
                    <a:pt x="6881" y="14272"/>
                    <a:pt x="7201" y="14848"/>
                    <a:pt x="7372" y="15478"/>
                  </a:cubicBezTo>
                  <a:cubicBezTo>
                    <a:pt x="7511" y="15787"/>
                    <a:pt x="7553" y="16139"/>
                    <a:pt x="7596" y="16448"/>
                  </a:cubicBezTo>
                  <a:cubicBezTo>
                    <a:pt x="7596" y="16544"/>
                    <a:pt x="7639" y="16630"/>
                    <a:pt x="7596" y="16630"/>
                  </a:cubicBezTo>
                  <a:cubicBezTo>
                    <a:pt x="7329" y="16363"/>
                    <a:pt x="7105" y="16096"/>
                    <a:pt x="6881" y="15787"/>
                  </a:cubicBezTo>
                  <a:cubicBezTo>
                    <a:pt x="6529" y="15254"/>
                    <a:pt x="6220" y="14678"/>
                    <a:pt x="5953" y="14048"/>
                  </a:cubicBezTo>
                  <a:cubicBezTo>
                    <a:pt x="5815" y="13739"/>
                    <a:pt x="5729" y="13472"/>
                    <a:pt x="5601" y="13163"/>
                  </a:cubicBezTo>
                  <a:cubicBezTo>
                    <a:pt x="5548" y="13024"/>
                    <a:pt x="5463" y="12896"/>
                    <a:pt x="5420" y="12757"/>
                  </a:cubicBezTo>
                  <a:cubicBezTo>
                    <a:pt x="5377" y="12629"/>
                    <a:pt x="5281" y="12544"/>
                    <a:pt x="5239" y="12405"/>
                  </a:cubicBezTo>
                  <a:close/>
                  <a:moveTo>
                    <a:pt x="5153" y="12448"/>
                  </a:moveTo>
                  <a:lnTo>
                    <a:pt x="5153" y="12448"/>
                  </a:lnTo>
                  <a:cubicBezTo>
                    <a:pt x="5239" y="12587"/>
                    <a:pt x="5281" y="12715"/>
                    <a:pt x="5377" y="12853"/>
                  </a:cubicBezTo>
                  <a:cubicBezTo>
                    <a:pt x="5463" y="13024"/>
                    <a:pt x="5505" y="13205"/>
                    <a:pt x="5601" y="13387"/>
                  </a:cubicBezTo>
                  <a:cubicBezTo>
                    <a:pt x="5729" y="13654"/>
                    <a:pt x="5815" y="13963"/>
                    <a:pt x="5953" y="14272"/>
                  </a:cubicBezTo>
                  <a:cubicBezTo>
                    <a:pt x="6081" y="14539"/>
                    <a:pt x="6263" y="14848"/>
                    <a:pt x="6401" y="15115"/>
                  </a:cubicBezTo>
                  <a:cubicBezTo>
                    <a:pt x="6753" y="15648"/>
                    <a:pt x="7105" y="16182"/>
                    <a:pt x="7553" y="16672"/>
                  </a:cubicBezTo>
                  <a:lnTo>
                    <a:pt x="7511" y="16672"/>
                  </a:lnTo>
                  <a:cubicBezTo>
                    <a:pt x="7415" y="16630"/>
                    <a:pt x="7372" y="16587"/>
                    <a:pt x="7287" y="16544"/>
                  </a:cubicBezTo>
                  <a:cubicBezTo>
                    <a:pt x="7148" y="16491"/>
                    <a:pt x="6977" y="16406"/>
                    <a:pt x="6839" y="16278"/>
                  </a:cubicBezTo>
                  <a:cubicBezTo>
                    <a:pt x="5687" y="15382"/>
                    <a:pt x="5377" y="13824"/>
                    <a:pt x="5153" y="12448"/>
                  </a:cubicBezTo>
                  <a:close/>
                  <a:moveTo>
                    <a:pt x="4087" y="17430"/>
                  </a:moveTo>
                  <a:cubicBezTo>
                    <a:pt x="4129" y="17782"/>
                    <a:pt x="4172" y="18187"/>
                    <a:pt x="4215" y="18582"/>
                  </a:cubicBezTo>
                  <a:cubicBezTo>
                    <a:pt x="4311" y="19478"/>
                    <a:pt x="4311" y="20406"/>
                    <a:pt x="4087" y="21291"/>
                  </a:cubicBezTo>
                  <a:cubicBezTo>
                    <a:pt x="3905" y="22049"/>
                    <a:pt x="3553" y="22763"/>
                    <a:pt x="3105" y="23382"/>
                  </a:cubicBezTo>
                  <a:cubicBezTo>
                    <a:pt x="3201" y="23030"/>
                    <a:pt x="3244" y="22625"/>
                    <a:pt x="3287" y="22230"/>
                  </a:cubicBezTo>
                  <a:cubicBezTo>
                    <a:pt x="3372" y="21430"/>
                    <a:pt x="3415" y="20587"/>
                    <a:pt x="3511" y="19745"/>
                  </a:cubicBezTo>
                  <a:cubicBezTo>
                    <a:pt x="3553" y="19339"/>
                    <a:pt x="3639" y="18945"/>
                    <a:pt x="3735" y="18539"/>
                  </a:cubicBezTo>
                  <a:cubicBezTo>
                    <a:pt x="3777" y="18358"/>
                    <a:pt x="3820" y="18145"/>
                    <a:pt x="3905" y="17963"/>
                  </a:cubicBezTo>
                  <a:cubicBezTo>
                    <a:pt x="3948" y="17782"/>
                    <a:pt x="4044" y="17611"/>
                    <a:pt x="4087" y="17430"/>
                  </a:cubicBezTo>
                  <a:close/>
                  <a:moveTo>
                    <a:pt x="3681" y="18230"/>
                  </a:moveTo>
                  <a:cubicBezTo>
                    <a:pt x="3639" y="18358"/>
                    <a:pt x="3639" y="18539"/>
                    <a:pt x="3596" y="18678"/>
                  </a:cubicBezTo>
                  <a:cubicBezTo>
                    <a:pt x="3415" y="19478"/>
                    <a:pt x="3372" y="20278"/>
                    <a:pt x="3329" y="21078"/>
                  </a:cubicBezTo>
                  <a:cubicBezTo>
                    <a:pt x="3287" y="21515"/>
                    <a:pt x="3287" y="21963"/>
                    <a:pt x="3244" y="22358"/>
                  </a:cubicBezTo>
                  <a:cubicBezTo>
                    <a:pt x="3201" y="22721"/>
                    <a:pt x="3148" y="23073"/>
                    <a:pt x="3062" y="23425"/>
                  </a:cubicBezTo>
                  <a:cubicBezTo>
                    <a:pt x="2934" y="22988"/>
                    <a:pt x="2796" y="22539"/>
                    <a:pt x="2710" y="22091"/>
                  </a:cubicBezTo>
                  <a:cubicBezTo>
                    <a:pt x="2614" y="21654"/>
                    <a:pt x="2710" y="21206"/>
                    <a:pt x="2796" y="20758"/>
                  </a:cubicBezTo>
                  <a:cubicBezTo>
                    <a:pt x="2934" y="20321"/>
                    <a:pt x="3020" y="19830"/>
                    <a:pt x="3201" y="19382"/>
                  </a:cubicBezTo>
                  <a:cubicBezTo>
                    <a:pt x="3329" y="18987"/>
                    <a:pt x="3511" y="18625"/>
                    <a:pt x="3681" y="18230"/>
                  </a:cubicBezTo>
                  <a:close/>
                  <a:moveTo>
                    <a:pt x="6451" y="1"/>
                  </a:moveTo>
                  <a:cubicBezTo>
                    <a:pt x="5305" y="1"/>
                    <a:pt x="4133" y="193"/>
                    <a:pt x="3062" y="629"/>
                  </a:cubicBezTo>
                  <a:cubicBezTo>
                    <a:pt x="2881" y="714"/>
                    <a:pt x="2753" y="757"/>
                    <a:pt x="2614" y="853"/>
                  </a:cubicBezTo>
                  <a:cubicBezTo>
                    <a:pt x="2529" y="895"/>
                    <a:pt x="2444" y="981"/>
                    <a:pt x="2444" y="1119"/>
                  </a:cubicBezTo>
                  <a:cubicBezTo>
                    <a:pt x="2486" y="1247"/>
                    <a:pt x="2668" y="1343"/>
                    <a:pt x="2796" y="1386"/>
                  </a:cubicBezTo>
                  <a:cubicBezTo>
                    <a:pt x="2934" y="1471"/>
                    <a:pt x="3062" y="1514"/>
                    <a:pt x="3244" y="1557"/>
                  </a:cubicBezTo>
                  <a:cubicBezTo>
                    <a:pt x="3820" y="1738"/>
                    <a:pt x="4396" y="1877"/>
                    <a:pt x="4972" y="1962"/>
                  </a:cubicBezTo>
                  <a:cubicBezTo>
                    <a:pt x="5478" y="2029"/>
                    <a:pt x="5987" y="2063"/>
                    <a:pt x="6494" y="2063"/>
                  </a:cubicBezTo>
                  <a:cubicBezTo>
                    <a:pt x="7996" y="2063"/>
                    <a:pt x="9486" y="1771"/>
                    <a:pt x="10882" y="1205"/>
                  </a:cubicBezTo>
                  <a:lnTo>
                    <a:pt x="10882" y="1205"/>
                  </a:lnTo>
                  <a:cubicBezTo>
                    <a:pt x="10178" y="1781"/>
                    <a:pt x="9506" y="2495"/>
                    <a:pt x="8930" y="3253"/>
                  </a:cubicBezTo>
                  <a:cubicBezTo>
                    <a:pt x="8578" y="3690"/>
                    <a:pt x="8268" y="4181"/>
                    <a:pt x="8002" y="4672"/>
                  </a:cubicBezTo>
                  <a:lnTo>
                    <a:pt x="7948" y="4672"/>
                  </a:lnTo>
                  <a:cubicBezTo>
                    <a:pt x="7906" y="4672"/>
                    <a:pt x="7906" y="4714"/>
                    <a:pt x="7863" y="4714"/>
                  </a:cubicBezTo>
                  <a:cubicBezTo>
                    <a:pt x="7745" y="4722"/>
                    <a:pt x="7626" y="4726"/>
                    <a:pt x="7507" y="4726"/>
                  </a:cubicBezTo>
                  <a:cubicBezTo>
                    <a:pt x="7004" y="4726"/>
                    <a:pt x="6497" y="4663"/>
                    <a:pt x="5996" y="4629"/>
                  </a:cubicBezTo>
                  <a:cubicBezTo>
                    <a:pt x="5641" y="4567"/>
                    <a:pt x="5264" y="4522"/>
                    <a:pt x="4881" y="4522"/>
                  </a:cubicBezTo>
                  <a:cubicBezTo>
                    <a:pt x="4734" y="4522"/>
                    <a:pt x="4586" y="4529"/>
                    <a:pt x="4439" y="4544"/>
                  </a:cubicBezTo>
                  <a:cubicBezTo>
                    <a:pt x="3948" y="4544"/>
                    <a:pt x="3511" y="4629"/>
                    <a:pt x="3020" y="4757"/>
                  </a:cubicBezTo>
                  <a:cubicBezTo>
                    <a:pt x="2081" y="5024"/>
                    <a:pt x="1238" y="5472"/>
                    <a:pt x="481" y="6090"/>
                  </a:cubicBezTo>
                  <a:cubicBezTo>
                    <a:pt x="438" y="6144"/>
                    <a:pt x="438" y="6229"/>
                    <a:pt x="534" y="6272"/>
                  </a:cubicBezTo>
                  <a:cubicBezTo>
                    <a:pt x="1068" y="6538"/>
                    <a:pt x="1729" y="6538"/>
                    <a:pt x="2305" y="6538"/>
                  </a:cubicBezTo>
                  <a:cubicBezTo>
                    <a:pt x="4215" y="6496"/>
                    <a:pt x="6081" y="6005"/>
                    <a:pt x="7735" y="5077"/>
                  </a:cubicBezTo>
                  <a:lnTo>
                    <a:pt x="7735" y="5077"/>
                  </a:lnTo>
                  <a:cubicBezTo>
                    <a:pt x="7468" y="5557"/>
                    <a:pt x="7201" y="6048"/>
                    <a:pt x="6977" y="6581"/>
                  </a:cubicBezTo>
                  <a:cubicBezTo>
                    <a:pt x="6796" y="6986"/>
                    <a:pt x="6615" y="7338"/>
                    <a:pt x="6444" y="7744"/>
                  </a:cubicBezTo>
                  <a:cubicBezTo>
                    <a:pt x="6401" y="7690"/>
                    <a:pt x="6348" y="7690"/>
                    <a:pt x="6305" y="7690"/>
                  </a:cubicBezTo>
                  <a:cubicBezTo>
                    <a:pt x="5153" y="7957"/>
                    <a:pt x="4001" y="8181"/>
                    <a:pt x="2934" y="8672"/>
                  </a:cubicBezTo>
                  <a:cubicBezTo>
                    <a:pt x="2038" y="9077"/>
                    <a:pt x="1196" y="9611"/>
                    <a:pt x="577" y="10357"/>
                  </a:cubicBezTo>
                  <a:cubicBezTo>
                    <a:pt x="396" y="10581"/>
                    <a:pt x="268" y="10763"/>
                    <a:pt x="129" y="10944"/>
                  </a:cubicBezTo>
                  <a:cubicBezTo>
                    <a:pt x="44" y="11115"/>
                    <a:pt x="1" y="11339"/>
                    <a:pt x="214" y="11424"/>
                  </a:cubicBezTo>
                  <a:cubicBezTo>
                    <a:pt x="310" y="11475"/>
                    <a:pt x="430" y="11487"/>
                    <a:pt x="549" y="11487"/>
                  </a:cubicBezTo>
                  <a:cubicBezTo>
                    <a:pt x="654" y="11487"/>
                    <a:pt x="758" y="11477"/>
                    <a:pt x="844" y="11477"/>
                  </a:cubicBezTo>
                  <a:cubicBezTo>
                    <a:pt x="1068" y="11424"/>
                    <a:pt x="1334" y="11381"/>
                    <a:pt x="1548" y="11339"/>
                  </a:cubicBezTo>
                  <a:cubicBezTo>
                    <a:pt x="2486" y="11072"/>
                    <a:pt x="3415" y="10677"/>
                    <a:pt x="4215" y="10144"/>
                  </a:cubicBezTo>
                  <a:cubicBezTo>
                    <a:pt x="4620" y="9877"/>
                    <a:pt x="5015" y="9557"/>
                    <a:pt x="5377" y="9248"/>
                  </a:cubicBezTo>
                  <a:cubicBezTo>
                    <a:pt x="5644" y="9077"/>
                    <a:pt x="5868" y="8853"/>
                    <a:pt x="6081" y="8587"/>
                  </a:cubicBezTo>
                  <a:lnTo>
                    <a:pt x="6081" y="8587"/>
                  </a:lnTo>
                  <a:cubicBezTo>
                    <a:pt x="5868" y="9077"/>
                    <a:pt x="5687" y="9557"/>
                    <a:pt x="5505" y="10048"/>
                  </a:cubicBezTo>
                  <a:cubicBezTo>
                    <a:pt x="5239" y="10720"/>
                    <a:pt x="5015" y="11381"/>
                    <a:pt x="4844" y="12053"/>
                  </a:cubicBezTo>
                  <a:cubicBezTo>
                    <a:pt x="4801" y="12011"/>
                    <a:pt x="4801" y="12011"/>
                    <a:pt x="4748" y="12011"/>
                  </a:cubicBezTo>
                  <a:cubicBezTo>
                    <a:pt x="3948" y="12224"/>
                    <a:pt x="3148" y="12587"/>
                    <a:pt x="2486" y="13120"/>
                  </a:cubicBezTo>
                  <a:cubicBezTo>
                    <a:pt x="1868" y="13558"/>
                    <a:pt x="1377" y="14091"/>
                    <a:pt x="972" y="14720"/>
                  </a:cubicBezTo>
                  <a:cubicBezTo>
                    <a:pt x="886" y="14891"/>
                    <a:pt x="748" y="15072"/>
                    <a:pt x="662" y="15254"/>
                  </a:cubicBezTo>
                  <a:cubicBezTo>
                    <a:pt x="620" y="15382"/>
                    <a:pt x="534" y="15520"/>
                    <a:pt x="577" y="15648"/>
                  </a:cubicBezTo>
                  <a:cubicBezTo>
                    <a:pt x="638" y="15797"/>
                    <a:pt x="803" y="15845"/>
                    <a:pt x="983" y="15845"/>
                  </a:cubicBezTo>
                  <a:cubicBezTo>
                    <a:pt x="1177" y="15845"/>
                    <a:pt x="1389" y="15789"/>
                    <a:pt x="1505" y="15744"/>
                  </a:cubicBezTo>
                  <a:cubicBezTo>
                    <a:pt x="3062" y="15339"/>
                    <a:pt x="3948" y="13963"/>
                    <a:pt x="4663" y="12629"/>
                  </a:cubicBezTo>
                  <a:lnTo>
                    <a:pt x="4663" y="12629"/>
                  </a:lnTo>
                  <a:cubicBezTo>
                    <a:pt x="4311" y="13963"/>
                    <a:pt x="4087" y="15296"/>
                    <a:pt x="4044" y="16672"/>
                  </a:cubicBezTo>
                  <a:cubicBezTo>
                    <a:pt x="4044" y="16672"/>
                    <a:pt x="4001" y="16672"/>
                    <a:pt x="4001" y="16715"/>
                  </a:cubicBezTo>
                  <a:cubicBezTo>
                    <a:pt x="3905" y="17248"/>
                    <a:pt x="3681" y="17782"/>
                    <a:pt x="3415" y="18273"/>
                  </a:cubicBezTo>
                  <a:cubicBezTo>
                    <a:pt x="3201" y="18678"/>
                    <a:pt x="3020" y="19115"/>
                    <a:pt x="2838" y="19606"/>
                  </a:cubicBezTo>
                  <a:cubicBezTo>
                    <a:pt x="2710" y="20054"/>
                    <a:pt x="2614" y="20545"/>
                    <a:pt x="2529" y="21025"/>
                  </a:cubicBezTo>
                  <a:cubicBezTo>
                    <a:pt x="2444" y="21473"/>
                    <a:pt x="2401" y="21921"/>
                    <a:pt x="2529" y="22358"/>
                  </a:cubicBezTo>
                  <a:cubicBezTo>
                    <a:pt x="2614" y="22806"/>
                    <a:pt x="2753" y="23297"/>
                    <a:pt x="2881" y="23745"/>
                  </a:cubicBezTo>
                  <a:cubicBezTo>
                    <a:pt x="2914" y="23798"/>
                    <a:pt x="2976" y="23834"/>
                    <a:pt x="3028" y="23834"/>
                  </a:cubicBezTo>
                  <a:cubicBezTo>
                    <a:pt x="3060" y="23834"/>
                    <a:pt x="3089" y="23820"/>
                    <a:pt x="3105" y="23788"/>
                  </a:cubicBezTo>
                  <a:cubicBezTo>
                    <a:pt x="3415" y="23382"/>
                    <a:pt x="3681" y="22945"/>
                    <a:pt x="3905" y="22497"/>
                  </a:cubicBezTo>
                  <a:cubicBezTo>
                    <a:pt x="4268" y="21697"/>
                    <a:pt x="4481" y="20811"/>
                    <a:pt x="4535" y="19873"/>
                  </a:cubicBezTo>
                  <a:cubicBezTo>
                    <a:pt x="4535" y="18891"/>
                    <a:pt x="4396" y="17920"/>
                    <a:pt x="4268" y="16939"/>
                  </a:cubicBezTo>
                  <a:cubicBezTo>
                    <a:pt x="4311" y="15648"/>
                    <a:pt x="4481" y="14358"/>
                    <a:pt x="4801" y="13120"/>
                  </a:cubicBezTo>
                  <a:cubicBezTo>
                    <a:pt x="4844" y="12939"/>
                    <a:pt x="4887" y="12757"/>
                    <a:pt x="4929" y="12587"/>
                  </a:cubicBezTo>
                  <a:cubicBezTo>
                    <a:pt x="5068" y="13430"/>
                    <a:pt x="5196" y="14230"/>
                    <a:pt x="5548" y="14987"/>
                  </a:cubicBezTo>
                  <a:cubicBezTo>
                    <a:pt x="5911" y="15744"/>
                    <a:pt x="6444" y="16406"/>
                    <a:pt x="7201" y="16758"/>
                  </a:cubicBezTo>
                  <a:cubicBezTo>
                    <a:pt x="7306" y="16836"/>
                    <a:pt x="7447" y="16908"/>
                    <a:pt x="7564" y="16908"/>
                  </a:cubicBezTo>
                  <a:cubicBezTo>
                    <a:pt x="7591" y="16908"/>
                    <a:pt x="7616" y="16904"/>
                    <a:pt x="7639" y="16896"/>
                  </a:cubicBezTo>
                  <a:cubicBezTo>
                    <a:pt x="7820" y="16854"/>
                    <a:pt x="7863" y="16715"/>
                    <a:pt x="7863" y="16544"/>
                  </a:cubicBezTo>
                  <a:cubicBezTo>
                    <a:pt x="7820" y="16182"/>
                    <a:pt x="7735" y="15830"/>
                    <a:pt x="7639" y="15478"/>
                  </a:cubicBezTo>
                  <a:cubicBezTo>
                    <a:pt x="7244" y="14091"/>
                    <a:pt x="6305" y="12853"/>
                    <a:pt x="5068" y="12053"/>
                  </a:cubicBezTo>
                  <a:cubicBezTo>
                    <a:pt x="5335" y="11253"/>
                    <a:pt x="5601" y="10496"/>
                    <a:pt x="5868" y="9696"/>
                  </a:cubicBezTo>
                  <a:cubicBezTo>
                    <a:pt x="6039" y="9248"/>
                    <a:pt x="6220" y="8811"/>
                    <a:pt x="6401" y="8405"/>
                  </a:cubicBezTo>
                  <a:cubicBezTo>
                    <a:pt x="6444" y="8853"/>
                    <a:pt x="6572" y="9291"/>
                    <a:pt x="6753" y="9739"/>
                  </a:cubicBezTo>
                  <a:cubicBezTo>
                    <a:pt x="6935" y="10272"/>
                    <a:pt x="7148" y="10763"/>
                    <a:pt x="7415" y="11253"/>
                  </a:cubicBezTo>
                  <a:cubicBezTo>
                    <a:pt x="7682" y="11691"/>
                    <a:pt x="7948" y="12096"/>
                    <a:pt x="8268" y="12491"/>
                  </a:cubicBezTo>
                  <a:cubicBezTo>
                    <a:pt x="8620" y="12896"/>
                    <a:pt x="8930" y="13291"/>
                    <a:pt x="9378" y="13654"/>
                  </a:cubicBezTo>
                  <a:cubicBezTo>
                    <a:pt x="9505" y="13749"/>
                    <a:pt x="9933" y="14122"/>
                    <a:pt x="10218" y="14122"/>
                  </a:cubicBezTo>
                  <a:cubicBezTo>
                    <a:pt x="10317" y="14122"/>
                    <a:pt x="10398" y="14078"/>
                    <a:pt x="10444" y="13963"/>
                  </a:cubicBezTo>
                  <a:cubicBezTo>
                    <a:pt x="10487" y="13878"/>
                    <a:pt x="10487" y="13739"/>
                    <a:pt x="10444" y="13654"/>
                  </a:cubicBezTo>
                  <a:lnTo>
                    <a:pt x="10444" y="13291"/>
                  </a:lnTo>
                  <a:cubicBezTo>
                    <a:pt x="10402" y="13077"/>
                    <a:pt x="10348" y="12853"/>
                    <a:pt x="10306" y="12629"/>
                  </a:cubicBezTo>
                  <a:cubicBezTo>
                    <a:pt x="9772" y="10624"/>
                    <a:pt x="8172" y="9205"/>
                    <a:pt x="6711" y="7872"/>
                  </a:cubicBezTo>
                  <a:cubicBezTo>
                    <a:pt x="6668" y="7872"/>
                    <a:pt x="6668" y="7872"/>
                    <a:pt x="6668" y="7829"/>
                  </a:cubicBezTo>
                  <a:cubicBezTo>
                    <a:pt x="6881" y="7296"/>
                    <a:pt x="7105" y="6805"/>
                    <a:pt x="7372" y="6272"/>
                  </a:cubicBezTo>
                  <a:cubicBezTo>
                    <a:pt x="7682" y="5653"/>
                    <a:pt x="8044" y="5024"/>
                    <a:pt x="8396" y="4405"/>
                  </a:cubicBezTo>
                  <a:cubicBezTo>
                    <a:pt x="8439" y="4896"/>
                    <a:pt x="8482" y="5344"/>
                    <a:pt x="8578" y="5824"/>
                  </a:cubicBezTo>
                  <a:cubicBezTo>
                    <a:pt x="8748" y="6805"/>
                    <a:pt x="9068" y="7786"/>
                    <a:pt x="9506" y="8672"/>
                  </a:cubicBezTo>
                  <a:cubicBezTo>
                    <a:pt x="9730" y="9163"/>
                    <a:pt x="9996" y="9611"/>
                    <a:pt x="10263" y="10005"/>
                  </a:cubicBezTo>
                  <a:cubicBezTo>
                    <a:pt x="10572" y="10453"/>
                    <a:pt x="10882" y="10891"/>
                    <a:pt x="11330" y="11211"/>
                  </a:cubicBezTo>
                  <a:cubicBezTo>
                    <a:pt x="11352" y="11222"/>
                    <a:pt x="11375" y="11227"/>
                    <a:pt x="11397" y="11227"/>
                  </a:cubicBezTo>
                  <a:cubicBezTo>
                    <a:pt x="11459" y="11227"/>
                    <a:pt x="11511" y="11185"/>
                    <a:pt x="11511" y="11115"/>
                  </a:cubicBezTo>
                  <a:cubicBezTo>
                    <a:pt x="11554" y="10581"/>
                    <a:pt x="11554" y="10005"/>
                    <a:pt x="11511" y="9472"/>
                  </a:cubicBezTo>
                  <a:cubicBezTo>
                    <a:pt x="11372" y="8544"/>
                    <a:pt x="11063" y="7605"/>
                    <a:pt x="10530" y="6805"/>
                  </a:cubicBezTo>
                  <a:cubicBezTo>
                    <a:pt x="9954" y="5877"/>
                    <a:pt x="9154" y="5120"/>
                    <a:pt x="8620" y="4181"/>
                  </a:cubicBezTo>
                  <a:lnTo>
                    <a:pt x="8620" y="4096"/>
                  </a:lnTo>
                  <a:cubicBezTo>
                    <a:pt x="9420" y="2890"/>
                    <a:pt x="10402" y="1823"/>
                    <a:pt x="11554" y="1023"/>
                  </a:cubicBezTo>
                  <a:lnTo>
                    <a:pt x="11554" y="1023"/>
                  </a:lnTo>
                  <a:cubicBezTo>
                    <a:pt x="11511" y="2314"/>
                    <a:pt x="11682" y="3562"/>
                    <a:pt x="12045" y="4810"/>
                  </a:cubicBezTo>
                  <a:cubicBezTo>
                    <a:pt x="12354" y="5920"/>
                    <a:pt x="12887" y="7029"/>
                    <a:pt x="13549" y="8010"/>
                  </a:cubicBezTo>
                  <a:cubicBezTo>
                    <a:pt x="13687" y="8224"/>
                    <a:pt x="13869" y="8491"/>
                    <a:pt x="14039" y="8715"/>
                  </a:cubicBezTo>
                  <a:cubicBezTo>
                    <a:pt x="14263" y="8939"/>
                    <a:pt x="14487" y="9248"/>
                    <a:pt x="14711" y="9429"/>
                  </a:cubicBezTo>
                  <a:cubicBezTo>
                    <a:pt x="14814" y="9506"/>
                    <a:pt x="15002" y="9618"/>
                    <a:pt x="15145" y="9618"/>
                  </a:cubicBezTo>
                  <a:cubicBezTo>
                    <a:pt x="15239" y="9618"/>
                    <a:pt x="15313" y="9569"/>
                    <a:pt x="15330" y="9429"/>
                  </a:cubicBezTo>
                  <a:cubicBezTo>
                    <a:pt x="15330" y="9120"/>
                    <a:pt x="15330" y="8757"/>
                    <a:pt x="15287" y="8448"/>
                  </a:cubicBezTo>
                  <a:cubicBezTo>
                    <a:pt x="15202" y="7114"/>
                    <a:pt x="14711" y="5877"/>
                    <a:pt x="14082" y="4714"/>
                  </a:cubicBezTo>
                  <a:cubicBezTo>
                    <a:pt x="13773" y="4096"/>
                    <a:pt x="13421" y="3477"/>
                    <a:pt x="13015" y="2890"/>
                  </a:cubicBezTo>
                  <a:cubicBezTo>
                    <a:pt x="12621" y="2271"/>
                    <a:pt x="12130" y="1695"/>
                    <a:pt x="11863" y="1023"/>
                  </a:cubicBezTo>
                  <a:lnTo>
                    <a:pt x="11820" y="981"/>
                  </a:lnTo>
                  <a:lnTo>
                    <a:pt x="11820" y="853"/>
                  </a:lnTo>
                  <a:cubicBezTo>
                    <a:pt x="11863" y="810"/>
                    <a:pt x="11949" y="757"/>
                    <a:pt x="12045" y="714"/>
                  </a:cubicBezTo>
                  <a:cubicBezTo>
                    <a:pt x="12130" y="671"/>
                    <a:pt x="12045" y="490"/>
                    <a:pt x="11949" y="490"/>
                  </a:cubicBezTo>
                  <a:cubicBezTo>
                    <a:pt x="11906" y="490"/>
                    <a:pt x="11863" y="490"/>
                    <a:pt x="11863" y="543"/>
                  </a:cubicBezTo>
                  <a:cubicBezTo>
                    <a:pt x="11820" y="543"/>
                    <a:pt x="11778" y="586"/>
                    <a:pt x="11735" y="586"/>
                  </a:cubicBezTo>
                  <a:lnTo>
                    <a:pt x="11639" y="586"/>
                  </a:lnTo>
                  <a:cubicBezTo>
                    <a:pt x="10839" y="586"/>
                    <a:pt x="10039" y="362"/>
                    <a:pt x="9282" y="223"/>
                  </a:cubicBezTo>
                  <a:cubicBezTo>
                    <a:pt x="8482" y="138"/>
                    <a:pt x="7682" y="10"/>
                    <a:pt x="6881" y="10"/>
                  </a:cubicBezTo>
                  <a:cubicBezTo>
                    <a:pt x="6739" y="4"/>
                    <a:pt x="6595" y="1"/>
                    <a:pt x="6451" y="1"/>
                  </a:cubicBezTo>
                  <a:close/>
                </a:path>
              </a:pathLst>
            </a:custGeom>
            <a:solidFill>
              <a:srgbClr val="17A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2"/>
            <p:cNvSpPr/>
            <p:nvPr/>
          </p:nvSpPr>
          <p:spPr>
            <a:xfrm rot="-2700000">
              <a:off x="-1863720" y="1184624"/>
              <a:ext cx="688819" cy="82694"/>
            </a:xfrm>
            <a:custGeom>
              <a:avLst/>
              <a:gdLst/>
              <a:ahLst/>
              <a:cxnLst/>
              <a:rect l="l" t="t" r="r" b="b"/>
              <a:pathLst>
                <a:path w="8588" h="1031" extrusionOk="0">
                  <a:moveTo>
                    <a:pt x="8492" y="1"/>
                  </a:moveTo>
                  <a:cubicBezTo>
                    <a:pt x="8492" y="43"/>
                    <a:pt x="8449" y="43"/>
                    <a:pt x="8449" y="43"/>
                  </a:cubicBezTo>
                  <a:cubicBezTo>
                    <a:pt x="7873" y="129"/>
                    <a:pt x="7297" y="182"/>
                    <a:pt x="6764" y="225"/>
                  </a:cubicBezTo>
                  <a:cubicBezTo>
                    <a:pt x="6188" y="267"/>
                    <a:pt x="5601" y="267"/>
                    <a:pt x="5068" y="310"/>
                  </a:cubicBezTo>
                  <a:cubicBezTo>
                    <a:pt x="3958" y="395"/>
                    <a:pt x="2806" y="449"/>
                    <a:pt x="1697" y="449"/>
                  </a:cubicBezTo>
                  <a:cubicBezTo>
                    <a:pt x="1565" y="459"/>
                    <a:pt x="1431" y="464"/>
                    <a:pt x="1295" y="464"/>
                  </a:cubicBezTo>
                  <a:cubicBezTo>
                    <a:pt x="879" y="464"/>
                    <a:pt x="443" y="415"/>
                    <a:pt x="0" y="310"/>
                  </a:cubicBezTo>
                  <a:lnTo>
                    <a:pt x="0" y="310"/>
                  </a:lnTo>
                  <a:cubicBezTo>
                    <a:pt x="139" y="395"/>
                    <a:pt x="406" y="491"/>
                    <a:pt x="491" y="534"/>
                  </a:cubicBezTo>
                  <a:cubicBezTo>
                    <a:pt x="630" y="577"/>
                    <a:pt x="758" y="619"/>
                    <a:pt x="939" y="662"/>
                  </a:cubicBezTo>
                  <a:cubicBezTo>
                    <a:pt x="1249" y="758"/>
                    <a:pt x="1515" y="801"/>
                    <a:pt x="1825" y="843"/>
                  </a:cubicBezTo>
                  <a:cubicBezTo>
                    <a:pt x="2401" y="982"/>
                    <a:pt x="3030" y="1025"/>
                    <a:pt x="3649" y="1025"/>
                  </a:cubicBezTo>
                  <a:cubicBezTo>
                    <a:pt x="3765" y="1029"/>
                    <a:pt x="3881" y="1031"/>
                    <a:pt x="3998" y="1031"/>
                  </a:cubicBezTo>
                  <a:cubicBezTo>
                    <a:pt x="5092" y="1031"/>
                    <a:pt x="6204" y="852"/>
                    <a:pt x="7254" y="534"/>
                  </a:cubicBezTo>
                  <a:cubicBezTo>
                    <a:pt x="7692" y="395"/>
                    <a:pt x="8140" y="225"/>
                    <a:pt x="858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2"/>
            <p:cNvSpPr/>
            <p:nvPr/>
          </p:nvSpPr>
          <p:spPr>
            <a:xfrm rot="-2700000">
              <a:off x="-1083907" y="1185888"/>
              <a:ext cx="210544" cy="485173"/>
            </a:xfrm>
            <a:custGeom>
              <a:avLst/>
              <a:gdLst/>
              <a:ahLst/>
              <a:cxnLst/>
              <a:rect l="l" t="t" r="r" b="b"/>
              <a:pathLst>
                <a:path w="2625" h="6049" extrusionOk="0">
                  <a:moveTo>
                    <a:pt x="1" y="1"/>
                  </a:moveTo>
                  <a:lnTo>
                    <a:pt x="1" y="1"/>
                  </a:lnTo>
                  <a:cubicBezTo>
                    <a:pt x="171" y="1686"/>
                    <a:pt x="705" y="3339"/>
                    <a:pt x="1601" y="4801"/>
                  </a:cubicBezTo>
                  <a:cubicBezTo>
                    <a:pt x="1910" y="5249"/>
                    <a:pt x="2177" y="5740"/>
                    <a:pt x="2625" y="6049"/>
                  </a:cubicBezTo>
                  <a:lnTo>
                    <a:pt x="2625" y="5953"/>
                  </a:lnTo>
                  <a:cubicBezTo>
                    <a:pt x="2177" y="5249"/>
                    <a:pt x="1867" y="4492"/>
                    <a:pt x="1601" y="3691"/>
                  </a:cubicBezTo>
                  <a:cubicBezTo>
                    <a:pt x="1291" y="2891"/>
                    <a:pt x="1025" y="2006"/>
                    <a:pt x="662" y="1206"/>
                  </a:cubicBezTo>
                  <a:cubicBezTo>
                    <a:pt x="577" y="982"/>
                    <a:pt x="438" y="758"/>
                    <a:pt x="353" y="534"/>
                  </a:cubicBezTo>
                  <a:cubicBezTo>
                    <a:pt x="225" y="353"/>
                    <a:pt x="129" y="182"/>
                    <a:pt x="1"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2"/>
            <p:cNvSpPr/>
            <p:nvPr/>
          </p:nvSpPr>
          <p:spPr>
            <a:xfrm rot="-2700000">
              <a:off x="-1191410" y="2065132"/>
              <a:ext cx="296125" cy="252492"/>
            </a:xfrm>
            <a:custGeom>
              <a:avLst/>
              <a:gdLst/>
              <a:ahLst/>
              <a:cxnLst/>
              <a:rect l="l" t="t" r="r" b="b"/>
              <a:pathLst>
                <a:path w="3692" h="3148" extrusionOk="0">
                  <a:moveTo>
                    <a:pt x="3692" y="0"/>
                  </a:moveTo>
                  <a:cubicBezTo>
                    <a:pt x="3564" y="86"/>
                    <a:pt x="3468" y="171"/>
                    <a:pt x="3340" y="267"/>
                  </a:cubicBezTo>
                  <a:cubicBezTo>
                    <a:pt x="3254" y="352"/>
                    <a:pt x="3116" y="480"/>
                    <a:pt x="3030" y="619"/>
                  </a:cubicBezTo>
                  <a:cubicBezTo>
                    <a:pt x="2806" y="843"/>
                    <a:pt x="2582" y="1110"/>
                    <a:pt x="2358" y="1334"/>
                  </a:cubicBezTo>
                  <a:cubicBezTo>
                    <a:pt x="1921" y="1814"/>
                    <a:pt x="1430" y="2219"/>
                    <a:pt x="939" y="2614"/>
                  </a:cubicBezTo>
                  <a:cubicBezTo>
                    <a:pt x="630" y="2795"/>
                    <a:pt x="321" y="2977"/>
                    <a:pt x="1" y="3147"/>
                  </a:cubicBezTo>
                  <a:lnTo>
                    <a:pt x="97" y="3147"/>
                  </a:lnTo>
                  <a:cubicBezTo>
                    <a:pt x="267" y="3147"/>
                    <a:pt x="449" y="3147"/>
                    <a:pt x="630" y="3105"/>
                  </a:cubicBezTo>
                  <a:cubicBezTo>
                    <a:pt x="1249" y="2934"/>
                    <a:pt x="1825" y="2529"/>
                    <a:pt x="2273" y="2081"/>
                  </a:cubicBezTo>
                  <a:cubicBezTo>
                    <a:pt x="2849" y="1462"/>
                    <a:pt x="3297" y="704"/>
                    <a:pt x="3692"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2"/>
            <p:cNvSpPr/>
            <p:nvPr/>
          </p:nvSpPr>
          <p:spPr>
            <a:xfrm rot="-2700000">
              <a:off x="-1063695" y="1197502"/>
              <a:ext cx="192577" cy="449240"/>
            </a:xfrm>
            <a:custGeom>
              <a:avLst/>
              <a:gdLst/>
              <a:ahLst/>
              <a:cxnLst/>
              <a:rect l="l" t="t" r="r" b="b"/>
              <a:pathLst>
                <a:path w="2401" h="5601" extrusionOk="0">
                  <a:moveTo>
                    <a:pt x="0" y="0"/>
                  </a:moveTo>
                  <a:lnTo>
                    <a:pt x="0" y="0"/>
                  </a:lnTo>
                  <a:cubicBezTo>
                    <a:pt x="10" y="13"/>
                    <a:pt x="20" y="26"/>
                    <a:pt x="29" y="39"/>
                  </a:cubicBezTo>
                  <a:lnTo>
                    <a:pt x="29" y="39"/>
                  </a:lnTo>
                  <a:cubicBezTo>
                    <a:pt x="22" y="26"/>
                    <a:pt x="13" y="13"/>
                    <a:pt x="0" y="0"/>
                  </a:cubicBezTo>
                  <a:close/>
                  <a:moveTo>
                    <a:pt x="29" y="39"/>
                  </a:moveTo>
                  <a:cubicBezTo>
                    <a:pt x="47" y="70"/>
                    <a:pt x="56" y="102"/>
                    <a:pt x="86" y="139"/>
                  </a:cubicBezTo>
                  <a:cubicBezTo>
                    <a:pt x="171" y="352"/>
                    <a:pt x="310" y="534"/>
                    <a:pt x="395" y="715"/>
                  </a:cubicBezTo>
                  <a:cubicBezTo>
                    <a:pt x="576" y="1110"/>
                    <a:pt x="704" y="1558"/>
                    <a:pt x="886" y="1952"/>
                  </a:cubicBezTo>
                  <a:cubicBezTo>
                    <a:pt x="1152" y="2806"/>
                    <a:pt x="1419" y="3649"/>
                    <a:pt x="1771" y="4449"/>
                  </a:cubicBezTo>
                  <a:cubicBezTo>
                    <a:pt x="1952" y="4843"/>
                    <a:pt x="2134" y="5249"/>
                    <a:pt x="2358" y="5601"/>
                  </a:cubicBezTo>
                  <a:cubicBezTo>
                    <a:pt x="2400" y="4801"/>
                    <a:pt x="2304" y="3958"/>
                    <a:pt x="2038" y="3158"/>
                  </a:cubicBezTo>
                  <a:cubicBezTo>
                    <a:pt x="1867" y="2710"/>
                    <a:pt x="1686" y="2315"/>
                    <a:pt x="1462" y="1910"/>
                  </a:cubicBezTo>
                  <a:cubicBezTo>
                    <a:pt x="1152" y="1472"/>
                    <a:pt x="843" y="1067"/>
                    <a:pt x="491" y="619"/>
                  </a:cubicBezTo>
                  <a:cubicBezTo>
                    <a:pt x="320" y="458"/>
                    <a:pt x="187" y="250"/>
                    <a:pt x="29" y="39"/>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2"/>
            <p:cNvSpPr/>
            <p:nvPr/>
          </p:nvSpPr>
          <p:spPr>
            <a:xfrm rot="-2700000">
              <a:off x="-670243" y="2255399"/>
              <a:ext cx="95928" cy="481804"/>
            </a:xfrm>
            <a:custGeom>
              <a:avLst/>
              <a:gdLst/>
              <a:ahLst/>
              <a:cxnLst/>
              <a:rect l="l" t="t" r="r" b="b"/>
              <a:pathLst>
                <a:path w="1196" h="6007" extrusionOk="0">
                  <a:moveTo>
                    <a:pt x="982" y="0"/>
                  </a:moveTo>
                  <a:cubicBezTo>
                    <a:pt x="886" y="182"/>
                    <a:pt x="844" y="363"/>
                    <a:pt x="758" y="576"/>
                  </a:cubicBezTo>
                  <a:cubicBezTo>
                    <a:pt x="716" y="758"/>
                    <a:pt x="662" y="939"/>
                    <a:pt x="620" y="1163"/>
                  </a:cubicBezTo>
                  <a:cubicBezTo>
                    <a:pt x="492" y="1558"/>
                    <a:pt x="449" y="1963"/>
                    <a:pt x="396" y="2358"/>
                  </a:cubicBezTo>
                  <a:cubicBezTo>
                    <a:pt x="310" y="3158"/>
                    <a:pt x="268" y="4001"/>
                    <a:pt x="182" y="4843"/>
                  </a:cubicBezTo>
                  <a:cubicBezTo>
                    <a:pt x="129" y="5206"/>
                    <a:pt x="86" y="5601"/>
                    <a:pt x="1" y="6006"/>
                  </a:cubicBezTo>
                  <a:cubicBezTo>
                    <a:pt x="449" y="5334"/>
                    <a:pt x="801" y="4630"/>
                    <a:pt x="982" y="3873"/>
                  </a:cubicBezTo>
                  <a:cubicBezTo>
                    <a:pt x="1196" y="2977"/>
                    <a:pt x="1196" y="2091"/>
                    <a:pt x="1110" y="1163"/>
                  </a:cubicBezTo>
                  <a:cubicBezTo>
                    <a:pt x="1068" y="800"/>
                    <a:pt x="1025" y="406"/>
                    <a:pt x="982"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2"/>
            <p:cNvSpPr/>
            <p:nvPr/>
          </p:nvSpPr>
          <p:spPr>
            <a:xfrm rot="-2700000">
              <a:off x="-1196077" y="2062190"/>
              <a:ext cx="292756" cy="260192"/>
            </a:xfrm>
            <a:custGeom>
              <a:avLst/>
              <a:gdLst/>
              <a:ahLst/>
              <a:cxnLst/>
              <a:rect l="l" t="t" r="r" b="b"/>
              <a:pathLst>
                <a:path w="3650" h="3244" extrusionOk="0">
                  <a:moveTo>
                    <a:pt x="3649" y="0"/>
                  </a:moveTo>
                  <a:lnTo>
                    <a:pt x="3649" y="0"/>
                  </a:lnTo>
                  <a:cubicBezTo>
                    <a:pt x="2497" y="406"/>
                    <a:pt x="1430" y="1110"/>
                    <a:pt x="716" y="2049"/>
                  </a:cubicBezTo>
                  <a:cubicBezTo>
                    <a:pt x="492" y="2315"/>
                    <a:pt x="310" y="2625"/>
                    <a:pt x="140" y="2891"/>
                  </a:cubicBezTo>
                  <a:cubicBezTo>
                    <a:pt x="97" y="2977"/>
                    <a:pt x="97" y="3073"/>
                    <a:pt x="44" y="3115"/>
                  </a:cubicBezTo>
                  <a:cubicBezTo>
                    <a:pt x="1" y="3201"/>
                    <a:pt x="1" y="3201"/>
                    <a:pt x="44" y="3243"/>
                  </a:cubicBezTo>
                  <a:cubicBezTo>
                    <a:pt x="577" y="2934"/>
                    <a:pt x="1110" y="2539"/>
                    <a:pt x="1601" y="2134"/>
                  </a:cubicBezTo>
                  <a:cubicBezTo>
                    <a:pt x="1868" y="1910"/>
                    <a:pt x="2092" y="1697"/>
                    <a:pt x="2316" y="1430"/>
                  </a:cubicBezTo>
                  <a:cubicBezTo>
                    <a:pt x="2540" y="1206"/>
                    <a:pt x="2711" y="939"/>
                    <a:pt x="2935" y="715"/>
                  </a:cubicBezTo>
                  <a:cubicBezTo>
                    <a:pt x="3073" y="576"/>
                    <a:pt x="3201" y="448"/>
                    <a:pt x="3297" y="310"/>
                  </a:cubicBezTo>
                  <a:cubicBezTo>
                    <a:pt x="3425" y="224"/>
                    <a:pt x="3511" y="96"/>
                    <a:pt x="3649"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2"/>
            <p:cNvSpPr/>
            <p:nvPr/>
          </p:nvSpPr>
          <p:spPr>
            <a:xfrm rot="-2700000">
              <a:off x="-1698240" y="1580420"/>
              <a:ext cx="480922" cy="100179"/>
            </a:xfrm>
            <a:custGeom>
              <a:avLst/>
              <a:gdLst/>
              <a:ahLst/>
              <a:cxnLst/>
              <a:rect l="l" t="t" r="r" b="b"/>
              <a:pathLst>
                <a:path w="5996" h="1249" extrusionOk="0">
                  <a:moveTo>
                    <a:pt x="3777" y="1"/>
                  </a:moveTo>
                  <a:cubicBezTo>
                    <a:pt x="2849" y="1"/>
                    <a:pt x="1910" y="182"/>
                    <a:pt x="1024" y="577"/>
                  </a:cubicBezTo>
                  <a:cubicBezTo>
                    <a:pt x="662" y="758"/>
                    <a:pt x="310" y="982"/>
                    <a:pt x="0" y="1249"/>
                  </a:cubicBezTo>
                  <a:cubicBezTo>
                    <a:pt x="800" y="1196"/>
                    <a:pt x="1600" y="1068"/>
                    <a:pt x="2401" y="886"/>
                  </a:cubicBezTo>
                  <a:cubicBezTo>
                    <a:pt x="3243" y="662"/>
                    <a:pt x="4086" y="396"/>
                    <a:pt x="4982" y="268"/>
                  </a:cubicBezTo>
                  <a:cubicBezTo>
                    <a:pt x="5195" y="225"/>
                    <a:pt x="5462" y="182"/>
                    <a:pt x="5686" y="182"/>
                  </a:cubicBezTo>
                  <a:lnTo>
                    <a:pt x="5995" y="182"/>
                  </a:lnTo>
                  <a:cubicBezTo>
                    <a:pt x="5249" y="86"/>
                    <a:pt x="4491" y="1"/>
                    <a:pt x="3777"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2"/>
            <p:cNvSpPr/>
            <p:nvPr/>
          </p:nvSpPr>
          <p:spPr>
            <a:xfrm rot="-2700000">
              <a:off x="-899779" y="1847123"/>
              <a:ext cx="192658" cy="334624"/>
            </a:xfrm>
            <a:custGeom>
              <a:avLst/>
              <a:gdLst/>
              <a:ahLst/>
              <a:cxnLst/>
              <a:rect l="l" t="t" r="r" b="b"/>
              <a:pathLst>
                <a:path w="2402" h="4172" extrusionOk="0">
                  <a:moveTo>
                    <a:pt x="1" y="0"/>
                  </a:moveTo>
                  <a:cubicBezTo>
                    <a:pt x="214" y="1376"/>
                    <a:pt x="481" y="2891"/>
                    <a:pt x="1686" y="3819"/>
                  </a:cubicBezTo>
                  <a:cubicBezTo>
                    <a:pt x="1814" y="3904"/>
                    <a:pt x="1953" y="4000"/>
                    <a:pt x="2134" y="4086"/>
                  </a:cubicBezTo>
                  <a:cubicBezTo>
                    <a:pt x="2220" y="4128"/>
                    <a:pt x="2262" y="4171"/>
                    <a:pt x="2348" y="4171"/>
                  </a:cubicBezTo>
                  <a:lnTo>
                    <a:pt x="2401" y="4171"/>
                  </a:lnTo>
                  <a:cubicBezTo>
                    <a:pt x="1953" y="3734"/>
                    <a:pt x="1601" y="3200"/>
                    <a:pt x="1238" y="2667"/>
                  </a:cubicBezTo>
                  <a:cubicBezTo>
                    <a:pt x="1110" y="2358"/>
                    <a:pt x="929" y="2091"/>
                    <a:pt x="801" y="1771"/>
                  </a:cubicBezTo>
                  <a:cubicBezTo>
                    <a:pt x="662" y="1504"/>
                    <a:pt x="577" y="1195"/>
                    <a:pt x="438" y="885"/>
                  </a:cubicBezTo>
                  <a:cubicBezTo>
                    <a:pt x="353" y="704"/>
                    <a:pt x="310" y="576"/>
                    <a:pt x="214" y="395"/>
                  </a:cubicBezTo>
                  <a:cubicBezTo>
                    <a:pt x="129" y="267"/>
                    <a:pt x="44" y="128"/>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2"/>
            <p:cNvSpPr/>
            <p:nvPr/>
          </p:nvSpPr>
          <p:spPr>
            <a:xfrm rot="-2700000">
              <a:off x="-671423" y="2344065"/>
              <a:ext cx="85581" cy="417558"/>
            </a:xfrm>
            <a:custGeom>
              <a:avLst/>
              <a:gdLst/>
              <a:ahLst/>
              <a:cxnLst/>
              <a:rect l="l" t="t" r="r" b="b"/>
              <a:pathLst>
                <a:path w="1067" h="5206" extrusionOk="0">
                  <a:moveTo>
                    <a:pt x="1067" y="0"/>
                  </a:moveTo>
                  <a:lnTo>
                    <a:pt x="1067" y="0"/>
                  </a:lnTo>
                  <a:cubicBezTo>
                    <a:pt x="886" y="363"/>
                    <a:pt x="715" y="758"/>
                    <a:pt x="576" y="1120"/>
                  </a:cubicBezTo>
                  <a:cubicBezTo>
                    <a:pt x="405" y="1558"/>
                    <a:pt x="267" y="2048"/>
                    <a:pt x="181" y="2539"/>
                  </a:cubicBezTo>
                  <a:cubicBezTo>
                    <a:pt x="85" y="2987"/>
                    <a:pt x="0" y="3424"/>
                    <a:pt x="85" y="3872"/>
                  </a:cubicBezTo>
                  <a:cubicBezTo>
                    <a:pt x="139" y="4320"/>
                    <a:pt x="267" y="4758"/>
                    <a:pt x="448" y="5206"/>
                  </a:cubicBezTo>
                  <a:cubicBezTo>
                    <a:pt x="491" y="4854"/>
                    <a:pt x="576" y="4491"/>
                    <a:pt x="576" y="4139"/>
                  </a:cubicBezTo>
                  <a:cubicBezTo>
                    <a:pt x="672" y="3691"/>
                    <a:pt x="672" y="3296"/>
                    <a:pt x="715" y="2848"/>
                  </a:cubicBezTo>
                  <a:cubicBezTo>
                    <a:pt x="758" y="2048"/>
                    <a:pt x="800" y="1206"/>
                    <a:pt x="982" y="406"/>
                  </a:cubicBezTo>
                  <a:cubicBezTo>
                    <a:pt x="1024" y="267"/>
                    <a:pt x="1024" y="139"/>
                    <a:pt x="1067"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2"/>
            <p:cNvSpPr/>
            <p:nvPr/>
          </p:nvSpPr>
          <p:spPr>
            <a:xfrm rot="-2700000">
              <a:off x="-1499174" y="1777828"/>
              <a:ext cx="470655" cy="260192"/>
            </a:xfrm>
            <a:custGeom>
              <a:avLst/>
              <a:gdLst/>
              <a:ahLst/>
              <a:cxnLst/>
              <a:rect l="l" t="t" r="r" b="b"/>
              <a:pathLst>
                <a:path w="5868" h="3244" extrusionOk="0">
                  <a:moveTo>
                    <a:pt x="5867" y="0"/>
                  </a:moveTo>
                  <a:lnTo>
                    <a:pt x="5867" y="0"/>
                  </a:lnTo>
                  <a:cubicBezTo>
                    <a:pt x="4139" y="395"/>
                    <a:pt x="2315" y="843"/>
                    <a:pt x="939" y="2038"/>
                  </a:cubicBezTo>
                  <a:cubicBezTo>
                    <a:pt x="630" y="2358"/>
                    <a:pt x="320" y="2710"/>
                    <a:pt x="96" y="3062"/>
                  </a:cubicBezTo>
                  <a:cubicBezTo>
                    <a:pt x="54" y="3105"/>
                    <a:pt x="0" y="3201"/>
                    <a:pt x="0" y="3201"/>
                  </a:cubicBezTo>
                  <a:lnTo>
                    <a:pt x="0" y="3243"/>
                  </a:lnTo>
                  <a:cubicBezTo>
                    <a:pt x="406" y="3158"/>
                    <a:pt x="800" y="3062"/>
                    <a:pt x="1206" y="2891"/>
                  </a:cubicBezTo>
                  <a:cubicBezTo>
                    <a:pt x="1600" y="2710"/>
                    <a:pt x="2006" y="2486"/>
                    <a:pt x="2400" y="2219"/>
                  </a:cubicBezTo>
                  <a:cubicBezTo>
                    <a:pt x="2763" y="1910"/>
                    <a:pt x="3115" y="1601"/>
                    <a:pt x="3521" y="1377"/>
                  </a:cubicBezTo>
                  <a:cubicBezTo>
                    <a:pt x="3915" y="1110"/>
                    <a:pt x="4321" y="971"/>
                    <a:pt x="4673" y="758"/>
                  </a:cubicBezTo>
                  <a:cubicBezTo>
                    <a:pt x="4897" y="662"/>
                    <a:pt x="5121" y="576"/>
                    <a:pt x="5291" y="438"/>
                  </a:cubicBezTo>
                  <a:cubicBezTo>
                    <a:pt x="5430" y="352"/>
                    <a:pt x="5515" y="310"/>
                    <a:pt x="5601" y="224"/>
                  </a:cubicBezTo>
                  <a:cubicBezTo>
                    <a:pt x="5697" y="171"/>
                    <a:pt x="5782" y="86"/>
                    <a:pt x="5867"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2"/>
            <p:cNvSpPr/>
            <p:nvPr/>
          </p:nvSpPr>
          <p:spPr>
            <a:xfrm rot="-2700000">
              <a:off x="-1699855" y="1590348"/>
              <a:ext cx="521186" cy="101703"/>
            </a:xfrm>
            <a:custGeom>
              <a:avLst/>
              <a:gdLst/>
              <a:ahLst/>
              <a:cxnLst/>
              <a:rect l="l" t="t" r="r" b="b"/>
              <a:pathLst>
                <a:path w="6498" h="1268" extrusionOk="0">
                  <a:moveTo>
                    <a:pt x="6138" y="1"/>
                  </a:moveTo>
                  <a:cubicBezTo>
                    <a:pt x="6079" y="1"/>
                    <a:pt x="6021" y="5"/>
                    <a:pt x="5964" y="20"/>
                  </a:cubicBezTo>
                  <a:cubicBezTo>
                    <a:pt x="5740" y="20"/>
                    <a:pt x="5516" y="20"/>
                    <a:pt x="5292" y="62"/>
                  </a:cubicBezTo>
                  <a:cubicBezTo>
                    <a:pt x="4844" y="105"/>
                    <a:pt x="4449" y="201"/>
                    <a:pt x="4001" y="329"/>
                  </a:cubicBezTo>
                  <a:cubicBezTo>
                    <a:pt x="3159" y="510"/>
                    <a:pt x="2273" y="777"/>
                    <a:pt x="1430" y="905"/>
                  </a:cubicBezTo>
                  <a:cubicBezTo>
                    <a:pt x="1100" y="976"/>
                    <a:pt x="770" y="1018"/>
                    <a:pt x="444" y="1018"/>
                  </a:cubicBezTo>
                  <a:cubicBezTo>
                    <a:pt x="328" y="1018"/>
                    <a:pt x="212" y="1012"/>
                    <a:pt x="97" y="1001"/>
                  </a:cubicBezTo>
                  <a:cubicBezTo>
                    <a:pt x="97" y="1044"/>
                    <a:pt x="44" y="1086"/>
                    <a:pt x="1" y="1086"/>
                  </a:cubicBezTo>
                  <a:cubicBezTo>
                    <a:pt x="449" y="1268"/>
                    <a:pt x="940" y="1268"/>
                    <a:pt x="1430" y="1268"/>
                  </a:cubicBezTo>
                  <a:cubicBezTo>
                    <a:pt x="1910" y="1268"/>
                    <a:pt x="2358" y="1214"/>
                    <a:pt x="2849" y="1172"/>
                  </a:cubicBezTo>
                  <a:cubicBezTo>
                    <a:pt x="3831" y="1044"/>
                    <a:pt x="4759" y="777"/>
                    <a:pt x="5644" y="414"/>
                  </a:cubicBezTo>
                  <a:cubicBezTo>
                    <a:pt x="5964" y="286"/>
                    <a:pt x="6231" y="148"/>
                    <a:pt x="6497" y="20"/>
                  </a:cubicBezTo>
                  <a:cubicBezTo>
                    <a:pt x="6377" y="20"/>
                    <a:pt x="6256" y="1"/>
                    <a:pt x="6138" y="1"/>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2"/>
            <p:cNvSpPr/>
            <p:nvPr/>
          </p:nvSpPr>
          <p:spPr>
            <a:xfrm rot="-2700000">
              <a:off x="-1488909" y="1799243"/>
              <a:ext cx="460389" cy="242145"/>
            </a:xfrm>
            <a:custGeom>
              <a:avLst/>
              <a:gdLst/>
              <a:ahLst/>
              <a:cxnLst/>
              <a:rect l="l" t="t" r="r" b="b"/>
              <a:pathLst>
                <a:path w="5740" h="3019" extrusionOk="0">
                  <a:moveTo>
                    <a:pt x="5739" y="0"/>
                  </a:moveTo>
                  <a:cubicBezTo>
                    <a:pt x="5654" y="43"/>
                    <a:pt x="5558" y="128"/>
                    <a:pt x="5473" y="171"/>
                  </a:cubicBezTo>
                  <a:cubicBezTo>
                    <a:pt x="5249" y="309"/>
                    <a:pt x="5067" y="395"/>
                    <a:pt x="4897" y="491"/>
                  </a:cubicBezTo>
                  <a:cubicBezTo>
                    <a:pt x="4491" y="662"/>
                    <a:pt x="4097" y="843"/>
                    <a:pt x="3691" y="1067"/>
                  </a:cubicBezTo>
                  <a:cubicBezTo>
                    <a:pt x="3297" y="1291"/>
                    <a:pt x="2934" y="1600"/>
                    <a:pt x="2539" y="1910"/>
                  </a:cubicBezTo>
                  <a:cubicBezTo>
                    <a:pt x="2187" y="2176"/>
                    <a:pt x="1782" y="2443"/>
                    <a:pt x="1334" y="2624"/>
                  </a:cubicBezTo>
                  <a:cubicBezTo>
                    <a:pt x="939" y="2795"/>
                    <a:pt x="491" y="2934"/>
                    <a:pt x="0" y="3019"/>
                  </a:cubicBezTo>
                  <a:lnTo>
                    <a:pt x="448" y="3019"/>
                  </a:lnTo>
                  <a:cubicBezTo>
                    <a:pt x="672" y="3019"/>
                    <a:pt x="896" y="2976"/>
                    <a:pt x="1120" y="2934"/>
                  </a:cubicBezTo>
                  <a:cubicBezTo>
                    <a:pt x="1963" y="2710"/>
                    <a:pt x="2806" y="2304"/>
                    <a:pt x="3563" y="1867"/>
                  </a:cubicBezTo>
                  <a:cubicBezTo>
                    <a:pt x="4001" y="1600"/>
                    <a:pt x="4406" y="1291"/>
                    <a:pt x="4801" y="971"/>
                  </a:cubicBezTo>
                  <a:cubicBezTo>
                    <a:pt x="5163" y="662"/>
                    <a:pt x="5515" y="352"/>
                    <a:pt x="5739"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2"/>
            <p:cNvSpPr/>
            <p:nvPr/>
          </p:nvSpPr>
          <p:spPr>
            <a:xfrm rot="-2700000">
              <a:off x="-1029547" y="1466588"/>
              <a:ext cx="285858" cy="456138"/>
            </a:xfrm>
            <a:custGeom>
              <a:avLst/>
              <a:gdLst/>
              <a:ahLst/>
              <a:cxnLst/>
              <a:rect l="l" t="t" r="r" b="b"/>
              <a:pathLst>
                <a:path w="3564" h="5687" extrusionOk="0">
                  <a:moveTo>
                    <a:pt x="0" y="0"/>
                  </a:moveTo>
                  <a:lnTo>
                    <a:pt x="0" y="0"/>
                  </a:lnTo>
                  <a:cubicBezTo>
                    <a:pt x="96" y="171"/>
                    <a:pt x="139" y="395"/>
                    <a:pt x="224" y="577"/>
                  </a:cubicBezTo>
                  <a:cubicBezTo>
                    <a:pt x="309" y="747"/>
                    <a:pt x="448" y="929"/>
                    <a:pt x="576" y="1067"/>
                  </a:cubicBezTo>
                  <a:cubicBezTo>
                    <a:pt x="800" y="1419"/>
                    <a:pt x="1067" y="1771"/>
                    <a:pt x="1291" y="2134"/>
                  </a:cubicBezTo>
                  <a:cubicBezTo>
                    <a:pt x="1515" y="2529"/>
                    <a:pt x="1696" y="2934"/>
                    <a:pt x="1867" y="3371"/>
                  </a:cubicBezTo>
                  <a:cubicBezTo>
                    <a:pt x="2048" y="3777"/>
                    <a:pt x="2272" y="4214"/>
                    <a:pt x="2539" y="4577"/>
                  </a:cubicBezTo>
                  <a:cubicBezTo>
                    <a:pt x="2806" y="4971"/>
                    <a:pt x="3158" y="5377"/>
                    <a:pt x="3563" y="5686"/>
                  </a:cubicBezTo>
                  <a:lnTo>
                    <a:pt x="3563" y="5644"/>
                  </a:lnTo>
                  <a:lnTo>
                    <a:pt x="3563" y="5462"/>
                  </a:lnTo>
                  <a:cubicBezTo>
                    <a:pt x="3563" y="5377"/>
                    <a:pt x="3563" y="5281"/>
                    <a:pt x="3510" y="5153"/>
                  </a:cubicBezTo>
                  <a:cubicBezTo>
                    <a:pt x="3510" y="4929"/>
                    <a:pt x="3467" y="4705"/>
                    <a:pt x="3382" y="4534"/>
                  </a:cubicBezTo>
                  <a:cubicBezTo>
                    <a:pt x="3158" y="3681"/>
                    <a:pt x="2763" y="2934"/>
                    <a:pt x="2230" y="2262"/>
                  </a:cubicBezTo>
                  <a:cubicBezTo>
                    <a:pt x="1558" y="1419"/>
                    <a:pt x="800" y="705"/>
                    <a:pt x="0"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2"/>
            <p:cNvSpPr/>
            <p:nvPr/>
          </p:nvSpPr>
          <p:spPr>
            <a:xfrm rot="-2700000">
              <a:off x="-1021342" y="1486398"/>
              <a:ext cx="281527" cy="434723"/>
            </a:xfrm>
            <a:custGeom>
              <a:avLst/>
              <a:gdLst/>
              <a:ahLst/>
              <a:cxnLst/>
              <a:rect l="l" t="t" r="r" b="b"/>
              <a:pathLst>
                <a:path w="3510" h="5420" extrusionOk="0">
                  <a:moveTo>
                    <a:pt x="0" y="0"/>
                  </a:moveTo>
                  <a:cubicBezTo>
                    <a:pt x="0" y="352"/>
                    <a:pt x="96" y="704"/>
                    <a:pt x="224" y="1014"/>
                  </a:cubicBezTo>
                  <a:cubicBezTo>
                    <a:pt x="363" y="1462"/>
                    <a:pt x="533" y="1867"/>
                    <a:pt x="757" y="2304"/>
                  </a:cubicBezTo>
                  <a:cubicBezTo>
                    <a:pt x="1163" y="3104"/>
                    <a:pt x="1696" y="3862"/>
                    <a:pt x="2315" y="4534"/>
                  </a:cubicBezTo>
                  <a:cubicBezTo>
                    <a:pt x="2496" y="4704"/>
                    <a:pt x="2667" y="4886"/>
                    <a:pt x="2848" y="5014"/>
                  </a:cubicBezTo>
                  <a:cubicBezTo>
                    <a:pt x="3030" y="5195"/>
                    <a:pt x="3243" y="5377"/>
                    <a:pt x="3510" y="5419"/>
                  </a:cubicBezTo>
                  <a:cubicBezTo>
                    <a:pt x="2806" y="4886"/>
                    <a:pt x="2272" y="4128"/>
                    <a:pt x="1910" y="3328"/>
                  </a:cubicBezTo>
                  <a:cubicBezTo>
                    <a:pt x="1696" y="2880"/>
                    <a:pt x="1515" y="2443"/>
                    <a:pt x="1291" y="2038"/>
                  </a:cubicBezTo>
                  <a:cubicBezTo>
                    <a:pt x="1110" y="1686"/>
                    <a:pt x="843" y="1334"/>
                    <a:pt x="576" y="971"/>
                  </a:cubicBezTo>
                  <a:cubicBezTo>
                    <a:pt x="448" y="800"/>
                    <a:pt x="309" y="619"/>
                    <a:pt x="181" y="395"/>
                  </a:cubicBezTo>
                  <a:cubicBezTo>
                    <a:pt x="139" y="267"/>
                    <a:pt x="43" y="128"/>
                    <a:pt x="0"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2"/>
            <p:cNvSpPr/>
            <p:nvPr/>
          </p:nvSpPr>
          <p:spPr>
            <a:xfrm rot="-2700000">
              <a:off x="-1892815" y="1165312"/>
              <a:ext cx="659784" cy="75154"/>
            </a:xfrm>
            <a:custGeom>
              <a:avLst/>
              <a:gdLst/>
              <a:ahLst/>
              <a:cxnLst/>
              <a:rect l="l" t="t" r="r" b="b"/>
              <a:pathLst>
                <a:path w="8226" h="937" extrusionOk="0">
                  <a:moveTo>
                    <a:pt x="3995" y="0"/>
                  </a:moveTo>
                  <a:cubicBezTo>
                    <a:pt x="3233" y="0"/>
                    <a:pt x="2475" y="62"/>
                    <a:pt x="1739" y="232"/>
                  </a:cubicBezTo>
                  <a:cubicBezTo>
                    <a:pt x="1430" y="275"/>
                    <a:pt x="1121" y="360"/>
                    <a:pt x="854" y="456"/>
                  </a:cubicBezTo>
                  <a:cubicBezTo>
                    <a:pt x="715" y="542"/>
                    <a:pt x="534" y="584"/>
                    <a:pt x="406" y="627"/>
                  </a:cubicBezTo>
                  <a:cubicBezTo>
                    <a:pt x="320" y="670"/>
                    <a:pt x="139" y="723"/>
                    <a:pt x="0" y="808"/>
                  </a:cubicBezTo>
                  <a:cubicBezTo>
                    <a:pt x="534" y="894"/>
                    <a:pt x="1025" y="936"/>
                    <a:pt x="1558" y="936"/>
                  </a:cubicBezTo>
                  <a:cubicBezTo>
                    <a:pt x="2091" y="936"/>
                    <a:pt x="2625" y="936"/>
                    <a:pt x="3158" y="894"/>
                  </a:cubicBezTo>
                  <a:cubicBezTo>
                    <a:pt x="4321" y="851"/>
                    <a:pt x="5430" y="766"/>
                    <a:pt x="6540" y="670"/>
                  </a:cubicBezTo>
                  <a:cubicBezTo>
                    <a:pt x="6849" y="627"/>
                    <a:pt x="7158" y="627"/>
                    <a:pt x="7521" y="584"/>
                  </a:cubicBezTo>
                  <a:cubicBezTo>
                    <a:pt x="7734" y="584"/>
                    <a:pt x="7958" y="542"/>
                    <a:pt x="8225" y="542"/>
                  </a:cubicBezTo>
                  <a:cubicBezTo>
                    <a:pt x="7873" y="499"/>
                    <a:pt x="7521" y="403"/>
                    <a:pt x="7158" y="360"/>
                  </a:cubicBezTo>
                  <a:cubicBezTo>
                    <a:pt x="6540" y="232"/>
                    <a:pt x="5921" y="136"/>
                    <a:pt x="5292" y="51"/>
                  </a:cubicBezTo>
                  <a:cubicBezTo>
                    <a:pt x="4860" y="20"/>
                    <a:pt x="4427" y="0"/>
                    <a:pt x="3995"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2"/>
            <p:cNvSpPr/>
            <p:nvPr/>
          </p:nvSpPr>
          <p:spPr>
            <a:xfrm rot="-2700000">
              <a:off x="-896109" y="1839330"/>
              <a:ext cx="192577" cy="338073"/>
            </a:xfrm>
            <a:custGeom>
              <a:avLst/>
              <a:gdLst/>
              <a:ahLst/>
              <a:cxnLst/>
              <a:rect l="l" t="t" r="r" b="b"/>
              <a:pathLst>
                <a:path w="2401" h="4215" extrusionOk="0">
                  <a:moveTo>
                    <a:pt x="0" y="0"/>
                  </a:moveTo>
                  <a:lnTo>
                    <a:pt x="0" y="0"/>
                  </a:lnTo>
                  <a:cubicBezTo>
                    <a:pt x="43" y="86"/>
                    <a:pt x="86" y="214"/>
                    <a:pt x="182" y="310"/>
                  </a:cubicBezTo>
                  <a:cubicBezTo>
                    <a:pt x="224" y="438"/>
                    <a:pt x="310" y="576"/>
                    <a:pt x="352" y="747"/>
                  </a:cubicBezTo>
                  <a:cubicBezTo>
                    <a:pt x="491" y="1014"/>
                    <a:pt x="576" y="1334"/>
                    <a:pt x="715" y="1643"/>
                  </a:cubicBezTo>
                  <a:cubicBezTo>
                    <a:pt x="982" y="2219"/>
                    <a:pt x="1291" y="2795"/>
                    <a:pt x="1643" y="3329"/>
                  </a:cubicBezTo>
                  <a:cubicBezTo>
                    <a:pt x="1867" y="3638"/>
                    <a:pt x="2091" y="3947"/>
                    <a:pt x="2358" y="4214"/>
                  </a:cubicBezTo>
                  <a:cubicBezTo>
                    <a:pt x="2400" y="4171"/>
                    <a:pt x="2358" y="4086"/>
                    <a:pt x="2358" y="4043"/>
                  </a:cubicBezTo>
                  <a:cubicBezTo>
                    <a:pt x="2315" y="3681"/>
                    <a:pt x="2219" y="3371"/>
                    <a:pt x="2134" y="3062"/>
                  </a:cubicBezTo>
                  <a:cubicBezTo>
                    <a:pt x="1952" y="2443"/>
                    <a:pt x="1643" y="1814"/>
                    <a:pt x="1291" y="1281"/>
                  </a:cubicBezTo>
                  <a:cubicBezTo>
                    <a:pt x="928" y="800"/>
                    <a:pt x="491" y="352"/>
                    <a:pt x="0" y="0"/>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2"/>
            <p:cNvSpPr/>
            <p:nvPr/>
          </p:nvSpPr>
          <p:spPr>
            <a:xfrm rot="-2700000">
              <a:off x="-1054073" y="778307"/>
              <a:ext cx="261074" cy="634920"/>
            </a:xfrm>
            <a:custGeom>
              <a:avLst/>
              <a:gdLst/>
              <a:ahLst/>
              <a:cxnLst/>
              <a:rect l="l" t="t" r="r" b="b"/>
              <a:pathLst>
                <a:path w="3255" h="7916" extrusionOk="0">
                  <a:moveTo>
                    <a:pt x="1" y="0"/>
                  </a:moveTo>
                  <a:lnTo>
                    <a:pt x="1" y="0"/>
                  </a:lnTo>
                  <a:cubicBezTo>
                    <a:pt x="1" y="2048"/>
                    <a:pt x="534" y="4096"/>
                    <a:pt x="1601" y="5867"/>
                  </a:cubicBezTo>
                  <a:cubicBezTo>
                    <a:pt x="1868" y="6358"/>
                    <a:pt x="2230" y="6806"/>
                    <a:pt x="2582" y="7254"/>
                  </a:cubicBezTo>
                  <a:cubicBezTo>
                    <a:pt x="2764" y="7467"/>
                    <a:pt x="2988" y="7787"/>
                    <a:pt x="3254" y="7915"/>
                  </a:cubicBezTo>
                  <a:cubicBezTo>
                    <a:pt x="2934" y="7521"/>
                    <a:pt x="2721" y="7115"/>
                    <a:pt x="2540" y="6667"/>
                  </a:cubicBezTo>
                  <a:cubicBezTo>
                    <a:pt x="2316" y="6187"/>
                    <a:pt x="2092" y="5654"/>
                    <a:pt x="1921" y="5163"/>
                  </a:cubicBezTo>
                  <a:cubicBezTo>
                    <a:pt x="1473" y="4096"/>
                    <a:pt x="1068" y="3030"/>
                    <a:pt x="673" y="1963"/>
                  </a:cubicBezTo>
                  <a:cubicBezTo>
                    <a:pt x="588" y="1653"/>
                    <a:pt x="449" y="1387"/>
                    <a:pt x="364" y="1067"/>
                  </a:cubicBezTo>
                  <a:cubicBezTo>
                    <a:pt x="225" y="757"/>
                    <a:pt x="139" y="448"/>
                    <a:pt x="54" y="139"/>
                  </a:cubicBezTo>
                  <a:lnTo>
                    <a:pt x="54" y="96"/>
                  </a:lnTo>
                  <a:cubicBezTo>
                    <a:pt x="54" y="53"/>
                    <a:pt x="1" y="53"/>
                    <a:pt x="1" y="0"/>
                  </a:cubicBezTo>
                  <a:close/>
                </a:path>
              </a:pathLst>
            </a:custGeom>
            <a:gradFill>
              <a:gsLst>
                <a:gs pos="0">
                  <a:schemeClr val="accent5"/>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2"/>
            <p:cNvSpPr/>
            <p:nvPr/>
          </p:nvSpPr>
          <p:spPr>
            <a:xfrm rot="-2700000">
              <a:off x="-1031854" y="796709"/>
              <a:ext cx="249925" cy="605885"/>
            </a:xfrm>
            <a:custGeom>
              <a:avLst/>
              <a:gdLst/>
              <a:ahLst/>
              <a:cxnLst/>
              <a:rect l="l" t="t" r="r" b="b"/>
              <a:pathLst>
                <a:path w="3116" h="7554" extrusionOk="0">
                  <a:moveTo>
                    <a:pt x="0" y="1"/>
                  </a:moveTo>
                  <a:lnTo>
                    <a:pt x="0" y="1"/>
                  </a:lnTo>
                  <a:cubicBezTo>
                    <a:pt x="182" y="438"/>
                    <a:pt x="310" y="886"/>
                    <a:pt x="491" y="1377"/>
                  </a:cubicBezTo>
                  <a:cubicBezTo>
                    <a:pt x="672" y="1910"/>
                    <a:pt x="843" y="2444"/>
                    <a:pt x="1067" y="2977"/>
                  </a:cubicBezTo>
                  <a:cubicBezTo>
                    <a:pt x="1248" y="3510"/>
                    <a:pt x="1472" y="4001"/>
                    <a:pt x="1643" y="4534"/>
                  </a:cubicBezTo>
                  <a:cubicBezTo>
                    <a:pt x="1867" y="5068"/>
                    <a:pt x="2091" y="5558"/>
                    <a:pt x="2315" y="6092"/>
                  </a:cubicBezTo>
                  <a:cubicBezTo>
                    <a:pt x="2539" y="6572"/>
                    <a:pt x="2806" y="7063"/>
                    <a:pt x="3115" y="7553"/>
                  </a:cubicBezTo>
                  <a:lnTo>
                    <a:pt x="3115" y="7425"/>
                  </a:lnTo>
                  <a:lnTo>
                    <a:pt x="3115" y="7201"/>
                  </a:lnTo>
                  <a:lnTo>
                    <a:pt x="3115" y="6753"/>
                  </a:lnTo>
                  <a:cubicBezTo>
                    <a:pt x="3019" y="5462"/>
                    <a:pt x="2582" y="4268"/>
                    <a:pt x="2006" y="3158"/>
                  </a:cubicBezTo>
                  <a:cubicBezTo>
                    <a:pt x="1643" y="2486"/>
                    <a:pt x="1248" y="1825"/>
                    <a:pt x="843" y="1195"/>
                  </a:cubicBezTo>
                  <a:cubicBezTo>
                    <a:pt x="576" y="801"/>
                    <a:pt x="267" y="395"/>
                    <a:pt x="0" y="1"/>
                  </a:cubicBezTo>
                  <a:close/>
                </a:path>
              </a:pathLst>
            </a:custGeom>
            <a:gradFill>
              <a:gsLst>
                <a:gs pos="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2"/>
            <p:cNvSpPr/>
            <p:nvPr/>
          </p:nvSpPr>
          <p:spPr>
            <a:xfrm rot="-2700000">
              <a:off x="-1494363" y="833145"/>
              <a:ext cx="1230457" cy="1914785"/>
            </a:xfrm>
            <a:custGeom>
              <a:avLst/>
              <a:gdLst/>
              <a:ahLst/>
              <a:cxnLst/>
              <a:rect l="l" t="t" r="r" b="b"/>
              <a:pathLst>
                <a:path w="15341" h="23873" extrusionOk="0">
                  <a:moveTo>
                    <a:pt x="6705" y="259"/>
                  </a:moveTo>
                  <a:cubicBezTo>
                    <a:pt x="7137" y="259"/>
                    <a:pt x="7570" y="279"/>
                    <a:pt x="8002" y="310"/>
                  </a:cubicBezTo>
                  <a:cubicBezTo>
                    <a:pt x="8631" y="395"/>
                    <a:pt x="9250" y="491"/>
                    <a:pt x="9868" y="619"/>
                  </a:cubicBezTo>
                  <a:cubicBezTo>
                    <a:pt x="10231" y="662"/>
                    <a:pt x="10583" y="758"/>
                    <a:pt x="10935" y="801"/>
                  </a:cubicBezTo>
                  <a:cubicBezTo>
                    <a:pt x="10668" y="801"/>
                    <a:pt x="10444" y="843"/>
                    <a:pt x="10231" y="843"/>
                  </a:cubicBezTo>
                  <a:cubicBezTo>
                    <a:pt x="9868" y="886"/>
                    <a:pt x="9559" y="886"/>
                    <a:pt x="9250" y="929"/>
                  </a:cubicBezTo>
                  <a:cubicBezTo>
                    <a:pt x="8140" y="1025"/>
                    <a:pt x="7031" y="1110"/>
                    <a:pt x="5868" y="1153"/>
                  </a:cubicBezTo>
                  <a:cubicBezTo>
                    <a:pt x="5335" y="1195"/>
                    <a:pt x="4801" y="1195"/>
                    <a:pt x="4268" y="1195"/>
                  </a:cubicBezTo>
                  <a:cubicBezTo>
                    <a:pt x="3735" y="1195"/>
                    <a:pt x="3244" y="1153"/>
                    <a:pt x="2710" y="1067"/>
                  </a:cubicBezTo>
                  <a:cubicBezTo>
                    <a:pt x="2849" y="982"/>
                    <a:pt x="3030" y="929"/>
                    <a:pt x="3116" y="886"/>
                  </a:cubicBezTo>
                  <a:cubicBezTo>
                    <a:pt x="3244" y="843"/>
                    <a:pt x="3425" y="801"/>
                    <a:pt x="3564" y="715"/>
                  </a:cubicBezTo>
                  <a:cubicBezTo>
                    <a:pt x="3831" y="619"/>
                    <a:pt x="4140" y="534"/>
                    <a:pt x="4449" y="491"/>
                  </a:cubicBezTo>
                  <a:cubicBezTo>
                    <a:pt x="5185" y="321"/>
                    <a:pt x="5943" y="259"/>
                    <a:pt x="6705" y="259"/>
                  </a:cubicBezTo>
                  <a:close/>
                  <a:moveTo>
                    <a:pt x="11298" y="801"/>
                  </a:moveTo>
                  <a:cubicBezTo>
                    <a:pt x="10850" y="1025"/>
                    <a:pt x="10402" y="1195"/>
                    <a:pt x="9964" y="1334"/>
                  </a:cubicBezTo>
                  <a:cubicBezTo>
                    <a:pt x="8914" y="1652"/>
                    <a:pt x="7802" y="1831"/>
                    <a:pt x="6708" y="1831"/>
                  </a:cubicBezTo>
                  <a:cubicBezTo>
                    <a:pt x="6591" y="1831"/>
                    <a:pt x="6475" y="1829"/>
                    <a:pt x="6359" y="1825"/>
                  </a:cubicBezTo>
                  <a:cubicBezTo>
                    <a:pt x="5740" y="1825"/>
                    <a:pt x="5111" y="1782"/>
                    <a:pt x="4535" y="1643"/>
                  </a:cubicBezTo>
                  <a:cubicBezTo>
                    <a:pt x="4225" y="1601"/>
                    <a:pt x="3959" y="1558"/>
                    <a:pt x="3649" y="1462"/>
                  </a:cubicBezTo>
                  <a:cubicBezTo>
                    <a:pt x="3468" y="1419"/>
                    <a:pt x="3340" y="1377"/>
                    <a:pt x="3201" y="1334"/>
                  </a:cubicBezTo>
                  <a:cubicBezTo>
                    <a:pt x="3116" y="1291"/>
                    <a:pt x="2849" y="1195"/>
                    <a:pt x="2710" y="1110"/>
                  </a:cubicBezTo>
                  <a:lnTo>
                    <a:pt x="2710" y="1110"/>
                  </a:lnTo>
                  <a:cubicBezTo>
                    <a:pt x="3153" y="1215"/>
                    <a:pt x="3589" y="1264"/>
                    <a:pt x="4005" y="1264"/>
                  </a:cubicBezTo>
                  <a:cubicBezTo>
                    <a:pt x="4141" y="1264"/>
                    <a:pt x="4275" y="1259"/>
                    <a:pt x="4407" y="1249"/>
                  </a:cubicBezTo>
                  <a:cubicBezTo>
                    <a:pt x="5516" y="1249"/>
                    <a:pt x="6668" y="1195"/>
                    <a:pt x="7778" y="1110"/>
                  </a:cubicBezTo>
                  <a:cubicBezTo>
                    <a:pt x="8311" y="1067"/>
                    <a:pt x="8898" y="1067"/>
                    <a:pt x="9474" y="1025"/>
                  </a:cubicBezTo>
                  <a:cubicBezTo>
                    <a:pt x="10007" y="982"/>
                    <a:pt x="10583" y="929"/>
                    <a:pt x="11159" y="843"/>
                  </a:cubicBezTo>
                  <a:cubicBezTo>
                    <a:pt x="11159" y="843"/>
                    <a:pt x="11202" y="843"/>
                    <a:pt x="11202" y="801"/>
                  </a:cubicBezTo>
                  <a:close/>
                  <a:moveTo>
                    <a:pt x="4759" y="4801"/>
                  </a:moveTo>
                  <a:cubicBezTo>
                    <a:pt x="5473" y="4801"/>
                    <a:pt x="6231" y="4886"/>
                    <a:pt x="6977" y="4982"/>
                  </a:cubicBezTo>
                  <a:lnTo>
                    <a:pt x="6668" y="4982"/>
                  </a:lnTo>
                  <a:cubicBezTo>
                    <a:pt x="6444" y="4982"/>
                    <a:pt x="6177" y="5025"/>
                    <a:pt x="5964" y="5068"/>
                  </a:cubicBezTo>
                  <a:cubicBezTo>
                    <a:pt x="5068" y="5196"/>
                    <a:pt x="4225" y="5462"/>
                    <a:pt x="3383" y="5686"/>
                  </a:cubicBezTo>
                  <a:cubicBezTo>
                    <a:pt x="2582" y="5868"/>
                    <a:pt x="1782" y="5996"/>
                    <a:pt x="982" y="6049"/>
                  </a:cubicBezTo>
                  <a:cubicBezTo>
                    <a:pt x="1292" y="5782"/>
                    <a:pt x="1644" y="5558"/>
                    <a:pt x="2006" y="5377"/>
                  </a:cubicBezTo>
                  <a:cubicBezTo>
                    <a:pt x="2892" y="4982"/>
                    <a:pt x="3831" y="4801"/>
                    <a:pt x="4759" y="4801"/>
                  </a:cubicBezTo>
                  <a:close/>
                  <a:moveTo>
                    <a:pt x="6938" y="5049"/>
                  </a:moveTo>
                  <a:cubicBezTo>
                    <a:pt x="7056" y="5049"/>
                    <a:pt x="7177" y="5068"/>
                    <a:pt x="7297" y="5068"/>
                  </a:cubicBezTo>
                  <a:cubicBezTo>
                    <a:pt x="7031" y="5196"/>
                    <a:pt x="6764" y="5334"/>
                    <a:pt x="6444" y="5462"/>
                  </a:cubicBezTo>
                  <a:cubicBezTo>
                    <a:pt x="5559" y="5825"/>
                    <a:pt x="4631" y="6092"/>
                    <a:pt x="3649" y="6220"/>
                  </a:cubicBezTo>
                  <a:cubicBezTo>
                    <a:pt x="3158" y="6262"/>
                    <a:pt x="2710" y="6316"/>
                    <a:pt x="2230" y="6316"/>
                  </a:cubicBezTo>
                  <a:cubicBezTo>
                    <a:pt x="1740" y="6316"/>
                    <a:pt x="1249" y="6316"/>
                    <a:pt x="801" y="6134"/>
                  </a:cubicBezTo>
                  <a:cubicBezTo>
                    <a:pt x="844" y="6134"/>
                    <a:pt x="897" y="6092"/>
                    <a:pt x="897" y="6049"/>
                  </a:cubicBezTo>
                  <a:cubicBezTo>
                    <a:pt x="1012" y="6060"/>
                    <a:pt x="1128" y="6066"/>
                    <a:pt x="1244" y="6066"/>
                  </a:cubicBezTo>
                  <a:cubicBezTo>
                    <a:pt x="1570" y="6066"/>
                    <a:pt x="1900" y="6024"/>
                    <a:pt x="2230" y="5953"/>
                  </a:cubicBezTo>
                  <a:cubicBezTo>
                    <a:pt x="3073" y="5825"/>
                    <a:pt x="3959" y="5558"/>
                    <a:pt x="4801" y="5377"/>
                  </a:cubicBezTo>
                  <a:cubicBezTo>
                    <a:pt x="5249" y="5249"/>
                    <a:pt x="5644" y="5153"/>
                    <a:pt x="6092" y="5110"/>
                  </a:cubicBezTo>
                  <a:cubicBezTo>
                    <a:pt x="6316" y="5068"/>
                    <a:pt x="6540" y="5068"/>
                    <a:pt x="6764" y="5068"/>
                  </a:cubicBezTo>
                  <a:cubicBezTo>
                    <a:pt x="6821" y="5053"/>
                    <a:pt x="6879" y="5049"/>
                    <a:pt x="6938" y="5049"/>
                  </a:cubicBezTo>
                  <a:close/>
                  <a:moveTo>
                    <a:pt x="11778" y="1462"/>
                  </a:moveTo>
                  <a:lnTo>
                    <a:pt x="11778" y="1462"/>
                  </a:lnTo>
                  <a:cubicBezTo>
                    <a:pt x="11778" y="1515"/>
                    <a:pt x="11831" y="1515"/>
                    <a:pt x="11831" y="1558"/>
                  </a:cubicBezTo>
                  <a:lnTo>
                    <a:pt x="11831" y="1601"/>
                  </a:lnTo>
                  <a:cubicBezTo>
                    <a:pt x="11916" y="1910"/>
                    <a:pt x="12002" y="2219"/>
                    <a:pt x="12141" y="2529"/>
                  </a:cubicBezTo>
                  <a:cubicBezTo>
                    <a:pt x="12226" y="2849"/>
                    <a:pt x="12365" y="3115"/>
                    <a:pt x="12450" y="3425"/>
                  </a:cubicBezTo>
                  <a:cubicBezTo>
                    <a:pt x="12845" y="4492"/>
                    <a:pt x="13250" y="5558"/>
                    <a:pt x="13698" y="6625"/>
                  </a:cubicBezTo>
                  <a:cubicBezTo>
                    <a:pt x="13869" y="7116"/>
                    <a:pt x="14093" y="7649"/>
                    <a:pt x="14317" y="8129"/>
                  </a:cubicBezTo>
                  <a:cubicBezTo>
                    <a:pt x="14498" y="8577"/>
                    <a:pt x="14711" y="8983"/>
                    <a:pt x="15031" y="9377"/>
                  </a:cubicBezTo>
                  <a:cubicBezTo>
                    <a:pt x="14765" y="9249"/>
                    <a:pt x="14541" y="8929"/>
                    <a:pt x="14359" y="8716"/>
                  </a:cubicBezTo>
                  <a:cubicBezTo>
                    <a:pt x="14007" y="8268"/>
                    <a:pt x="13645" y="7820"/>
                    <a:pt x="13378" y="7329"/>
                  </a:cubicBezTo>
                  <a:cubicBezTo>
                    <a:pt x="12311" y="5558"/>
                    <a:pt x="11778" y="3510"/>
                    <a:pt x="11778" y="1462"/>
                  </a:cubicBezTo>
                  <a:close/>
                  <a:moveTo>
                    <a:pt x="11959" y="1825"/>
                  </a:moveTo>
                  <a:cubicBezTo>
                    <a:pt x="12226" y="2219"/>
                    <a:pt x="12535" y="2625"/>
                    <a:pt x="12802" y="3019"/>
                  </a:cubicBezTo>
                  <a:cubicBezTo>
                    <a:pt x="13207" y="3649"/>
                    <a:pt x="13602" y="4310"/>
                    <a:pt x="13965" y="4982"/>
                  </a:cubicBezTo>
                  <a:cubicBezTo>
                    <a:pt x="14541" y="6092"/>
                    <a:pt x="14978" y="7286"/>
                    <a:pt x="15074" y="8577"/>
                  </a:cubicBezTo>
                  <a:lnTo>
                    <a:pt x="15074" y="9025"/>
                  </a:lnTo>
                  <a:lnTo>
                    <a:pt x="15074" y="9249"/>
                  </a:lnTo>
                  <a:lnTo>
                    <a:pt x="15074" y="9377"/>
                  </a:lnTo>
                  <a:cubicBezTo>
                    <a:pt x="14765" y="8887"/>
                    <a:pt x="14498" y="8396"/>
                    <a:pt x="14274" y="7916"/>
                  </a:cubicBezTo>
                  <a:cubicBezTo>
                    <a:pt x="14050" y="7382"/>
                    <a:pt x="13826" y="6892"/>
                    <a:pt x="13602" y="6358"/>
                  </a:cubicBezTo>
                  <a:cubicBezTo>
                    <a:pt x="13431" y="5825"/>
                    <a:pt x="13207" y="5334"/>
                    <a:pt x="13026" y="4801"/>
                  </a:cubicBezTo>
                  <a:cubicBezTo>
                    <a:pt x="12802" y="4268"/>
                    <a:pt x="12631" y="3734"/>
                    <a:pt x="12450" y="3201"/>
                  </a:cubicBezTo>
                  <a:cubicBezTo>
                    <a:pt x="12269" y="2710"/>
                    <a:pt x="12141" y="2262"/>
                    <a:pt x="11959" y="1825"/>
                  </a:cubicBezTo>
                  <a:close/>
                  <a:moveTo>
                    <a:pt x="8969" y="5149"/>
                  </a:moveTo>
                  <a:lnTo>
                    <a:pt x="8969" y="5149"/>
                  </a:lnTo>
                  <a:cubicBezTo>
                    <a:pt x="9127" y="5360"/>
                    <a:pt x="9260" y="5568"/>
                    <a:pt x="9431" y="5729"/>
                  </a:cubicBezTo>
                  <a:cubicBezTo>
                    <a:pt x="9783" y="6177"/>
                    <a:pt x="10092" y="6582"/>
                    <a:pt x="10402" y="7020"/>
                  </a:cubicBezTo>
                  <a:cubicBezTo>
                    <a:pt x="10626" y="7425"/>
                    <a:pt x="10807" y="7820"/>
                    <a:pt x="10978" y="8268"/>
                  </a:cubicBezTo>
                  <a:cubicBezTo>
                    <a:pt x="11244" y="9068"/>
                    <a:pt x="11340" y="9911"/>
                    <a:pt x="11298" y="10711"/>
                  </a:cubicBezTo>
                  <a:cubicBezTo>
                    <a:pt x="11074" y="10359"/>
                    <a:pt x="10892" y="9953"/>
                    <a:pt x="10711" y="9559"/>
                  </a:cubicBezTo>
                  <a:cubicBezTo>
                    <a:pt x="10359" y="8759"/>
                    <a:pt x="10092" y="7916"/>
                    <a:pt x="9826" y="7062"/>
                  </a:cubicBezTo>
                  <a:cubicBezTo>
                    <a:pt x="9644" y="6668"/>
                    <a:pt x="9516" y="6220"/>
                    <a:pt x="9335" y="5825"/>
                  </a:cubicBezTo>
                  <a:cubicBezTo>
                    <a:pt x="9250" y="5644"/>
                    <a:pt x="9111" y="5462"/>
                    <a:pt x="9026" y="5249"/>
                  </a:cubicBezTo>
                  <a:cubicBezTo>
                    <a:pt x="8996" y="5212"/>
                    <a:pt x="8987" y="5180"/>
                    <a:pt x="8969" y="5149"/>
                  </a:cubicBezTo>
                  <a:close/>
                  <a:moveTo>
                    <a:pt x="8674" y="4844"/>
                  </a:moveTo>
                  <a:cubicBezTo>
                    <a:pt x="8802" y="5025"/>
                    <a:pt x="8898" y="5196"/>
                    <a:pt x="9026" y="5377"/>
                  </a:cubicBezTo>
                  <a:cubicBezTo>
                    <a:pt x="9111" y="5601"/>
                    <a:pt x="9250" y="5825"/>
                    <a:pt x="9335" y="6049"/>
                  </a:cubicBezTo>
                  <a:cubicBezTo>
                    <a:pt x="9698" y="6849"/>
                    <a:pt x="9964" y="7734"/>
                    <a:pt x="10274" y="8534"/>
                  </a:cubicBezTo>
                  <a:cubicBezTo>
                    <a:pt x="10540" y="9335"/>
                    <a:pt x="10850" y="10092"/>
                    <a:pt x="11298" y="10796"/>
                  </a:cubicBezTo>
                  <a:lnTo>
                    <a:pt x="11298" y="10892"/>
                  </a:lnTo>
                  <a:cubicBezTo>
                    <a:pt x="10850" y="10583"/>
                    <a:pt x="10583" y="10092"/>
                    <a:pt x="10274" y="9644"/>
                  </a:cubicBezTo>
                  <a:cubicBezTo>
                    <a:pt x="9378" y="8182"/>
                    <a:pt x="8844" y="6529"/>
                    <a:pt x="8674" y="4844"/>
                  </a:cubicBezTo>
                  <a:close/>
                  <a:moveTo>
                    <a:pt x="6177" y="7958"/>
                  </a:moveTo>
                  <a:lnTo>
                    <a:pt x="6177" y="7958"/>
                  </a:lnTo>
                  <a:cubicBezTo>
                    <a:pt x="6092" y="8044"/>
                    <a:pt x="6007" y="8129"/>
                    <a:pt x="5911" y="8182"/>
                  </a:cubicBezTo>
                  <a:cubicBezTo>
                    <a:pt x="5825" y="8268"/>
                    <a:pt x="5740" y="8310"/>
                    <a:pt x="5601" y="8396"/>
                  </a:cubicBezTo>
                  <a:cubicBezTo>
                    <a:pt x="5431" y="8534"/>
                    <a:pt x="5207" y="8620"/>
                    <a:pt x="4983" y="8716"/>
                  </a:cubicBezTo>
                  <a:cubicBezTo>
                    <a:pt x="4631" y="8929"/>
                    <a:pt x="4225" y="9068"/>
                    <a:pt x="3831" y="9335"/>
                  </a:cubicBezTo>
                  <a:cubicBezTo>
                    <a:pt x="3425" y="9559"/>
                    <a:pt x="3073" y="9868"/>
                    <a:pt x="2710" y="10177"/>
                  </a:cubicBezTo>
                  <a:cubicBezTo>
                    <a:pt x="2316" y="10444"/>
                    <a:pt x="1910" y="10668"/>
                    <a:pt x="1516" y="10849"/>
                  </a:cubicBezTo>
                  <a:cubicBezTo>
                    <a:pt x="1110" y="11020"/>
                    <a:pt x="716" y="11116"/>
                    <a:pt x="310" y="11201"/>
                  </a:cubicBezTo>
                  <a:lnTo>
                    <a:pt x="310" y="11159"/>
                  </a:lnTo>
                  <a:cubicBezTo>
                    <a:pt x="310" y="11159"/>
                    <a:pt x="364" y="11063"/>
                    <a:pt x="406" y="11020"/>
                  </a:cubicBezTo>
                  <a:cubicBezTo>
                    <a:pt x="630" y="10668"/>
                    <a:pt x="940" y="10316"/>
                    <a:pt x="1249" y="9996"/>
                  </a:cubicBezTo>
                  <a:cubicBezTo>
                    <a:pt x="2625" y="8801"/>
                    <a:pt x="4449" y="8353"/>
                    <a:pt x="6177" y="7958"/>
                  </a:cubicBezTo>
                  <a:close/>
                  <a:moveTo>
                    <a:pt x="6049" y="8225"/>
                  </a:moveTo>
                  <a:lnTo>
                    <a:pt x="6049" y="8225"/>
                  </a:lnTo>
                  <a:cubicBezTo>
                    <a:pt x="5825" y="8577"/>
                    <a:pt x="5473" y="8887"/>
                    <a:pt x="5111" y="9196"/>
                  </a:cubicBezTo>
                  <a:cubicBezTo>
                    <a:pt x="4716" y="9516"/>
                    <a:pt x="4311" y="9825"/>
                    <a:pt x="3873" y="10092"/>
                  </a:cubicBezTo>
                  <a:cubicBezTo>
                    <a:pt x="3116" y="10529"/>
                    <a:pt x="2273" y="10935"/>
                    <a:pt x="1430" y="11159"/>
                  </a:cubicBezTo>
                  <a:cubicBezTo>
                    <a:pt x="1206" y="11201"/>
                    <a:pt x="982" y="11244"/>
                    <a:pt x="758" y="11244"/>
                  </a:cubicBezTo>
                  <a:lnTo>
                    <a:pt x="310" y="11244"/>
                  </a:lnTo>
                  <a:cubicBezTo>
                    <a:pt x="801" y="11159"/>
                    <a:pt x="1249" y="11020"/>
                    <a:pt x="1644" y="10849"/>
                  </a:cubicBezTo>
                  <a:cubicBezTo>
                    <a:pt x="2092" y="10668"/>
                    <a:pt x="2497" y="10401"/>
                    <a:pt x="2849" y="10135"/>
                  </a:cubicBezTo>
                  <a:cubicBezTo>
                    <a:pt x="3244" y="9825"/>
                    <a:pt x="3607" y="9516"/>
                    <a:pt x="4001" y="9292"/>
                  </a:cubicBezTo>
                  <a:cubicBezTo>
                    <a:pt x="4407" y="9068"/>
                    <a:pt x="4801" y="8887"/>
                    <a:pt x="5207" y="8716"/>
                  </a:cubicBezTo>
                  <a:cubicBezTo>
                    <a:pt x="5377" y="8620"/>
                    <a:pt x="5559" y="8534"/>
                    <a:pt x="5783" y="8396"/>
                  </a:cubicBezTo>
                  <a:cubicBezTo>
                    <a:pt x="5868" y="8353"/>
                    <a:pt x="5964" y="8268"/>
                    <a:pt x="6049" y="8225"/>
                  </a:cubicBezTo>
                  <a:close/>
                  <a:moveTo>
                    <a:pt x="6668" y="8449"/>
                  </a:moveTo>
                  <a:lnTo>
                    <a:pt x="6668" y="8449"/>
                  </a:lnTo>
                  <a:cubicBezTo>
                    <a:pt x="6711" y="8577"/>
                    <a:pt x="6807" y="8716"/>
                    <a:pt x="6849" y="8844"/>
                  </a:cubicBezTo>
                  <a:cubicBezTo>
                    <a:pt x="6977" y="9068"/>
                    <a:pt x="7116" y="9249"/>
                    <a:pt x="7244" y="9420"/>
                  </a:cubicBezTo>
                  <a:cubicBezTo>
                    <a:pt x="7511" y="9783"/>
                    <a:pt x="7778" y="10135"/>
                    <a:pt x="7959" y="10487"/>
                  </a:cubicBezTo>
                  <a:cubicBezTo>
                    <a:pt x="8183" y="10892"/>
                    <a:pt x="8364" y="11329"/>
                    <a:pt x="8578" y="11777"/>
                  </a:cubicBezTo>
                  <a:cubicBezTo>
                    <a:pt x="8940" y="12577"/>
                    <a:pt x="9474" y="13335"/>
                    <a:pt x="10178" y="13868"/>
                  </a:cubicBezTo>
                  <a:cubicBezTo>
                    <a:pt x="9911" y="13826"/>
                    <a:pt x="9698" y="13644"/>
                    <a:pt x="9516" y="13463"/>
                  </a:cubicBezTo>
                  <a:cubicBezTo>
                    <a:pt x="9335" y="13335"/>
                    <a:pt x="9164" y="13153"/>
                    <a:pt x="8983" y="12983"/>
                  </a:cubicBezTo>
                  <a:cubicBezTo>
                    <a:pt x="8364" y="12311"/>
                    <a:pt x="7831" y="11553"/>
                    <a:pt x="7425" y="10753"/>
                  </a:cubicBezTo>
                  <a:cubicBezTo>
                    <a:pt x="7201" y="10316"/>
                    <a:pt x="7031" y="9911"/>
                    <a:pt x="6892" y="9463"/>
                  </a:cubicBezTo>
                  <a:cubicBezTo>
                    <a:pt x="6764" y="9153"/>
                    <a:pt x="6668" y="8801"/>
                    <a:pt x="6668" y="8449"/>
                  </a:cubicBezTo>
                  <a:close/>
                  <a:moveTo>
                    <a:pt x="6668" y="8182"/>
                  </a:moveTo>
                  <a:lnTo>
                    <a:pt x="6668" y="8182"/>
                  </a:lnTo>
                  <a:cubicBezTo>
                    <a:pt x="7468" y="8887"/>
                    <a:pt x="8226" y="9601"/>
                    <a:pt x="8898" y="10444"/>
                  </a:cubicBezTo>
                  <a:cubicBezTo>
                    <a:pt x="9431" y="11116"/>
                    <a:pt x="9826" y="11863"/>
                    <a:pt x="10050" y="12716"/>
                  </a:cubicBezTo>
                  <a:cubicBezTo>
                    <a:pt x="10135" y="12887"/>
                    <a:pt x="10178" y="13111"/>
                    <a:pt x="10178" y="13335"/>
                  </a:cubicBezTo>
                  <a:cubicBezTo>
                    <a:pt x="10231" y="13463"/>
                    <a:pt x="10231" y="13559"/>
                    <a:pt x="10231" y="13644"/>
                  </a:cubicBezTo>
                  <a:lnTo>
                    <a:pt x="10231" y="13826"/>
                  </a:lnTo>
                  <a:lnTo>
                    <a:pt x="10231" y="13868"/>
                  </a:lnTo>
                  <a:cubicBezTo>
                    <a:pt x="9826" y="13559"/>
                    <a:pt x="9474" y="13153"/>
                    <a:pt x="9207" y="12759"/>
                  </a:cubicBezTo>
                  <a:cubicBezTo>
                    <a:pt x="8940" y="12396"/>
                    <a:pt x="8716" y="11959"/>
                    <a:pt x="8535" y="11553"/>
                  </a:cubicBezTo>
                  <a:cubicBezTo>
                    <a:pt x="8364" y="11116"/>
                    <a:pt x="8183" y="10711"/>
                    <a:pt x="7959" y="10316"/>
                  </a:cubicBezTo>
                  <a:cubicBezTo>
                    <a:pt x="7735" y="9953"/>
                    <a:pt x="7468" y="9601"/>
                    <a:pt x="7244" y="9249"/>
                  </a:cubicBezTo>
                  <a:cubicBezTo>
                    <a:pt x="7116" y="9111"/>
                    <a:pt x="6977" y="8929"/>
                    <a:pt x="6892" y="8759"/>
                  </a:cubicBezTo>
                  <a:cubicBezTo>
                    <a:pt x="6807" y="8577"/>
                    <a:pt x="6764" y="8353"/>
                    <a:pt x="6668" y="8182"/>
                  </a:cubicBezTo>
                  <a:close/>
                  <a:moveTo>
                    <a:pt x="4449" y="12353"/>
                  </a:moveTo>
                  <a:lnTo>
                    <a:pt x="4449" y="12353"/>
                  </a:lnTo>
                  <a:cubicBezTo>
                    <a:pt x="4311" y="12449"/>
                    <a:pt x="4225" y="12577"/>
                    <a:pt x="4097" y="12663"/>
                  </a:cubicBezTo>
                  <a:cubicBezTo>
                    <a:pt x="4001" y="12801"/>
                    <a:pt x="3873" y="12929"/>
                    <a:pt x="3735" y="13068"/>
                  </a:cubicBezTo>
                  <a:cubicBezTo>
                    <a:pt x="3511" y="13292"/>
                    <a:pt x="3340" y="13559"/>
                    <a:pt x="3116" y="13783"/>
                  </a:cubicBezTo>
                  <a:cubicBezTo>
                    <a:pt x="2892" y="14050"/>
                    <a:pt x="2668" y="14263"/>
                    <a:pt x="2401" y="14487"/>
                  </a:cubicBezTo>
                  <a:cubicBezTo>
                    <a:pt x="1910" y="14892"/>
                    <a:pt x="1377" y="15287"/>
                    <a:pt x="844" y="15596"/>
                  </a:cubicBezTo>
                  <a:cubicBezTo>
                    <a:pt x="801" y="15554"/>
                    <a:pt x="801" y="15554"/>
                    <a:pt x="844" y="15468"/>
                  </a:cubicBezTo>
                  <a:cubicBezTo>
                    <a:pt x="897" y="15426"/>
                    <a:pt x="897" y="15330"/>
                    <a:pt x="940" y="15244"/>
                  </a:cubicBezTo>
                  <a:cubicBezTo>
                    <a:pt x="1110" y="14978"/>
                    <a:pt x="1292" y="14668"/>
                    <a:pt x="1516" y="14402"/>
                  </a:cubicBezTo>
                  <a:cubicBezTo>
                    <a:pt x="2230" y="13463"/>
                    <a:pt x="3297" y="12759"/>
                    <a:pt x="4449" y="12353"/>
                  </a:cubicBezTo>
                  <a:close/>
                  <a:moveTo>
                    <a:pt x="4535" y="12449"/>
                  </a:moveTo>
                  <a:lnTo>
                    <a:pt x="4535" y="12449"/>
                  </a:lnTo>
                  <a:cubicBezTo>
                    <a:pt x="4140" y="13153"/>
                    <a:pt x="3692" y="13911"/>
                    <a:pt x="3116" y="14530"/>
                  </a:cubicBezTo>
                  <a:cubicBezTo>
                    <a:pt x="2668" y="14978"/>
                    <a:pt x="2092" y="15383"/>
                    <a:pt x="1473" y="15554"/>
                  </a:cubicBezTo>
                  <a:cubicBezTo>
                    <a:pt x="1292" y="15596"/>
                    <a:pt x="1110" y="15596"/>
                    <a:pt x="940" y="15596"/>
                  </a:cubicBezTo>
                  <a:lnTo>
                    <a:pt x="844" y="15596"/>
                  </a:lnTo>
                  <a:cubicBezTo>
                    <a:pt x="1164" y="15426"/>
                    <a:pt x="1473" y="15244"/>
                    <a:pt x="1782" y="15063"/>
                  </a:cubicBezTo>
                  <a:cubicBezTo>
                    <a:pt x="2273" y="14668"/>
                    <a:pt x="2764" y="14263"/>
                    <a:pt x="3201" y="13783"/>
                  </a:cubicBezTo>
                  <a:cubicBezTo>
                    <a:pt x="3425" y="13559"/>
                    <a:pt x="3649" y="13292"/>
                    <a:pt x="3873" y="13068"/>
                  </a:cubicBezTo>
                  <a:cubicBezTo>
                    <a:pt x="3959" y="12929"/>
                    <a:pt x="4097" y="12801"/>
                    <a:pt x="4183" y="12716"/>
                  </a:cubicBezTo>
                  <a:cubicBezTo>
                    <a:pt x="4311" y="12620"/>
                    <a:pt x="4407" y="12535"/>
                    <a:pt x="4535" y="12449"/>
                  </a:cubicBezTo>
                  <a:close/>
                  <a:moveTo>
                    <a:pt x="5164" y="12492"/>
                  </a:moveTo>
                  <a:cubicBezTo>
                    <a:pt x="5207" y="12620"/>
                    <a:pt x="5292" y="12759"/>
                    <a:pt x="5377" y="12887"/>
                  </a:cubicBezTo>
                  <a:cubicBezTo>
                    <a:pt x="5473" y="13068"/>
                    <a:pt x="5516" y="13196"/>
                    <a:pt x="5601" y="13377"/>
                  </a:cubicBezTo>
                  <a:cubicBezTo>
                    <a:pt x="5740" y="13687"/>
                    <a:pt x="5825" y="13996"/>
                    <a:pt x="5964" y="14263"/>
                  </a:cubicBezTo>
                  <a:cubicBezTo>
                    <a:pt x="6092" y="14583"/>
                    <a:pt x="6273" y="14850"/>
                    <a:pt x="6401" y="15159"/>
                  </a:cubicBezTo>
                  <a:cubicBezTo>
                    <a:pt x="6764" y="15692"/>
                    <a:pt x="7116" y="16226"/>
                    <a:pt x="7564" y="16663"/>
                  </a:cubicBezTo>
                  <a:lnTo>
                    <a:pt x="7511" y="16663"/>
                  </a:lnTo>
                  <a:cubicBezTo>
                    <a:pt x="7425" y="16663"/>
                    <a:pt x="7383" y="16620"/>
                    <a:pt x="7297" y="16578"/>
                  </a:cubicBezTo>
                  <a:cubicBezTo>
                    <a:pt x="7116" y="16492"/>
                    <a:pt x="6977" y="16396"/>
                    <a:pt x="6849" y="16311"/>
                  </a:cubicBezTo>
                  <a:cubicBezTo>
                    <a:pt x="5644" y="15383"/>
                    <a:pt x="5377" y="13868"/>
                    <a:pt x="5164" y="12492"/>
                  </a:cubicBezTo>
                  <a:close/>
                  <a:moveTo>
                    <a:pt x="5249" y="12449"/>
                  </a:moveTo>
                  <a:cubicBezTo>
                    <a:pt x="5740" y="12801"/>
                    <a:pt x="6177" y="13249"/>
                    <a:pt x="6540" y="13730"/>
                  </a:cubicBezTo>
                  <a:cubicBezTo>
                    <a:pt x="6892" y="14263"/>
                    <a:pt x="7201" y="14892"/>
                    <a:pt x="7383" y="15511"/>
                  </a:cubicBezTo>
                  <a:cubicBezTo>
                    <a:pt x="7468" y="15820"/>
                    <a:pt x="7564" y="16130"/>
                    <a:pt x="7607" y="16492"/>
                  </a:cubicBezTo>
                  <a:cubicBezTo>
                    <a:pt x="7607" y="16535"/>
                    <a:pt x="7649" y="16620"/>
                    <a:pt x="7607" y="16663"/>
                  </a:cubicBezTo>
                  <a:cubicBezTo>
                    <a:pt x="7340" y="16396"/>
                    <a:pt x="7116" y="16087"/>
                    <a:pt x="6892" y="15778"/>
                  </a:cubicBezTo>
                  <a:cubicBezTo>
                    <a:pt x="6540" y="15244"/>
                    <a:pt x="6231" y="14668"/>
                    <a:pt x="5964" y="14092"/>
                  </a:cubicBezTo>
                  <a:cubicBezTo>
                    <a:pt x="5825" y="13783"/>
                    <a:pt x="5740" y="13463"/>
                    <a:pt x="5601" y="13196"/>
                  </a:cubicBezTo>
                  <a:cubicBezTo>
                    <a:pt x="5559" y="13025"/>
                    <a:pt x="5473" y="12887"/>
                    <a:pt x="5431" y="12759"/>
                  </a:cubicBezTo>
                  <a:cubicBezTo>
                    <a:pt x="5335" y="12663"/>
                    <a:pt x="5292" y="12535"/>
                    <a:pt x="5249" y="12449"/>
                  </a:cubicBezTo>
                  <a:close/>
                  <a:moveTo>
                    <a:pt x="4097" y="17420"/>
                  </a:moveTo>
                  <a:cubicBezTo>
                    <a:pt x="4140" y="17826"/>
                    <a:pt x="4183" y="18220"/>
                    <a:pt x="4225" y="18583"/>
                  </a:cubicBezTo>
                  <a:cubicBezTo>
                    <a:pt x="4311" y="19511"/>
                    <a:pt x="4311" y="20397"/>
                    <a:pt x="4097" y="21293"/>
                  </a:cubicBezTo>
                  <a:cubicBezTo>
                    <a:pt x="3916" y="22050"/>
                    <a:pt x="3564" y="22754"/>
                    <a:pt x="3116" y="23426"/>
                  </a:cubicBezTo>
                  <a:cubicBezTo>
                    <a:pt x="3201" y="23021"/>
                    <a:pt x="3244" y="22626"/>
                    <a:pt x="3297" y="22263"/>
                  </a:cubicBezTo>
                  <a:cubicBezTo>
                    <a:pt x="3383" y="21421"/>
                    <a:pt x="3425" y="20578"/>
                    <a:pt x="3511" y="19778"/>
                  </a:cubicBezTo>
                  <a:cubicBezTo>
                    <a:pt x="3564" y="19383"/>
                    <a:pt x="3607" y="18978"/>
                    <a:pt x="3735" y="18583"/>
                  </a:cubicBezTo>
                  <a:cubicBezTo>
                    <a:pt x="3777" y="18359"/>
                    <a:pt x="3831" y="18178"/>
                    <a:pt x="3873" y="17996"/>
                  </a:cubicBezTo>
                  <a:cubicBezTo>
                    <a:pt x="3959" y="17783"/>
                    <a:pt x="4001" y="17602"/>
                    <a:pt x="4097" y="17420"/>
                  </a:cubicBezTo>
                  <a:close/>
                  <a:moveTo>
                    <a:pt x="3692" y="18263"/>
                  </a:moveTo>
                  <a:lnTo>
                    <a:pt x="3692" y="18263"/>
                  </a:lnTo>
                  <a:cubicBezTo>
                    <a:pt x="3649" y="18402"/>
                    <a:pt x="3649" y="18530"/>
                    <a:pt x="3607" y="18669"/>
                  </a:cubicBezTo>
                  <a:cubicBezTo>
                    <a:pt x="3425" y="19469"/>
                    <a:pt x="3383" y="20311"/>
                    <a:pt x="3340" y="21111"/>
                  </a:cubicBezTo>
                  <a:cubicBezTo>
                    <a:pt x="3297" y="21559"/>
                    <a:pt x="3297" y="21954"/>
                    <a:pt x="3201" y="22402"/>
                  </a:cubicBezTo>
                  <a:cubicBezTo>
                    <a:pt x="3201" y="22754"/>
                    <a:pt x="3116" y="23117"/>
                    <a:pt x="3073" y="23469"/>
                  </a:cubicBezTo>
                  <a:cubicBezTo>
                    <a:pt x="2892" y="23021"/>
                    <a:pt x="2764" y="22583"/>
                    <a:pt x="2710" y="22135"/>
                  </a:cubicBezTo>
                  <a:cubicBezTo>
                    <a:pt x="2625" y="21687"/>
                    <a:pt x="2710" y="21250"/>
                    <a:pt x="2806" y="20802"/>
                  </a:cubicBezTo>
                  <a:cubicBezTo>
                    <a:pt x="2892" y="20311"/>
                    <a:pt x="3030" y="19821"/>
                    <a:pt x="3201" y="19383"/>
                  </a:cubicBezTo>
                  <a:cubicBezTo>
                    <a:pt x="3340" y="19021"/>
                    <a:pt x="3511" y="18626"/>
                    <a:pt x="3692" y="18263"/>
                  </a:cubicBezTo>
                  <a:close/>
                  <a:moveTo>
                    <a:pt x="6892" y="1"/>
                  </a:moveTo>
                  <a:cubicBezTo>
                    <a:pt x="5559" y="1"/>
                    <a:pt x="4268" y="129"/>
                    <a:pt x="3073" y="662"/>
                  </a:cubicBezTo>
                  <a:cubicBezTo>
                    <a:pt x="2892" y="715"/>
                    <a:pt x="2764" y="801"/>
                    <a:pt x="2625" y="843"/>
                  </a:cubicBezTo>
                  <a:cubicBezTo>
                    <a:pt x="2540" y="929"/>
                    <a:pt x="2444" y="982"/>
                    <a:pt x="2444" y="1110"/>
                  </a:cubicBezTo>
                  <a:cubicBezTo>
                    <a:pt x="2497" y="1249"/>
                    <a:pt x="2668" y="1334"/>
                    <a:pt x="2764" y="1419"/>
                  </a:cubicBezTo>
                  <a:cubicBezTo>
                    <a:pt x="2934" y="1462"/>
                    <a:pt x="3073" y="1558"/>
                    <a:pt x="3244" y="1601"/>
                  </a:cubicBezTo>
                  <a:cubicBezTo>
                    <a:pt x="3831" y="1782"/>
                    <a:pt x="4407" y="1910"/>
                    <a:pt x="4983" y="1953"/>
                  </a:cubicBezTo>
                  <a:cubicBezTo>
                    <a:pt x="5531" y="2038"/>
                    <a:pt x="6083" y="2079"/>
                    <a:pt x="6634" y="2079"/>
                  </a:cubicBezTo>
                  <a:cubicBezTo>
                    <a:pt x="8089" y="2079"/>
                    <a:pt x="9539" y="1790"/>
                    <a:pt x="10892" y="1249"/>
                  </a:cubicBezTo>
                  <a:lnTo>
                    <a:pt x="10892" y="1249"/>
                  </a:lnTo>
                  <a:cubicBezTo>
                    <a:pt x="10135" y="1825"/>
                    <a:pt x="9516" y="2486"/>
                    <a:pt x="8940" y="3243"/>
                  </a:cubicBezTo>
                  <a:cubicBezTo>
                    <a:pt x="8578" y="3734"/>
                    <a:pt x="8268" y="4182"/>
                    <a:pt x="7959" y="4662"/>
                  </a:cubicBezTo>
                  <a:cubicBezTo>
                    <a:pt x="7916" y="4716"/>
                    <a:pt x="7916" y="4716"/>
                    <a:pt x="7874" y="4716"/>
                  </a:cubicBezTo>
                  <a:cubicBezTo>
                    <a:pt x="7708" y="4727"/>
                    <a:pt x="7543" y="4732"/>
                    <a:pt x="7379" y="4732"/>
                  </a:cubicBezTo>
                  <a:cubicBezTo>
                    <a:pt x="6919" y="4732"/>
                    <a:pt x="6463" y="4690"/>
                    <a:pt x="6007" y="4620"/>
                  </a:cubicBezTo>
                  <a:cubicBezTo>
                    <a:pt x="5516" y="4577"/>
                    <a:pt x="4983" y="4534"/>
                    <a:pt x="4449" y="4534"/>
                  </a:cubicBezTo>
                  <a:cubicBezTo>
                    <a:pt x="3959" y="4577"/>
                    <a:pt x="3468" y="4662"/>
                    <a:pt x="3030" y="4758"/>
                  </a:cubicBezTo>
                  <a:cubicBezTo>
                    <a:pt x="2092" y="5025"/>
                    <a:pt x="1249" y="5462"/>
                    <a:pt x="492" y="6092"/>
                  </a:cubicBezTo>
                  <a:cubicBezTo>
                    <a:pt x="449" y="6134"/>
                    <a:pt x="449" y="6262"/>
                    <a:pt x="534" y="6262"/>
                  </a:cubicBezTo>
                  <a:cubicBezTo>
                    <a:pt x="1068" y="6529"/>
                    <a:pt x="1740" y="6529"/>
                    <a:pt x="2316" y="6529"/>
                  </a:cubicBezTo>
                  <a:cubicBezTo>
                    <a:pt x="4225" y="6529"/>
                    <a:pt x="6092" y="5996"/>
                    <a:pt x="7735" y="5068"/>
                  </a:cubicBezTo>
                  <a:lnTo>
                    <a:pt x="7735" y="5068"/>
                  </a:lnTo>
                  <a:cubicBezTo>
                    <a:pt x="7468" y="5601"/>
                    <a:pt x="7201" y="6092"/>
                    <a:pt x="6935" y="6625"/>
                  </a:cubicBezTo>
                  <a:cubicBezTo>
                    <a:pt x="6764" y="6977"/>
                    <a:pt x="6583" y="7382"/>
                    <a:pt x="6444" y="7777"/>
                  </a:cubicBezTo>
                  <a:cubicBezTo>
                    <a:pt x="6401" y="7734"/>
                    <a:pt x="6359" y="7692"/>
                    <a:pt x="6316" y="7692"/>
                  </a:cubicBezTo>
                  <a:cubicBezTo>
                    <a:pt x="5164" y="7958"/>
                    <a:pt x="4001" y="8225"/>
                    <a:pt x="2934" y="8716"/>
                  </a:cubicBezTo>
                  <a:cubicBezTo>
                    <a:pt x="2049" y="9068"/>
                    <a:pt x="1206" y="9644"/>
                    <a:pt x="577" y="10401"/>
                  </a:cubicBezTo>
                  <a:cubicBezTo>
                    <a:pt x="406" y="10583"/>
                    <a:pt x="268" y="10753"/>
                    <a:pt x="140" y="10977"/>
                  </a:cubicBezTo>
                  <a:cubicBezTo>
                    <a:pt x="44" y="11159"/>
                    <a:pt x="1" y="11329"/>
                    <a:pt x="182" y="11425"/>
                  </a:cubicBezTo>
                  <a:cubicBezTo>
                    <a:pt x="313" y="11475"/>
                    <a:pt x="459" y="11496"/>
                    <a:pt x="592" y="11496"/>
                  </a:cubicBezTo>
                  <a:cubicBezTo>
                    <a:pt x="686" y="11496"/>
                    <a:pt x="773" y="11486"/>
                    <a:pt x="844" y="11468"/>
                  </a:cubicBezTo>
                  <a:cubicBezTo>
                    <a:pt x="1068" y="11468"/>
                    <a:pt x="1292" y="11425"/>
                    <a:pt x="1558" y="11329"/>
                  </a:cubicBezTo>
                  <a:cubicBezTo>
                    <a:pt x="2497" y="11116"/>
                    <a:pt x="3383" y="10668"/>
                    <a:pt x="4225" y="10135"/>
                  </a:cubicBezTo>
                  <a:cubicBezTo>
                    <a:pt x="4631" y="9868"/>
                    <a:pt x="5025" y="9601"/>
                    <a:pt x="5377" y="9292"/>
                  </a:cubicBezTo>
                  <a:cubicBezTo>
                    <a:pt x="5644" y="9068"/>
                    <a:pt x="5868" y="8844"/>
                    <a:pt x="6092" y="8577"/>
                  </a:cubicBezTo>
                  <a:lnTo>
                    <a:pt x="6092" y="8577"/>
                  </a:lnTo>
                  <a:cubicBezTo>
                    <a:pt x="5868" y="9068"/>
                    <a:pt x="5697" y="9559"/>
                    <a:pt x="5516" y="10092"/>
                  </a:cubicBezTo>
                  <a:cubicBezTo>
                    <a:pt x="5249" y="10711"/>
                    <a:pt x="5025" y="11383"/>
                    <a:pt x="4844" y="12044"/>
                  </a:cubicBezTo>
                  <a:lnTo>
                    <a:pt x="4759" y="12044"/>
                  </a:lnTo>
                  <a:cubicBezTo>
                    <a:pt x="3959" y="12225"/>
                    <a:pt x="3158" y="12620"/>
                    <a:pt x="2497" y="13111"/>
                  </a:cubicBezTo>
                  <a:cubicBezTo>
                    <a:pt x="1868" y="13559"/>
                    <a:pt x="1377" y="14135"/>
                    <a:pt x="982" y="14754"/>
                  </a:cubicBezTo>
                  <a:cubicBezTo>
                    <a:pt x="897" y="14935"/>
                    <a:pt x="758" y="15063"/>
                    <a:pt x="673" y="15287"/>
                  </a:cubicBezTo>
                  <a:cubicBezTo>
                    <a:pt x="630" y="15383"/>
                    <a:pt x="534" y="15554"/>
                    <a:pt x="577" y="15692"/>
                  </a:cubicBezTo>
                  <a:cubicBezTo>
                    <a:pt x="638" y="15828"/>
                    <a:pt x="783" y="15869"/>
                    <a:pt x="945" y="15869"/>
                  </a:cubicBezTo>
                  <a:cubicBezTo>
                    <a:pt x="1153" y="15869"/>
                    <a:pt x="1390" y="15802"/>
                    <a:pt x="1516" y="15778"/>
                  </a:cubicBezTo>
                  <a:cubicBezTo>
                    <a:pt x="3073" y="15383"/>
                    <a:pt x="3959" y="13954"/>
                    <a:pt x="4673" y="12620"/>
                  </a:cubicBezTo>
                  <a:lnTo>
                    <a:pt x="4673" y="12620"/>
                  </a:lnTo>
                  <a:cubicBezTo>
                    <a:pt x="4311" y="13954"/>
                    <a:pt x="4097" y="15287"/>
                    <a:pt x="4044" y="16663"/>
                  </a:cubicBezTo>
                  <a:cubicBezTo>
                    <a:pt x="4044" y="16716"/>
                    <a:pt x="4001" y="16716"/>
                    <a:pt x="4001" y="16759"/>
                  </a:cubicBezTo>
                  <a:cubicBezTo>
                    <a:pt x="3916" y="17292"/>
                    <a:pt x="3692" y="17783"/>
                    <a:pt x="3425" y="18263"/>
                  </a:cubicBezTo>
                  <a:cubicBezTo>
                    <a:pt x="3201" y="18711"/>
                    <a:pt x="3030" y="19159"/>
                    <a:pt x="2849" y="19597"/>
                  </a:cubicBezTo>
                  <a:cubicBezTo>
                    <a:pt x="2710" y="20087"/>
                    <a:pt x="2625" y="20535"/>
                    <a:pt x="2497" y="21026"/>
                  </a:cubicBezTo>
                  <a:cubicBezTo>
                    <a:pt x="2401" y="21463"/>
                    <a:pt x="2401" y="21911"/>
                    <a:pt x="2497" y="22359"/>
                  </a:cubicBezTo>
                  <a:cubicBezTo>
                    <a:pt x="2625" y="22850"/>
                    <a:pt x="2764" y="23288"/>
                    <a:pt x="2892" y="23778"/>
                  </a:cubicBezTo>
                  <a:cubicBezTo>
                    <a:pt x="2918" y="23831"/>
                    <a:pt x="2966" y="23872"/>
                    <a:pt x="3018" y="23872"/>
                  </a:cubicBezTo>
                  <a:cubicBezTo>
                    <a:pt x="3050" y="23872"/>
                    <a:pt x="3084" y="23857"/>
                    <a:pt x="3116" y="23821"/>
                  </a:cubicBezTo>
                  <a:cubicBezTo>
                    <a:pt x="3425" y="23426"/>
                    <a:pt x="3692" y="22978"/>
                    <a:pt x="3916" y="22487"/>
                  </a:cubicBezTo>
                  <a:cubicBezTo>
                    <a:pt x="4268" y="21687"/>
                    <a:pt x="4492" y="20802"/>
                    <a:pt x="4492" y="19917"/>
                  </a:cubicBezTo>
                  <a:cubicBezTo>
                    <a:pt x="4535" y="18935"/>
                    <a:pt x="4364" y="17954"/>
                    <a:pt x="4268" y="16983"/>
                  </a:cubicBezTo>
                  <a:lnTo>
                    <a:pt x="4268" y="16930"/>
                  </a:lnTo>
                  <a:cubicBezTo>
                    <a:pt x="4311" y="15650"/>
                    <a:pt x="4492" y="14359"/>
                    <a:pt x="4801" y="13111"/>
                  </a:cubicBezTo>
                  <a:cubicBezTo>
                    <a:pt x="4844" y="12929"/>
                    <a:pt x="4897" y="12759"/>
                    <a:pt x="4940" y="12620"/>
                  </a:cubicBezTo>
                  <a:cubicBezTo>
                    <a:pt x="5068" y="13420"/>
                    <a:pt x="5207" y="14263"/>
                    <a:pt x="5559" y="15020"/>
                  </a:cubicBezTo>
                  <a:cubicBezTo>
                    <a:pt x="5911" y="15735"/>
                    <a:pt x="6444" y="16396"/>
                    <a:pt x="7159" y="16802"/>
                  </a:cubicBezTo>
                  <a:cubicBezTo>
                    <a:pt x="7306" y="16836"/>
                    <a:pt x="7445" y="16899"/>
                    <a:pt x="7567" y="16899"/>
                  </a:cubicBezTo>
                  <a:cubicBezTo>
                    <a:pt x="7595" y="16899"/>
                    <a:pt x="7623" y="16895"/>
                    <a:pt x="7649" y="16887"/>
                  </a:cubicBezTo>
                  <a:cubicBezTo>
                    <a:pt x="7831" y="16844"/>
                    <a:pt x="7874" y="16716"/>
                    <a:pt x="7874" y="16578"/>
                  </a:cubicBezTo>
                  <a:cubicBezTo>
                    <a:pt x="7831" y="16226"/>
                    <a:pt x="7735" y="15863"/>
                    <a:pt x="7649" y="15511"/>
                  </a:cubicBezTo>
                  <a:cubicBezTo>
                    <a:pt x="7244" y="14092"/>
                    <a:pt x="6316" y="12844"/>
                    <a:pt x="5068" y="12044"/>
                  </a:cubicBezTo>
                  <a:cubicBezTo>
                    <a:pt x="5292" y="11287"/>
                    <a:pt x="5601" y="10487"/>
                    <a:pt x="5868" y="9729"/>
                  </a:cubicBezTo>
                  <a:cubicBezTo>
                    <a:pt x="6049" y="9292"/>
                    <a:pt x="6231" y="8844"/>
                    <a:pt x="6401" y="8396"/>
                  </a:cubicBezTo>
                  <a:cubicBezTo>
                    <a:pt x="6444" y="8887"/>
                    <a:pt x="6583" y="9335"/>
                    <a:pt x="6764" y="9783"/>
                  </a:cubicBezTo>
                  <a:cubicBezTo>
                    <a:pt x="6935" y="10263"/>
                    <a:pt x="7159" y="10796"/>
                    <a:pt x="7425" y="11244"/>
                  </a:cubicBezTo>
                  <a:cubicBezTo>
                    <a:pt x="7692" y="11692"/>
                    <a:pt x="7959" y="12129"/>
                    <a:pt x="8268" y="12492"/>
                  </a:cubicBezTo>
                  <a:cubicBezTo>
                    <a:pt x="8578" y="12929"/>
                    <a:pt x="8940" y="13335"/>
                    <a:pt x="9335" y="13644"/>
                  </a:cubicBezTo>
                  <a:cubicBezTo>
                    <a:pt x="9471" y="13780"/>
                    <a:pt x="9930" y="14138"/>
                    <a:pt x="10224" y="14138"/>
                  </a:cubicBezTo>
                  <a:cubicBezTo>
                    <a:pt x="10322" y="14138"/>
                    <a:pt x="10402" y="14098"/>
                    <a:pt x="10444" y="13996"/>
                  </a:cubicBezTo>
                  <a:cubicBezTo>
                    <a:pt x="10498" y="13911"/>
                    <a:pt x="10444" y="13783"/>
                    <a:pt x="10444" y="13644"/>
                  </a:cubicBezTo>
                  <a:lnTo>
                    <a:pt x="10444" y="13335"/>
                  </a:lnTo>
                  <a:cubicBezTo>
                    <a:pt x="10402" y="13111"/>
                    <a:pt x="10359" y="12887"/>
                    <a:pt x="10316" y="12663"/>
                  </a:cubicBezTo>
                  <a:cubicBezTo>
                    <a:pt x="9783" y="10668"/>
                    <a:pt x="8183" y="9196"/>
                    <a:pt x="6668" y="7862"/>
                  </a:cubicBezTo>
                  <a:lnTo>
                    <a:pt x="6625" y="7862"/>
                  </a:lnTo>
                  <a:cubicBezTo>
                    <a:pt x="6892" y="7329"/>
                    <a:pt x="7116" y="6796"/>
                    <a:pt x="7383" y="6316"/>
                  </a:cubicBezTo>
                  <a:cubicBezTo>
                    <a:pt x="7692" y="5644"/>
                    <a:pt x="8002" y="5025"/>
                    <a:pt x="8407" y="4449"/>
                  </a:cubicBezTo>
                  <a:cubicBezTo>
                    <a:pt x="8450" y="4929"/>
                    <a:pt x="8492" y="5377"/>
                    <a:pt x="8578" y="5825"/>
                  </a:cubicBezTo>
                  <a:cubicBezTo>
                    <a:pt x="8759" y="6849"/>
                    <a:pt x="9068" y="7777"/>
                    <a:pt x="9516" y="8716"/>
                  </a:cubicBezTo>
                  <a:cubicBezTo>
                    <a:pt x="9740" y="9153"/>
                    <a:pt x="9964" y="9601"/>
                    <a:pt x="10274" y="10049"/>
                  </a:cubicBezTo>
                  <a:cubicBezTo>
                    <a:pt x="10540" y="10487"/>
                    <a:pt x="10892" y="10935"/>
                    <a:pt x="11340" y="11201"/>
                  </a:cubicBezTo>
                  <a:cubicBezTo>
                    <a:pt x="11353" y="11214"/>
                    <a:pt x="11373" y="11219"/>
                    <a:pt x="11395" y="11219"/>
                  </a:cubicBezTo>
                  <a:cubicBezTo>
                    <a:pt x="11447" y="11219"/>
                    <a:pt x="11511" y="11189"/>
                    <a:pt x="11511" y="11159"/>
                  </a:cubicBezTo>
                  <a:cubicBezTo>
                    <a:pt x="11564" y="10583"/>
                    <a:pt x="11564" y="10049"/>
                    <a:pt x="11511" y="9516"/>
                  </a:cubicBezTo>
                  <a:cubicBezTo>
                    <a:pt x="11383" y="8534"/>
                    <a:pt x="11074" y="7649"/>
                    <a:pt x="10540" y="6796"/>
                  </a:cubicBezTo>
                  <a:cubicBezTo>
                    <a:pt x="9964" y="5910"/>
                    <a:pt x="9164" y="5153"/>
                    <a:pt x="8631" y="4225"/>
                  </a:cubicBezTo>
                  <a:lnTo>
                    <a:pt x="8631" y="4129"/>
                  </a:lnTo>
                  <a:lnTo>
                    <a:pt x="8631" y="4086"/>
                  </a:lnTo>
                  <a:cubicBezTo>
                    <a:pt x="9431" y="2934"/>
                    <a:pt x="10359" y="1867"/>
                    <a:pt x="11564" y="1025"/>
                  </a:cubicBezTo>
                  <a:lnTo>
                    <a:pt x="11564" y="1025"/>
                  </a:lnTo>
                  <a:cubicBezTo>
                    <a:pt x="11511" y="2315"/>
                    <a:pt x="11650" y="3595"/>
                    <a:pt x="12045" y="4801"/>
                  </a:cubicBezTo>
                  <a:cubicBezTo>
                    <a:pt x="12365" y="5953"/>
                    <a:pt x="12898" y="7020"/>
                    <a:pt x="13559" y="8001"/>
                  </a:cubicBezTo>
                  <a:cubicBezTo>
                    <a:pt x="13698" y="8268"/>
                    <a:pt x="13869" y="8492"/>
                    <a:pt x="14050" y="8716"/>
                  </a:cubicBezTo>
                  <a:cubicBezTo>
                    <a:pt x="14274" y="8983"/>
                    <a:pt x="14498" y="9249"/>
                    <a:pt x="14711" y="9463"/>
                  </a:cubicBezTo>
                  <a:cubicBezTo>
                    <a:pt x="14819" y="9520"/>
                    <a:pt x="15007" y="9638"/>
                    <a:pt x="15141" y="9638"/>
                  </a:cubicBezTo>
                  <a:cubicBezTo>
                    <a:pt x="15232" y="9638"/>
                    <a:pt x="15298" y="9584"/>
                    <a:pt x="15298" y="9420"/>
                  </a:cubicBezTo>
                  <a:cubicBezTo>
                    <a:pt x="15341" y="9111"/>
                    <a:pt x="15341" y="8801"/>
                    <a:pt x="15298" y="8492"/>
                  </a:cubicBezTo>
                  <a:cubicBezTo>
                    <a:pt x="15202" y="7158"/>
                    <a:pt x="14711" y="5868"/>
                    <a:pt x="14093" y="4716"/>
                  </a:cubicBezTo>
                  <a:cubicBezTo>
                    <a:pt x="13783" y="4086"/>
                    <a:pt x="13378" y="3467"/>
                    <a:pt x="12983" y="2891"/>
                  </a:cubicBezTo>
                  <a:cubicBezTo>
                    <a:pt x="12631" y="2315"/>
                    <a:pt x="12141" y="1729"/>
                    <a:pt x="11874" y="1067"/>
                  </a:cubicBezTo>
                  <a:cubicBezTo>
                    <a:pt x="11831" y="1025"/>
                    <a:pt x="11831" y="1025"/>
                    <a:pt x="11778" y="1025"/>
                  </a:cubicBezTo>
                  <a:cubicBezTo>
                    <a:pt x="11778" y="982"/>
                    <a:pt x="11831" y="929"/>
                    <a:pt x="11831" y="886"/>
                  </a:cubicBezTo>
                  <a:cubicBezTo>
                    <a:pt x="11874" y="843"/>
                    <a:pt x="11959" y="801"/>
                    <a:pt x="12045" y="758"/>
                  </a:cubicBezTo>
                  <a:cubicBezTo>
                    <a:pt x="12130" y="672"/>
                    <a:pt x="12063" y="527"/>
                    <a:pt x="11987" y="527"/>
                  </a:cubicBezTo>
                  <a:cubicBezTo>
                    <a:pt x="11978" y="527"/>
                    <a:pt x="11968" y="529"/>
                    <a:pt x="11959" y="534"/>
                  </a:cubicBezTo>
                  <a:lnTo>
                    <a:pt x="11874" y="534"/>
                  </a:lnTo>
                  <a:cubicBezTo>
                    <a:pt x="11831" y="577"/>
                    <a:pt x="11735" y="577"/>
                    <a:pt x="11692" y="619"/>
                  </a:cubicBezTo>
                  <a:cubicBezTo>
                    <a:pt x="11692" y="577"/>
                    <a:pt x="11692" y="577"/>
                    <a:pt x="11650" y="577"/>
                  </a:cubicBezTo>
                  <a:cubicBezTo>
                    <a:pt x="11582" y="580"/>
                    <a:pt x="11514" y="582"/>
                    <a:pt x="11446" y="582"/>
                  </a:cubicBezTo>
                  <a:cubicBezTo>
                    <a:pt x="10714" y="582"/>
                    <a:pt x="9985" y="384"/>
                    <a:pt x="9292" y="267"/>
                  </a:cubicBezTo>
                  <a:cubicBezTo>
                    <a:pt x="8492" y="129"/>
                    <a:pt x="7692" y="43"/>
                    <a:pt x="6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316;p43">
            <a:extLst>
              <a:ext uri="{FF2B5EF4-FFF2-40B4-BE49-F238E27FC236}">
                <a16:creationId xmlns:a16="http://schemas.microsoft.com/office/drawing/2014/main" id="{506DA712-D3BB-000B-3DC3-5A7F3312E20E}"/>
              </a:ext>
            </a:extLst>
          </p:cNvPr>
          <p:cNvSpPr/>
          <p:nvPr/>
        </p:nvSpPr>
        <p:spPr>
          <a:xfrm rot="10800000" flipH="1">
            <a:off x="187061" y="122640"/>
            <a:ext cx="1547645" cy="1228422"/>
          </a:xfrm>
          <a:custGeom>
            <a:avLst/>
            <a:gdLst/>
            <a:ahLst/>
            <a:cxnLst/>
            <a:rect l="l" t="t" r="r" b="b"/>
            <a:pathLst>
              <a:path w="24269" h="19262" extrusionOk="0">
                <a:moveTo>
                  <a:pt x="9334" y="434"/>
                </a:moveTo>
                <a:cubicBezTo>
                  <a:pt x="9334" y="658"/>
                  <a:pt x="9377" y="871"/>
                  <a:pt x="9430" y="1095"/>
                </a:cubicBezTo>
                <a:cubicBezTo>
                  <a:pt x="9473" y="1404"/>
                  <a:pt x="9515" y="1724"/>
                  <a:pt x="9515" y="2034"/>
                </a:cubicBezTo>
                <a:cubicBezTo>
                  <a:pt x="9473" y="2610"/>
                  <a:pt x="9291" y="3143"/>
                  <a:pt x="9067" y="3634"/>
                </a:cubicBezTo>
                <a:cubicBezTo>
                  <a:pt x="8577" y="4658"/>
                  <a:pt x="7873" y="5543"/>
                  <a:pt x="7691" y="6695"/>
                </a:cubicBezTo>
                <a:cubicBezTo>
                  <a:pt x="7649" y="7005"/>
                  <a:pt x="7649" y="7325"/>
                  <a:pt x="7691" y="7634"/>
                </a:cubicBezTo>
                <a:cubicBezTo>
                  <a:pt x="7691" y="7805"/>
                  <a:pt x="7691" y="7944"/>
                  <a:pt x="7649" y="8125"/>
                </a:cubicBezTo>
                <a:lnTo>
                  <a:pt x="7649" y="8210"/>
                </a:lnTo>
                <a:cubicBezTo>
                  <a:pt x="7563" y="7677"/>
                  <a:pt x="7467" y="7143"/>
                  <a:pt x="7339" y="6610"/>
                </a:cubicBezTo>
                <a:cubicBezTo>
                  <a:pt x="7243" y="6034"/>
                  <a:pt x="7115" y="5458"/>
                  <a:pt x="7115" y="4871"/>
                </a:cubicBezTo>
                <a:cubicBezTo>
                  <a:pt x="7115" y="4295"/>
                  <a:pt x="7297" y="3719"/>
                  <a:pt x="7467" y="3229"/>
                </a:cubicBezTo>
                <a:cubicBezTo>
                  <a:pt x="7691" y="2695"/>
                  <a:pt x="8001" y="2162"/>
                  <a:pt x="8363" y="1724"/>
                </a:cubicBezTo>
                <a:cubicBezTo>
                  <a:pt x="8715" y="1276"/>
                  <a:pt x="9067" y="924"/>
                  <a:pt x="9334" y="434"/>
                </a:cubicBezTo>
                <a:close/>
                <a:moveTo>
                  <a:pt x="9430" y="295"/>
                </a:moveTo>
                <a:cubicBezTo>
                  <a:pt x="10006" y="1234"/>
                  <a:pt x="10177" y="2471"/>
                  <a:pt x="10134" y="3591"/>
                </a:cubicBezTo>
                <a:cubicBezTo>
                  <a:pt x="10091" y="4786"/>
                  <a:pt x="9697" y="5938"/>
                  <a:pt x="9025" y="6919"/>
                </a:cubicBezTo>
                <a:cubicBezTo>
                  <a:pt x="8673" y="7495"/>
                  <a:pt x="8267" y="7986"/>
                  <a:pt x="7777" y="8392"/>
                </a:cubicBezTo>
                <a:lnTo>
                  <a:pt x="7777" y="8210"/>
                </a:lnTo>
                <a:cubicBezTo>
                  <a:pt x="7830" y="8072"/>
                  <a:pt x="7830" y="7944"/>
                  <a:pt x="7830" y="7762"/>
                </a:cubicBezTo>
                <a:cubicBezTo>
                  <a:pt x="7830" y="7495"/>
                  <a:pt x="7777" y="7186"/>
                  <a:pt x="7830" y="6919"/>
                </a:cubicBezTo>
                <a:cubicBezTo>
                  <a:pt x="7873" y="6343"/>
                  <a:pt x="8043" y="5810"/>
                  <a:pt x="8267" y="5319"/>
                </a:cubicBezTo>
                <a:cubicBezTo>
                  <a:pt x="8758" y="4338"/>
                  <a:pt x="9473" y="3367"/>
                  <a:pt x="9558" y="2258"/>
                </a:cubicBezTo>
                <a:cubicBezTo>
                  <a:pt x="9601" y="1895"/>
                  <a:pt x="9558" y="1586"/>
                  <a:pt x="9515" y="1234"/>
                </a:cubicBezTo>
                <a:cubicBezTo>
                  <a:pt x="9473" y="967"/>
                  <a:pt x="9430" y="658"/>
                  <a:pt x="9377" y="338"/>
                </a:cubicBezTo>
                <a:lnTo>
                  <a:pt x="9430" y="295"/>
                </a:lnTo>
                <a:close/>
                <a:moveTo>
                  <a:pt x="15198" y="5880"/>
                </a:moveTo>
                <a:cubicBezTo>
                  <a:pt x="15363" y="5880"/>
                  <a:pt x="15528" y="5885"/>
                  <a:pt x="15692" y="5895"/>
                </a:cubicBezTo>
                <a:cubicBezTo>
                  <a:pt x="16044" y="5938"/>
                  <a:pt x="16407" y="5991"/>
                  <a:pt x="16801" y="6077"/>
                </a:cubicBezTo>
                <a:cubicBezTo>
                  <a:pt x="16990" y="6107"/>
                  <a:pt x="17200" y="6137"/>
                  <a:pt x="17401" y="6137"/>
                </a:cubicBezTo>
                <a:cubicBezTo>
                  <a:pt x="17484" y="6137"/>
                  <a:pt x="17566" y="6132"/>
                  <a:pt x="17644" y="6119"/>
                </a:cubicBezTo>
                <a:lnTo>
                  <a:pt x="17644" y="6162"/>
                </a:lnTo>
                <a:cubicBezTo>
                  <a:pt x="17164" y="6610"/>
                  <a:pt x="16631" y="7005"/>
                  <a:pt x="16044" y="7271"/>
                </a:cubicBezTo>
                <a:cubicBezTo>
                  <a:pt x="15425" y="7495"/>
                  <a:pt x="14764" y="7634"/>
                  <a:pt x="14092" y="7677"/>
                </a:cubicBezTo>
                <a:cubicBezTo>
                  <a:pt x="13430" y="7720"/>
                  <a:pt x="12758" y="7720"/>
                  <a:pt x="12097" y="7805"/>
                </a:cubicBezTo>
                <a:cubicBezTo>
                  <a:pt x="11382" y="7901"/>
                  <a:pt x="10710" y="8029"/>
                  <a:pt x="10091" y="8338"/>
                </a:cubicBezTo>
                <a:cubicBezTo>
                  <a:pt x="9782" y="8477"/>
                  <a:pt x="9473" y="8658"/>
                  <a:pt x="9163" y="8829"/>
                </a:cubicBezTo>
                <a:cubicBezTo>
                  <a:pt x="9025" y="8925"/>
                  <a:pt x="8897" y="9010"/>
                  <a:pt x="8758" y="9053"/>
                </a:cubicBezTo>
                <a:cubicBezTo>
                  <a:pt x="8673" y="9096"/>
                  <a:pt x="8577" y="9096"/>
                  <a:pt x="8491" y="9096"/>
                </a:cubicBezTo>
                <a:cubicBezTo>
                  <a:pt x="8491" y="9096"/>
                  <a:pt x="8491" y="9138"/>
                  <a:pt x="8449" y="9138"/>
                </a:cubicBezTo>
                <a:lnTo>
                  <a:pt x="8449" y="9096"/>
                </a:lnTo>
                <a:cubicBezTo>
                  <a:pt x="8715" y="8925"/>
                  <a:pt x="8939" y="8658"/>
                  <a:pt x="9206" y="8392"/>
                </a:cubicBezTo>
                <a:cubicBezTo>
                  <a:pt x="9473" y="8168"/>
                  <a:pt x="9739" y="7944"/>
                  <a:pt x="10006" y="7720"/>
                </a:cubicBezTo>
                <a:cubicBezTo>
                  <a:pt x="10539" y="7271"/>
                  <a:pt x="11158" y="6919"/>
                  <a:pt x="11777" y="6610"/>
                </a:cubicBezTo>
                <a:cubicBezTo>
                  <a:pt x="12834" y="6142"/>
                  <a:pt x="14022" y="5880"/>
                  <a:pt x="15198" y="5880"/>
                </a:cubicBezTo>
                <a:close/>
                <a:moveTo>
                  <a:pt x="17516" y="6343"/>
                </a:moveTo>
                <a:cubicBezTo>
                  <a:pt x="16897" y="7453"/>
                  <a:pt x="15831" y="8210"/>
                  <a:pt x="14668" y="8744"/>
                </a:cubicBezTo>
                <a:cubicBezTo>
                  <a:pt x="14006" y="9010"/>
                  <a:pt x="13334" y="9234"/>
                  <a:pt x="12673" y="9405"/>
                </a:cubicBezTo>
                <a:cubicBezTo>
                  <a:pt x="12068" y="9568"/>
                  <a:pt x="11472" y="9731"/>
                  <a:pt x="10838" y="9731"/>
                </a:cubicBezTo>
                <a:cubicBezTo>
                  <a:pt x="10768" y="9731"/>
                  <a:pt x="10696" y="9729"/>
                  <a:pt x="10625" y="9725"/>
                </a:cubicBezTo>
                <a:cubicBezTo>
                  <a:pt x="10273" y="9725"/>
                  <a:pt x="9867" y="9629"/>
                  <a:pt x="9515" y="9544"/>
                </a:cubicBezTo>
                <a:cubicBezTo>
                  <a:pt x="9249" y="9458"/>
                  <a:pt x="8939" y="9362"/>
                  <a:pt x="8673" y="9234"/>
                </a:cubicBezTo>
                <a:lnTo>
                  <a:pt x="8715" y="9234"/>
                </a:lnTo>
                <a:cubicBezTo>
                  <a:pt x="8801" y="9192"/>
                  <a:pt x="8843" y="9192"/>
                  <a:pt x="8939" y="9138"/>
                </a:cubicBezTo>
                <a:cubicBezTo>
                  <a:pt x="9067" y="9053"/>
                  <a:pt x="9206" y="8968"/>
                  <a:pt x="9334" y="8925"/>
                </a:cubicBezTo>
                <a:cubicBezTo>
                  <a:pt x="9601" y="8701"/>
                  <a:pt x="9910" y="8562"/>
                  <a:pt x="10230" y="8434"/>
                </a:cubicBezTo>
                <a:cubicBezTo>
                  <a:pt x="10849" y="8125"/>
                  <a:pt x="11510" y="7986"/>
                  <a:pt x="12182" y="7901"/>
                </a:cubicBezTo>
                <a:cubicBezTo>
                  <a:pt x="12801" y="7858"/>
                  <a:pt x="13473" y="7805"/>
                  <a:pt x="14092" y="7762"/>
                </a:cubicBezTo>
                <a:cubicBezTo>
                  <a:pt x="14710" y="7720"/>
                  <a:pt x="15383" y="7634"/>
                  <a:pt x="15959" y="7367"/>
                </a:cubicBezTo>
                <a:cubicBezTo>
                  <a:pt x="16535" y="7143"/>
                  <a:pt x="17068" y="6791"/>
                  <a:pt x="17516" y="6343"/>
                </a:cubicBezTo>
                <a:close/>
                <a:moveTo>
                  <a:pt x="18166" y="9616"/>
                </a:moveTo>
                <a:cubicBezTo>
                  <a:pt x="18438" y="9616"/>
                  <a:pt x="18708" y="9637"/>
                  <a:pt x="18977" y="9672"/>
                </a:cubicBezTo>
                <a:cubicBezTo>
                  <a:pt x="19383" y="9725"/>
                  <a:pt x="19778" y="9810"/>
                  <a:pt x="20140" y="9896"/>
                </a:cubicBezTo>
                <a:cubicBezTo>
                  <a:pt x="20450" y="9992"/>
                  <a:pt x="20759" y="10077"/>
                  <a:pt x="21068" y="10077"/>
                </a:cubicBezTo>
                <a:cubicBezTo>
                  <a:pt x="21068" y="10077"/>
                  <a:pt x="21068" y="10120"/>
                  <a:pt x="21026" y="10120"/>
                </a:cubicBezTo>
                <a:cubicBezTo>
                  <a:pt x="20802" y="10258"/>
                  <a:pt x="20578" y="10386"/>
                  <a:pt x="20311" y="10525"/>
                </a:cubicBezTo>
                <a:cubicBezTo>
                  <a:pt x="20002" y="10653"/>
                  <a:pt x="19692" y="10738"/>
                  <a:pt x="19383" y="10834"/>
                </a:cubicBezTo>
                <a:cubicBezTo>
                  <a:pt x="18764" y="10920"/>
                  <a:pt x="18092" y="10962"/>
                  <a:pt x="17473" y="11005"/>
                </a:cubicBezTo>
                <a:cubicBezTo>
                  <a:pt x="16844" y="11101"/>
                  <a:pt x="16225" y="11186"/>
                  <a:pt x="15607" y="11368"/>
                </a:cubicBezTo>
                <a:cubicBezTo>
                  <a:pt x="15297" y="11453"/>
                  <a:pt x="15031" y="11592"/>
                  <a:pt x="14710" y="11677"/>
                </a:cubicBezTo>
                <a:cubicBezTo>
                  <a:pt x="14582" y="11762"/>
                  <a:pt x="14444" y="11805"/>
                  <a:pt x="14316" y="11901"/>
                </a:cubicBezTo>
                <a:cubicBezTo>
                  <a:pt x="14134" y="11986"/>
                  <a:pt x="14006" y="12029"/>
                  <a:pt x="13868" y="12125"/>
                </a:cubicBezTo>
                <a:cubicBezTo>
                  <a:pt x="13687" y="12175"/>
                  <a:pt x="13505" y="12196"/>
                  <a:pt x="13324" y="12196"/>
                </a:cubicBezTo>
                <a:cubicBezTo>
                  <a:pt x="13196" y="12196"/>
                  <a:pt x="13068" y="12185"/>
                  <a:pt x="12940" y="12168"/>
                </a:cubicBezTo>
                <a:cubicBezTo>
                  <a:pt x="12758" y="12125"/>
                  <a:pt x="12630" y="12072"/>
                  <a:pt x="12449" y="12029"/>
                </a:cubicBezTo>
                <a:cubicBezTo>
                  <a:pt x="12310" y="11986"/>
                  <a:pt x="12225" y="11944"/>
                  <a:pt x="12097" y="11901"/>
                </a:cubicBezTo>
                <a:cubicBezTo>
                  <a:pt x="12534" y="11901"/>
                  <a:pt x="13025" y="11720"/>
                  <a:pt x="13377" y="11496"/>
                </a:cubicBezTo>
                <a:cubicBezTo>
                  <a:pt x="13964" y="11186"/>
                  <a:pt x="14540" y="10877"/>
                  <a:pt x="15116" y="10568"/>
                </a:cubicBezTo>
                <a:cubicBezTo>
                  <a:pt x="15692" y="10258"/>
                  <a:pt x="16311" y="9938"/>
                  <a:pt x="16983" y="9768"/>
                </a:cubicBezTo>
                <a:cubicBezTo>
                  <a:pt x="17375" y="9660"/>
                  <a:pt x="17771" y="9616"/>
                  <a:pt x="18166" y="9616"/>
                </a:cubicBezTo>
                <a:close/>
                <a:moveTo>
                  <a:pt x="20983" y="10205"/>
                </a:moveTo>
                <a:cubicBezTo>
                  <a:pt x="20844" y="10429"/>
                  <a:pt x="20674" y="10610"/>
                  <a:pt x="20450" y="10738"/>
                </a:cubicBezTo>
                <a:cubicBezTo>
                  <a:pt x="20183" y="10962"/>
                  <a:pt x="19916" y="11186"/>
                  <a:pt x="19607" y="11325"/>
                </a:cubicBezTo>
                <a:cubicBezTo>
                  <a:pt x="19031" y="11677"/>
                  <a:pt x="18359" y="11901"/>
                  <a:pt x="17740" y="12125"/>
                </a:cubicBezTo>
                <a:cubicBezTo>
                  <a:pt x="17068" y="12338"/>
                  <a:pt x="16364" y="12520"/>
                  <a:pt x="15692" y="12563"/>
                </a:cubicBezTo>
                <a:cubicBezTo>
                  <a:pt x="15459" y="12596"/>
                  <a:pt x="15224" y="12612"/>
                  <a:pt x="14991" y="12612"/>
                </a:cubicBezTo>
                <a:cubicBezTo>
                  <a:pt x="14563" y="12612"/>
                  <a:pt x="14140" y="12560"/>
                  <a:pt x="13740" y="12477"/>
                </a:cubicBezTo>
                <a:cubicBezTo>
                  <a:pt x="13516" y="12435"/>
                  <a:pt x="13292" y="12392"/>
                  <a:pt x="13068" y="12296"/>
                </a:cubicBezTo>
                <a:lnTo>
                  <a:pt x="13068" y="12296"/>
                </a:lnTo>
                <a:cubicBezTo>
                  <a:pt x="13158" y="12317"/>
                  <a:pt x="13249" y="12328"/>
                  <a:pt x="13338" y="12328"/>
                </a:cubicBezTo>
                <a:cubicBezTo>
                  <a:pt x="13428" y="12328"/>
                  <a:pt x="13516" y="12317"/>
                  <a:pt x="13601" y="12296"/>
                </a:cubicBezTo>
                <a:cubicBezTo>
                  <a:pt x="13910" y="12253"/>
                  <a:pt x="14230" y="12072"/>
                  <a:pt x="14497" y="11944"/>
                </a:cubicBezTo>
                <a:cubicBezTo>
                  <a:pt x="14764" y="11762"/>
                  <a:pt x="15073" y="11677"/>
                  <a:pt x="15383" y="11538"/>
                </a:cubicBezTo>
                <a:cubicBezTo>
                  <a:pt x="15959" y="11325"/>
                  <a:pt x="16577" y="11229"/>
                  <a:pt x="17249" y="11144"/>
                </a:cubicBezTo>
                <a:cubicBezTo>
                  <a:pt x="17559" y="11101"/>
                  <a:pt x="17868" y="11058"/>
                  <a:pt x="18177" y="11005"/>
                </a:cubicBezTo>
                <a:cubicBezTo>
                  <a:pt x="18540" y="11005"/>
                  <a:pt x="18849" y="10962"/>
                  <a:pt x="19201" y="10920"/>
                </a:cubicBezTo>
                <a:cubicBezTo>
                  <a:pt x="19564" y="10877"/>
                  <a:pt x="19916" y="10792"/>
                  <a:pt x="20226" y="10610"/>
                </a:cubicBezTo>
                <a:cubicBezTo>
                  <a:pt x="20492" y="10525"/>
                  <a:pt x="20759" y="10344"/>
                  <a:pt x="20983" y="10205"/>
                </a:cubicBezTo>
                <a:close/>
                <a:moveTo>
                  <a:pt x="7382" y="8744"/>
                </a:moveTo>
                <a:cubicBezTo>
                  <a:pt x="7030" y="9096"/>
                  <a:pt x="6710" y="9501"/>
                  <a:pt x="6315" y="9768"/>
                </a:cubicBezTo>
                <a:cubicBezTo>
                  <a:pt x="5867" y="10120"/>
                  <a:pt x="5334" y="10301"/>
                  <a:pt x="4800" y="10472"/>
                </a:cubicBezTo>
                <a:cubicBezTo>
                  <a:pt x="4310" y="10610"/>
                  <a:pt x="3776" y="10696"/>
                  <a:pt x="3296" y="10920"/>
                </a:cubicBezTo>
                <a:cubicBezTo>
                  <a:pt x="2763" y="11186"/>
                  <a:pt x="2315" y="11592"/>
                  <a:pt x="1867" y="11986"/>
                </a:cubicBezTo>
                <a:cubicBezTo>
                  <a:pt x="1429" y="12392"/>
                  <a:pt x="981" y="12787"/>
                  <a:pt x="363" y="12925"/>
                </a:cubicBezTo>
                <a:cubicBezTo>
                  <a:pt x="715" y="12563"/>
                  <a:pt x="939" y="12168"/>
                  <a:pt x="1205" y="11720"/>
                </a:cubicBezTo>
                <a:cubicBezTo>
                  <a:pt x="1515" y="11229"/>
                  <a:pt x="1867" y="10792"/>
                  <a:pt x="2315" y="10386"/>
                </a:cubicBezTo>
                <a:cubicBezTo>
                  <a:pt x="2710" y="9992"/>
                  <a:pt x="3158" y="9629"/>
                  <a:pt x="3691" y="9405"/>
                </a:cubicBezTo>
                <a:cubicBezTo>
                  <a:pt x="4224" y="9192"/>
                  <a:pt x="4800" y="9138"/>
                  <a:pt x="5376" y="9053"/>
                </a:cubicBezTo>
                <a:cubicBezTo>
                  <a:pt x="6048" y="8925"/>
                  <a:pt x="6710" y="8829"/>
                  <a:pt x="7382" y="8744"/>
                </a:cubicBezTo>
                <a:close/>
                <a:moveTo>
                  <a:pt x="7467" y="8701"/>
                </a:moveTo>
                <a:lnTo>
                  <a:pt x="7467" y="8701"/>
                </a:lnTo>
                <a:cubicBezTo>
                  <a:pt x="7030" y="9896"/>
                  <a:pt x="6272" y="10920"/>
                  <a:pt x="5291" y="11677"/>
                </a:cubicBezTo>
                <a:cubicBezTo>
                  <a:pt x="4406" y="12392"/>
                  <a:pt x="3339" y="12829"/>
                  <a:pt x="2230" y="13011"/>
                </a:cubicBezTo>
                <a:cubicBezTo>
                  <a:pt x="1907" y="13081"/>
                  <a:pt x="1574" y="13113"/>
                  <a:pt x="1244" y="13113"/>
                </a:cubicBezTo>
                <a:cubicBezTo>
                  <a:pt x="975" y="13113"/>
                  <a:pt x="707" y="13092"/>
                  <a:pt x="448" y="13053"/>
                </a:cubicBezTo>
                <a:cubicBezTo>
                  <a:pt x="1557" y="12744"/>
                  <a:pt x="2176" y="11634"/>
                  <a:pt x="3158" y="11101"/>
                </a:cubicBezTo>
                <a:cubicBezTo>
                  <a:pt x="3648" y="10834"/>
                  <a:pt x="4182" y="10738"/>
                  <a:pt x="4715" y="10568"/>
                </a:cubicBezTo>
                <a:cubicBezTo>
                  <a:pt x="5248" y="10429"/>
                  <a:pt x="5739" y="10301"/>
                  <a:pt x="6230" y="9992"/>
                </a:cubicBezTo>
                <a:cubicBezTo>
                  <a:pt x="6710" y="9629"/>
                  <a:pt x="7115" y="9192"/>
                  <a:pt x="7467" y="8701"/>
                </a:cubicBezTo>
                <a:close/>
                <a:moveTo>
                  <a:pt x="8182" y="9896"/>
                </a:moveTo>
                <a:lnTo>
                  <a:pt x="8182" y="9896"/>
                </a:lnTo>
                <a:cubicBezTo>
                  <a:pt x="8139" y="10258"/>
                  <a:pt x="8139" y="10653"/>
                  <a:pt x="8182" y="11005"/>
                </a:cubicBezTo>
                <a:cubicBezTo>
                  <a:pt x="8225" y="11368"/>
                  <a:pt x="8267" y="11677"/>
                  <a:pt x="8363" y="11986"/>
                </a:cubicBezTo>
                <a:cubicBezTo>
                  <a:pt x="8449" y="12296"/>
                  <a:pt x="8577" y="12605"/>
                  <a:pt x="8758" y="12872"/>
                </a:cubicBezTo>
                <a:cubicBezTo>
                  <a:pt x="8939" y="13139"/>
                  <a:pt x="9163" y="13405"/>
                  <a:pt x="9291" y="13725"/>
                </a:cubicBezTo>
                <a:cubicBezTo>
                  <a:pt x="9473" y="13992"/>
                  <a:pt x="9601" y="14259"/>
                  <a:pt x="9697" y="14525"/>
                </a:cubicBezTo>
                <a:cubicBezTo>
                  <a:pt x="9910" y="15101"/>
                  <a:pt x="10049" y="15677"/>
                  <a:pt x="10134" y="16296"/>
                </a:cubicBezTo>
                <a:cubicBezTo>
                  <a:pt x="10177" y="16659"/>
                  <a:pt x="10177" y="16968"/>
                  <a:pt x="10177" y="17320"/>
                </a:cubicBezTo>
                <a:cubicBezTo>
                  <a:pt x="10177" y="17544"/>
                  <a:pt x="10230" y="17811"/>
                  <a:pt x="10273" y="18035"/>
                </a:cubicBezTo>
                <a:cubicBezTo>
                  <a:pt x="10177" y="17896"/>
                  <a:pt x="10006" y="17768"/>
                  <a:pt x="9867" y="17630"/>
                </a:cubicBezTo>
                <a:cubicBezTo>
                  <a:pt x="9643" y="17406"/>
                  <a:pt x="9377" y="17192"/>
                  <a:pt x="9163" y="16968"/>
                </a:cubicBezTo>
                <a:cubicBezTo>
                  <a:pt x="8673" y="16477"/>
                  <a:pt x="8225" y="15944"/>
                  <a:pt x="7958" y="15368"/>
                </a:cubicBezTo>
                <a:cubicBezTo>
                  <a:pt x="7425" y="14163"/>
                  <a:pt x="7467" y="12787"/>
                  <a:pt x="7734" y="11538"/>
                </a:cubicBezTo>
                <a:cubicBezTo>
                  <a:pt x="7830" y="10962"/>
                  <a:pt x="8043" y="10429"/>
                  <a:pt x="8182" y="9896"/>
                </a:cubicBezTo>
                <a:close/>
                <a:moveTo>
                  <a:pt x="8267" y="9501"/>
                </a:moveTo>
                <a:cubicBezTo>
                  <a:pt x="8630" y="9938"/>
                  <a:pt x="8982" y="10386"/>
                  <a:pt x="9291" y="10877"/>
                </a:cubicBezTo>
                <a:cubicBezTo>
                  <a:pt x="9643" y="11410"/>
                  <a:pt x="9963" y="11986"/>
                  <a:pt x="10177" y="12563"/>
                </a:cubicBezTo>
                <a:cubicBezTo>
                  <a:pt x="10401" y="13139"/>
                  <a:pt x="10625" y="13768"/>
                  <a:pt x="10764" y="14387"/>
                </a:cubicBezTo>
                <a:cubicBezTo>
                  <a:pt x="10849" y="15005"/>
                  <a:pt x="10806" y="15635"/>
                  <a:pt x="10764" y="16211"/>
                </a:cubicBezTo>
                <a:cubicBezTo>
                  <a:pt x="10710" y="16829"/>
                  <a:pt x="10625" y="17502"/>
                  <a:pt x="10443" y="18078"/>
                </a:cubicBezTo>
                <a:cubicBezTo>
                  <a:pt x="10401" y="17992"/>
                  <a:pt x="10358" y="17896"/>
                  <a:pt x="10358" y="17768"/>
                </a:cubicBezTo>
                <a:cubicBezTo>
                  <a:pt x="10315" y="17630"/>
                  <a:pt x="10315" y="17502"/>
                  <a:pt x="10315" y="17363"/>
                </a:cubicBezTo>
                <a:cubicBezTo>
                  <a:pt x="10315" y="17053"/>
                  <a:pt x="10315" y="16744"/>
                  <a:pt x="10273" y="16435"/>
                </a:cubicBezTo>
                <a:cubicBezTo>
                  <a:pt x="10230" y="15859"/>
                  <a:pt x="10091" y="15272"/>
                  <a:pt x="9867" y="14696"/>
                </a:cubicBezTo>
                <a:cubicBezTo>
                  <a:pt x="9782" y="14429"/>
                  <a:pt x="9643" y="14163"/>
                  <a:pt x="9515" y="13896"/>
                </a:cubicBezTo>
                <a:cubicBezTo>
                  <a:pt x="9377" y="13629"/>
                  <a:pt x="9206" y="13363"/>
                  <a:pt x="9025" y="13096"/>
                </a:cubicBezTo>
                <a:cubicBezTo>
                  <a:pt x="8801" y="12829"/>
                  <a:pt x="8630" y="12563"/>
                  <a:pt x="8491" y="12253"/>
                </a:cubicBezTo>
                <a:cubicBezTo>
                  <a:pt x="8406" y="11944"/>
                  <a:pt x="8310" y="11592"/>
                  <a:pt x="8267" y="11272"/>
                </a:cubicBezTo>
                <a:cubicBezTo>
                  <a:pt x="8225" y="10920"/>
                  <a:pt x="8225" y="10568"/>
                  <a:pt x="8225" y="10205"/>
                </a:cubicBezTo>
                <a:cubicBezTo>
                  <a:pt x="8225" y="9938"/>
                  <a:pt x="8267" y="9725"/>
                  <a:pt x="8267" y="9501"/>
                </a:cubicBezTo>
                <a:close/>
                <a:moveTo>
                  <a:pt x="17111" y="14344"/>
                </a:moveTo>
                <a:cubicBezTo>
                  <a:pt x="17335" y="14365"/>
                  <a:pt x="17548" y="14365"/>
                  <a:pt x="17760" y="14365"/>
                </a:cubicBezTo>
                <a:cubicBezTo>
                  <a:pt x="17972" y="14365"/>
                  <a:pt x="18183" y="14365"/>
                  <a:pt x="18401" y="14387"/>
                </a:cubicBezTo>
                <a:cubicBezTo>
                  <a:pt x="19031" y="14387"/>
                  <a:pt x="19607" y="14472"/>
                  <a:pt x="20183" y="14696"/>
                </a:cubicBezTo>
                <a:cubicBezTo>
                  <a:pt x="20802" y="14877"/>
                  <a:pt x="21335" y="15187"/>
                  <a:pt x="21868" y="15496"/>
                </a:cubicBezTo>
                <a:cubicBezTo>
                  <a:pt x="22402" y="15859"/>
                  <a:pt x="22850" y="16253"/>
                  <a:pt x="23159" y="16787"/>
                </a:cubicBezTo>
                <a:cubicBezTo>
                  <a:pt x="23426" y="17278"/>
                  <a:pt x="23650" y="17811"/>
                  <a:pt x="23959" y="18259"/>
                </a:cubicBezTo>
                <a:lnTo>
                  <a:pt x="23735" y="18259"/>
                </a:lnTo>
                <a:cubicBezTo>
                  <a:pt x="23468" y="18259"/>
                  <a:pt x="23159" y="18206"/>
                  <a:pt x="22892" y="18120"/>
                </a:cubicBezTo>
                <a:cubicBezTo>
                  <a:pt x="22316" y="18035"/>
                  <a:pt x="21740" y="17854"/>
                  <a:pt x="21250" y="17544"/>
                </a:cubicBezTo>
                <a:cubicBezTo>
                  <a:pt x="20983" y="17363"/>
                  <a:pt x="20759" y="17192"/>
                  <a:pt x="20535" y="17011"/>
                </a:cubicBezTo>
                <a:cubicBezTo>
                  <a:pt x="20311" y="16787"/>
                  <a:pt x="20140" y="16520"/>
                  <a:pt x="19916" y="16296"/>
                </a:cubicBezTo>
                <a:cubicBezTo>
                  <a:pt x="19511" y="15859"/>
                  <a:pt x="19159" y="15368"/>
                  <a:pt x="18668" y="14963"/>
                </a:cubicBezTo>
                <a:cubicBezTo>
                  <a:pt x="18401" y="14792"/>
                  <a:pt x="18092" y="14611"/>
                  <a:pt x="17783" y="14525"/>
                </a:cubicBezTo>
                <a:cubicBezTo>
                  <a:pt x="17559" y="14472"/>
                  <a:pt x="17335" y="14429"/>
                  <a:pt x="17111" y="14344"/>
                </a:cubicBezTo>
                <a:close/>
                <a:moveTo>
                  <a:pt x="16844" y="14344"/>
                </a:moveTo>
                <a:cubicBezTo>
                  <a:pt x="17068" y="14472"/>
                  <a:pt x="17335" y="14525"/>
                  <a:pt x="17559" y="14568"/>
                </a:cubicBezTo>
                <a:cubicBezTo>
                  <a:pt x="17825" y="14653"/>
                  <a:pt x="18092" y="14739"/>
                  <a:pt x="18359" y="14877"/>
                </a:cubicBezTo>
                <a:cubicBezTo>
                  <a:pt x="18849" y="15144"/>
                  <a:pt x="19244" y="15592"/>
                  <a:pt x="19607" y="16029"/>
                </a:cubicBezTo>
                <a:cubicBezTo>
                  <a:pt x="20002" y="16477"/>
                  <a:pt x="20364" y="16968"/>
                  <a:pt x="20802" y="17320"/>
                </a:cubicBezTo>
                <a:cubicBezTo>
                  <a:pt x="21207" y="17630"/>
                  <a:pt x="21698" y="17896"/>
                  <a:pt x="22231" y="18035"/>
                </a:cubicBezTo>
                <a:cubicBezTo>
                  <a:pt x="22540" y="18120"/>
                  <a:pt x="22807" y="18206"/>
                  <a:pt x="23116" y="18259"/>
                </a:cubicBezTo>
                <a:cubicBezTo>
                  <a:pt x="23298" y="18259"/>
                  <a:pt x="23426" y="18302"/>
                  <a:pt x="23564" y="18302"/>
                </a:cubicBezTo>
                <a:lnTo>
                  <a:pt x="23831" y="18302"/>
                </a:lnTo>
                <a:cubicBezTo>
                  <a:pt x="23831" y="18302"/>
                  <a:pt x="23874" y="18344"/>
                  <a:pt x="23917" y="18344"/>
                </a:cubicBezTo>
                <a:lnTo>
                  <a:pt x="24002" y="18344"/>
                </a:lnTo>
                <a:cubicBezTo>
                  <a:pt x="23554" y="18435"/>
                  <a:pt x="23106" y="18482"/>
                  <a:pt x="22661" y="18482"/>
                </a:cubicBezTo>
                <a:cubicBezTo>
                  <a:pt x="22004" y="18482"/>
                  <a:pt x="21352" y="18379"/>
                  <a:pt x="20716" y="18163"/>
                </a:cubicBezTo>
                <a:cubicBezTo>
                  <a:pt x="19564" y="17768"/>
                  <a:pt x="18497" y="16968"/>
                  <a:pt x="17825" y="15901"/>
                </a:cubicBezTo>
                <a:cubicBezTo>
                  <a:pt x="17473" y="15411"/>
                  <a:pt x="17207" y="14835"/>
                  <a:pt x="16844" y="14344"/>
                </a:cubicBezTo>
                <a:close/>
                <a:moveTo>
                  <a:pt x="11830" y="12168"/>
                </a:moveTo>
                <a:cubicBezTo>
                  <a:pt x="11916" y="12296"/>
                  <a:pt x="12001" y="12435"/>
                  <a:pt x="12097" y="12605"/>
                </a:cubicBezTo>
                <a:cubicBezTo>
                  <a:pt x="12225" y="12829"/>
                  <a:pt x="12364" y="13011"/>
                  <a:pt x="12534" y="13235"/>
                </a:cubicBezTo>
                <a:cubicBezTo>
                  <a:pt x="12844" y="13672"/>
                  <a:pt x="13206" y="14077"/>
                  <a:pt x="13516" y="14525"/>
                </a:cubicBezTo>
                <a:cubicBezTo>
                  <a:pt x="13644" y="14739"/>
                  <a:pt x="13782" y="15005"/>
                  <a:pt x="13868" y="15229"/>
                </a:cubicBezTo>
                <a:cubicBezTo>
                  <a:pt x="14006" y="15496"/>
                  <a:pt x="14092" y="15763"/>
                  <a:pt x="14177" y="16029"/>
                </a:cubicBezTo>
                <a:cubicBezTo>
                  <a:pt x="14316" y="16563"/>
                  <a:pt x="14401" y="17139"/>
                  <a:pt x="14582" y="17672"/>
                </a:cubicBezTo>
                <a:cubicBezTo>
                  <a:pt x="14710" y="18035"/>
                  <a:pt x="14892" y="18387"/>
                  <a:pt x="15159" y="18654"/>
                </a:cubicBezTo>
                <a:cubicBezTo>
                  <a:pt x="14444" y="18078"/>
                  <a:pt x="13740" y="17406"/>
                  <a:pt x="13206" y="16605"/>
                </a:cubicBezTo>
                <a:cubicBezTo>
                  <a:pt x="12630" y="15720"/>
                  <a:pt x="12364" y="14653"/>
                  <a:pt x="12140" y="13629"/>
                </a:cubicBezTo>
                <a:cubicBezTo>
                  <a:pt x="12044" y="13139"/>
                  <a:pt x="11958" y="12659"/>
                  <a:pt x="11830" y="12168"/>
                </a:cubicBezTo>
                <a:close/>
                <a:moveTo>
                  <a:pt x="11916" y="12125"/>
                </a:moveTo>
                <a:lnTo>
                  <a:pt x="11916" y="12125"/>
                </a:lnTo>
                <a:cubicBezTo>
                  <a:pt x="12801" y="12744"/>
                  <a:pt x="13601" y="13501"/>
                  <a:pt x="14316" y="14387"/>
                </a:cubicBezTo>
                <a:cubicBezTo>
                  <a:pt x="14668" y="14835"/>
                  <a:pt x="15031" y="15325"/>
                  <a:pt x="15244" y="15859"/>
                </a:cubicBezTo>
                <a:cubicBezTo>
                  <a:pt x="15468" y="16339"/>
                  <a:pt x="15607" y="16829"/>
                  <a:pt x="15649" y="17320"/>
                </a:cubicBezTo>
                <a:cubicBezTo>
                  <a:pt x="15692" y="17630"/>
                  <a:pt x="15692" y="17896"/>
                  <a:pt x="15692" y="18206"/>
                </a:cubicBezTo>
                <a:cubicBezTo>
                  <a:pt x="15692" y="18344"/>
                  <a:pt x="15649" y="18526"/>
                  <a:pt x="15649" y="18654"/>
                </a:cubicBezTo>
                <a:cubicBezTo>
                  <a:pt x="15649" y="18739"/>
                  <a:pt x="15649" y="18878"/>
                  <a:pt x="15607" y="18963"/>
                </a:cubicBezTo>
                <a:cubicBezTo>
                  <a:pt x="15201" y="18654"/>
                  <a:pt x="14892" y="18206"/>
                  <a:pt x="14710" y="17768"/>
                </a:cubicBezTo>
                <a:cubicBezTo>
                  <a:pt x="14497" y="17235"/>
                  <a:pt x="14401" y="16659"/>
                  <a:pt x="14273" y="16125"/>
                </a:cubicBezTo>
                <a:cubicBezTo>
                  <a:pt x="14230" y="15859"/>
                  <a:pt x="14134" y="15592"/>
                  <a:pt x="14006" y="15325"/>
                </a:cubicBezTo>
                <a:cubicBezTo>
                  <a:pt x="13910" y="15101"/>
                  <a:pt x="13782" y="14877"/>
                  <a:pt x="13644" y="14653"/>
                </a:cubicBezTo>
                <a:cubicBezTo>
                  <a:pt x="13377" y="14205"/>
                  <a:pt x="13068" y="13768"/>
                  <a:pt x="12716" y="13363"/>
                </a:cubicBezTo>
                <a:cubicBezTo>
                  <a:pt x="12534" y="13139"/>
                  <a:pt x="12364" y="12872"/>
                  <a:pt x="12225" y="12659"/>
                </a:cubicBezTo>
                <a:cubicBezTo>
                  <a:pt x="12140" y="12520"/>
                  <a:pt x="12044" y="12392"/>
                  <a:pt x="11958" y="12253"/>
                </a:cubicBezTo>
                <a:cubicBezTo>
                  <a:pt x="11958" y="12210"/>
                  <a:pt x="11916" y="12168"/>
                  <a:pt x="11916" y="12125"/>
                </a:cubicBezTo>
                <a:close/>
                <a:moveTo>
                  <a:pt x="9403" y="0"/>
                </a:moveTo>
                <a:cubicBezTo>
                  <a:pt x="9367" y="0"/>
                  <a:pt x="9334" y="21"/>
                  <a:pt x="9334" y="71"/>
                </a:cubicBezTo>
                <a:cubicBezTo>
                  <a:pt x="9067" y="658"/>
                  <a:pt x="8673" y="1052"/>
                  <a:pt x="8267" y="1543"/>
                </a:cubicBezTo>
                <a:cubicBezTo>
                  <a:pt x="7915" y="1991"/>
                  <a:pt x="7606" y="2471"/>
                  <a:pt x="7382" y="3005"/>
                </a:cubicBezTo>
                <a:cubicBezTo>
                  <a:pt x="7158" y="3538"/>
                  <a:pt x="6977" y="4125"/>
                  <a:pt x="6934" y="4701"/>
                </a:cubicBezTo>
                <a:cubicBezTo>
                  <a:pt x="6891" y="5234"/>
                  <a:pt x="7030" y="5810"/>
                  <a:pt x="7115" y="6343"/>
                </a:cubicBezTo>
                <a:cubicBezTo>
                  <a:pt x="7243" y="7005"/>
                  <a:pt x="7382" y="7634"/>
                  <a:pt x="7467" y="8296"/>
                </a:cubicBezTo>
                <a:cubicBezTo>
                  <a:pt x="6401" y="7186"/>
                  <a:pt x="5472" y="5991"/>
                  <a:pt x="4715" y="4658"/>
                </a:cubicBezTo>
                <a:cubicBezTo>
                  <a:pt x="4043" y="3495"/>
                  <a:pt x="3563" y="2258"/>
                  <a:pt x="3296" y="967"/>
                </a:cubicBezTo>
                <a:cubicBezTo>
                  <a:pt x="3272" y="904"/>
                  <a:pt x="3223" y="878"/>
                  <a:pt x="3182" y="878"/>
                </a:cubicBezTo>
                <a:cubicBezTo>
                  <a:pt x="3132" y="878"/>
                  <a:pt x="3092" y="915"/>
                  <a:pt x="3115" y="967"/>
                </a:cubicBezTo>
                <a:cubicBezTo>
                  <a:pt x="3606" y="3325"/>
                  <a:pt x="4758" y="5458"/>
                  <a:pt x="6315" y="7271"/>
                </a:cubicBezTo>
                <a:cubicBezTo>
                  <a:pt x="6667" y="7720"/>
                  <a:pt x="7073" y="8168"/>
                  <a:pt x="7510" y="8605"/>
                </a:cubicBezTo>
                <a:lnTo>
                  <a:pt x="7467" y="8605"/>
                </a:lnTo>
                <a:cubicBezTo>
                  <a:pt x="7467" y="8562"/>
                  <a:pt x="7425" y="8520"/>
                  <a:pt x="7382" y="8520"/>
                </a:cubicBezTo>
                <a:cubicBezTo>
                  <a:pt x="6763" y="8658"/>
                  <a:pt x="6134" y="8744"/>
                  <a:pt x="5515" y="8829"/>
                </a:cubicBezTo>
                <a:cubicBezTo>
                  <a:pt x="4982" y="8925"/>
                  <a:pt x="4406" y="8968"/>
                  <a:pt x="3830" y="9138"/>
                </a:cubicBezTo>
                <a:cubicBezTo>
                  <a:pt x="3296" y="9320"/>
                  <a:pt x="2806" y="9672"/>
                  <a:pt x="2358" y="10034"/>
                </a:cubicBezTo>
                <a:cubicBezTo>
                  <a:pt x="1909" y="10429"/>
                  <a:pt x="1557" y="10834"/>
                  <a:pt x="1248" y="11325"/>
                </a:cubicBezTo>
                <a:cubicBezTo>
                  <a:pt x="843" y="11901"/>
                  <a:pt x="576" y="12520"/>
                  <a:pt x="43" y="12968"/>
                </a:cubicBezTo>
                <a:cubicBezTo>
                  <a:pt x="0" y="13011"/>
                  <a:pt x="0" y="13139"/>
                  <a:pt x="96" y="13139"/>
                </a:cubicBezTo>
                <a:cubicBezTo>
                  <a:pt x="471" y="13243"/>
                  <a:pt x="865" y="13289"/>
                  <a:pt x="1264" y="13289"/>
                </a:cubicBezTo>
                <a:cubicBezTo>
                  <a:pt x="2092" y="13289"/>
                  <a:pt x="2942" y="13089"/>
                  <a:pt x="3691" y="12787"/>
                </a:cubicBezTo>
                <a:cubicBezTo>
                  <a:pt x="4843" y="12338"/>
                  <a:pt x="5824" y="11592"/>
                  <a:pt x="6625" y="10610"/>
                </a:cubicBezTo>
                <a:cubicBezTo>
                  <a:pt x="7073" y="10034"/>
                  <a:pt x="7382" y="9405"/>
                  <a:pt x="7649" y="8744"/>
                </a:cubicBezTo>
                <a:cubicBezTo>
                  <a:pt x="7830" y="8925"/>
                  <a:pt x="8001" y="9053"/>
                  <a:pt x="8139" y="9234"/>
                </a:cubicBezTo>
                <a:lnTo>
                  <a:pt x="8139" y="9277"/>
                </a:lnTo>
                <a:cubicBezTo>
                  <a:pt x="8001" y="9938"/>
                  <a:pt x="7734" y="10653"/>
                  <a:pt x="7563" y="11325"/>
                </a:cubicBezTo>
                <a:cubicBezTo>
                  <a:pt x="7425" y="11986"/>
                  <a:pt x="7339" y="12659"/>
                  <a:pt x="7339" y="13363"/>
                </a:cubicBezTo>
                <a:cubicBezTo>
                  <a:pt x="7339" y="13992"/>
                  <a:pt x="7467" y="14611"/>
                  <a:pt x="7691" y="15187"/>
                </a:cubicBezTo>
                <a:cubicBezTo>
                  <a:pt x="7915" y="15805"/>
                  <a:pt x="8310" y="16339"/>
                  <a:pt x="8758" y="16829"/>
                </a:cubicBezTo>
                <a:cubicBezTo>
                  <a:pt x="8982" y="17096"/>
                  <a:pt x="9249" y="17363"/>
                  <a:pt x="9558" y="17587"/>
                </a:cubicBezTo>
                <a:cubicBezTo>
                  <a:pt x="9825" y="17854"/>
                  <a:pt x="10177" y="18078"/>
                  <a:pt x="10358" y="18387"/>
                </a:cubicBezTo>
                <a:cubicBezTo>
                  <a:pt x="10358" y="18430"/>
                  <a:pt x="10393" y="18451"/>
                  <a:pt x="10433" y="18451"/>
                </a:cubicBezTo>
                <a:cubicBezTo>
                  <a:pt x="10473" y="18451"/>
                  <a:pt x="10518" y="18430"/>
                  <a:pt x="10539" y="18387"/>
                </a:cubicBezTo>
                <a:cubicBezTo>
                  <a:pt x="10764" y="17811"/>
                  <a:pt x="10849" y="17139"/>
                  <a:pt x="10934" y="16520"/>
                </a:cubicBezTo>
                <a:cubicBezTo>
                  <a:pt x="10977" y="15901"/>
                  <a:pt x="11030" y="15229"/>
                  <a:pt x="10977" y="14611"/>
                </a:cubicBezTo>
                <a:cubicBezTo>
                  <a:pt x="10892" y="13992"/>
                  <a:pt x="10668" y="13363"/>
                  <a:pt x="10443" y="12787"/>
                </a:cubicBezTo>
                <a:cubicBezTo>
                  <a:pt x="10230" y="12168"/>
                  <a:pt x="9963" y="11538"/>
                  <a:pt x="9601" y="11005"/>
                </a:cubicBezTo>
                <a:cubicBezTo>
                  <a:pt x="9334" y="10525"/>
                  <a:pt x="9025" y="10120"/>
                  <a:pt x="8673" y="9672"/>
                </a:cubicBezTo>
                <a:lnTo>
                  <a:pt x="8673" y="9672"/>
                </a:lnTo>
                <a:cubicBezTo>
                  <a:pt x="9601" y="10472"/>
                  <a:pt x="10539" y="11186"/>
                  <a:pt x="11564" y="11805"/>
                </a:cubicBezTo>
                <a:lnTo>
                  <a:pt x="11564" y="11858"/>
                </a:lnTo>
                <a:lnTo>
                  <a:pt x="11564" y="11901"/>
                </a:lnTo>
                <a:cubicBezTo>
                  <a:pt x="11873" y="12968"/>
                  <a:pt x="12001" y="14035"/>
                  <a:pt x="12310" y="15059"/>
                </a:cubicBezTo>
                <a:cubicBezTo>
                  <a:pt x="12492" y="15592"/>
                  <a:pt x="12673" y="16125"/>
                  <a:pt x="12982" y="16563"/>
                </a:cubicBezTo>
                <a:cubicBezTo>
                  <a:pt x="13292" y="17096"/>
                  <a:pt x="13644" y="17544"/>
                  <a:pt x="14049" y="17939"/>
                </a:cubicBezTo>
                <a:cubicBezTo>
                  <a:pt x="14540" y="18387"/>
                  <a:pt x="15073" y="18835"/>
                  <a:pt x="15564" y="19230"/>
                </a:cubicBezTo>
                <a:cubicBezTo>
                  <a:pt x="15585" y="19251"/>
                  <a:pt x="15617" y="19262"/>
                  <a:pt x="15644" y="19262"/>
                </a:cubicBezTo>
                <a:cubicBezTo>
                  <a:pt x="15671" y="19262"/>
                  <a:pt x="15692" y="19251"/>
                  <a:pt x="15692" y="19230"/>
                </a:cubicBezTo>
                <a:cubicBezTo>
                  <a:pt x="15831" y="19006"/>
                  <a:pt x="15831" y="18696"/>
                  <a:pt x="15873" y="18430"/>
                </a:cubicBezTo>
                <a:lnTo>
                  <a:pt x="15873" y="17630"/>
                </a:lnTo>
                <a:cubicBezTo>
                  <a:pt x="15831" y="17096"/>
                  <a:pt x="15735" y="16563"/>
                  <a:pt x="15564" y="16072"/>
                </a:cubicBezTo>
                <a:cubicBezTo>
                  <a:pt x="15340" y="15496"/>
                  <a:pt x="15031" y="15005"/>
                  <a:pt x="14668" y="14525"/>
                </a:cubicBezTo>
                <a:cubicBezTo>
                  <a:pt x="14273" y="14035"/>
                  <a:pt x="13868" y="13544"/>
                  <a:pt x="13377" y="13096"/>
                </a:cubicBezTo>
                <a:cubicBezTo>
                  <a:pt x="13249" y="12968"/>
                  <a:pt x="13068" y="12829"/>
                  <a:pt x="12940" y="12659"/>
                </a:cubicBezTo>
                <a:lnTo>
                  <a:pt x="12940" y="12659"/>
                </a:lnTo>
                <a:cubicBezTo>
                  <a:pt x="14049" y="13320"/>
                  <a:pt x="15297" y="13853"/>
                  <a:pt x="16535" y="14259"/>
                </a:cubicBezTo>
                <a:lnTo>
                  <a:pt x="16535" y="14301"/>
                </a:lnTo>
                <a:cubicBezTo>
                  <a:pt x="16940" y="14792"/>
                  <a:pt x="17249" y="15368"/>
                  <a:pt x="17601" y="15901"/>
                </a:cubicBezTo>
                <a:cubicBezTo>
                  <a:pt x="17911" y="16435"/>
                  <a:pt x="18359" y="16925"/>
                  <a:pt x="18849" y="17320"/>
                </a:cubicBezTo>
                <a:cubicBezTo>
                  <a:pt x="19778" y="18078"/>
                  <a:pt x="20983" y="18568"/>
                  <a:pt x="22178" y="18654"/>
                </a:cubicBezTo>
                <a:cubicBezTo>
                  <a:pt x="22346" y="18664"/>
                  <a:pt x="22513" y="18670"/>
                  <a:pt x="22679" y="18670"/>
                </a:cubicBezTo>
                <a:cubicBezTo>
                  <a:pt x="23178" y="18670"/>
                  <a:pt x="23669" y="18622"/>
                  <a:pt x="24141" y="18526"/>
                </a:cubicBezTo>
                <a:cubicBezTo>
                  <a:pt x="24226" y="18472"/>
                  <a:pt x="24269" y="18387"/>
                  <a:pt x="24226" y="18344"/>
                </a:cubicBezTo>
                <a:cubicBezTo>
                  <a:pt x="23874" y="17854"/>
                  <a:pt x="23650" y="17320"/>
                  <a:pt x="23383" y="16787"/>
                </a:cubicBezTo>
                <a:cubicBezTo>
                  <a:pt x="23116" y="16253"/>
                  <a:pt x="22668" y="15805"/>
                  <a:pt x="22178" y="15453"/>
                </a:cubicBezTo>
                <a:cubicBezTo>
                  <a:pt x="21164" y="14792"/>
                  <a:pt x="19959" y="14301"/>
                  <a:pt x="18711" y="14205"/>
                </a:cubicBezTo>
                <a:cubicBezTo>
                  <a:pt x="18049" y="14163"/>
                  <a:pt x="17377" y="14205"/>
                  <a:pt x="16716" y="14120"/>
                </a:cubicBezTo>
                <a:cubicBezTo>
                  <a:pt x="15383" y="13725"/>
                  <a:pt x="14134" y="13139"/>
                  <a:pt x="12897" y="12435"/>
                </a:cubicBezTo>
                <a:lnTo>
                  <a:pt x="12897" y="12435"/>
                </a:lnTo>
                <a:cubicBezTo>
                  <a:pt x="13633" y="12667"/>
                  <a:pt x="14369" y="12795"/>
                  <a:pt x="15105" y="12795"/>
                </a:cubicBezTo>
                <a:cubicBezTo>
                  <a:pt x="15212" y="12795"/>
                  <a:pt x="15319" y="12792"/>
                  <a:pt x="15425" y="12787"/>
                </a:cubicBezTo>
                <a:cubicBezTo>
                  <a:pt x="16183" y="12744"/>
                  <a:pt x="16897" y="12563"/>
                  <a:pt x="17601" y="12338"/>
                </a:cubicBezTo>
                <a:cubicBezTo>
                  <a:pt x="18273" y="12168"/>
                  <a:pt x="18935" y="11901"/>
                  <a:pt x="19564" y="11592"/>
                </a:cubicBezTo>
                <a:cubicBezTo>
                  <a:pt x="19916" y="11410"/>
                  <a:pt x="20226" y="11186"/>
                  <a:pt x="20535" y="10920"/>
                </a:cubicBezTo>
                <a:cubicBezTo>
                  <a:pt x="20844" y="10696"/>
                  <a:pt x="21164" y="10386"/>
                  <a:pt x="21292" y="9992"/>
                </a:cubicBezTo>
                <a:cubicBezTo>
                  <a:pt x="21335" y="9938"/>
                  <a:pt x="21250" y="9853"/>
                  <a:pt x="21207" y="9853"/>
                </a:cubicBezTo>
                <a:cubicBezTo>
                  <a:pt x="21123" y="9873"/>
                  <a:pt x="21041" y="9881"/>
                  <a:pt x="20962" y="9881"/>
                </a:cubicBezTo>
                <a:cubicBezTo>
                  <a:pt x="20700" y="9881"/>
                  <a:pt x="20463" y="9790"/>
                  <a:pt x="20226" y="9725"/>
                </a:cubicBezTo>
                <a:cubicBezTo>
                  <a:pt x="19874" y="9629"/>
                  <a:pt x="19564" y="9544"/>
                  <a:pt x="19201" y="9501"/>
                </a:cubicBezTo>
                <a:cubicBezTo>
                  <a:pt x="18901" y="9457"/>
                  <a:pt x="18599" y="9434"/>
                  <a:pt x="18296" y="9434"/>
                </a:cubicBezTo>
                <a:cubicBezTo>
                  <a:pt x="17932" y="9434"/>
                  <a:pt x="17568" y="9468"/>
                  <a:pt x="17207" y="9544"/>
                </a:cubicBezTo>
                <a:cubicBezTo>
                  <a:pt x="15916" y="9810"/>
                  <a:pt x="14764" y="10525"/>
                  <a:pt x="13644" y="11144"/>
                </a:cubicBezTo>
                <a:cubicBezTo>
                  <a:pt x="13158" y="11440"/>
                  <a:pt x="12582" y="11707"/>
                  <a:pt x="12011" y="11707"/>
                </a:cubicBezTo>
                <a:cubicBezTo>
                  <a:pt x="11904" y="11707"/>
                  <a:pt x="11797" y="11697"/>
                  <a:pt x="11692" y="11677"/>
                </a:cubicBezTo>
                <a:cubicBezTo>
                  <a:pt x="11030" y="11229"/>
                  <a:pt x="10358" y="10792"/>
                  <a:pt x="9739" y="10301"/>
                </a:cubicBezTo>
                <a:cubicBezTo>
                  <a:pt x="9377" y="10034"/>
                  <a:pt x="9067" y="9768"/>
                  <a:pt x="8715" y="9458"/>
                </a:cubicBezTo>
                <a:lnTo>
                  <a:pt x="8715" y="9458"/>
                </a:lnTo>
                <a:cubicBezTo>
                  <a:pt x="8897" y="9544"/>
                  <a:pt x="9110" y="9586"/>
                  <a:pt x="9291" y="9672"/>
                </a:cubicBezTo>
                <a:cubicBezTo>
                  <a:pt x="9601" y="9768"/>
                  <a:pt x="9963" y="9853"/>
                  <a:pt x="10315" y="9896"/>
                </a:cubicBezTo>
                <a:cubicBezTo>
                  <a:pt x="10455" y="9914"/>
                  <a:pt x="10594" y="9923"/>
                  <a:pt x="10733" y="9923"/>
                </a:cubicBezTo>
                <a:cubicBezTo>
                  <a:pt x="11305" y="9923"/>
                  <a:pt x="11874" y="9783"/>
                  <a:pt x="12449" y="9672"/>
                </a:cubicBezTo>
                <a:cubicBezTo>
                  <a:pt x="13825" y="9362"/>
                  <a:pt x="15244" y="8829"/>
                  <a:pt x="16364" y="7944"/>
                </a:cubicBezTo>
                <a:cubicBezTo>
                  <a:pt x="17025" y="7453"/>
                  <a:pt x="17559" y="6791"/>
                  <a:pt x="17911" y="6034"/>
                </a:cubicBezTo>
                <a:cubicBezTo>
                  <a:pt x="17954" y="5956"/>
                  <a:pt x="17898" y="5884"/>
                  <a:pt x="17853" y="5884"/>
                </a:cubicBezTo>
                <a:cubicBezTo>
                  <a:pt x="17843" y="5884"/>
                  <a:pt x="17833" y="5888"/>
                  <a:pt x="17825" y="5895"/>
                </a:cubicBezTo>
                <a:cubicBezTo>
                  <a:pt x="17680" y="5935"/>
                  <a:pt x="17542" y="5949"/>
                  <a:pt x="17408" y="5949"/>
                </a:cubicBezTo>
                <a:cubicBezTo>
                  <a:pt x="17216" y="5949"/>
                  <a:pt x="17032" y="5920"/>
                  <a:pt x="16844" y="5895"/>
                </a:cubicBezTo>
                <a:cubicBezTo>
                  <a:pt x="16492" y="5810"/>
                  <a:pt x="16183" y="5767"/>
                  <a:pt x="15873" y="5725"/>
                </a:cubicBezTo>
                <a:cubicBezTo>
                  <a:pt x="15586" y="5702"/>
                  <a:pt x="15301" y="5689"/>
                  <a:pt x="15016" y="5689"/>
                </a:cubicBezTo>
                <a:cubicBezTo>
                  <a:pt x="14634" y="5689"/>
                  <a:pt x="14253" y="5712"/>
                  <a:pt x="13868" y="5767"/>
                </a:cubicBezTo>
                <a:cubicBezTo>
                  <a:pt x="12534" y="5991"/>
                  <a:pt x="11244" y="6567"/>
                  <a:pt x="10134" y="7367"/>
                </a:cubicBezTo>
                <a:cubicBezTo>
                  <a:pt x="9782" y="7634"/>
                  <a:pt x="9473" y="7858"/>
                  <a:pt x="9206" y="8168"/>
                </a:cubicBezTo>
                <a:cubicBezTo>
                  <a:pt x="8897" y="8434"/>
                  <a:pt x="8630" y="8744"/>
                  <a:pt x="8267" y="9010"/>
                </a:cubicBezTo>
                <a:cubicBezTo>
                  <a:pt x="8267" y="9010"/>
                  <a:pt x="8267" y="9053"/>
                  <a:pt x="8225" y="9053"/>
                </a:cubicBezTo>
                <a:cubicBezTo>
                  <a:pt x="8097" y="8925"/>
                  <a:pt x="7958" y="8744"/>
                  <a:pt x="7777" y="8605"/>
                </a:cubicBezTo>
                <a:cubicBezTo>
                  <a:pt x="8801" y="7762"/>
                  <a:pt x="9558" y="6695"/>
                  <a:pt x="9963" y="5458"/>
                </a:cubicBezTo>
                <a:cubicBezTo>
                  <a:pt x="10358" y="4338"/>
                  <a:pt x="10443" y="3143"/>
                  <a:pt x="10230" y="1991"/>
                </a:cubicBezTo>
                <a:cubicBezTo>
                  <a:pt x="10091" y="1319"/>
                  <a:pt x="9867" y="604"/>
                  <a:pt x="9473" y="28"/>
                </a:cubicBezTo>
                <a:cubicBezTo>
                  <a:pt x="9455" y="11"/>
                  <a:pt x="9428" y="0"/>
                  <a:pt x="9403" y="0"/>
                </a:cubicBezTo>
                <a:close/>
              </a:path>
            </a:pathLst>
          </a:custGeom>
          <a:solidFill>
            <a:srgbClr val="020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Ice Cream Brand Campaign to Celebrate US Banana Split Day by Slidesgo">
  <a:themeElements>
    <a:clrScheme name="Simple Light">
      <a:dk1>
        <a:srgbClr val="02022E"/>
      </a:dk1>
      <a:lt1>
        <a:srgbClr val="FB0887"/>
      </a:lt1>
      <a:dk2>
        <a:srgbClr val="EDCEF5"/>
      </a:dk2>
      <a:lt2>
        <a:srgbClr val="8AC440"/>
      </a:lt2>
      <a:accent1>
        <a:srgbClr val="1A3800"/>
      </a:accent1>
      <a:accent2>
        <a:srgbClr val="E02CDA"/>
      </a:accent2>
      <a:accent3>
        <a:srgbClr val="17A5C4"/>
      </a:accent3>
      <a:accent4>
        <a:srgbClr val="7146D2"/>
      </a:accent4>
      <a:accent5>
        <a:srgbClr val="FDD703"/>
      </a:accent5>
      <a:accent6>
        <a:srgbClr val="DCA7EA"/>
      </a:accent6>
      <a:hlink>
        <a:srgbClr val="0202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491</Words>
  <Application>Microsoft Office PowerPoint</Application>
  <PresentationFormat>On-screen Show (16:9)</PresentationFormat>
  <Paragraphs>48</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Cooper Black</vt:lpstr>
      <vt:lpstr>Titan One</vt:lpstr>
      <vt:lpstr>Fira Sans</vt:lpstr>
      <vt:lpstr>Arial</vt:lpstr>
      <vt:lpstr>Lato</vt:lpstr>
      <vt:lpstr>Roboto</vt:lpstr>
      <vt:lpstr>Ice Cream Brand Campaign to Celebrate US Banana Split Day by Slidesgo</vt:lpstr>
      <vt:lpstr>Business Model “Our Sock”</vt:lpstr>
      <vt:lpstr>Our Sock</vt:lpstr>
      <vt:lpstr>Tujuan dan Manfaat</vt:lpstr>
      <vt:lpstr>Strategi yang kami gunakan adalah berpromosi online melalui media sosial (Whatsapp, Instagram, dll). Melalui media sosial tersebut harapan kami pelanggan akan lebih tertarik untuk membeli produk, selanjutnya dalam promosi ini kami akan menampilkan produk, harga, layanan, alamat, testimoni, dan lain sebagainya. Kami juga melakukan promosi secara langsung di sekitar kampus. Strategi ini kami ambil supaya dapat mendukung bisnis penjualan kaos kaki “Our Sock” jika diintegrasikan antara promosi offline dan online.</vt:lpstr>
      <vt:lpstr>Analisis SWOT</vt:lpstr>
      <vt:lpstr>BUSINESS FORECASTING</vt:lpstr>
      <vt:lpstr>ANY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 “Our Sock”</dc:title>
  <cp:lastModifiedBy>ASUS</cp:lastModifiedBy>
  <cp:revision>1</cp:revision>
  <dcterms:modified xsi:type="dcterms:W3CDTF">2022-09-07T00:11:57Z</dcterms:modified>
</cp:coreProperties>
</file>