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Lst>
  <p:sldSz cx="9144000" cy="5143500" type="screen16x9"/>
  <p:notesSz cx="6858000" cy="9144000"/>
  <p:embeddedFontLst>
    <p:embeddedFont>
      <p:font typeface="Adamina" panose="020B0604020202020204" charset="0"/>
      <p:regular r:id="rId17"/>
    </p:embeddedFont>
    <p:embeddedFont>
      <p:font typeface="Bebas Neue" panose="020B0606020202050201" pitchFamily="34" charset="0"/>
      <p:regular r:id="rId18"/>
    </p:embeddedFont>
    <p:embeddedFont>
      <p:font typeface="Courier Prime"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CF10D5C-A3DE-4AAB-8DA7-B4CC746E88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p:scale>
          <a:sx n="90" d="100"/>
          <a:sy n="90" d="100"/>
        </p:scale>
        <p:origin x="678" y="-4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8962"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963"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1048586" name="Google Shape;584;g10a7dcd18ab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587" name="Google Shape;585;g10a7dcd18ab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1048831" name="Google Shape;722;g108ea38aca7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32" name="Google Shape;723;g108ea38aca7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1048846" name="Google Shape;991;g10d4916d9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47" name="Google Shape;992;g10d4916d9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048885" name="Google Shape;1177;g10ae7b26e8e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86" name="Google Shape;1178;g10ae7b26e8e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048897" name="Google Shape;1160;g10ae7b26e8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98" name="Google Shape;1161;g10ae7b26e8e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1048906" name="Google Shape;844;g108ea38aca7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907" name="Google Shape;845;g108ea38aca7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048629" name="Google Shape;1218;g10d717bc22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30" name="Google Shape;1219;g10d717bc22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1048640" name="Google Shape;636;g10c052438f2_0_1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41" name="Google Shape;637;g10c052438f2_0_1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1048647" name="Google Shape;649;g10d717bc22b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48" name="Google Shape;650;g10d717bc22b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1048652" name="Google Shape;636;g10c052438f2_0_1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53" name="Google Shape;637;g10c052438f2_0_1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1048662" name="Google Shape;627;g10c052438f2_0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63" name="Google Shape;628;g10c052438f2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1048703" name="Google Shape;685;g108ea38aca7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04" name="Google Shape;686;g108ea38aca7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1048771" name="Google Shape;773;g108ea38aca7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72" name="Google Shape;774;g108ea38aca7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48801" name="Google Shape;1024;g10d4916d92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02" name="Google Shape;1025;g10d4916d92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2097152" name="Google Shape;9;p2"/>
          <p:cNvPicPr preferRelativeResize="0">
            <a:picLocks/>
          </p:cNvPicPr>
          <p:nvPr/>
        </p:nvPicPr>
        <p:blipFill>
          <a:blip r:embed="rId2">
            <a:alphaModFix/>
          </a:blip>
          <a:stretch>
            <a:fillRect/>
          </a:stretch>
        </p:blipFill>
        <p:spPr>
          <a:xfrm>
            <a:off x="6561992" y="1924625"/>
            <a:ext cx="3235387" cy="3245750"/>
          </a:xfrm>
          <a:prstGeom prst="rect">
            <a:avLst/>
          </a:prstGeom>
          <a:noFill/>
          <a:ln>
            <a:noFill/>
          </a:ln>
        </p:spPr>
      </p:pic>
      <p:pic>
        <p:nvPicPr>
          <p:cNvPr id="2097153" name="Google Shape;10;p2"/>
          <p:cNvPicPr preferRelativeResize="0">
            <a:picLocks/>
          </p:cNvPicPr>
          <p:nvPr/>
        </p:nvPicPr>
        <p:blipFill>
          <a:blip r:embed="rId3">
            <a:alphaModFix/>
          </a:blip>
          <a:stretch>
            <a:fillRect/>
          </a:stretch>
        </p:blipFill>
        <p:spPr>
          <a:xfrm rot="4773835">
            <a:off x="6438059" y="2901554"/>
            <a:ext cx="3226672" cy="2610048"/>
          </a:xfrm>
          <a:prstGeom prst="rect">
            <a:avLst/>
          </a:prstGeom>
          <a:noFill/>
          <a:ln>
            <a:noFill/>
          </a:ln>
        </p:spPr>
      </p:pic>
      <p:grpSp>
        <p:nvGrpSpPr>
          <p:cNvPr id="36" name="Google Shape;11;p2"/>
          <p:cNvGrpSpPr/>
          <p:nvPr/>
        </p:nvGrpSpPr>
        <p:grpSpPr>
          <a:xfrm>
            <a:off x="7848870" y="190509"/>
            <a:ext cx="1191613" cy="1630387"/>
            <a:chOff x="7848870" y="190509"/>
            <a:chExt cx="1191613" cy="1630387"/>
          </a:xfrm>
        </p:grpSpPr>
        <p:pic>
          <p:nvPicPr>
            <p:cNvPr id="2097154" name="Google Shape;12;p2"/>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155" name="Google Shape;13;p2"/>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156" name="Google Shape;14;p2"/>
          <p:cNvPicPr preferRelativeResize="0">
            <a:picLocks/>
          </p:cNvPicPr>
          <p:nvPr/>
        </p:nvPicPr>
        <p:blipFill>
          <a:blip r:embed="rId2">
            <a:alphaModFix/>
          </a:blip>
          <a:stretch>
            <a:fillRect/>
          </a:stretch>
        </p:blipFill>
        <p:spPr>
          <a:xfrm rot="5400000">
            <a:off x="-324783" y="-1168725"/>
            <a:ext cx="3235387" cy="3245750"/>
          </a:xfrm>
          <a:prstGeom prst="rect">
            <a:avLst/>
          </a:prstGeom>
          <a:noFill/>
          <a:ln>
            <a:noFill/>
          </a:ln>
        </p:spPr>
      </p:pic>
      <p:pic>
        <p:nvPicPr>
          <p:cNvPr id="2097157" name="Google Shape;15;p2"/>
          <p:cNvPicPr preferRelativeResize="0">
            <a:picLocks/>
          </p:cNvPicPr>
          <p:nvPr/>
        </p:nvPicPr>
        <p:blipFill>
          <a:blip r:embed="rId3">
            <a:alphaModFix/>
          </a:blip>
          <a:stretch>
            <a:fillRect/>
          </a:stretch>
        </p:blipFill>
        <p:spPr>
          <a:xfrm rot="-6393355">
            <a:off x="-789573" y="-684724"/>
            <a:ext cx="4012569" cy="3245750"/>
          </a:xfrm>
          <a:prstGeom prst="rect">
            <a:avLst/>
          </a:prstGeom>
          <a:noFill/>
          <a:ln>
            <a:noFill/>
          </a:ln>
        </p:spPr>
      </p:pic>
      <p:sp>
        <p:nvSpPr>
          <p:cNvPr id="1048578" name="Google Shape;16;p2"/>
          <p:cNvSpPr/>
          <p:nvPr/>
        </p:nvSpPr>
        <p:spPr>
          <a:xfrm rot="7028086">
            <a:off x="-2959595" y="-1603835"/>
            <a:ext cx="5233777"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79" name="Google Shape;17;p2"/>
          <p:cNvSpPr/>
          <p:nvPr/>
        </p:nvSpPr>
        <p:spPr>
          <a:xfrm rot="-3278870">
            <a:off x="7630221" y="4070612"/>
            <a:ext cx="2924071"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8;p2"/>
          <p:cNvGrpSpPr/>
          <p:nvPr/>
        </p:nvGrpSpPr>
        <p:grpSpPr>
          <a:xfrm rot="899960" flipH="1">
            <a:off x="5758868" y="4078553"/>
            <a:ext cx="689154" cy="1060243"/>
            <a:chOff x="7848875" y="190500"/>
            <a:chExt cx="689175" cy="1060275"/>
          </a:xfrm>
        </p:grpSpPr>
        <p:pic>
          <p:nvPicPr>
            <p:cNvPr id="2097158" name="Google Shape;19;p2"/>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159" name="Google Shape;20;p2"/>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grpSp>
        <p:nvGrpSpPr>
          <p:cNvPr id="38" name="Google Shape;21;p2"/>
          <p:cNvGrpSpPr/>
          <p:nvPr/>
        </p:nvGrpSpPr>
        <p:grpSpPr>
          <a:xfrm>
            <a:off x="148387" y="2519350"/>
            <a:ext cx="1555266" cy="3252513"/>
            <a:chOff x="148387" y="2519350"/>
            <a:chExt cx="1555266" cy="3252513"/>
          </a:xfrm>
        </p:grpSpPr>
        <p:pic>
          <p:nvPicPr>
            <p:cNvPr id="2097160" name="Google Shape;22;p2"/>
            <p:cNvPicPr preferRelativeResize="0">
              <a:picLocks/>
            </p:cNvPicPr>
            <p:nvPr/>
          </p:nvPicPr>
          <p:blipFill>
            <a:blip r:embed="rId6">
              <a:alphaModFix amt="29000"/>
            </a:blip>
            <a:stretch>
              <a:fillRect/>
            </a:stretch>
          </p:blipFill>
          <p:spPr>
            <a:xfrm>
              <a:off x="182203" y="2526114"/>
              <a:ext cx="1521449" cy="3245750"/>
            </a:xfrm>
            <a:prstGeom prst="rect">
              <a:avLst/>
            </a:prstGeom>
            <a:noFill/>
            <a:ln>
              <a:noFill/>
            </a:ln>
          </p:spPr>
        </p:pic>
        <p:pic>
          <p:nvPicPr>
            <p:cNvPr id="2097161" name="Google Shape;23;p2"/>
            <p:cNvPicPr preferRelativeResize="0">
              <a:picLocks/>
            </p:cNvPicPr>
            <p:nvPr/>
          </p:nvPicPr>
          <p:blipFill>
            <a:blip r:embed="rId7">
              <a:alphaModFix/>
            </a:blip>
            <a:stretch>
              <a:fillRect/>
            </a:stretch>
          </p:blipFill>
          <p:spPr>
            <a:xfrm>
              <a:off x="148387" y="2519350"/>
              <a:ext cx="1521449" cy="3245750"/>
            </a:xfrm>
            <a:prstGeom prst="rect">
              <a:avLst/>
            </a:prstGeom>
            <a:noFill/>
            <a:ln>
              <a:noFill/>
            </a:ln>
          </p:spPr>
        </p:pic>
      </p:grpSp>
      <p:sp>
        <p:nvSpPr>
          <p:cNvPr id="1048580" name="Google Shape;24;p2"/>
          <p:cNvSpPr txBox="1">
            <a:spLocks noGrp="1"/>
          </p:cNvSpPr>
          <p:nvPr>
            <p:ph type="ctrTitle"/>
          </p:nvPr>
        </p:nvSpPr>
        <p:spPr>
          <a:xfrm>
            <a:off x="2246700" y="1696016"/>
            <a:ext cx="4650600" cy="136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48581" name="Google Shape;25;p2"/>
          <p:cNvSpPr txBox="1">
            <a:spLocks noGrp="1"/>
          </p:cNvSpPr>
          <p:nvPr>
            <p:ph type="subTitle" idx="1"/>
          </p:nvPr>
        </p:nvSpPr>
        <p:spPr>
          <a:xfrm>
            <a:off x="2246700" y="2990041"/>
            <a:ext cx="4650600" cy="4095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14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12"/>
        <p:cNvGrpSpPr/>
        <p:nvPr/>
      </p:nvGrpSpPr>
      <p:grpSpPr>
        <a:xfrm>
          <a:off x="0" y="0"/>
          <a:ext cx="0" cy="0"/>
          <a:chOff x="0" y="0"/>
          <a:chExt cx="0" cy="0"/>
        </a:xfrm>
      </p:grpSpPr>
      <p:sp>
        <p:nvSpPr>
          <p:cNvPr id="1048955" name="Google Shape;213;p14"/>
          <p:cNvSpPr txBox="1">
            <a:spLocks noGrp="1"/>
          </p:cNvSpPr>
          <p:nvPr>
            <p:ph type="title"/>
          </p:nvPr>
        </p:nvSpPr>
        <p:spPr>
          <a:xfrm>
            <a:off x="2290025" y="313187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48956" name="Google Shape;214;p14"/>
          <p:cNvSpPr txBox="1">
            <a:spLocks noGrp="1"/>
          </p:cNvSpPr>
          <p:nvPr>
            <p:ph type="subTitle" idx="1"/>
          </p:nvPr>
        </p:nvSpPr>
        <p:spPr>
          <a:xfrm>
            <a:off x="1458125" y="1479725"/>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2097324" name="Google Shape;215;p14"/>
          <p:cNvPicPr preferRelativeResize="0">
            <a:picLocks/>
          </p:cNvPicPr>
          <p:nvPr/>
        </p:nvPicPr>
        <p:blipFill>
          <a:blip r:embed="rId2">
            <a:alphaModFix/>
          </a:blip>
          <a:stretch>
            <a:fillRect/>
          </a:stretch>
        </p:blipFill>
        <p:spPr>
          <a:xfrm rot="8418748">
            <a:off x="-959907" y="-523434"/>
            <a:ext cx="3235387" cy="3245749"/>
          </a:xfrm>
          <a:prstGeom prst="rect">
            <a:avLst/>
          </a:prstGeom>
          <a:noFill/>
          <a:ln>
            <a:noFill/>
          </a:ln>
        </p:spPr>
      </p:pic>
      <p:pic>
        <p:nvPicPr>
          <p:cNvPr id="2097325" name="Google Shape;216;p14"/>
          <p:cNvPicPr preferRelativeResize="0">
            <a:picLocks/>
          </p:cNvPicPr>
          <p:nvPr/>
        </p:nvPicPr>
        <p:blipFill>
          <a:blip r:embed="rId3">
            <a:alphaModFix/>
          </a:blip>
          <a:stretch>
            <a:fillRect/>
          </a:stretch>
        </p:blipFill>
        <p:spPr>
          <a:xfrm rot="-6335489">
            <a:off x="-522457" y="-559862"/>
            <a:ext cx="3226671" cy="2610049"/>
          </a:xfrm>
          <a:prstGeom prst="rect">
            <a:avLst/>
          </a:prstGeom>
          <a:noFill/>
          <a:ln>
            <a:noFill/>
          </a:ln>
        </p:spPr>
      </p:pic>
      <p:grpSp>
        <p:nvGrpSpPr>
          <p:cNvPr id="165" name="Google Shape;217;p14"/>
          <p:cNvGrpSpPr/>
          <p:nvPr/>
        </p:nvGrpSpPr>
        <p:grpSpPr>
          <a:xfrm>
            <a:off x="8044776" y="439694"/>
            <a:ext cx="1191613" cy="1630387"/>
            <a:chOff x="7848870" y="190509"/>
            <a:chExt cx="1191613" cy="1630387"/>
          </a:xfrm>
        </p:grpSpPr>
        <p:pic>
          <p:nvPicPr>
            <p:cNvPr id="2097326" name="Google Shape;218;p14"/>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327" name="Google Shape;219;p14"/>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328" name="Google Shape;220;p14"/>
          <p:cNvPicPr preferRelativeResize="0">
            <a:picLocks/>
          </p:cNvPicPr>
          <p:nvPr/>
        </p:nvPicPr>
        <p:blipFill>
          <a:blip r:embed="rId2">
            <a:alphaModFix/>
          </a:blip>
          <a:stretch>
            <a:fillRect/>
          </a:stretch>
        </p:blipFill>
        <p:spPr>
          <a:xfrm rot="-711863">
            <a:off x="6395922" y="2617772"/>
            <a:ext cx="3235388" cy="3245748"/>
          </a:xfrm>
          <a:prstGeom prst="rect">
            <a:avLst/>
          </a:prstGeom>
          <a:noFill/>
          <a:ln>
            <a:noFill/>
          </a:ln>
        </p:spPr>
      </p:pic>
      <p:pic>
        <p:nvPicPr>
          <p:cNvPr id="2097329" name="Google Shape;221;p14"/>
          <p:cNvPicPr preferRelativeResize="0">
            <a:picLocks/>
          </p:cNvPicPr>
          <p:nvPr/>
        </p:nvPicPr>
        <p:blipFill>
          <a:blip r:embed="rId3">
            <a:alphaModFix/>
          </a:blip>
          <a:stretch>
            <a:fillRect/>
          </a:stretch>
        </p:blipFill>
        <p:spPr>
          <a:xfrm rot="5531839">
            <a:off x="5216128" y="2914829"/>
            <a:ext cx="4012569" cy="3245751"/>
          </a:xfrm>
          <a:prstGeom prst="rect">
            <a:avLst/>
          </a:prstGeom>
          <a:noFill/>
          <a:ln>
            <a:noFill/>
          </a:ln>
        </p:spPr>
      </p:pic>
      <p:sp>
        <p:nvSpPr>
          <p:cNvPr id="1048957" name="Google Shape;222;p14"/>
          <p:cNvSpPr/>
          <p:nvPr/>
        </p:nvSpPr>
        <p:spPr>
          <a:xfrm rot="-2701094">
            <a:off x="5983383" y="3895703"/>
            <a:ext cx="5233673" cy="3464752"/>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8" name="Google Shape;223;p14"/>
          <p:cNvSpPr/>
          <p:nvPr/>
        </p:nvSpPr>
        <p:spPr>
          <a:xfrm rot="7521146">
            <a:off x="-2037618" y="-1802273"/>
            <a:ext cx="3909752"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224;p14"/>
          <p:cNvGrpSpPr/>
          <p:nvPr/>
        </p:nvGrpSpPr>
        <p:grpSpPr>
          <a:xfrm rot="899960" flipH="1">
            <a:off x="370512" y="3995713"/>
            <a:ext cx="689154" cy="1060243"/>
            <a:chOff x="7848875" y="190500"/>
            <a:chExt cx="689175" cy="1060275"/>
          </a:xfrm>
        </p:grpSpPr>
        <p:pic>
          <p:nvPicPr>
            <p:cNvPr id="2097330" name="Google Shape;225;p14"/>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331" name="Google Shape;226;p14"/>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grpSp>
        <p:nvGrpSpPr>
          <p:cNvPr id="167" name="Google Shape;227;p14"/>
          <p:cNvGrpSpPr/>
          <p:nvPr/>
        </p:nvGrpSpPr>
        <p:grpSpPr>
          <a:xfrm rot="-7224987">
            <a:off x="5933287" y="-1192333"/>
            <a:ext cx="1555323" cy="3252633"/>
            <a:chOff x="148387" y="2519350"/>
            <a:chExt cx="1555266" cy="3252513"/>
          </a:xfrm>
        </p:grpSpPr>
        <p:pic>
          <p:nvPicPr>
            <p:cNvPr id="2097332" name="Google Shape;228;p14"/>
            <p:cNvPicPr preferRelativeResize="0">
              <a:picLocks/>
            </p:cNvPicPr>
            <p:nvPr/>
          </p:nvPicPr>
          <p:blipFill>
            <a:blip r:embed="rId6">
              <a:alphaModFix amt="29000"/>
            </a:blip>
            <a:stretch>
              <a:fillRect/>
            </a:stretch>
          </p:blipFill>
          <p:spPr>
            <a:xfrm>
              <a:off x="182203" y="2526114"/>
              <a:ext cx="1521449" cy="3245750"/>
            </a:xfrm>
            <a:prstGeom prst="rect">
              <a:avLst/>
            </a:prstGeom>
            <a:noFill/>
            <a:ln>
              <a:noFill/>
            </a:ln>
          </p:spPr>
        </p:pic>
        <p:pic>
          <p:nvPicPr>
            <p:cNvPr id="2097333" name="Google Shape;229;p14"/>
            <p:cNvPicPr preferRelativeResize="0">
              <a:picLocks/>
            </p:cNvPicPr>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30"/>
        <p:cNvGrpSpPr/>
        <p:nvPr/>
      </p:nvGrpSpPr>
      <p:grpSpPr>
        <a:xfrm>
          <a:off x="0" y="0"/>
          <a:ext cx="0" cy="0"/>
          <a:chOff x="0" y="0"/>
          <a:chExt cx="0" cy="0"/>
        </a:xfrm>
      </p:grpSpPr>
      <p:pic>
        <p:nvPicPr>
          <p:cNvPr id="2097195" name="Google Shape;231;p15"/>
          <p:cNvPicPr preferRelativeResize="0">
            <a:picLocks/>
          </p:cNvPicPr>
          <p:nvPr/>
        </p:nvPicPr>
        <p:blipFill>
          <a:blip r:embed="rId2">
            <a:alphaModFix/>
          </a:blip>
          <a:stretch>
            <a:fillRect/>
          </a:stretch>
        </p:blipFill>
        <p:spPr>
          <a:xfrm rot="10560218">
            <a:off x="6412013" y="-1036893"/>
            <a:ext cx="3235387" cy="3245750"/>
          </a:xfrm>
          <a:prstGeom prst="rect">
            <a:avLst/>
          </a:prstGeom>
          <a:noFill/>
          <a:ln>
            <a:noFill/>
          </a:ln>
        </p:spPr>
      </p:pic>
      <p:pic>
        <p:nvPicPr>
          <p:cNvPr id="2097196" name="Google Shape;232;p15"/>
          <p:cNvPicPr preferRelativeResize="0">
            <a:picLocks/>
          </p:cNvPicPr>
          <p:nvPr/>
        </p:nvPicPr>
        <p:blipFill>
          <a:blip r:embed="rId3">
            <a:alphaModFix/>
          </a:blip>
          <a:stretch>
            <a:fillRect/>
          </a:stretch>
        </p:blipFill>
        <p:spPr>
          <a:xfrm rot="-1233137">
            <a:off x="5492216" y="-999793"/>
            <a:ext cx="4012567" cy="3245750"/>
          </a:xfrm>
          <a:prstGeom prst="rect">
            <a:avLst/>
          </a:prstGeom>
          <a:noFill/>
          <a:ln>
            <a:noFill/>
          </a:ln>
        </p:spPr>
      </p:pic>
      <p:sp>
        <p:nvSpPr>
          <p:cNvPr id="1048654" name="Google Shape;233;p15"/>
          <p:cNvSpPr/>
          <p:nvPr/>
        </p:nvSpPr>
        <p:spPr>
          <a:xfrm rot="1521208">
            <a:off x="6516602" y="-2245290"/>
            <a:ext cx="5233793" cy="3464821"/>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234;p15"/>
          <p:cNvGrpSpPr/>
          <p:nvPr/>
        </p:nvGrpSpPr>
        <p:grpSpPr>
          <a:xfrm>
            <a:off x="312232" y="351446"/>
            <a:ext cx="1191613" cy="1630387"/>
            <a:chOff x="7848870" y="190509"/>
            <a:chExt cx="1191613" cy="1630387"/>
          </a:xfrm>
        </p:grpSpPr>
        <p:pic>
          <p:nvPicPr>
            <p:cNvPr id="2097197" name="Google Shape;235;p15"/>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198" name="Google Shape;236;p15"/>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grpSp>
        <p:nvGrpSpPr>
          <p:cNvPr id="77" name="Google Shape;237;p15"/>
          <p:cNvGrpSpPr/>
          <p:nvPr/>
        </p:nvGrpSpPr>
        <p:grpSpPr>
          <a:xfrm flipH="1">
            <a:off x="7252087" y="2757650"/>
            <a:ext cx="1555266" cy="3252513"/>
            <a:chOff x="148387" y="2519350"/>
            <a:chExt cx="1555266" cy="3252513"/>
          </a:xfrm>
        </p:grpSpPr>
        <p:pic>
          <p:nvPicPr>
            <p:cNvPr id="2097199" name="Google Shape;238;p15"/>
            <p:cNvPicPr preferRelativeResize="0">
              <a:picLocks/>
            </p:cNvPicPr>
            <p:nvPr/>
          </p:nvPicPr>
          <p:blipFill>
            <a:blip r:embed="rId6">
              <a:alphaModFix amt="29000"/>
            </a:blip>
            <a:stretch>
              <a:fillRect/>
            </a:stretch>
          </p:blipFill>
          <p:spPr>
            <a:xfrm>
              <a:off x="182203" y="2526114"/>
              <a:ext cx="1521449" cy="3245750"/>
            </a:xfrm>
            <a:prstGeom prst="rect">
              <a:avLst/>
            </a:prstGeom>
            <a:noFill/>
            <a:ln>
              <a:noFill/>
            </a:ln>
          </p:spPr>
        </p:pic>
        <p:pic>
          <p:nvPicPr>
            <p:cNvPr id="2097200" name="Google Shape;239;p15"/>
            <p:cNvPicPr preferRelativeResize="0">
              <a:picLocks/>
            </p:cNvPicPr>
            <p:nvPr/>
          </p:nvPicPr>
          <p:blipFill>
            <a:blip r:embed="rId7">
              <a:alphaModFix/>
            </a:blip>
            <a:stretch>
              <a:fillRect/>
            </a:stretch>
          </p:blipFill>
          <p:spPr>
            <a:xfrm>
              <a:off x="148387" y="2519350"/>
              <a:ext cx="1521449" cy="3245750"/>
            </a:xfrm>
            <a:prstGeom prst="rect">
              <a:avLst/>
            </a:prstGeom>
            <a:noFill/>
            <a:ln>
              <a:noFill/>
            </a:ln>
          </p:spPr>
        </p:pic>
      </p:grpSp>
      <p:pic>
        <p:nvPicPr>
          <p:cNvPr id="2097201" name="Google Shape;240;p15"/>
          <p:cNvPicPr preferRelativeResize="0">
            <a:picLocks/>
          </p:cNvPicPr>
          <p:nvPr/>
        </p:nvPicPr>
        <p:blipFill>
          <a:blip r:embed="rId2">
            <a:alphaModFix/>
          </a:blip>
          <a:stretch>
            <a:fillRect/>
          </a:stretch>
        </p:blipFill>
        <p:spPr>
          <a:xfrm rot="1832817">
            <a:off x="-1427706" y="1844721"/>
            <a:ext cx="3235387" cy="3245749"/>
          </a:xfrm>
          <a:prstGeom prst="rect">
            <a:avLst/>
          </a:prstGeom>
          <a:noFill/>
          <a:ln>
            <a:noFill/>
          </a:ln>
        </p:spPr>
      </p:pic>
      <p:pic>
        <p:nvPicPr>
          <p:cNvPr id="2097202" name="Google Shape;241;p15"/>
          <p:cNvPicPr preferRelativeResize="0">
            <a:picLocks/>
          </p:cNvPicPr>
          <p:nvPr/>
        </p:nvPicPr>
        <p:blipFill>
          <a:blip r:embed="rId3">
            <a:alphaModFix/>
          </a:blip>
          <a:stretch>
            <a:fillRect/>
          </a:stretch>
        </p:blipFill>
        <p:spPr>
          <a:xfrm rot="-9960539">
            <a:off x="-1357707" y="2115371"/>
            <a:ext cx="4012568" cy="3245750"/>
          </a:xfrm>
          <a:prstGeom prst="rect">
            <a:avLst/>
          </a:prstGeom>
          <a:noFill/>
          <a:ln>
            <a:noFill/>
          </a:ln>
        </p:spPr>
      </p:pic>
      <p:sp>
        <p:nvSpPr>
          <p:cNvPr id="1048655" name="Google Shape;242;p15"/>
          <p:cNvSpPr/>
          <p:nvPr/>
        </p:nvSpPr>
        <p:spPr>
          <a:xfrm rot="3460890">
            <a:off x="-3461182" y="2847082"/>
            <a:ext cx="5233758" cy="3464741"/>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48656" name="Google Shape;243;p15"/>
          <p:cNvSpPr txBox="1">
            <a:spLocks noGrp="1"/>
          </p:cNvSpPr>
          <p:nvPr>
            <p:ph type="subTitle" idx="1"/>
          </p:nvPr>
        </p:nvSpPr>
        <p:spPr>
          <a:xfrm>
            <a:off x="2360813" y="2531200"/>
            <a:ext cx="4291800" cy="66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657" name="Google Shape;244;p15"/>
          <p:cNvSpPr txBox="1">
            <a:spLocks noGrp="1"/>
          </p:cNvSpPr>
          <p:nvPr>
            <p:ph type="title"/>
          </p:nvPr>
        </p:nvSpPr>
        <p:spPr>
          <a:xfrm>
            <a:off x="2360813" y="1550300"/>
            <a:ext cx="4291800" cy="106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9600"/>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319"/>
        <p:cNvGrpSpPr/>
        <p:nvPr/>
      </p:nvGrpSpPr>
      <p:grpSpPr>
        <a:xfrm>
          <a:off x="0" y="0"/>
          <a:ext cx="0" cy="0"/>
          <a:chOff x="0" y="0"/>
          <a:chExt cx="0" cy="0"/>
        </a:xfrm>
      </p:grpSpPr>
      <p:pic>
        <p:nvPicPr>
          <p:cNvPr id="2097162" name="Google Shape;320;p21"/>
          <p:cNvPicPr preferRelativeResize="0">
            <a:picLocks/>
          </p:cNvPicPr>
          <p:nvPr/>
        </p:nvPicPr>
        <p:blipFill>
          <a:blip r:embed="rId2">
            <a:alphaModFix/>
          </a:blip>
          <a:stretch>
            <a:fillRect/>
          </a:stretch>
        </p:blipFill>
        <p:spPr>
          <a:xfrm rot="1166447">
            <a:off x="283216" y="4110001"/>
            <a:ext cx="3235387" cy="3245752"/>
          </a:xfrm>
          <a:prstGeom prst="rect">
            <a:avLst/>
          </a:prstGeom>
          <a:noFill/>
          <a:ln>
            <a:noFill/>
          </a:ln>
        </p:spPr>
      </p:pic>
      <p:pic>
        <p:nvPicPr>
          <p:cNvPr id="2097163" name="Google Shape;321;p21"/>
          <p:cNvPicPr preferRelativeResize="0">
            <a:picLocks/>
          </p:cNvPicPr>
          <p:nvPr/>
        </p:nvPicPr>
        <p:blipFill>
          <a:blip r:embed="rId3">
            <a:alphaModFix/>
          </a:blip>
          <a:stretch>
            <a:fillRect/>
          </a:stretch>
        </p:blipFill>
        <p:spPr>
          <a:xfrm rot="10478921">
            <a:off x="-1206460" y="3011147"/>
            <a:ext cx="4243858" cy="3432846"/>
          </a:xfrm>
          <a:prstGeom prst="rect">
            <a:avLst/>
          </a:prstGeom>
          <a:noFill/>
          <a:ln>
            <a:noFill/>
          </a:ln>
        </p:spPr>
      </p:pic>
      <p:grpSp>
        <p:nvGrpSpPr>
          <p:cNvPr id="47" name="Google Shape;322;p21"/>
          <p:cNvGrpSpPr/>
          <p:nvPr/>
        </p:nvGrpSpPr>
        <p:grpSpPr>
          <a:xfrm>
            <a:off x="8083257" y="3665709"/>
            <a:ext cx="1191613" cy="1630387"/>
            <a:chOff x="7848870" y="190509"/>
            <a:chExt cx="1191613" cy="1630387"/>
          </a:xfrm>
        </p:grpSpPr>
        <p:pic>
          <p:nvPicPr>
            <p:cNvPr id="2097164" name="Google Shape;323;p21"/>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165" name="Google Shape;324;p21"/>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166" name="Google Shape;325;p21"/>
          <p:cNvPicPr preferRelativeResize="0">
            <a:picLocks/>
          </p:cNvPicPr>
          <p:nvPr/>
        </p:nvPicPr>
        <p:blipFill>
          <a:blip r:embed="rId2">
            <a:alphaModFix/>
          </a:blip>
          <a:stretch>
            <a:fillRect/>
          </a:stretch>
        </p:blipFill>
        <p:spPr>
          <a:xfrm rot="-8208681">
            <a:off x="6908974" y="-1533668"/>
            <a:ext cx="3235386" cy="3245750"/>
          </a:xfrm>
          <a:prstGeom prst="rect">
            <a:avLst/>
          </a:prstGeom>
          <a:noFill/>
          <a:ln>
            <a:noFill/>
          </a:ln>
        </p:spPr>
      </p:pic>
      <p:pic>
        <p:nvPicPr>
          <p:cNvPr id="2097167" name="Google Shape;326;p21"/>
          <p:cNvPicPr preferRelativeResize="0">
            <a:picLocks/>
          </p:cNvPicPr>
          <p:nvPr/>
        </p:nvPicPr>
        <p:blipFill>
          <a:blip r:embed="rId3">
            <a:alphaModFix/>
          </a:blip>
          <a:stretch>
            <a:fillRect/>
          </a:stretch>
        </p:blipFill>
        <p:spPr>
          <a:xfrm rot="-341174">
            <a:off x="6379671" y="-854601"/>
            <a:ext cx="4012570" cy="3245751"/>
          </a:xfrm>
          <a:prstGeom prst="rect">
            <a:avLst/>
          </a:prstGeom>
          <a:noFill/>
          <a:ln>
            <a:noFill/>
          </a:ln>
        </p:spPr>
      </p:pic>
      <p:sp>
        <p:nvSpPr>
          <p:cNvPr id="1048588" name="Google Shape;327;p21"/>
          <p:cNvSpPr/>
          <p:nvPr/>
        </p:nvSpPr>
        <p:spPr>
          <a:xfrm rot="2634116">
            <a:off x="7880648" y="-2061781"/>
            <a:ext cx="3833056" cy="3464727"/>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9" name="Google Shape;328;p21"/>
          <p:cNvSpPr/>
          <p:nvPr/>
        </p:nvSpPr>
        <p:spPr>
          <a:xfrm rot="-7532646">
            <a:off x="-2471293" y="4499600"/>
            <a:ext cx="4905776" cy="2921749"/>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329;p21"/>
          <p:cNvGrpSpPr/>
          <p:nvPr/>
        </p:nvGrpSpPr>
        <p:grpSpPr>
          <a:xfrm flipH="1">
            <a:off x="126075" y="238138"/>
            <a:ext cx="689175" cy="1060275"/>
            <a:chOff x="7848875" y="190500"/>
            <a:chExt cx="689175" cy="1060275"/>
          </a:xfrm>
        </p:grpSpPr>
        <p:pic>
          <p:nvPicPr>
            <p:cNvPr id="2097168" name="Google Shape;330;p21"/>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169" name="Google Shape;331;p21"/>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sp>
        <p:nvSpPr>
          <p:cNvPr id="1048590" name="Google Shape;332;p21"/>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333"/>
        <p:cNvGrpSpPr/>
        <p:nvPr/>
      </p:nvGrpSpPr>
      <p:grpSpPr>
        <a:xfrm>
          <a:off x="0" y="0"/>
          <a:ext cx="0" cy="0"/>
          <a:chOff x="0" y="0"/>
          <a:chExt cx="0" cy="0"/>
        </a:xfrm>
      </p:grpSpPr>
      <p:pic>
        <p:nvPicPr>
          <p:cNvPr id="2097219" name="Google Shape;334;p22"/>
          <p:cNvPicPr preferRelativeResize="0">
            <a:picLocks/>
          </p:cNvPicPr>
          <p:nvPr/>
        </p:nvPicPr>
        <p:blipFill>
          <a:blip r:embed="rId2">
            <a:alphaModFix/>
          </a:blip>
          <a:stretch>
            <a:fillRect/>
          </a:stretch>
        </p:blipFill>
        <p:spPr>
          <a:xfrm rot="6339207">
            <a:off x="-1095946" y="3586642"/>
            <a:ext cx="3235383" cy="3245751"/>
          </a:xfrm>
          <a:prstGeom prst="rect">
            <a:avLst/>
          </a:prstGeom>
          <a:noFill/>
          <a:ln>
            <a:noFill/>
          </a:ln>
        </p:spPr>
      </p:pic>
      <p:pic>
        <p:nvPicPr>
          <p:cNvPr id="2097220" name="Google Shape;335;p22"/>
          <p:cNvPicPr preferRelativeResize="0">
            <a:picLocks/>
          </p:cNvPicPr>
          <p:nvPr/>
        </p:nvPicPr>
        <p:blipFill>
          <a:blip r:embed="rId2">
            <a:alphaModFix/>
          </a:blip>
          <a:stretch>
            <a:fillRect/>
          </a:stretch>
        </p:blipFill>
        <p:spPr>
          <a:xfrm rot="-2798866">
            <a:off x="7341291" y="3382743"/>
            <a:ext cx="3235388" cy="3245750"/>
          </a:xfrm>
          <a:prstGeom prst="rect">
            <a:avLst/>
          </a:prstGeom>
          <a:noFill/>
          <a:ln>
            <a:noFill/>
          </a:ln>
        </p:spPr>
      </p:pic>
      <p:pic>
        <p:nvPicPr>
          <p:cNvPr id="2097221" name="Google Shape;336;p22"/>
          <p:cNvPicPr preferRelativeResize="0">
            <a:picLocks/>
          </p:cNvPicPr>
          <p:nvPr/>
        </p:nvPicPr>
        <p:blipFill>
          <a:blip r:embed="rId3">
            <a:alphaModFix/>
          </a:blip>
          <a:stretch>
            <a:fillRect/>
          </a:stretch>
        </p:blipFill>
        <p:spPr>
          <a:xfrm rot="4515714">
            <a:off x="5897673" y="3223132"/>
            <a:ext cx="4243859" cy="3432849"/>
          </a:xfrm>
          <a:prstGeom prst="rect">
            <a:avLst/>
          </a:prstGeom>
          <a:noFill/>
          <a:ln>
            <a:noFill/>
          </a:ln>
        </p:spPr>
      </p:pic>
      <p:grpSp>
        <p:nvGrpSpPr>
          <p:cNvPr id="102" name="Google Shape;337;p22"/>
          <p:cNvGrpSpPr/>
          <p:nvPr/>
        </p:nvGrpSpPr>
        <p:grpSpPr>
          <a:xfrm>
            <a:off x="-111755" y="3328246"/>
            <a:ext cx="1191613" cy="1630387"/>
            <a:chOff x="7848870" y="190509"/>
            <a:chExt cx="1191613" cy="1630387"/>
          </a:xfrm>
        </p:grpSpPr>
        <p:pic>
          <p:nvPicPr>
            <p:cNvPr id="2097222" name="Google Shape;338;p22"/>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223" name="Google Shape;339;p22"/>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224" name="Google Shape;340;p22"/>
          <p:cNvPicPr preferRelativeResize="0">
            <a:picLocks/>
          </p:cNvPicPr>
          <p:nvPr/>
        </p:nvPicPr>
        <p:blipFill>
          <a:blip r:embed="rId3">
            <a:alphaModFix/>
          </a:blip>
          <a:stretch>
            <a:fillRect/>
          </a:stretch>
        </p:blipFill>
        <p:spPr>
          <a:xfrm rot="-6466902">
            <a:off x="-1776071" y="-300970"/>
            <a:ext cx="4012570" cy="3245751"/>
          </a:xfrm>
          <a:prstGeom prst="rect">
            <a:avLst/>
          </a:prstGeom>
          <a:noFill/>
          <a:ln>
            <a:noFill/>
          </a:ln>
        </p:spPr>
      </p:pic>
      <p:sp>
        <p:nvSpPr>
          <p:cNvPr id="1048773" name="Google Shape;341;p22"/>
          <p:cNvSpPr/>
          <p:nvPr/>
        </p:nvSpPr>
        <p:spPr>
          <a:xfrm rot="-4417957">
            <a:off x="-3039061" y="-1608844"/>
            <a:ext cx="3833138" cy="3464949"/>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4" name="Google Shape;342;p22"/>
          <p:cNvSpPr/>
          <p:nvPr/>
        </p:nvSpPr>
        <p:spPr>
          <a:xfrm rot="7569304">
            <a:off x="6849545" y="4090323"/>
            <a:ext cx="4905661" cy="292179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343;p22"/>
          <p:cNvGrpSpPr/>
          <p:nvPr/>
        </p:nvGrpSpPr>
        <p:grpSpPr>
          <a:xfrm flipH="1">
            <a:off x="8428900" y="232088"/>
            <a:ext cx="689175" cy="1060275"/>
            <a:chOff x="7848875" y="190500"/>
            <a:chExt cx="689175" cy="1060275"/>
          </a:xfrm>
        </p:grpSpPr>
        <p:pic>
          <p:nvPicPr>
            <p:cNvPr id="2097225" name="Google Shape;344;p22"/>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226" name="Google Shape;345;p22"/>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sp>
        <p:nvSpPr>
          <p:cNvPr id="1048775" name="Google Shape;346;p22"/>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83"/>
        <p:cNvGrpSpPr/>
        <p:nvPr/>
      </p:nvGrpSpPr>
      <p:grpSpPr>
        <a:xfrm>
          <a:off x="0" y="0"/>
          <a:ext cx="0" cy="0"/>
          <a:chOff x="0" y="0"/>
          <a:chExt cx="0" cy="0"/>
        </a:xfrm>
      </p:grpSpPr>
      <p:sp>
        <p:nvSpPr>
          <p:cNvPr id="1048664" name="Google Shape;384;p25"/>
          <p:cNvSpPr txBox="1">
            <a:spLocks noGrp="1"/>
          </p:cNvSpPr>
          <p:nvPr>
            <p:ph type="title"/>
          </p:nvPr>
        </p:nvSpPr>
        <p:spPr>
          <a:xfrm>
            <a:off x="720000" y="2613320"/>
            <a:ext cx="2336400" cy="3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665" name="Google Shape;385;p25"/>
          <p:cNvSpPr txBox="1">
            <a:spLocks noGrp="1"/>
          </p:cNvSpPr>
          <p:nvPr>
            <p:ph type="subTitle" idx="1"/>
          </p:nvPr>
        </p:nvSpPr>
        <p:spPr>
          <a:xfrm>
            <a:off x="720000" y="2976850"/>
            <a:ext cx="2336400" cy="70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666" name="Google Shape;386;p25"/>
          <p:cNvSpPr txBox="1">
            <a:spLocks noGrp="1"/>
          </p:cNvSpPr>
          <p:nvPr>
            <p:ph type="title" idx="2"/>
          </p:nvPr>
        </p:nvSpPr>
        <p:spPr>
          <a:xfrm>
            <a:off x="3403800" y="2613320"/>
            <a:ext cx="2336400" cy="3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667" name="Google Shape;387;p25"/>
          <p:cNvSpPr txBox="1">
            <a:spLocks noGrp="1"/>
          </p:cNvSpPr>
          <p:nvPr>
            <p:ph type="subTitle" idx="3"/>
          </p:nvPr>
        </p:nvSpPr>
        <p:spPr>
          <a:xfrm>
            <a:off x="3403800" y="2976850"/>
            <a:ext cx="2336400" cy="70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668" name="Google Shape;388;p25"/>
          <p:cNvSpPr txBox="1">
            <a:spLocks noGrp="1"/>
          </p:cNvSpPr>
          <p:nvPr>
            <p:ph type="title" idx="4"/>
          </p:nvPr>
        </p:nvSpPr>
        <p:spPr>
          <a:xfrm>
            <a:off x="6087600" y="2613320"/>
            <a:ext cx="2336400" cy="3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669" name="Google Shape;389;p25"/>
          <p:cNvSpPr txBox="1">
            <a:spLocks noGrp="1"/>
          </p:cNvSpPr>
          <p:nvPr>
            <p:ph type="subTitle" idx="5"/>
          </p:nvPr>
        </p:nvSpPr>
        <p:spPr>
          <a:xfrm>
            <a:off x="6087600" y="2976850"/>
            <a:ext cx="2336400" cy="70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670" name="Google Shape;390;p25"/>
          <p:cNvSpPr txBox="1">
            <a:spLocks noGrp="1"/>
          </p:cNvSpPr>
          <p:nvPr>
            <p:ph type="title" idx="6"/>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pic>
        <p:nvPicPr>
          <p:cNvPr id="2097203" name="Google Shape;391;p25"/>
          <p:cNvPicPr preferRelativeResize="0">
            <a:picLocks/>
          </p:cNvPicPr>
          <p:nvPr/>
        </p:nvPicPr>
        <p:blipFill>
          <a:blip r:embed="rId2">
            <a:alphaModFix/>
          </a:blip>
          <a:stretch>
            <a:fillRect/>
          </a:stretch>
        </p:blipFill>
        <p:spPr>
          <a:xfrm rot="-10476142">
            <a:off x="-1070061" y="2929417"/>
            <a:ext cx="4243858" cy="3432846"/>
          </a:xfrm>
          <a:prstGeom prst="rect">
            <a:avLst/>
          </a:prstGeom>
          <a:noFill/>
          <a:ln>
            <a:noFill/>
          </a:ln>
        </p:spPr>
      </p:pic>
      <p:grpSp>
        <p:nvGrpSpPr>
          <p:cNvPr id="82" name="Google Shape;392;p25"/>
          <p:cNvGrpSpPr/>
          <p:nvPr/>
        </p:nvGrpSpPr>
        <p:grpSpPr>
          <a:xfrm>
            <a:off x="-5" y="167559"/>
            <a:ext cx="1191613" cy="1630387"/>
            <a:chOff x="7848870" y="190509"/>
            <a:chExt cx="1191613" cy="1630387"/>
          </a:xfrm>
        </p:grpSpPr>
        <p:pic>
          <p:nvPicPr>
            <p:cNvPr id="2097204" name="Google Shape;393;p25"/>
            <p:cNvPicPr preferRelativeResize="0">
              <a:picLocks/>
            </p:cNvPicPr>
            <p:nvPr/>
          </p:nvPicPr>
          <p:blipFill>
            <a:blip r:embed="rId3">
              <a:alphaModFix amt="29000"/>
            </a:blip>
            <a:stretch>
              <a:fillRect/>
            </a:stretch>
          </p:blipFill>
          <p:spPr>
            <a:xfrm>
              <a:off x="7880425" y="222064"/>
              <a:ext cx="1160058" cy="1598832"/>
            </a:xfrm>
            <a:prstGeom prst="rect">
              <a:avLst/>
            </a:prstGeom>
            <a:noFill/>
            <a:ln>
              <a:noFill/>
            </a:ln>
          </p:spPr>
        </p:pic>
        <p:pic>
          <p:nvPicPr>
            <p:cNvPr id="2097205" name="Google Shape;394;p25"/>
            <p:cNvPicPr preferRelativeResize="0">
              <a:picLocks/>
            </p:cNvPicPr>
            <p:nvPr/>
          </p:nvPicPr>
          <p:blipFill>
            <a:blip r:embed="rId4">
              <a:alphaModFix/>
            </a:blip>
            <a:stretch>
              <a:fillRect/>
            </a:stretch>
          </p:blipFill>
          <p:spPr>
            <a:xfrm>
              <a:off x="7848870" y="190509"/>
              <a:ext cx="1160058" cy="1598832"/>
            </a:xfrm>
            <a:prstGeom prst="rect">
              <a:avLst/>
            </a:prstGeom>
            <a:noFill/>
            <a:ln>
              <a:noFill/>
            </a:ln>
          </p:spPr>
        </p:pic>
      </p:grpSp>
      <p:pic>
        <p:nvPicPr>
          <p:cNvPr id="2097206" name="Google Shape;395;p25"/>
          <p:cNvPicPr preferRelativeResize="0">
            <a:picLocks/>
          </p:cNvPicPr>
          <p:nvPr/>
        </p:nvPicPr>
        <p:blipFill>
          <a:blip r:embed="rId5">
            <a:alphaModFix/>
          </a:blip>
          <a:stretch>
            <a:fillRect/>
          </a:stretch>
        </p:blipFill>
        <p:spPr>
          <a:xfrm rot="-2998595">
            <a:off x="7604388" y="-1515188"/>
            <a:ext cx="3235386" cy="3245751"/>
          </a:xfrm>
          <a:prstGeom prst="rect">
            <a:avLst/>
          </a:prstGeom>
          <a:noFill/>
          <a:ln>
            <a:noFill/>
          </a:ln>
        </p:spPr>
      </p:pic>
      <p:pic>
        <p:nvPicPr>
          <p:cNvPr id="2097207" name="Google Shape;396;p25"/>
          <p:cNvPicPr preferRelativeResize="0">
            <a:picLocks/>
          </p:cNvPicPr>
          <p:nvPr/>
        </p:nvPicPr>
        <p:blipFill>
          <a:blip r:embed="rId5">
            <a:alphaModFix/>
          </a:blip>
          <a:stretch>
            <a:fillRect/>
          </a:stretch>
        </p:blipFill>
        <p:spPr>
          <a:xfrm rot="-1934846">
            <a:off x="-2028036" y="2682470"/>
            <a:ext cx="3235385" cy="3245750"/>
          </a:xfrm>
          <a:prstGeom prst="rect">
            <a:avLst/>
          </a:prstGeom>
          <a:noFill/>
          <a:ln>
            <a:noFill/>
          </a:ln>
        </p:spPr>
      </p:pic>
      <p:pic>
        <p:nvPicPr>
          <p:cNvPr id="2097208" name="Google Shape;397;p25"/>
          <p:cNvPicPr preferRelativeResize="0">
            <a:picLocks/>
          </p:cNvPicPr>
          <p:nvPr/>
        </p:nvPicPr>
        <p:blipFill>
          <a:blip r:embed="rId2">
            <a:alphaModFix/>
          </a:blip>
          <a:stretch>
            <a:fillRect/>
          </a:stretch>
        </p:blipFill>
        <p:spPr>
          <a:xfrm rot="4868910">
            <a:off x="5914620" y="2813412"/>
            <a:ext cx="4012570" cy="3245751"/>
          </a:xfrm>
          <a:prstGeom prst="rect">
            <a:avLst/>
          </a:prstGeom>
          <a:noFill/>
          <a:ln>
            <a:noFill/>
          </a:ln>
        </p:spPr>
      </p:pic>
      <p:sp>
        <p:nvSpPr>
          <p:cNvPr id="1048671" name="Google Shape;398;p25"/>
          <p:cNvSpPr/>
          <p:nvPr/>
        </p:nvSpPr>
        <p:spPr>
          <a:xfrm rot="-3771894">
            <a:off x="7527039" y="3506983"/>
            <a:ext cx="3833033"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2" name="Google Shape;399;p25"/>
          <p:cNvSpPr/>
          <p:nvPr/>
        </p:nvSpPr>
        <p:spPr>
          <a:xfrm rot="3823070">
            <a:off x="-2428646" y="3701708"/>
            <a:ext cx="3601059" cy="2921845"/>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400;p25"/>
          <p:cNvGrpSpPr/>
          <p:nvPr/>
        </p:nvGrpSpPr>
        <p:grpSpPr>
          <a:xfrm flipH="1">
            <a:off x="8424000" y="1065488"/>
            <a:ext cx="689175" cy="1060275"/>
            <a:chOff x="7848875" y="190500"/>
            <a:chExt cx="689175" cy="1060275"/>
          </a:xfrm>
        </p:grpSpPr>
        <p:pic>
          <p:nvPicPr>
            <p:cNvPr id="2097209" name="Google Shape;401;p25"/>
            <p:cNvPicPr preferRelativeResize="0">
              <a:picLocks/>
            </p:cNvPicPr>
            <p:nvPr/>
          </p:nvPicPr>
          <p:blipFill rotWithShape="1">
            <a:blip r:embed="rId3">
              <a:alphaModFix amt="29000"/>
            </a:blip>
            <a:srcRect r="43310" b="35658"/>
            <a:stretch>
              <a:fillRect/>
            </a:stretch>
          </p:blipFill>
          <p:spPr>
            <a:xfrm>
              <a:off x="7880425" y="222075"/>
              <a:ext cx="657625" cy="1028700"/>
            </a:xfrm>
            <a:prstGeom prst="rect">
              <a:avLst/>
            </a:prstGeom>
            <a:noFill/>
            <a:ln>
              <a:noFill/>
            </a:ln>
          </p:spPr>
        </p:pic>
        <p:pic>
          <p:nvPicPr>
            <p:cNvPr id="2097210" name="Google Shape;402;p25"/>
            <p:cNvPicPr preferRelativeResize="0">
              <a:picLocks/>
            </p:cNvPicPr>
            <p:nvPr/>
          </p:nvPicPr>
          <p:blipFill rotWithShape="1">
            <a:blip r:embed="rId4">
              <a:alphaModFix/>
            </a:blip>
            <a:srcRect r="43310" b="35658"/>
            <a:stretch>
              <a:fillRect/>
            </a:stretch>
          </p:blipFill>
          <p:spPr>
            <a:xfrm>
              <a:off x="7848875" y="190500"/>
              <a:ext cx="657625" cy="102870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26"/>
        <p:cNvGrpSpPr/>
        <p:nvPr/>
      </p:nvGrpSpPr>
      <p:grpSpPr>
        <a:xfrm>
          <a:off x="0" y="0"/>
          <a:ext cx="0" cy="0"/>
          <a:chOff x="0" y="0"/>
          <a:chExt cx="0" cy="0"/>
        </a:xfrm>
      </p:grpSpPr>
      <p:pic>
        <p:nvPicPr>
          <p:cNvPr id="2097227" name="Google Shape;427;p27"/>
          <p:cNvPicPr preferRelativeResize="0">
            <a:picLocks/>
          </p:cNvPicPr>
          <p:nvPr/>
        </p:nvPicPr>
        <p:blipFill>
          <a:blip r:embed="rId2">
            <a:alphaModFix/>
          </a:blip>
          <a:stretch>
            <a:fillRect/>
          </a:stretch>
        </p:blipFill>
        <p:spPr>
          <a:xfrm rot="2998595" flipH="1">
            <a:off x="-1003607" y="2980612"/>
            <a:ext cx="3235386" cy="3245751"/>
          </a:xfrm>
          <a:prstGeom prst="rect">
            <a:avLst/>
          </a:prstGeom>
          <a:noFill/>
          <a:ln>
            <a:noFill/>
          </a:ln>
        </p:spPr>
      </p:pic>
      <p:pic>
        <p:nvPicPr>
          <p:cNvPr id="2097228" name="Google Shape;428;p27"/>
          <p:cNvPicPr preferRelativeResize="0">
            <a:picLocks/>
          </p:cNvPicPr>
          <p:nvPr/>
        </p:nvPicPr>
        <p:blipFill>
          <a:blip r:embed="rId3">
            <a:alphaModFix/>
          </a:blip>
          <a:stretch>
            <a:fillRect/>
          </a:stretch>
        </p:blipFill>
        <p:spPr>
          <a:xfrm rot="-4868910" flipH="1">
            <a:off x="-706399" y="2877612"/>
            <a:ext cx="4012570" cy="3245751"/>
          </a:xfrm>
          <a:prstGeom prst="rect">
            <a:avLst/>
          </a:prstGeom>
          <a:noFill/>
          <a:ln>
            <a:noFill/>
          </a:ln>
        </p:spPr>
      </p:pic>
      <p:sp>
        <p:nvSpPr>
          <p:cNvPr id="1048803" name="Google Shape;429;p27"/>
          <p:cNvSpPr/>
          <p:nvPr/>
        </p:nvSpPr>
        <p:spPr>
          <a:xfrm rot="3437956" flipH="1">
            <a:off x="-2057323" y="3583192"/>
            <a:ext cx="3833046" cy="346469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4" name="Google Shape;430;p27"/>
          <p:cNvSpPr txBox="1">
            <a:spLocks noGrp="1"/>
          </p:cNvSpPr>
          <p:nvPr>
            <p:ph type="title"/>
          </p:nvPr>
        </p:nvSpPr>
        <p:spPr>
          <a:xfrm>
            <a:off x="2452725" y="1601550"/>
            <a:ext cx="1958400" cy="385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805" name="Google Shape;431;p27"/>
          <p:cNvSpPr txBox="1">
            <a:spLocks noGrp="1"/>
          </p:cNvSpPr>
          <p:nvPr>
            <p:ph type="subTitle" idx="1"/>
          </p:nvPr>
        </p:nvSpPr>
        <p:spPr>
          <a:xfrm>
            <a:off x="2452725" y="2040775"/>
            <a:ext cx="1958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806" name="Google Shape;432;p27"/>
          <p:cNvSpPr txBox="1">
            <a:spLocks noGrp="1"/>
          </p:cNvSpPr>
          <p:nvPr>
            <p:ph type="title" idx="2"/>
          </p:nvPr>
        </p:nvSpPr>
        <p:spPr>
          <a:xfrm>
            <a:off x="4725777" y="1601550"/>
            <a:ext cx="1958400" cy="385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807" name="Google Shape;433;p27"/>
          <p:cNvSpPr txBox="1">
            <a:spLocks noGrp="1"/>
          </p:cNvSpPr>
          <p:nvPr>
            <p:ph type="subTitle" idx="3"/>
          </p:nvPr>
        </p:nvSpPr>
        <p:spPr>
          <a:xfrm>
            <a:off x="4725779" y="2040775"/>
            <a:ext cx="1958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808" name="Google Shape;434;p27"/>
          <p:cNvSpPr txBox="1">
            <a:spLocks noGrp="1"/>
          </p:cNvSpPr>
          <p:nvPr>
            <p:ph type="title" idx="4"/>
          </p:nvPr>
        </p:nvSpPr>
        <p:spPr>
          <a:xfrm>
            <a:off x="2452725" y="3034950"/>
            <a:ext cx="1958400" cy="385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809" name="Google Shape;435;p27"/>
          <p:cNvSpPr txBox="1">
            <a:spLocks noGrp="1"/>
          </p:cNvSpPr>
          <p:nvPr>
            <p:ph type="subTitle" idx="5"/>
          </p:nvPr>
        </p:nvSpPr>
        <p:spPr>
          <a:xfrm>
            <a:off x="2452725" y="3474175"/>
            <a:ext cx="1958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810" name="Google Shape;436;p27"/>
          <p:cNvSpPr txBox="1">
            <a:spLocks noGrp="1"/>
          </p:cNvSpPr>
          <p:nvPr>
            <p:ph type="title" idx="6"/>
          </p:nvPr>
        </p:nvSpPr>
        <p:spPr>
          <a:xfrm>
            <a:off x="4725777" y="3034950"/>
            <a:ext cx="1958400" cy="385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811" name="Google Shape;437;p27"/>
          <p:cNvSpPr txBox="1">
            <a:spLocks noGrp="1"/>
          </p:cNvSpPr>
          <p:nvPr>
            <p:ph type="subTitle" idx="7"/>
          </p:nvPr>
        </p:nvSpPr>
        <p:spPr>
          <a:xfrm>
            <a:off x="4725779" y="3474175"/>
            <a:ext cx="1958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812" name="Google Shape;438;p27"/>
          <p:cNvSpPr txBox="1">
            <a:spLocks noGrp="1"/>
          </p:cNvSpPr>
          <p:nvPr>
            <p:ph type="title" idx="8"/>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pic>
        <p:nvPicPr>
          <p:cNvPr id="2097229" name="Google Shape;439;p27"/>
          <p:cNvPicPr preferRelativeResize="0">
            <a:picLocks/>
          </p:cNvPicPr>
          <p:nvPr/>
        </p:nvPicPr>
        <p:blipFill>
          <a:blip r:embed="rId3">
            <a:alphaModFix/>
          </a:blip>
          <a:stretch>
            <a:fillRect/>
          </a:stretch>
        </p:blipFill>
        <p:spPr>
          <a:xfrm rot="6946467" flipH="1">
            <a:off x="6694335" y="-114147"/>
            <a:ext cx="4243859" cy="3432847"/>
          </a:xfrm>
          <a:prstGeom prst="rect">
            <a:avLst/>
          </a:prstGeom>
          <a:noFill/>
          <a:ln>
            <a:noFill/>
          </a:ln>
        </p:spPr>
      </p:pic>
      <p:grpSp>
        <p:nvGrpSpPr>
          <p:cNvPr id="108" name="Google Shape;440;p27"/>
          <p:cNvGrpSpPr/>
          <p:nvPr/>
        </p:nvGrpSpPr>
        <p:grpSpPr>
          <a:xfrm>
            <a:off x="7909291" y="3513109"/>
            <a:ext cx="1191613" cy="1630387"/>
            <a:chOff x="7848870" y="190509"/>
            <a:chExt cx="1191613" cy="1630387"/>
          </a:xfrm>
        </p:grpSpPr>
        <p:pic>
          <p:nvPicPr>
            <p:cNvPr id="2097230" name="Google Shape;441;p27"/>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231" name="Google Shape;442;p27"/>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232" name="Google Shape;443;p27"/>
          <p:cNvPicPr preferRelativeResize="0">
            <a:picLocks/>
          </p:cNvPicPr>
          <p:nvPr/>
        </p:nvPicPr>
        <p:blipFill>
          <a:blip r:embed="rId2">
            <a:alphaModFix/>
          </a:blip>
          <a:stretch>
            <a:fillRect/>
          </a:stretch>
        </p:blipFill>
        <p:spPr>
          <a:xfrm rot="-4495313" flipH="1">
            <a:off x="8868603" y="-565884"/>
            <a:ext cx="3235386" cy="3245752"/>
          </a:xfrm>
          <a:prstGeom prst="rect">
            <a:avLst/>
          </a:prstGeom>
          <a:noFill/>
          <a:ln>
            <a:noFill/>
          </a:ln>
        </p:spPr>
      </p:pic>
      <p:sp>
        <p:nvSpPr>
          <p:cNvPr id="1048813" name="Google Shape;444;p27"/>
          <p:cNvSpPr/>
          <p:nvPr/>
        </p:nvSpPr>
        <p:spPr>
          <a:xfrm rot="-6491955" flipH="1">
            <a:off x="8413280" y="-506756"/>
            <a:ext cx="3601278" cy="292185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445;p27"/>
          <p:cNvGrpSpPr/>
          <p:nvPr/>
        </p:nvGrpSpPr>
        <p:grpSpPr>
          <a:xfrm flipH="1">
            <a:off x="30821" y="708338"/>
            <a:ext cx="689175" cy="1060275"/>
            <a:chOff x="7848875" y="190500"/>
            <a:chExt cx="689175" cy="1060275"/>
          </a:xfrm>
        </p:grpSpPr>
        <p:pic>
          <p:nvPicPr>
            <p:cNvPr id="2097233" name="Google Shape;446;p27"/>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234" name="Google Shape;447;p27"/>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448"/>
        <p:cNvGrpSpPr/>
        <p:nvPr/>
      </p:nvGrpSpPr>
      <p:grpSpPr>
        <a:xfrm>
          <a:off x="0" y="0"/>
          <a:ext cx="0" cy="0"/>
          <a:chOff x="0" y="0"/>
          <a:chExt cx="0" cy="0"/>
        </a:xfrm>
      </p:grpSpPr>
      <p:sp>
        <p:nvSpPr>
          <p:cNvPr id="1048705" name="Google Shape;449;p28"/>
          <p:cNvSpPr txBox="1">
            <a:spLocks noGrp="1"/>
          </p:cNvSpPr>
          <p:nvPr>
            <p:ph type="title"/>
          </p:nvPr>
        </p:nvSpPr>
        <p:spPr>
          <a:xfrm>
            <a:off x="948600" y="1835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706" name="Google Shape;450;p28"/>
          <p:cNvSpPr txBox="1">
            <a:spLocks noGrp="1"/>
          </p:cNvSpPr>
          <p:nvPr>
            <p:ph type="subTitle" idx="1"/>
          </p:nvPr>
        </p:nvSpPr>
        <p:spPr>
          <a:xfrm>
            <a:off x="948600" y="23203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07" name="Google Shape;451;p28"/>
          <p:cNvSpPr txBox="1">
            <a:spLocks noGrp="1"/>
          </p:cNvSpPr>
          <p:nvPr>
            <p:ph type="title" idx="2"/>
          </p:nvPr>
        </p:nvSpPr>
        <p:spPr>
          <a:xfrm>
            <a:off x="3419269" y="1835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708" name="Google Shape;452;p28"/>
          <p:cNvSpPr txBox="1">
            <a:spLocks noGrp="1"/>
          </p:cNvSpPr>
          <p:nvPr>
            <p:ph type="subTitle" idx="3"/>
          </p:nvPr>
        </p:nvSpPr>
        <p:spPr>
          <a:xfrm>
            <a:off x="3419269" y="23203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09" name="Google Shape;453;p28"/>
          <p:cNvSpPr txBox="1">
            <a:spLocks noGrp="1"/>
          </p:cNvSpPr>
          <p:nvPr>
            <p:ph type="title" idx="4"/>
          </p:nvPr>
        </p:nvSpPr>
        <p:spPr>
          <a:xfrm>
            <a:off x="948600" y="36496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710" name="Google Shape;454;p28"/>
          <p:cNvSpPr txBox="1">
            <a:spLocks noGrp="1"/>
          </p:cNvSpPr>
          <p:nvPr>
            <p:ph type="subTitle" idx="5"/>
          </p:nvPr>
        </p:nvSpPr>
        <p:spPr>
          <a:xfrm>
            <a:off x="948600" y="41347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11" name="Google Shape;455;p28"/>
          <p:cNvSpPr txBox="1">
            <a:spLocks noGrp="1"/>
          </p:cNvSpPr>
          <p:nvPr>
            <p:ph type="title" idx="6"/>
          </p:nvPr>
        </p:nvSpPr>
        <p:spPr>
          <a:xfrm>
            <a:off x="3419269" y="36496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712" name="Google Shape;456;p28"/>
          <p:cNvSpPr txBox="1">
            <a:spLocks noGrp="1"/>
          </p:cNvSpPr>
          <p:nvPr>
            <p:ph type="subTitle" idx="7"/>
          </p:nvPr>
        </p:nvSpPr>
        <p:spPr>
          <a:xfrm>
            <a:off x="3419269" y="41347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13" name="Google Shape;457;p28"/>
          <p:cNvSpPr txBox="1">
            <a:spLocks noGrp="1"/>
          </p:cNvSpPr>
          <p:nvPr>
            <p:ph type="title" idx="8"/>
          </p:nvPr>
        </p:nvSpPr>
        <p:spPr>
          <a:xfrm>
            <a:off x="5889945" y="1835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714" name="Google Shape;458;p28"/>
          <p:cNvSpPr txBox="1">
            <a:spLocks noGrp="1"/>
          </p:cNvSpPr>
          <p:nvPr>
            <p:ph type="subTitle" idx="9"/>
          </p:nvPr>
        </p:nvSpPr>
        <p:spPr>
          <a:xfrm>
            <a:off x="5889945" y="23203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15" name="Google Shape;459;p28"/>
          <p:cNvSpPr txBox="1">
            <a:spLocks noGrp="1"/>
          </p:cNvSpPr>
          <p:nvPr>
            <p:ph type="title" idx="13"/>
          </p:nvPr>
        </p:nvSpPr>
        <p:spPr>
          <a:xfrm>
            <a:off x="5889945" y="36496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716" name="Google Shape;460;p28"/>
          <p:cNvSpPr txBox="1">
            <a:spLocks noGrp="1"/>
          </p:cNvSpPr>
          <p:nvPr>
            <p:ph type="subTitle" idx="14"/>
          </p:nvPr>
        </p:nvSpPr>
        <p:spPr>
          <a:xfrm>
            <a:off x="5889945" y="41347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17" name="Google Shape;461;p28"/>
          <p:cNvSpPr txBox="1">
            <a:spLocks noGrp="1"/>
          </p:cNvSpPr>
          <p:nvPr>
            <p:ph type="title" idx="15"/>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pic>
        <p:nvPicPr>
          <p:cNvPr id="2097211" name="Google Shape;462;p28"/>
          <p:cNvPicPr preferRelativeResize="0">
            <a:picLocks/>
          </p:cNvPicPr>
          <p:nvPr/>
        </p:nvPicPr>
        <p:blipFill>
          <a:blip r:embed="rId2">
            <a:alphaModFix/>
          </a:blip>
          <a:stretch>
            <a:fillRect/>
          </a:stretch>
        </p:blipFill>
        <p:spPr>
          <a:xfrm rot="3853533">
            <a:off x="6389535" y="2825917"/>
            <a:ext cx="4243859" cy="3432847"/>
          </a:xfrm>
          <a:prstGeom prst="rect">
            <a:avLst/>
          </a:prstGeom>
          <a:noFill/>
          <a:ln>
            <a:noFill/>
          </a:ln>
        </p:spPr>
      </p:pic>
      <p:grpSp>
        <p:nvGrpSpPr>
          <p:cNvPr id="91" name="Google Shape;463;p28"/>
          <p:cNvGrpSpPr/>
          <p:nvPr/>
        </p:nvGrpSpPr>
        <p:grpSpPr>
          <a:xfrm>
            <a:off x="8044508" y="52470"/>
            <a:ext cx="1191613" cy="1630387"/>
            <a:chOff x="7848870" y="190509"/>
            <a:chExt cx="1191613" cy="1630387"/>
          </a:xfrm>
        </p:grpSpPr>
        <p:pic>
          <p:nvPicPr>
            <p:cNvPr id="2097212" name="Google Shape;464;p28"/>
            <p:cNvPicPr preferRelativeResize="0">
              <a:picLocks/>
            </p:cNvPicPr>
            <p:nvPr/>
          </p:nvPicPr>
          <p:blipFill>
            <a:blip r:embed="rId3">
              <a:alphaModFix amt="29000"/>
            </a:blip>
            <a:stretch>
              <a:fillRect/>
            </a:stretch>
          </p:blipFill>
          <p:spPr>
            <a:xfrm>
              <a:off x="7880425" y="222064"/>
              <a:ext cx="1160058" cy="1598832"/>
            </a:xfrm>
            <a:prstGeom prst="rect">
              <a:avLst/>
            </a:prstGeom>
            <a:noFill/>
            <a:ln>
              <a:noFill/>
            </a:ln>
          </p:spPr>
        </p:pic>
        <p:pic>
          <p:nvPicPr>
            <p:cNvPr id="2097213" name="Google Shape;465;p28"/>
            <p:cNvPicPr preferRelativeResize="0">
              <a:picLocks/>
            </p:cNvPicPr>
            <p:nvPr/>
          </p:nvPicPr>
          <p:blipFill>
            <a:blip r:embed="rId4">
              <a:alphaModFix/>
            </a:blip>
            <a:stretch>
              <a:fillRect/>
            </a:stretch>
          </p:blipFill>
          <p:spPr>
            <a:xfrm>
              <a:off x="7848870" y="190509"/>
              <a:ext cx="1160058" cy="1598832"/>
            </a:xfrm>
            <a:prstGeom prst="rect">
              <a:avLst/>
            </a:prstGeom>
            <a:noFill/>
            <a:ln>
              <a:noFill/>
            </a:ln>
          </p:spPr>
        </p:pic>
      </p:grpSp>
      <p:pic>
        <p:nvPicPr>
          <p:cNvPr id="2097214" name="Google Shape;466;p28"/>
          <p:cNvPicPr preferRelativeResize="0">
            <a:picLocks/>
          </p:cNvPicPr>
          <p:nvPr/>
        </p:nvPicPr>
        <p:blipFill>
          <a:blip r:embed="rId5">
            <a:alphaModFix/>
          </a:blip>
          <a:stretch>
            <a:fillRect/>
          </a:stretch>
        </p:blipFill>
        <p:spPr>
          <a:xfrm rot="9503658">
            <a:off x="-2058075" y="1227099"/>
            <a:ext cx="3235386" cy="3245750"/>
          </a:xfrm>
          <a:prstGeom prst="rect">
            <a:avLst/>
          </a:prstGeom>
          <a:noFill/>
          <a:ln>
            <a:noFill/>
          </a:ln>
        </p:spPr>
      </p:pic>
      <p:pic>
        <p:nvPicPr>
          <p:cNvPr id="2097215" name="Google Shape;467;p28"/>
          <p:cNvPicPr preferRelativeResize="0">
            <a:picLocks/>
          </p:cNvPicPr>
          <p:nvPr/>
        </p:nvPicPr>
        <p:blipFill>
          <a:blip r:embed="rId5">
            <a:alphaModFix/>
          </a:blip>
          <a:stretch>
            <a:fillRect/>
          </a:stretch>
        </p:blipFill>
        <p:spPr>
          <a:xfrm rot="204225">
            <a:off x="6950927" y="4075310"/>
            <a:ext cx="3235387" cy="3245752"/>
          </a:xfrm>
          <a:prstGeom prst="rect">
            <a:avLst/>
          </a:prstGeom>
          <a:noFill/>
          <a:ln>
            <a:noFill/>
          </a:ln>
        </p:spPr>
      </p:pic>
      <p:pic>
        <p:nvPicPr>
          <p:cNvPr id="2097216" name="Google Shape;468;p28"/>
          <p:cNvPicPr preferRelativeResize="0">
            <a:picLocks/>
          </p:cNvPicPr>
          <p:nvPr/>
        </p:nvPicPr>
        <p:blipFill>
          <a:blip r:embed="rId2">
            <a:alphaModFix/>
          </a:blip>
          <a:stretch>
            <a:fillRect/>
          </a:stretch>
        </p:blipFill>
        <p:spPr>
          <a:xfrm rot="-7141443">
            <a:off x="-1240153" y="-539973"/>
            <a:ext cx="4012573" cy="3245750"/>
          </a:xfrm>
          <a:prstGeom prst="rect">
            <a:avLst/>
          </a:prstGeom>
          <a:noFill/>
          <a:ln>
            <a:noFill/>
          </a:ln>
        </p:spPr>
      </p:pic>
      <p:sp>
        <p:nvSpPr>
          <p:cNvPr id="1048718" name="Google Shape;469;p28"/>
          <p:cNvSpPr/>
          <p:nvPr/>
        </p:nvSpPr>
        <p:spPr>
          <a:xfrm rot="5680239">
            <a:off x="-2916434" y="-705534"/>
            <a:ext cx="3833041" cy="346463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9" name="Google Shape;470;p28"/>
          <p:cNvSpPr/>
          <p:nvPr/>
        </p:nvSpPr>
        <p:spPr>
          <a:xfrm rot="-4308045">
            <a:off x="8108480" y="3729523"/>
            <a:ext cx="3601278" cy="292185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471;p28"/>
          <p:cNvGrpSpPr/>
          <p:nvPr/>
        </p:nvGrpSpPr>
        <p:grpSpPr>
          <a:xfrm flipH="1">
            <a:off x="25916" y="4012217"/>
            <a:ext cx="689175" cy="1060275"/>
            <a:chOff x="7848875" y="190500"/>
            <a:chExt cx="689175" cy="1060275"/>
          </a:xfrm>
        </p:grpSpPr>
        <p:pic>
          <p:nvPicPr>
            <p:cNvPr id="2097217" name="Google Shape;472;p28"/>
            <p:cNvPicPr preferRelativeResize="0">
              <a:picLocks/>
            </p:cNvPicPr>
            <p:nvPr/>
          </p:nvPicPr>
          <p:blipFill rotWithShape="1">
            <a:blip r:embed="rId3">
              <a:alphaModFix amt="29000"/>
            </a:blip>
            <a:srcRect r="43310" b="35658"/>
            <a:stretch>
              <a:fillRect/>
            </a:stretch>
          </p:blipFill>
          <p:spPr>
            <a:xfrm>
              <a:off x="7880425" y="222075"/>
              <a:ext cx="657625" cy="1028700"/>
            </a:xfrm>
            <a:prstGeom prst="rect">
              <a:avLst/>
            </a:prstGeom>
            <a:noFill/>
            <a:ln>
              <a:noFill/>
            </a:ln>
          </p:spPr>
        </p:pic>
        <p:pic>
          <p:nvPicPr>
            <p:cNvPr id="2097218" name="Google Shape;473;p28"/>
            <p:cNvPicPr preferRelativeResize="0">
              <a:picLocks/>
            </p:cNvPicPr>
            <p:nvPr/>
          </p:nvPicPr>
          <p:blipFill rotWithShape="1">
            <a:blip r:embed="rId4">
              <a:alphaModFix/>
            </a:blip>
            <a:srcRect r="43310" b="35658"/>
            <a:stretch>
              <a:fillRect/>
            </a:stretch>
          </p:blipFill>
          <p:spPr>
            <a:xfrm>
              <a:off x="7848875" y="190500"/>
              <a:ext cx="657625" cy="1028700"/>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496"/>
        <p:cNvGrpSpPr/>
        <p:nvPr/>
      </p:nvGrpSpPr>
      <p:grpSpPr>
        <a:xfrm>
          <a:off x="0" y="0"/>
          <a:ext cx="0" cy="0"/>
          <a:chOff x="0" y="0"/>
          <a:chExt cx="0" cy="0"/>
        </a:xfrm>
      </p:grpSpPr>
      <p:sp>
        <p:nvSpPr>
          <p:cNvPr id="1048944" name="Google Shape;497;p30"/>
          <p:cNvSpPr txBox="1">
            <a:spLocks noGrp="1"/>
          </p:cNvSpPr>
          <p:nvPr>
            <p:ph type="title" hasCustomPrompt="1"/>
          </p:nvPr>
        </p:nvSpPr>
        <p:spPr>
          <a:xfrm>
            <a:off x="2271450" y="2687784"/>
            <a:ext cx="1837200" cy="44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solidFill>
                  <a:schemeClr val="accent6"/>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8945" name="Google Shape;498;p30"/>
          <p:cNvSpPr txBox="1">
            <a:spLocks noGrp="1"/>
          </p:cNvSpPr>
          <p:nvPr>
            <p:ph type="title" idx="2" hasCustomPrompt="1"/>
          </p:nvPr>
        </p:nvSpPr>
        <p:spPr>
          <a:xfrm>
            <a:off x="5035350" y="2687784"/>
            <a:ext cx="1837200" cy="44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solidFill>
                  <a:schemeClr val="accent5"/>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2097308" name="Google Shape;499;p30"/>
          <p:cNvPicPr preferRelativeResize="0">
            <a:picLocks/>
          </p:cNvPicPr>
          <p:nvPr/>
        </p:nvPicPr>
        <p:blipFill>
          <a:blip r:embed="rId2">
            <a:alphaModFix/>
          </a:blip>
          <a:stretch>
            <a:fillRect/>
          </a:stretch>
        </p:blipFill>
        <p:spPr>
          <a:xfrm>
            <a:off x="7476392" y="1924625"/>
            <a:ext cx="3235387" cy="3245750"/>
          </a:xfrm>
          <a:prstGeom prst="rect">
            <a:avLst/>
          </a:prstGeom>
          <a:noFill/>
          <a:ln>
            <a:noFill/>
          </a:ln>
        </p:spPr>
      </p:pic>
      <p:pic>
        <p:nvPicPr>
          <p:cNvPr id="2097309" name="Google Shape;500;p30"/>
          <p:cNvPicPr preferRelativeResize="0">
            <a:picLocks/>
          </p:cNvPicPr>
          <p:nvPr/>
        </p:nvPicPr>
        <p:blipFill>
          <a:blip r:embed="rId3">
            <a:alphaModFix/>
          </a:blip>
          <a:stretch>
            <a:fillRect/>
          </a:stretch>
        </p:blipFill>
        <p:spPr>
          <a:xfrm rot="3785601">
            <a:off x="6487864" y="1838294"/>
            <a:ext cx="3785196" cy="3061838"/>
          </a:xfrm>
          <a:prstGeom prst="rect">
            <a:avLst/>
          </a:prstGeom>
          <a:noFill/>
          <a:ln>
            <a:noFill/>
          </a:ln>
        </p:spPr>
      </p:pic>
      <p:grpSp>
        <p:nvGrpSpPr>
          <p:cNvPr id="159" name="Google Shape;501;p30"/>
          <p:cNvGrpSpPr/>
          <p:nvPr/>
        </p:nvGrpSpPr>
        <p:grpSpPr>
          <a:xfrm>
            <a:off x="7734570" y="177709"/>
            <a:ext cx="1191613" cy="1630387"/>
            <a:chOff x="7848870" y="190509"/>
            <a:chExt cx="1191613" cy="1630387"/>
          </a:xfrm>
        </p:grpSpPr>
        <p:pic>
          <p:nvPicPr>
            <p:cNvPr id="2097310" name="Google Shape;502;p30"/>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311" name="Google Shape;503;p30"/>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312" name="Google Shape;504;p30"/>
          <p:cNvPicPr preferRelativeResize="0">
            <a:picLocks/>
          </p:cNvPicPr>
          <p:nvPr/>
        </p:nvPicPr>
        <p:blipFill>
          <a:blip r:embed="rId2">
            <a:alphaModFix/>
          </a:blip>
          <a:stretch>
            <a:fillRect/>
          </a:stretch>
        </p:blipFill>
        <p:spPr>
          <a:xfrm rot="4684732">
            <a:off x="-1796929" y="204823"/>
            <a:ext cx="3235389" cy="3245751"/>
          </a:xfrm>
          <a:prstGeom prst="rect">
            <a:avLst/>
          </a:prstGeom>
          <a:noFill/>
          <a:ln>
            <a:noFill/>
          </a:ln>
        </p:spPr>
      </p:pic>
      <p:pic>
        <p:nvPicPr>
          <p:cNvPr id="2097313" name="Google Shape;505;p30"/>
          <p:cNvPicPr preferRelativeResize="0">
            <a:picLocks/>
          </p:cNvPicPr>
          <p:nvPr/>
        </p:nvPicPr>
        <p:blipFill>
          <a:blip r:embed="rId3">
            <a:alphaModFix/>
          </a:blip>
          <a:stretch>
            <a:fillRect/>
          </a:stretch>
        </p:blipFill>
        <p:spPr>
          <a:xfrm rot="-7108624">
            <a:off x="-1017097" y="694125"/>
            <a:ext cx="4012569" cy="3245750"/>
          </a:xfrm>
          <a:prstGeom prst="rect">
            <a:avLst/>
          </a:prstGeom>
          <a:noFill/>
          <a:ln>
            <a:noFill/>
          </a:ln>
        </p:spPr>
      </p:pic>
      <p:sp>
        <p:nvSpPr>
          <p:cNvPr id="1048946" name="Google Shape;506;p30"/>
          <p:cNvSpPr/>
          <p:nvPr/>
        </p:nvSpPr>
        <p:spPr>
          <a:xfrm rot="6312824">
            <a:off x="-3168351" y="114523"/>
            <a:ext cx="5233711" cy="346481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7" name="Google Shape;507;p30"/>
          <p:cNvSpPr/>
          <p:nvPr/>
        </p:nvSpPr>
        <p:spPr>
          <a:xfrm rot="8556899">
            <a:off x="6932976" y="3888354"/>
            <a:ext cx="4355109" cy="2921911"/>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508;p30"/>
          <p:cNvGrpSpPr/>
          <p:nvPr/>
        </p:nvGrpSpPr>
        <p:grpSpPr>
          <a:xfrm rot="899960" flipH="1">
            <a:off x="484831" y="4012128"/>
            <a:ext cx="689154" cy="1060243"/>
            <a:chOff x="7848875" y="190500"/>
            <a:chExt cx="689175" cy="1060275"/>
          </a:xfrm>
        </p:grpSpPr>
        <p:pic>
          <p:nvPicPr>
            <p:cNvPr id="2097314" name="Google Shape;509;p30"/>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315" name="Google Shape;510;p30"/>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sp>
        <p:nvSpPr>
          <p:cNvPr id="1048948" name="Google Shape;511;p30"/>
          <p:cNvSpPr txBox="1">
            <a:spLocks noGrp="1"/>
          </p:cNvSpPr>
          <p:nvPr>
            <p:ph type="title" idx="3"/>
          </p:nvPr>
        </p:nvSpPr>
        <p:spPr>
          <a:xfrm>
            <a:off x="5035350" y="3206796"/>
            <a:ext cx="1837200" cy="3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949" name="Google Shape;512;p30"/>
          <p:cNvSpPr txBox="1">
            <a:spLocks noGrp="1"/>
          </p:cNvSpPr>
          <p:nvPr>
            <p:ph type="subTitle" idx="1"/>
          </p:nvPr>
        </p:nvSpPr>
        <p:spPr>
          <a:xfrm>
            <a:off x="5035350" y="3532046"/>
            <a:ext cx="18372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950" name="Google Shape;513;p30"/>
          <p:cNvSpPr txBox="1">
            <a:spLocks noGrp="1"/>
          </p:cNvSpPr>
          <p:nvPr>
            <p:ph type="title" idx="4"/>
          </p:nvPr>
        </p:nvSpPr>
        <p:spPr>
          <a:xfrm>
            <a:off x="2271475" y="3206796"/>
            <a:ext cx="1837200" cy="3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8951" name="Google Shape;514;p30"/>
          <p:cNvSpPr txBox="1">
            <a:spLocks noGrp="1"/>
          </p:cNvSpPr>
          <p:nvPr>
            <p:ph type="subTitle" idx="5"/>
          </p:nvPr>
        </p:nvSpPr>
        <p:spPr>
          <a:xfrm>
            <a:off x="2271475" y="3532046"/>
            <a:ext cx="18372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952" name="Google Shape;515;p30"/>
          <p:cNvSpPr txBox="1">
            <a:spLocks noGrp="1"/>
          </p:cNvSpPr>
          <p:nvPr>
            <p:ph type="title" idx="6"/>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35"/>
        <p:cNvGrpSpPr/>
        <p:nvPr/>
      </p:nvGrpSpPr>
      <p:grpSpPr>
        <a:xfrm>
          <a:off x="0" y="0"/>
          <a:ext cx="0" cy="0"/>
          <a:chOff x="0" y="0"/>
          <a:chExt cx="0" cy="0"/>
        </a:xfrm>
      </p:grpSpPr>
      <p:pic>
        <p:nvPicPr>
          <p:cNvPr id="2097264" name="Google Shape;536;p32"/>
          <p:cNvPicPr preferRelativeResize="0">
            <a:picLocks/>
          </p:cNvPicPr>
          <p:nvPr/>
        </p:nvPicPr>
        <p:blipFill>
          <a:blip r:embed="rId2">
            <a:alphaModFix/>
          </a:blip>
          <a:stretch>
            <a:fillRect/>
          </a:stretch>
        </p:blipFill>
        <p:spPr>
          <a:xfrm rot="-10494962">
            <a:off x="-762532" y="2643173"/>
            <a:ext cx="4243860" cy="3432847"/>
          </a:xfrm>
          <a:prstGeom prst="rect">
            <a:avLst/>
          </a:prstGeom>
          <a:noFill/>
          <a:ln>
            <a:noFill/>
          </a:ln>
        </p:spPr>
      </p:pic>
      <p:grpSp>
        <p:nvGrpSpPr>
          <p:cNvPr id="142" name="Google Shape;537;p32"/>
          <p:cNvGrpSpPr/>
          <p:nvPr/>
        </p:nvGrpSpPr>
        <p:grpSpPr>
          <a:xfrm>
            <a:off x="119295" y="264059"/>
            <a:ext cx="1191613" cy="1630387"/>
            <a:chOff x="7848870" y="190509"/>
            <a:chExt cx="1191613" cy="1630387"/>
          </a:xfrm>
        </p:grpSpPr>
        <p:pic>
          <p:nvPicPr>
            <p:cNvPr id="2097265" name="Google Shape;538;p32"/>
            <p:cNvPicPr preferRelativeResize="0">
              <a:picLocks/>
            </p:cNvPicPr>
            <p:nvPr/>
          </p:nvPicPr>
          <p:blipFill>
            <a:blip r:embed="rId3">
              <a:alphaModFix amt="29000"/>
            </a:blip>
            <a:stretch>
              <a:fillRect/>
            </a:stretch>
          </p:blipFill>
          <p:spPr>
            <a:xfrm>
              <a:off x="7880425" y="222064"/>
              <a:ext cx="1160058" cy="1598832"/>
            </a:xfrm>
            <a:prstGeom prst="rect">
              <a:avLst/>
            </a:prstGeom>
            <a:noFill/>
            <a:ln>
              <a:noFill/>
            </a:ln>
          </p:spPr>
        </p:pic>
        <p:pic>
          <p:nvPicPr>
            <p:cNvPr id="2097266" name="Google Shape;539;p32"/>
            <p:cNvPicPr preferRelativeResize="0">
              <a:picLocks/>
            </p:cNvPicPr>
            <p:nvPr/>
          </p:nvPicPr>
          <p:blipFill>
            <a:blip r:embed="rId4">
              <a:alphaModFix/>
            </a:blip>
            <a:stretch>
              <a:fillRect/>
            </a:stretch>
          </p:blipFill>
          <p:spPr>
            <a:xfrm>
              <a:off x="7848870" y="190509"/>
              <a:ext cx="1160058" cy="1598832"/>
            </a:xfrm>
            <a:prstGeom prst="rect">
              <a:avLst/>
            </a:prstGeom>
            <a:noFill/>
            <a:ln>
              <a:noFill/>
            </a:ln>
          </p:spPr>
        </p:pic>
      </p:grpSp>
      <p:pic>
        <p:nvPicPr>
          <p:cNvPr id="2097267" name="Google Shape;540;p32"/>
          <p:cNvPicPr preferRelativeResize="0">
            <a:picLocks/>
          </p:cNvPicPr>
          <p:nvPr/>
        </p:nvPicPr>
        <p:blipFill>
          <a:blip r:embed="rId5">
            <a:alphaModFix/>
          </a:blip>
          <a:stretch>
            <a:fillRect/>
          </a:stretch>
        </p:blipFill>
        <p:spPr>
          <a:xfrm rot="-2998595">
            <a:off x="7070988" y="2980612"/>
            <a:ext cx="3235386" cy="3245751"/>
          </a:xfrm>
          <a:prstGeom prst="rect">
            <a:avLst/>
          </a:prstGeom>
          <a:noFill/>
          <a:ln>
            <a:noFill/>
          </a:ln>
        </p:spPr>
      </p:pic>
      <p:pic>
        <p:nvPicPr>
          <p:cNvPr id="2097268" name="Google Shape;541;p32"/>
          <p:cNvPicPr preferRelativeResize="0">
            <a:picLocks/>
          </p:cNvPicPr>
          <p:nvPr/>
        </p:nvPicPr>
        <p:blipFill>
          <a:blip r:embed="rId5">
            <a:alphaModFix/>
          </a:blip>
          <a:stretch>
            <a:fillRect/>
          </a:stretch>
        </p:blipFill>
        <p:spPr>
          <a:xfrm rot="5587564">
            <a:off x="-1303374" y="2401927"/>
            <a:ext cx="3235386" cy="3245751"/>
          </a:xfrm>
          <a:prstGeom prst="rect">
            <a:avLst/>
          </a:prstGeom>
          <a:noFill/>
          <a:ln>
            <a:noFill/>
          </a:ln>
        </p:spPr>
      </p:pic>
      <p:pic>
        <p:nvPicPr>
          <p:cNvPr id="2097269" name="Google Shape;542;p32"/>
          <p:cNvPicPr preferRelativeResize="0">
            <a:picLocks/>
          </p:cNvPicPr>
          <p:nvPr/>
        </p:nvPicPr>
        <p:blipFill>
          <a:blip r:embed="rId2">
            <a:alphaModFix/>
          </a:blip>
          <a:stretch>
            <a:fillRect/>
          </a:stretch>
        </p:blipFill>
        <p:spPr>
          <a:xfrm rot="4868910">
            <a:off x="5996595" y="2877612"/>
            <a:ext cx="4012570" cy="3245751"/>
          </a:xfrm>
          <a:prstGeom prst="rect">
            <a:avLst/>
          </a:prstGeom>
          <a:noFill/>
          <a:ln>
            <a:noFill/>
          </a:ln>
        </p:spPr>
      </p:pic>
      <p:sp>
        <p:nvSpPr>
          <p:cNvPr id="1048908" name="Google Shape;543;p32"/>
          <p:cNvSpPr/>
          <p:nvPr/>
        </p:nvSpPr>
        <p:spPr>
          <a:xfrm rot="-3771894">
            <a:off x="7527039" y="3506983"/>
            <a:ext cx="3833033"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9" name="Google Shape;544;p32"/>
          <p:cNvSpPr/>
          <p:nvPr/>
        </p:nvSpPr>
        <p:spPr>
          <a:xfrm rot="2943453">
            <a:off x="-1866885" y="3766089"/>
            <a:ext cx="3601365" cy="2921857"/>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545;p32"/>
          <p:cNvGrpSpPr/>
          <p:nvPr/>
        </p:nvGrpSpPr>
        <p:grpSpPr>
          <a:xfrm flipH="1">
            <a:off x="7977975" y="264038"/>
            <a:ext cx="689175" cy="1060275"/>
            <a:chOff x="7848875" y="190500"/>
            <a:chExt cx="689175" cy="1060275"/>
          </a:xfrm>
        </p:grpSpPr>
        <p:pic>
          <p:nvPicPr>
            <p:cNvPr id="2097270" name="Google Shape;546;p32"/>
            <p:cNvPicPr preferRelativeResize="0">
              <a:picLocks/>
            </p:cNvPicPr>
            <p:nvPr/>
          </p:nvPicPr>
          <p:blipFill rotWithShape="1">
            <a:blip r:embed="rId3">
              <a:alphaModFix amt="29000"/>
            </a:blip>
            <a:srcRect r="43310" b="35658"/>
            <a:stretch>
              <a:fillRect/>
            </a:stretch>
          </p:blipFill>
          <p:spPr>
            <a:xfrm>
              <a:off x="7880425" y="222075"/>
              <a:ext cx="657625" cy="1028700"/>
            </a:xfrm>
            <a:prstGeom prst="rect">
              <a:avLst/>
            </a:prstGeom>
            <a:noFill/>
            <a:ln>
              <a:noFill/>
            </a:ln>
          </p:spPr>
        </p:pic>
        <p:pic>
          <p:nvPicPr>
            <p:cNvPr id="2097271" name="Google Shape;547;p32"/>
            <p:cNvPicPr preferRelativeResize="0">
              <a:picLocks/>
            </p:cNvPicPr>
            <p:nvPr/>
          </p:nvPicPr>
          <p:blipFill rotWithShape="1">
            <a:blip r:embed="rId4">
              <a:alphaModFix/>
            </a:blip>
            <a:srcRect r="43310" b="35658"/>
            <a:stretch>
              <a:fillRect/>
            </a:stretch>
          </p:blipFill>
          <p:spPr>
            <a:xfrm>
              <a:off x="7848875" y="190500"/>
              <a:ext cx="657625" cy="1028700"/>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48"/>
        <p:cNvGrpSpPr/>
        <p:nvPr/>
      </p:nvGrpSpPr>
      <p:grpSpPr>
        <a:xfrm>
          <a:off x="0" y="0"/>
          <a:ext cx="0" cy="0"/>
          <a:chOff x="0" y="0"/>
          <a:chExt cx="0" cy="0"/>
        </a:xfrm>
      </p:grpSpPr>
      <p:pic>
        <p:nvPicPr>
          <p:cNvPr id="2097298" name="Google Shape;549;p33"/>
          <p:cNvPicPr preferRelativeResize="0">
            <a:picLocks/>
          </p:cNvPicPr>
          <p:nvPr/>
        </p:nvPicPr>
        <p:blipFill>
          <a:blip r:embed="rId2">
            <a:alphaModFix/>
          </a:blip>
          <a:stretch>
            <a:fillRect/>
          </a:stretch>
        </p:blipFill>
        <p:spPr>
          <a:xfrm rot="-4755072">
            <a:off x="5911804" y="-818165"/>
            <a:ext cx="3235388" cy="3245751"/>
          </a:xfrm>
          <a:prstGeom prst="rect">
            <a:avLst/>
          </a:prstGeom>
          <a:noFill/>
          <a:ln>
            <a:noFill/>
          </a:ln>
        </p:spPr>
      </p:pic>
      <p:pic>
        <p:nvPicPr>
          <p:cNvPr id="2097299" name="Google Shape;550;p33"/>
          <p:cNvPicPr preferRelativeResize="0">
            <a:picLocks/>
          </p:cNvPicPr>
          <p:nvPr/>
        </p:nvPicPr>
        <p:blipFill>
          <a:blip r:embed="rId3">
            <a:alphaModFix/>
          </a:blip>
          <a:stretch>
            <a:fillRect/>
          </a:stretch>
        </p:blipFill>
        <p:spPr>
          <a:xfrm rot="18764">
            <a:off x="6539749" y="-251353"/>
            <a:ext cx="3226673" cy="2610049"/>
          </a:xfrm>
          <a:prstGeom prst="rect">
            <a:avLst/>
          </a:prstGeom>
          <a:noFill/>
          <a:ln>
            <a:noFill/>
          </a:ln>
        </p:spPr>
      </p:pic>
      <p:sp>
        <p:nvSpPr>
          <p:cNvPr id="1048942" name="Google Shape;551;p33"/>
          <p:cNvSpPr/>
          <p:nvPr/>
        </p:nvSpPr>
        <p:spPr>
          <a:xfrm rot="1219689">
            <a:off x="7343215" y="-1541800"/>
            <a:ext cx="3920605" cy="2921992"/>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552;p33"/>
          <p:cNvGrpSpPr/>
          <p:nvPr/>
        </p:nvGrpSpPr>
        <p:grpSpPr>
          <a:xfrm>
            <a:off x="7753620" y="3330421"/>
            <a:ext cx="1191613" cy="1630387"/>
            <a:chOff x="7848870" y="190509"/>
            <a:chExt cx="1191613" cy="1630387"/>
          </a:xfrm>
        </p:grpSpPr>
        <p:pic>
          <p:nvPicPr>
            <p:cNvPr id="2097300" name="Google Shape;553;p33"/>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301" name="Google Shape;554;p33"/>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302" name="Google Shape;555;p33"/>
          <p:cNvPicPr preferRelativeResize="0">
            <a:picLocks/>
          </p:cNvPicPr>
          <p:nvPr/>
        </p:nvPicPr>
        <p:blipFill>
          <a:blip r:embed="rId2">
            <a:alphaModFix/>
          </a:blip>
          <a:stretch>
            <a:fillRect/>
          </a:stretch>
        </p:blipFill>
        <p:spPr>
          <a:xfrm rot="5400000">
            <a:off x="-324783" y="-1168725"/>
            <a:ext cx="3235387" cy="3245750"/>
          </a:xfrm>
          <a:prstGeom prst="rect">
            <a:avLst/>
          </a:prstGeom>
          <a:noFill/>
          <a:ln>
            <a:noFill/>
          </a:ln>
        </p:spPr>
      </p:pic>
      <p:pic>
        <p:nvPicPr>
          <p:cNvPr id="2097303" name="Google Shape;556;p33"/>
          <p:cNvPicPr preferRelativeResize="0">
            <a:picLocks/>
          </p:cNvPicPr>
          <p:nvPr/>
        </p:nvPicPr>
        <p:blipFill>
          <a:blip r:embed="rId3">
            <a:alphaModFix/>
          </a:blip>
          <a:stretch>
            <a:fillRect/>
          </a:stretch>
        </p:blipFill>
        <p:spPr>
          <a:xfrm rot="-6393355">
            <a:off x="-789573" y="-684724"/>
            <a:ext cx="4012569" cy="3245750"/>
          </a:xfrm>
          <a:prstGeom prst="rect">
            <a:avLst/>
          </a:prstGeom>
          <a:noFill/>
          <a:ln>
            <a:noFill/>
          </a:ln>
        </p:spPr>
      </p:pic>
      <p:sp>
        <p:nvSpPr>
          <p:cNvPr id="1048943" name="Google Shape;557;p33"/>
          <p:cNvSpPr/>
          <p:nvPr/>
        </p:nvSpPr>
        <p:spPr>
          <a:xfrm rot="7028086">
            <a:off x="-2959595" y="-1603835"/>
            <a:ext cx="5233777"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558;p33"/>
          <p:cNvGrpSpPr/>
          <p:nvPr/>
        </p:nvGrpSpPr>
        <p:grpSpPr>
          <a:xfrm rot="899960" flipH="1">
            <a:off x="872143" y="763853"/>
            <a:ext cx="689154" cy="1060243"/>
            <a:chOff x="7848875" y="190500"/>
            <a:chExt cx="689175" cy="1060275"/>
          </a:xfrm>
        </p:grpSpPr>
        <p:pic>
          <p:nvPicPr>
            <p:cNvPr id="2097304" name="Google Shape;559;p33"/>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305" name="Google Shape;560;p33"/>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grpSp>
        <p:nvGrpSpPr>
          <p:cNvPr id="157" name="Google Shape;561;p33"/>
          <p:cNvGrpSpPr/>
          <p:nvPr/>
        </p:nvGrpSpPr>
        <p:grpSpPr>
          <a:xfrm>
            <a:off x="148387" y="2519350"/>
            <a:ext cx="1555266" cy="3252513"/>
            <a:chOff x="148387" y="2519350"/>
            <a:chExt cx="1555266" cy="3252513"/>
          </a:xfrm>
        </p:grpSpPr>
        <p:pic>
          <p:nvPicPr>
            <p:cNvPr id="2097306" name="Google Shape;562;p33"/>
            <p:cNvPicPr preferRelativeResize="0">
              <a:picLocks/>
            </p:cNvPicPr>
            <p:nvPr/>
          </p:nvPicPr>
          <p:blipFill>
            <a:blip r:embed="rId6">
              <a:alphaModFix amt="29000"/>
            </a:blip>
            <a:stretch>
              <a:fillRect/>
            </a:stretch>
          </p:blipFill>
          <p:spPr>
            <a:xfrm>
              <a:off x="182203" y="2526114"/>
              <a:ext cx="1521449" cy="3245750"/>
            </a:xfrm>
            <a:prstGeom prst="rect">
              <a:avLst/>
            </a:prstGeom>
            <a:noFill/>
            <a:ln>
              <a:noFill/>
            </a:ln>
          </p:spPr>
        </p:pic>
        <p:pic>
          <p:nvPicPr>
            <p:cNvPr id="2097307" name="Google Shape;563;p33"/>
            <p:cNvPicPr preferRelativeResize="0">
              <a:picLocks/>
            </p:cNvPicPr>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pic>
        <p:nvPicPr>
          <p:cNvPr id="2097170" name="Google Shape;27;p3"/>
          <p:cNvPicPr preferRelativeResize="0">
            <a:picLocks/>
          </p:cNvPicPr>
          <p:nvPr/>
        </p:nvPicPr>
        <p:blipFill>
          <a:blip r:embed="rId2">
            <a:alphaModFix/>
          </a:blip>
          <a:stretch>
            <a:fillRect/>
          </a:stretch>
        </p:blipFill>
        <p:spPr>
          <a:xfrm rot="5058087">
            <a:off x="6514258" y="3053953"/>
            <a:ext cx="3226673" cy="2610048"/>
          </a:xfrm>
          <a:prstGeom prst="rect">
            <a:avLst/>
          </a:prstGeom>
          <a:noFill/>
          <a:ln>
            <a:noFill/>
          </a:ln>
        </p:spPr>
      </p:pic>
      <p:pic>
        <p:nvPicPr>
          <p:cNvPr id="2097171" name="Google Shape;28;p3"/>
          <p:cNvPicPr preferRelativeResize="0">
            <a:picLocks/>
          </p:cNvPicPr>
          <p:nvPr/>
        </p:nvPicPr>
        <p:blipFill rotWithShape="1">
          <a:blip r:embed="rId2">
            <a:alphaModFix/>
          </a:blip>
          <a:srcRect l="17695"/>
          <a:stretch>
            <a:fillRect/>
          </a:stretch>
        </p:blipFill>
        <p:spPr>
          <a:xfrm rot="-838267">
            <a:off x="7236385" y="-865722"/>
            <a:ext cx="3302481" cy="3245747"/>
          </a:xfrm>
          <a:prstGeom prst="rect">
            <a:avLst/>
          </a:prstGeom>
          <a:noFill/>
          <a:ln>
            <a:noFill/>
          </a:ln>
        </p:spPr>
      </p:pic>
      <p:pic>
        <p:nvPicPr>
          <p:cNvPr id="2097172" name="Google Shape;29;p3"/>
          <p:cNvPicPr preferRelativeResize="0">
            <a:picLocks/>
          </p:cNvPicPr>
          <p:nvPr/>
        </p:nvPicPr>
        <p:blipFill>
          <a:blip r:embed="rId3">
            <a:alphaModFix/>
          </a:blip>
          <a:stretch>
            <a:fillRect/>
          </a:stretch>
        </p:blipFill>
        <p:spPr>
          <a:xfrm rot="7464560">
            <a:off x="-1620182" y="507677"/>
            <a:ext cx="3235387" cy="3245748"/>
          </a:xfrm>
          <a:prstGeom prst="rect">
            <a:avLst/>
          </a:prstGeom>
          <a:noFill/>
          <a:ln>
            <a:noFill/>
          </a:ln>
        </p:spPr>
      </p:pic>
      <p:pic>
        <p:nvPicPr>
          <p:cNvPr id="2097173" name="Google Shape;30;p3"/>
          <p:cNvPicPr preferRelativeResize="0">
            <a:picLocks/>
          </p:cNvPicPr>
          <p:nvPr/>
        </p:nvPicPr>
        <p:blipFill>
          <a:blip r:embed="rId3">
            <a:alphaModFix/>
          </a:blip>
          <a:stretch>
            <a:fillRect/>
          </a:stretch>
        </p:blipFill>
        <p:spPr>
          <a:xfrm>
            <a:off x="7343042" y="2115125"/>
            <a:ext cx="3235387" cy="3245750"/>
          </a:xfrm>
          <a:prstGeom prst="rect">
            <a:avLst/>
          </a:prstGeom>
          <a:noFill/>
          <a:ln>
            <a:noFill/>
          </a:ln>
        </p:spPr>
      </p:pic>
      <p:pic>
        <p:nvPicPr>
          <p:cNvPr id="2097174" name="Google Shape;31;p3"/>
          <p:cNvPicPr preferRelativeResize="0">
            <a:picLocks/>
          </p:cNvPicPr>
          <p:nvPr/>
        </p:nvPicPr>
        <p:blipFill>
          <a:blip r:embed="rId2">
            <a:alphaModFix/>
          </a:blip>
          <a:stretch>
            <a:fillRect/>
          </a:stretch>
        </p:blipFill>
        <p:spPr>
          <a:xfrm rot="-6393355">
            <a:off x="-865773" y="-760924"/>
            <a:ext cx="4012569" cy="3245750"/>
          </a:xfrm>
          <a:prstGeom prst="rect">
            <a:avLst/>
          </a:prstGeom>
          <a:noFill/>
          <a:ln>
            <a:noFill/>
          </a:ln>
        </p:spPr>
      </p:pic>
      <p:sp>
        <p:nvSpPr>
          <p:cNvPr id="1048631" name="Google Shape;32;p3"/>
          <p:cNvSpPr/>
          <p:nvPr/>
        </p:nvSpPr>
        <p:spPr>
          <a:xfrm rot="7028086">
            <a:off x="-2959595" y="-1603835"/>
            <a:ext cx="5233777"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2" name="Google Shape;33;p3"/>
          <p:cNvSpPr/>
          <p:nvPr/>
        </p:nvSpPr>
        <p:spPr>
          <a:xfrm rot="-3278870">
            <a:off x="7630221" y="4070612"/>
            <a:ext cx="2924071"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34;p3"/>
          <p:cNvGrpSpPr/>
          <p:nvPr/>
        </p:nvGrpSpPr>
        <p:grpSpPr>
          <a:xfrm rot="-4093767">
            <a:off x="3669265" y="3428679"/>
            <a:ext cx="1555305" cy="3252595"/>
            <a:chOff x="148387" y="2519350"/>
            <a:chExt cx="1555266" cy="3252513"/>
          </a:xfrm>
        </p:grpSpPr>
        <p:pic>
          <p:nvPicPr>
            <p:cNvPr id="2097175" name="Google Shape;35;p3"/>
            <p:cNvPicPr preferRelativeResize="0">
              <a:picLocks/>
            </p:cNvPicPr>
            <p:nvPr/>
          </p:nvPicPr>
          <p:blipFill>
            <a:blip r:embed="rId4">
              <a:alphaModFix amt="29000"/>
            </a:blip>
            <a:stretch>
              <a:fillRect/>
            </a:stretch>
          </p:blipFill>
          <p:spPr>
            <a:xfrm>
              <a:off x="182203" y="2526114"/>
              <a:ext cx="1521449" cy="3245750"/>
            </a:xfrm>
            <a:prstGeom prst="rect">
              <a:avLst/>
            </a:prstGeom>
            <a:noFill/>
            <a:ln>
              <a:noFill/>
            </a:ln>
          </p:spPr>
        </p:pic>
        <p:pic>
          <p:nvPicPr>
            <p:cNvPr id="2097176" name="Google Shape;36;p3"/>
            <p:cNvPicPr preferRelativeResize="0">
              <a:picLocks/>
            </p:cNvPicPr>
            <p:nvPr/>
          </p:nvPicPr>
          <p:blipFill>
            <a:blip r:embed="rId5">
              <a:alphaModFix/>
            </a:blip>
            <a:stretch>
              <a:fillRect/>
            </a:stretch>
          </p:blipFill>
          <p:spPr>
            <a:xfrm>
              <a:off x="148387" y="2519350"/>
              <a:ext cx="1521449" cy="3245750"/>
            </a:xfrm>
            <a:prstGeom prst="rect">
              <a:avLst/>
            </a:prstGeom>
            <a:noFill/>
            <a:ln>
              <a:noFill/>
            </a:ln>
          </p:spPr>
        </p:pic>
      </p:grpSp>
      <p:grpSp>
        <p:nvGrpSpPr>
          <p:cNvPr id="58" name="Google Shape;37;p3"/>
          <p:cNvGrpSpPr/>
          <p:nvPr/>
        </p:nvGrpSpPr>
        <p:grpSpPr>
          <a:xfrm flipH="1">
            <a:off x="8147025" y="777638"/>
            <a:ext cx="689175" cy="1060275"/>
            <a:chOff x="7848875" y="190500"/>
            <a:chExt cx="689175" cy="1060275"/>
          </a:xfrm>
        </p:grpSpPr>
        <p:pic>
          <p:nvPicPr>
            <p:cNvPr id="2097177" name="Google Shape;38;p3"/>
            <p:cNvPicPr preferRelativeResize="0">
              <a:picLocks/>
            </p:cNvPicPr>
            <p:nvPr/>
          </p:nvPicPr>
          <p:blipFill rotWithShape="1">
            <a:blip r:embed="rId6">
              <a:alphaModFix amt="29000"/>
            </a:blip>
            <a:srcRect r="43310" b="35658"/>
            <a:stretch>
              <a:fillRect/>
            </a:stretch>
          </p:blipFill>
          <p:spPr>
            <a:xfrm>
              <a:off x="7880425" y="222075"/>
              <a:ext cx="657625" cy="1028700"/>
            </a:xfrm>
            <a:prstGeom prst="rect">
              <a:avLst/>
            </a:prstGeom>
            <a:noFill/>
            <a:ln>
              <a:noFill/>
            </a:ln>
          </p:spPr>
        </p:pic>
        <p:pic>
          <p:nvPicPr>
            <p:cNvPr id="2097178" name="Google Shape;39;p3"/>
            <p:cNvPicPr preferRelativeResize="0">
              <a:picLocks/>
            </p:cNvPicPr>
            <p:nvPr/>
          </p:nvPicPr>
          <p:blipFill rotWithShape="1">
            <a:blip r:embed="rId7">
              <a:alphaModFix/>
            </a:blip>
            <a:srcRect r="43310" b="35658"/>
            <a:stretch>
              <a:fillRect/>
            </a:stretch>
          </p:blipFill>
          <p:spPr>
            <a:xfrm>
              <a:off x="7848875" y="190500"/>
              <a:ext cx="657625" cy="1028700"/>
            </a:xfrm>
            <a:prstGeom prst="rect">
              <a:avLst/>
            </a:prstGeom>
            <a:noFill/>
            <a:ln>
              <a:noFill/>
            </a:ln>
          </p:spPr>
        </p:pic>
      </p:grpSp>
      <p:sp>
        <p:nvSpPr>
          <p:cNvPr id="1048633" name="Google Shape;40;p3"/>
          <p:cNvSpPr/>
          <p:nvPr/>
        </p:nvSpPr>
        <p:spPr>
          <a:xfrm rot="837459">
            <a:off x="7504079" y="-1498847"/>
            <a:ext cx="4825246"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48634" name="Google Shape;41;p3"/>
          <p:cNvSpPr txBox="1">
            <a:spLocks noGrp="1"/>
          </p:cNvSpPr>
          <p:nvPr>
            <p:ph type="title"/>
          </p:nvPr>
        </p:nvSpPr>
        <p:spPr>
          <a:xfrm>
            <a:off x="2284650" y="2287489"/>
            <a:ext cx="45747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48635" name="Google Shape;42;p3"/>
          <p:cNvSpPr txBox="1">
            <a:spLocks noGrp="1"/>
          </p:cNvSpPr>
          <p:nvPr>
            <p:ph type="title" idx="2" hasCustomPrompt="1"/>
          </p:nvPr>
        </p:nvSpPr>
        <p:spPr>
          <a:xfrm>
            <a:off x="3937350" y="1257025"/>
            <a:ext cx="1269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48636" name="Google Shape;43;p3"/>
          <p:cNvSpPr txBox="1">
            <a:spLocks noGrp="1"/>
          </p:cNvSpPr>
          <p:nvPr>
            <p:ph type="subTitle" idx="1"/>
          </p:nvPr>
        </p:nvSpPr>
        <p:spPr>
          <a:xfrm>
            <a:off x="2284650" y="3088864"/>
            <a:ext cx="4574700" cy="4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564"/>
        <p:cNvGrpSpPr/>
        <p:nvPr/>
      </p:nvGrpSpPr>
      <p:grpSpPr>
        <a:xfrm>
          <a:off x="0" y="0"/>
          <a:ext cx="0" cy="0"/>
          <a:chOff x="0" y="0"/>
          <a:chExt cx="0" cy="0"/>
        </a:xfrm>
      </p:grpSpPr>
      <p:pic>
        <p:nvPicPr>
          <p:cNvPr id="2097316" name="Google Shape;565;p34"/>
          <p:cNvPicPr preferRelativeResize="0">
            <a:picLocks/>
          </p:cNvPicPr>
          <p:nvPr/>
        </p:nvPicPr>
        <p:blipFill>
          <a:blip r:embed="rId2">
            <a:alphaModFix/>
          </a:blip>
          <a:stretch>
            <a:fillRect/>
          </a:stretch>
        </p:blipFill>
        <p:spPr>
          <a:xfrm rot="-4755072">
            <a:off x="4915104" y="147347"/>
            <a:ext cx="3235388" cy="3245751"/>
          </a:xfrm>
          <a:prstGeom prst="rect">
            <a:avLst/>
          </a:prstGeom>
          <a:noFill/>
          <a:ln>
            <a:noFill/>
          </a:ln>
        </p:spPr>
      </p:pic>
      <p:pic>
        <p:nvPicPr>
          <p:cNvPr id="2097317" name="Google Shape;566;p34"/>
          <p:cNvPicPr preferRelativeResize="0">
            <a:picLocks/>
          </p:cNvPicPr>
          <p:nvPr/>
        </p:nvPicPr>
        <p:blipFill>
          <a:blip r:embed="rId3">
            <a:alphaModFix/>
          </a:blip>
          <a:stretch>
            <a:fillRect/>
          </a:stretch>
        </p:blipFill>
        <p:spPr>
          <a:xfrm rot="-1129394">
            <a:off x="5649173" y="-482534"/>
            <a:ext cx="4124723" cy="3336485"/>
          </a:xfrm>
          <a:prstGeom prst="rect">
            <a:avLst/>
          </a:prstGeom>
          <a:noFill/>
          <a:ln>
            <a:noFill/>
          </a:ln>
        </p:spPr>
      </p:pic>
      <p:sp>
        <p:nvSpPr>
          <p:cNvPr id="1048953" name="Google Shape;567;p34"/>
          <p:cNvSpPr/>
          <p:nvPr/>
        </p:nvSpPr>
        <p:spPr>
          <a:xfrm rot="-8717552">
            <a:off x="6758176" y="-1555326"/>
            <a:ext cx="3920586" cy="2921987"/>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568;p34"/>
          <p:cNvGrpSpPr/>
          <p:nvPr/>
        </p:nvGrpSpPr>
        <p:grpSpPr>
          <a:xfrm>
            <a:off x="7833095" y="2222846"/>
            <a:ext cx="1191613" cy="1630387"/>
            <a:chOff x="7848870" y="190509"/>
            <a:chExt cx="1191613" cy="1630387"/>
          </a:xfrm>
        </p:grpSpPr>
        <p:pic>
          <p:nvPicPr>
            <p:cNvPr id="2097318" name="Google Shape;569;p34"/>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319" name="Google Shape;570;p34"/>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320" name="Google Shape;571;p34"/>
          <p:cNvPicPr preferRelativeResize="0">
            <a:picLocks/>
          </p:cNvPicPr>
          <p:nvPr/>
        </p:nvPicPr>
        <p:blipFill>
          <a:blip r:embed="rId2">
            <a:alphaModFix/>
          </a:blip>
          <a:stretch>
            <a:fillRect/>
          </a:stretch>
        </p:blipFill>
        <p:spPr>
          <a:xfrm rot="1005522">
            <a:off x="-727179" y="2017429"/>
            <a:ext cx="3235388" cy="3245750"/>
          </a:xfrm>
          <a:prstGeom prst="rect">
            <a:avLst/>
          </a:prstGeom>
          <a:noFill/>
          <a:ln>
            <a:noFill/>
          </a:ln>
        </p:spPr>
      </p:pic>
      <p:pic>
        <p:nvPicPr>
          <p:cNvPr id="2097321" name="Google Shape;572;p34"/>
          <p:cNvPicPr preferRelativeResize="0">
            <a:picLocks/>
          </p:cNvPicPr>
          <p:nvPr/>
        </p:nvPicPr>
        <p:blipFill>
          <a:blip r:embed="rId3">
            <a:alphaModFix/>
          </a:blip>
          <a:stretch>
            <a:fillRect/>
          </a:stretch>
        </p:blipFill>
        <p:spPr>
          <a:xfrm rot="-10787835">
            <a:off x="-674298" y="2229950"/>
            <a:ext cx="4012569" cy="3245750"/>
          </a:xfrm>
          <a:prstGeom prst="rect">
            <a:avLst/>
          </a:prstGeom>
          <a:noFill/>
          <a:ln>
            <a:noFill/>
          </a:ln>
        </p:spPr>
      </p:pic>
      <p:sp>
        <p:nvSpPr>
          <p:cNvPr id="1048954" name="Google Shape;573;p34"/>
          <p:cNvSpPr/>
          <p:nvPr/>
        </p:nvSpPr>
        <p:spPr>
          <a:xfrm rot="2633640">
            <a:off x="-2509810" y="3380206"/>
            <a:ext cx="5233732" cy="3464735"/>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574;p34"/>
          <p:cNvGrpSpPr/>
          <p:nvPr/>
        </p:nvGrpSpPr>
        <p:grpSpPr>
          <a:xfrm rot="899960" flipH="1">
            <a:off x="545943" y="1240103"/>
            <a:ext cx="689154" cy="1060243"/>
            <a:chOff x="7848875" y="190500"/>
            <a:chExt cx="689175" cy="1060275"/>
          </a:xfrm>
        </p:grpSpPr>
        <p:pic>
          <p:nvPicPr>
            <p:cNvPr id="2097322" name="Google Shape;575;p34"/>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323" name="Google Shape;576;p34"/>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03"/>
        <p:cNvGrpSpPr/>
        <p:nvPr/>
      </p:nvGrpSpPr>
      <p:grpSpPr>
        <a:xfrm>
          <a:off x="0" y="0"/>
          <a:ext cx="0" cy="0"/>
          <a:chOff x="0" y="0"/>
          <a:chExt cx="0" cy="0"/>
        </a:xfrm>
      </p:grpSpPr>
      <p:pic>
        <p:nvPicPr>
          <p:cNvPr id="2097238" name="Google Shape;404;p26"/>
          <p:cNvPicPr preferRelativeResize="0">
            <a:picLocks/>
          </p:cNvPicPr>
          <p:nvPr/>
        </p:nvPicPr>
        <p:blipFill>
          <a:blip r:embed="rId2">
            <a:alphaModFix/>
          </a:blip>
          <a:stretch>
            <a:fillRect/>
          </a:stretch>
        </p:blipFill>
        <p:spPr>
          <a:xfrm rot="6384280">
            <a:off x="5477007" y="3079843"/>
            <a:ext cx="4012570" cy="3245751"/>
          </a:xfrm>
          <a:prstGeom prst="rect">
            <a:avLst/>
          </a:prstGeom>
          <a:noFill/>
          <a:ln>
            <a:noFill/>
          </a:ln>
        </p:spPr>
      </p:pic>
      <p:sp>
        <p:nvSpPr>
          <p:cNvPr id="1048848" name="Google Shape;405;p26"/>
          <p:cNvSpPr/>
          <p:nvPr/>
        </p:nvSpPr>
        <p:spPr>
          <a:xfrm rot="-2256582">
            <a:off x="6601211" y="4346297"/>
            <a:ext cx="3833046" cy="3464743"/>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7239" name="Google Shape;406;p26"/>
          <p:cNvPicPr preferRelativeResize="0">
            <a:picLocks/>
          </p:cNvPicPr>
          <p:nvPr/>
        </p:nvPicPr>
        <p:blipFill>
          <a:blip r:embed="rId2">
            <a:alphaModFix/>
          </a:blip>
          <a:stretch>
            <a:fillRect/>
          </a:stretch>
        </p:blipFill>
        <p:spPr>
          <a:xfrm rot="-8071100">
            <a:off x="-1622004" y="-141101"/>
            <a:ext cx="4243858" cy="3432846"/>
          </a:xfrm>
          <a:prstGeom prst="rect">
            <a:avLst/>
          </a:prstGeom>
          <a:noFill/>
          <a:ln>
            <a:noFill/>
          </a:ln>
        </p:spPr>
      </p:pic>
      <p:pic>
        <p:nvPicPr>
          <p:cNvPr id="2097240" name="Google Shape;407;p26"/>
          <p:cNvPicPr preferRelativeResize="0">
            <a:picLocks/>
          </p:cNvPicPr>
          <p:nvPr/>
        </p:nvPicPr>
        <p:blipFill>
          <a:blip r:embed="rId3">
            <a:alphaModFix/>
          </a:blip>
          <a:stretch>
            <a:fillRect/>
          </a:stretch>
        </p:blipFill>
        <p:spPr>
          <a:xfrm rot="470198">
            <a:off x="-2398258" y="-1249599"/>
            <a:ext cx="3235386" cy="3245749"/>
          </a:xfrm>
          <a:prstGeom prst="rect">
            <a:avLst/>
          </a:prstGeom>
          <a:noFill/>
          <a:ln>
            <a:noFill/>
          </a:ln>
        </p:spPr>
      </p:pic>
      <p:sp>
        <p:nvSpPr>
          <p:cNvPr id="1048849" name="Google Shape;408;p26"/>
          <p:cNvSpPr/>
          <p:nvPr/>
        </p:nvSpPr>
        <p:spPr>
          <a:xfrm rot="6228193">
            <a:off x="-2918697" y="-571963"/>
            <a:ext cx="3600979" cy="2921792"/>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0" name="Google Shape;409;p26"/>
          <p:cNvSpPr txBox="1">
            <a:spLocks noGrp="1"/>
          </p:cNvSpPr>
          <p:nvPr>
            <p:ph type="subTitle" idx="1"/>
          </p:nvPr>
        </p:nvSpPr>
        <p:spPr>
          <a:xfrm>
            <a:off x="1422329" y="3363289"/>
            <a:ext cx="19959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851" name="Google Shape;410;p26"/>
          <p:cNvSpPr txBox="1">
            <a:spLocks noGrp="1"/>
          </p:cNvSpPr>
          <p:nvPr>
            <p:ph type="subTitle" idx="2"/>
          </p:nvPr>
        </p:nvSpPr>
        <p:spPr>
          <a:xfrm>
            <a:off x="3575106" y="3363289"/>
            <a:ext cx="19959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852" name="Google Shape;411;p26"/>
          <p:cNvSpPr txBox="1">
            <a:spLocks noGrp="1"/>
          </p:cNvSpPr>
          <p:nvPr>
            <p:ph type="subTitle" idx="3"/>
          </p:nvPr>
        </p:nvSpPr>
        <p:spPr>
          <a:xfrm>
            <a:off x="5727883" y="3363289"/>
            <a:ext cx="19959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853" name="Google Shape;412;p26"/>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grpSp>
        <p:nvGrpSpPr>
          <p:cNvPr id="119" name="Google Shape;413;p26"/>
          <p:cNvGrpSpPr/>
          <p:nvPr/>
        </p:nvGrpSpPr>
        <p:grpSpPr>
          <a:xfrm>
            <a:off x="252645" y="3621096"/>
            <a:ext cx="1191613" cy="1630387"/>
            <a:chOff x="7848870" y="190509"/>
            <a:chExt cx="1191613" cy="1630387"/>
          </a:xfrm>
        </p:grpSpPr>
        <p:pic>
          <p:nvPicPr>
            <p:cNvPr id="2097241" name="Google Shape;414;p26"/>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242" name="Google Shape;415;p26"/>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243" name="Google Shape;416;p26"/>
          <p:cNvPicPr preferRelativeResize="0">
            <a:picLocks/>
          </p:cNvPicPr>
          <p:nvPr/>
        </p:nvPicPr>
        <p:blipFill>
          <a:blip r:embed="rId3">
            <a:alphaModFix/>
          </a:blip>
          <a:stretch>
            <a:fillRect/>
          </a:stretch>
        </p:blipFill>
        <p:spPr>
          <a:xfrm rot="-2998595">
            <a:off x="8213988" y="-538363"/>
            <a:ext cx="3235386" cy="3245751"/>
          </a:xfrm>
          <a:prstGeom prst="rect">
            <a:avLst/>
          </a:prstGeom>
          <a:noFill/>
          <a:ln>
            <a:noFill/>
          </a:ln>
        </p:spPr>
      </p:pic>
      <p:grpSp>
        <p:nvGrpSpPr>
          <p:cNvPr id="120" name="Google Shape;417;p26"/>
          <p:cNvGrpSpPr/>
          <p:nvPr/>
        </p:nvGrpSpPr>
        <p:grpSpPr>
          <a:xfrm flipH="1">
            <a:off x="8424000" y="166863"/>
            <a:ext cx="689175" cy="1060275"/>
            <a:chOff x="7848875" y="190500"/>
            <a:chExt cx="689175" cy="1060275"/>
          </a:xfrm>
        </p:grpSpPr>
        <p:pic>
          <p:nvPicPr>
            <p:cNvPr id="2097244" name="Google Shape;418;p26"/>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245" name="Google Shape;419;p26"/>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sp>
        <p:nvSpPr>
          <p:cNvPr id="1048854" name="Google Shape;420;p26"/>
          <p:cNvSpPr txBox="1">
            <a:spLocks noGrp="1"/>
          </p:cNvSpPr>
          <p:nvPr>
            <p:ph type="title" idx="4"/>
          </p:nvPr>
        </p:nvSpPr>
        <p:spPr>
          <a:xfrm>
            <a:off x="1422325" y="1635292"/>
            <a:ext cx="1995900" cy="37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8855" name="Google Shape;421;p26"/>
          <p:cNvSpPr txBox="1">
            <a:spLocks noGrp="1"/>
          </p:cNvSpPr>
          <p:nvPr>
            <p:ph type="title" idx="5" hasCustomPrompt="1"/>
          </p:nvPr>
        </p:nvSpPr>
        <p:spPr>
          <a:xfrm>
            <a:off x="1420225" y="2888667"/>
            <a:ext cx="1995900" cy="37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856" name="Google Shape;422;p26"/>
          <p:cNvSpPr txBox="1">
            <a:spLocks noGrp="1"/>
          </p:cNvSpPr>
          <p:nvPr>
            <p:ph type="title" idx="6"/>
          </p:nvPr>
        </p:nvSpPr>
        <p:spPr>
          <a:xfrm>
            <a:off x="3575101" y="1635292"/>
            <a:ext cx="1995900" cy="37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8857" name="Google Shape;423;p26"/>
          <p:cNvSpPr txBox="1">
            <a:spLocks noGrp="1"/>
          </p:cNvSpPr>
          <p:nvPr>
            <p:ph type="title" idx="7" hasCustomPrompt="1"/>
          </p:nvPr>
        </p:nvSpPr>
        <p:spPr>
          <a:xfrm>
            <a:off x="3573002" y="2888667"/>
            <a:ext cx="1995900" cy="37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858" name="Google Shape;424;p26"/>
          <p:cNvSpPr txBox="1">
            <a:spLocks noGrp="1"/>
          </p:cNvSpPr>
          <p:nvPr>
            <p:ph type="title" idx="8"/>
          </p:nvPr>
        </p:nvSpPr>
        <p:spPr>
          <a:xfrm>
            <a:off x="5727876" y="1635292"/>
            <a:ext cx="1995900" cy="37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8859" name="Google Shape;425;p26"/>
          <p:cNvSpPr txBox="1">
            <a:spLocks noGrp="1"/>
          </p:cNvSpPr>
          <p:nvPr>
            <p:ph type="title" idx="9" hasCustomPrompt="1"/>
          </p:nvPr>
        </p:nvSpPr>
        <p:spPr>
          <a:xfrm>
            <a:off x="5725778" y="2888667"/>
            <a:ext cx="1995900" cy="37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65"/>
        <p:cNvGrpSpPr/>
        <p:nvPr/>
      </p:nvGrpSpPr>
      <p:grpSpPr>
        <a:xfrm>
          <a:off x="0" y="0"/>
          <a:ext cx="0" cy="0"/>
          <a:chOff x="0" y="0"/>
          <a:chExt cx="0" cy="0"/>
        </a:xfrm>
      </p:grpSpPr>
      <p:pic>
        <p:nvPicPr>
          <p:cNvPr id="2097246" name="Google Shape;366;p24"/>
          <p:cNvPicPr preferRelativeResize="0">
            <a:picLocks/>
          </p:cNvPicPr>
          <p:nvPr/>
        </p:nvPicPr>
        <p:blipFill>
          <a:blip r:embed="rId2">
            <a:alphaModFix/>
          </a:blip>
          <a:stretch>
            <a:fillRect/>
          </a:stretch>
        </p:blipFill>
        <p:spPr>
          <a:xfrm rot="3920938">
            <a:off x="8763010" y="-39753"/>
            <a:ext cx="3235388" cy="3245750"/>
          </a:xfrm>
          <a:prstGeom prst="rect">
            <a:avLst/>
          </a:prstGeom>
          <a:noFill/>
          <a:ln>
            <a:noFill/>
          </a:ln>
        </p:spPr>
      </p:pic>
      <p:sp>
        <p:nvSpPr>
          <p:cNvPr id="1048887" name="Google Shape;367;p24"/>
          <p:cNvSpPr txBox="1">
            <a:spLocks noGrp="1"/>
          </p:cNvSpPr>
          <p:nvPr>
            <p:ph type="subTitle" idx="1"/>
          </p:nvPr>
        </p:nvSpPr>
        <p:spPr>
          <a:xfrm>
            <a:off x="1135593" y="2345438"/>
            <a:ext cx="2544000" cy="42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048888" name="Google Shape;368;p24"/>
          <p:cNvSpPr txBox="1">
            <a:spLocks noGrp="1"/>
          </p:cNvSpPr>
          <p:nvPr>
            <p:ph type="subTitle" idx="2"/>
          </p:nvPr>
        </p:nvSpPr>
        <p:spPr>
          <a:xfrm>
            <a:off x="4830493" y="2345438"/>
            <a:ext cx="2544000" cy="42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048889" name="Google Shape;369;p24"/>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pic>
        <p:nvPicPr>
          <p:cNvPr id="2097247" name="Google Shape;370;p24"/>
          <p:cNvPicPr preferRelativeResize="0">
            <a:picLocks/>
          </p:cNvPicPr>
          <p:nvPr/>
        </p:nvPicPr>
        <p:blipFill>
          <a:blip r:embed="rId2">
            <a:alphaModFix/>
          </a:blip>
          <a:stretch>
            <a:fillRect/>
          </a:stretch>
        </p:blipFill>
        <p:spPr>
          <a:xfrm rot="1965119" flipH="1">
            <a:off x="-488192" y="3489237"/>
            <a:ext cx="3235385" cy="3245750"/>
          </a:xfrm>
          <a:prstGeom prst="rect">
            <a:avLst/>
          </a:prstGeom>
          <a:noFill/>
          <a:ln>
            <a:noFill/>
          </a:ln>
        </p:spPr>
      </p:pic>
      <p:pic>
        <p:nvPicPr>
          <p:cNvPr id="2097248" name="Google Shape;371;p24"/>
          <p:cNvPicPr preferRelativeResize="0">
            <a:picLocks/>
          </p:cNvPicPr>
          <p:nvPr/>
        </p:nvPicPr>
        <p:blipFill>
          <a:blip r:embed="rId3">
            <a:alphaModFix/>
          </a:blip>
          <a:stretch>
            <a:fillRect/>
          </a:stretch>
        </p:blipFill>
        <p:spPr>
          <a:xfrm rot="-10521745">
            <a:off x="-1171502" y="2417454"/>
            <a:ext cx="4012566" cy="3245746"/>
          </a:xfrm>
          <a:prstGeom prst="rect">
            <a:avLst/>
          </a:prstGeom>
          <a:noFill/>
          <a:ln>
            <a:noFill/>
          </a:ln>
        </p:spPr>
      </p:pic>
      <p:sp>
        <p:nvSpPr>
          <p:cNvPr id="1048890" name="Google Shape;372;p24"/>
          <p:cNvSpPr/>
          <p:nvPr/>
        </p:nvSpPr>
        <p:spPr>
          <a:xfrm rot="3956864" flipH="1">
            <a:off x="-2169514" y="3310016"/>
            <a:ext cx="2924180" cy="292185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7249" name="Google Shape;373;p24"/>
          <p:cNvPicPr preferRelativeResize="0">
            <a:picLocks/>
          </p:cNvPicPr>
          <p:nvPr/>
        </p:nvPicPr>
        <p:blipFill>
          <a:blip r:embed="rId3">
            <a:alphaModFix/>
          </a:blip>
          <a:stretch>
            <a:fillRect/>
          </a:stretch>
        </p:blipFill>
        <p:spPr>
          <a:xfrm rot="7508833" flipH="1">
            <a:off x="6821743" y="-211356"/>
            <a:ext cx="4012570" cy="3245751"/>
          </a:xfrm>
          <a:prstGeom prst="rect">
            <a:avLst/>
          </a:prstGeom>
          <a:noFill/>
          <a:ln>
            <a:noFill/>
          </a:ln>
        </p:spPr>
      </p:pic>
      <p:sp>
        <p:nvSpPr>
          <p:cNvPr id="1048891" name="Google Shape;374;p24"/>
          <p:cNvSpPr/>
          <p:nvPr/>
        </p:nvSpPr>
        <p:spPr>
          <a:xfrm rot="4465592" flipH="1">
            <a:off x="7985498" y="-867545"/>
            <a:ext cx="5233718" cy="3464841"/>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375;p24"/>
          <p:cNvGrpSpPr/>
          <p:nvPr/>
        </p:nvGrpSpPr>
        <p:grpSpPr>
          <a:xfrm>
            <a:off x="8075107" y="3481309"/>
            <a:ext cx="1191613" cy="1630387"/>
            <a:chOff x="7848870" y="190509"/>
            <a:chExt cx="1191613" cy="1630387"/>
          </a:xfrm>
        </p:grpSpPr>
        <p:pic>
          <p:nvPicPr>
            <p:cNvPr id="2097250" name="Google Shape;376;p24"/>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251" name="Google Shape;377;p24"/>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grpSp>
        <p:nvGrpSpPr>
          <p:cNvPr id="129" name="Google Shape;378;p24"/>
          <p:cNvGrpSpPr/>
          <p:nvPr/>
        </p:nvGrpSpPr>
        <p:grpSpPr>
          <a:xfrm rot="986709" flipH="1">
            <a:off x="135986" y="780708"/>
            <a:ext cx="689181" cy="1060285"/>
            <a:chOff x="7848875" y="190500"/>
            <a:chExt cx="689175" cy="1060275"/>
          </a:xfrm>
        </p:grpSpPr>
        <p:pic>
          <p:nvPicPr>
            <p:cNvPr id="2097252" name="Google Shape;379;p24"/>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253" name="Google Shape;380;p24"/>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sp>
        <p:nvSpPr>
          <p:cNvPr id="1048892" name="Google Shape;381;p24"/>
          <p:cNvSpPr txBox="1">
            <a:spLocks noGrp="1"/>
          </p:cNvSpPr>
          <p:nvPr>
            <p:ph type="body" idx="3"/>
          </p:nvPr>
        </p:nvSpPr>
        <p:spPr>
          <a:xfrm>
            <a:off x="1135600" y="2768753"/>
            <a:ext cx="3177900" cy="1069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048893" name="Google Shape;382;p24"/>
          <p:cNvSpPr txBox="1">
            <a:spLocks noGrp="1"/>
          </p:cNvSpPr>
          <p:nvPr>
            <p:ph type="body" idx="4"/>
          </p:nvPr>
        </p:nvSpPr>
        <p:spPr>
          <a:xfrm>
            <a:off x="4830500" y="2768753"/>
            <a:ext cx="3177900" cy="1069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9"/>
        <p:cNvGrpSpPr/>
        <p:nvPr/>
      </p:nvGrpSpPr>
      <p:grpSpPr>
        <a:xfrm>
          <a:off x="0" y="0"/>
          <a:ext cx="0" cy="0"/>
          <a:chOff x="0" y="0"/>
          <a:chExt cx="0" cy="0"/>
        </a:xfrm>
      </p:grpSpPr>
      <p:pic>
        <p:nvPicPr>
          <p:cNvPr id="2097280" name="Google Shape;60;p5"/>
          <p:cNvPicPr preferRelativeResize="0">
            <a:picLocks/>
          </p:cNvPicPr>
          <p:nvPr/>
        </p:nvPicPr>
        <p:blipFill>
          <a:blip r:embed="rId2">
            <a:alphaModFix/>
          </a:blip>
          <a:stretch>
            <a:fillRect/>
          </a:stretch>
        </p:blipFill>
        <p:spPr>
          <a:xfrm rot="5710843">
            <a:off x="-198284" y="3343575"/>
            <a:ext cx="3235388" cy="3245750"/>
          </a:xfrm>
          <a:prstGeom prst="rect">
            <a:avLst/>
          </a:prstGeom>
          <a:noFill/>
          <a:ln>
            <a:noFill/>
          </a:ln>
        </p:spPr>
      </p:pic>
      <p:sp>
        <p:nvSpPr>
          <p:cNvPr id="1048931" name="Google Shape;61;p5"/>
          <p:cNvSpPr txBox="1">
            <a:spLocks noGrp="1"/>
          </p:cNvSpPr>
          <p:nvPr>
            <p:ph type="subTitle" idx="1"/>
          </p:nvPr>
        </p:nvSpPr>
        <p:spPr>
          <a:xfrm>
            <a:off x="1410025" y="2460750"/>
            <a:ext cx="2907600" cy="398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048932" name="Google Shape;62;p5"/>
          <p:cNvSpPr txBox="1">
            <a:spLocks noGrp="1"/>
          </p:cNvSpPr>
          <p:nvPr>
            <p:ph type="subTitle" idx="2"/>
          </p:nvPr>
        </p:nvSpPr>
        <p:spPr>
          <a:xfrm>
            <a:off x="4607700" y="2460750"/>
            <a:ext cx="2907600" cy="39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048933" name="Google Shape;63;p5"/>
          <p:cNvSpPr txBox="1">
            <a:spLocks noGrp="1"/>
          </p:cNvSpPr>
          <p:nvPr>
            <p:ph type="subTitle" idx="3"/>
          </p:nvPr>
        </p:nvSpPr>
        <p:spPr>
          <a:xfrm>
            <a:off x="1410025" y="2913533"/>
            <a:ext cx="2907600" cy="91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934" name="Google Shape;64;p5"/>
          <p:cNvSpPr txBox="1">
            <a:spLocks noGrp="1"/>
          </p:cNvSpPr>
          <p:nvPr>
            <p:ph type="subTitle" idx="4"/>
          </p:nvPr>
        </p:nvSpPr>
        <p:spPr>
          <a:xfrm>
            <a:off x="4607700" y="2913533"/>
            <a:ext cx="2907600" cy="91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935" name="Google Shape;65;p5"/>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pic>
        <p:nvPicPr>
          <p:cNvPr id="2097281" name="Google Shape;66;p5"/>
          <p:cNvPicPr preferRelativeResize="0">
            <a:picLocks/>
          </p:cNvPicPr>
          <p:nvPr/>
        </p:nvPicPr>
        <p:blipFill>
          <a:blip r:embed="rId2">
            <a:alphaModFix/>
          </a:blip>
          <a:stretch>
            <a:fillRect/>
          </a:stretch>
        </p:blipFill>
        <p:spPr>
          <a:xfrm rot="-6386155">
            <a:off x="7482993" y="-497325"/>
            <a:ext cx="3235385" cy="3245751"/>
          </a:xfrm>
          <a:prstGeom prst="rect">
            <a:avLst/>
          </a:prstGeom>
          <a:noFill/>
          <a:ln>
            <a:noFill/>
          </a:ln>
        </p:spPr>
      </p:pic>
      <p:pic>
        <p:nvPicPr>
          <p:cNvPr id="2097282" name="Google Shape;67;p5"/>
          <p:cNvPicPr preferRelativeResize="0">
            <a:picLocks/>
          </p:cNvPicPr>
          <p:nvPr/>
        </p:nvPicPr>
        <p:blipFill>
          <a:blip r:embed="rId3">
            <a:alphaModFix/>
          </a:blip>
          <a:stretch>
            <a:fillRect/>
          </a:stretch>
        </p:blipFill>
        <p:spPr>
          <a:xfrm rot="7406202" flipH="1">
            <a:off x="6480182" y="-319816"/>
            <a:ext cx="4012567" cy="3245748"/>
          </a:xfrm>
          <a:prstGeom prst="rect">
            <a:avLst/>
          </a:prstGeom>
          <a:noFill/>
          <a:ln>
            <a:noFill/>
          </a:ln>
        </p:spPr>
      </p:pic>
      <p:sp>
        <p:nvSpPr>
          <p:cNvPr id="1048936" name="Google Shape;68;p5"/>
          <p:cNvSpPr/>
          <p:nvPr/>
        </p:nvSpPr>
        <p:spPr>
          <a:xfrm rot="-5778961">
            <a:off x="8724357" y="-307206"/>
            <a:ext cx="2924204" cy="2921831"/>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7283" name="Google Shape;69;p5"/>
          <p:cNvPicPr preferRelativeResize="0">
            <a:picLocks/>
          </p:cNvPicPr>
          <p:nvPr/>
        </p:nvPicPr>
        <p:blipFill>
          <a:blip r:embed="rId3">
            <a:alphaModFix/>
          </a:blip>
          <a:stretch>
            <a:fillRect/>
          </a:stretch>
        </p:blipFill>
        <p:spPr>
          <a:xfrm rot="-8829576">
            <a:off x="-1512166" y="490556"/>
            <a:ext cx="4012570" cy="3245748"/>
          </a:xfrm>
          <a:prstGeom prst="rect">
            <a:avLst/>
          </a:prstGeom>
          <a:noFill/>
          <a:ln>
            <a:noFill/>
          </a:ln>
        </p:spPr>
      </p:pic>
      <p:sp>
        <p:nvSpPr>
          <p:cNvPr id="1048937" name="Google Shape;70;p5"/>
          <p:cNvSpPr/>
          <p:nvPr/>
        </p:nvSpPr>
        <p:spPr>
          <a:xfrm rot="-6255553">
            <a:off x="-3925146" y="345259"/>
            <a:ext cx="5233674" cy="3464792"/>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71;p5"/>
          <p:cNvGrpSpPr/>
          <p:nvPr/>
        </p:nvGrpSpPr>
        <p:grpSpPr>
          <a:xfrm>
            <a:off x="8069620" y="3469709"/>
            <a:ext cx="1191613" cy="1630387"/>
            <a:chOff x="7848870" y="190509"/>
            <a:chExt cx="1191613" cy="1630387"/>
          </a:xfrm>
        </p:grpSpPr>
        <p:pic>
          <p:nvPicPr>
            <p:cNvPr id="2097284" name="Google Shape;72;p5"/>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285" name="Google Shape;73;p5"/>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grpSp>
        <p:nvGrpSpPr>
          <p:cNvPr id="149" name="Google Shape;74;p5"/>
          <p:cNvGrpSpPr/>
          <p:nvPr/>
        </p:nvGrpSpPr>
        <p:grpSpPr>
          <a:xfrm rot="986709" flipH="1">
            <a:off x="149511" y="4078358"/>
            <a:ext cx="689181" cy="1060285"/>
            <a:chOff x="7848875" y="190500"/>
            <a:chExt cx="689175" cy="1060275"/>
          </a:xfrm>
        </p:grpSpPr>
        <p:pic>
          <p:nvPicPr>
            <p:cNvPr id="2097286" name="Google Shape;75;p5"/>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287" name="Google Shape;76;p5"/>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pic>
        <p:nvPicPr>
          <p:cNvPr id="2097334" name="Google Shape;78;p6"/>
          <p:cNvPicPr preferRelativeResize="0">
            <a:picLocks/>
          </p:cNvPicPr>
          <p:nvPr/>
        </p:nvPicPr>
        <p:blipFill>
          <a:blip r:embed="rId2">
            <a:alphaModFix/>
          </a:blip>
          <a:stretch>
            <a:fillRect/>
          </a:stretch>
        </p:blipFill>
        <p:spPr>
          <a:xfrm rot="-6360540">
            <a:off x="-1439566" y="-348236"/>
            <a:ext cx="4243860" cy="3432848"/>
          </a:xfrm>
          <a:prstGeom prst="rect">
            <a:avLst/>
          </a:prstGeom>
          <a:noFill/>
          <a:ln>
            <a:noFill/>
          </a:ln>
        </p:spPr>
      </p:pic>
      <p:grpSp>
        <p:nvGrpSpPr>
          <p:cNvPr id="169" name="Google Shape;79;p6"/>
          <p:cNvGrpSpPr/>
          <p:nvPr/>
        </p:nvGrpSpPr>
        <p:grpSpPr>
          <a:xfrm>
            <a:off x="-5" y="3549484"/>
            <a:ext cx="1191613" cy="1630387"/>
            <a:chOff x="7848870" y="190509"/>
            <a:chExt cx="1191613" cy="1630387"/>
          </a:xfrm>
        </p:grpSpPr>
        <p:pic>
          <p:nvPicPr>
            <p:cNvPr id="2097335" name="Google Shape;80;p6"/>
            <p:cNvPicPr preferRelativeResize="0">
              <a:picLocks/>
            </p:cNvPicPr>
            <p:nvPr/>
          </p:nvPicPr>
          <p:blipFill>
            <a:blip r:embed="rId3">
              <a:alphaModFix amt="29000"/>
            </a:blip>
            <a:stretch>
              <a:fillRect/>
            </a:stretch>
          </p:blipFill>
          <p:spPr>
            <a:xfrm>
              <a:off x="7880425" y="222064"/>
              <a:ext cx="1160058" cy="1598832"/>
            </a:xfrm>
            <a:prstGeom prst="rect">
              <a:avLst/>
            </a:prstGeom>
            <a:noFill/>
            <a:ln>
              <a:noFill/>
            </a:ln>
          </p:spPr>
        </p:pic>
        <p:pic>
          <p:nvPicPr>
            <p:cNvPr id="2097336" name="Google Shape;81;p6"/>
            <p:cNvPicPr preferRelativeResize="0">
              <a:picLocks/>
            </p:cNvPicPr>
            <p:nvPr/>
          </p:nvPicPr>
          <p:blipFill>
            <a:blip r:embed="rId4">
              <a:alphaModFix/>
            </a:blip>
            <a:stretch>
              <a:fillRect/>
            </a:stretch>
          </p:blipFill>
          <p:spPr>
            <a:xfrm>
              <a:off x="7848870" y="190509"/>
              <a:ext cx="1160058" cy="1598832"/>
            </a:xfrm>
            <a:prstGeom prst="rect">
              <a:avLst/>
            </a:prstGeom>
            <a:noFill/>
            <a:ln>
              <a:noFill/>
            </a:ln>
          </p:spPr>
        </p:pic>
      </p:grpSp>
      <p:pic>
        <p:nvPicPr>
          <p:cNvPr id="2097337" name="Google Shape;82;p6"/>
          <p:cNvPicPr preferRelativeResize="0">
            <a:picLocks/>
          </p:cNvPicPr>
          <p:nvPr/>
        </p:nvPicPr>
        <p:blipFill>
          <a:blip r:embed="rId5">
            <a:alphaModFix/>
          </a:blip>
          <a:stretch>
            <a:fillRect/>
          </a:stretch>
        </p:blipFill>
        <p:spPr>
          <a:xfrm rot="-2998595">
            <a:off x="7070988" y="2980612"/>
            <a:ext cx="3235386" cy="3245751"/>
          </a:xfrm>
          <a:prstGeom prst="rect">
            <a:avLst/>
          </a:prstGeom>
          <a:noFill/>
          <a:ln>
            <a:noFill/>
          </a:ln>
        </p:spPr>
      </p:pic>
      <p:pic>
        <p:nvPicPr>
          <p:cNvPr id="2097338" name="Google Shape;83;p6"/>
          <p:cNvPicPr preferRelativeResize="0">
            <a:picLocks/>
          </p:cNvPicPr>
          <p:nvPr/>
        </p:nvPicPr>
        <p:blipFill>
          <a:blip r:embed="rId5">
            <a:alphaModFix/>
          </a:blip>
          <a:stretch>
            <a:fillRect/>
          </a:stretch>
        </p:blipFill>
        <p:spPr>
          <a:xfrm rot="9721988">
            <a:off x="-2114649" y="473462"/>
            <a:ext cx="3235386" cy="3245751"/>
          </a:xfrm>
          <a:prstGeom prst="rect">
            <a:avLst/>
          </a:prstGeom>
          <a:noFill/>
          <a:ln>
            <a:noFill/>
          </a:ln>
        </p:spPr>
      </p:pic>
      <p:pic>
        <p:nvPicPr>
          <p:cNvPr id="2097339" name="Google Shape;84;p6"/>
          <p:cNvPicPr preferRelativeResize="0">
            <a:picLocks/>
          </p:cNvPicPr>
          <p:nvPr/>
        </p:nvPicPr>
        <p:blipFill>
          <a:blip r:embed="rId2">
            <a:alphaModFix/>
          </a:blip>
          <a:stretch>
            <a:fillRect/>
          </a:stretch>
        </p:blipFill>
        <p:spPr>
          <a:xfrm rot="4868910">
            <a:off x="5996595" y="2877612"/>
            <a:ext cx="4012570" cy="3245751"/>
          </a:xfrm>
          <a:prstGeom prst="rect">
            <a:avLst/>
          </a:prstGeom>
          <a:noFill/>
          <a:ln>
            <a:noFill/>
          </a:ln>
        </p:spPr>
      </p:pic>
      <p:sp>
        <p:nvSpPr>
          <p:cNvPr id="1048959" name="Google Shape;85;p6"/>
          <p:cNvSpPr/>
          <p:nvPr/>
        </p:nvSpPr>
        <p:spPr>
          <a:xfrm rot="-3771894">
            <a:off x="7527039" y="3506983"/>
            <a:ext cx="3833033"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0" name="Google Shape;86;p6"/>
          <p:cNvSpPr/>
          <p:nvPr/>
        </p:nvSpPr>
        <p:spPr>
          <a:xfrm rot="7077761">
            <a:off x="-2385743" y="-968494"/>
            <a:ext cx="3601318" cy="292189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87;p6"/>
          <p:cNvGrpSpPr/>
          <p:nvPr/>
        </p:nvGrpSpPr>
        <p:grpSpPr>
          <a:xfrm flipH="1">
            <a:off x="7977975" y="264038"/>
            <a:ext cx="689175" cy="1060275"/>
            <a:chOff x="7848875" y="190500"/>
            <a:chExt cx="689175" cy="1060275"/>
          </a:xfrm>
        </p:grpSpPr>
        <p:pic>
          <p:nvPicPr>
            <p:cNvPr id="2097340" name="Google Shape;88;p6"/>
            <p:cNvPicPr preferRelativeResize="0">
              <a:picLocks/>
            </p:cNvPicPr>
            <p:nvPr/>
          </p:nvPicPr>
          <p:blipFill rotWithShape="1">
            <a:blip r:embed="rId3">
              <a:alphaModFix amt="29000"/>
            </a:blip>
            <a:srcRect r="43310" b="35658"/>
            <a:stretch>
              <a:fillRect/>
            </a:stretch>
          </p:blipFill>
          <p:spPr>
            <a:xfrm>
              <a:off x="7880425" y="222075"/>
              <a:ext cx="657625" cy="1028700"/>
            </a:xfrm>
            <a:prstGeom prst="rect">
              <a:avLst/>
            </a:prstGeom>
            <a:noFill/>
            <a:ln>
              <a:noFill/>
            </a:ln>
          </p:spPr>
        </p:pic>
        <p:pic>
          <p:nvPicPr>
            <p:cNvPr id="2097341" name="Google Shape;89;p6"/>
            <p:cNvPicPr preferRelativeResize="0">
              <a:picLocks/>
            </p:cNvPicPr>
            <p:nvPr/>
          </p:nvPicPr>
          <p:blipFill rotWithShape="1">
            <a:blip r:embed="rId4">
              <a:alphaModFix/>
            </a:blip>
            <a:srcRect r="43310" b="35658"/>
            <a:stretch>
              <a:fillRect/>
            </a:stretch>
          </p:blipFill>
          <p:spPr>
            <a:xfrm>
              <a:off x="7848875" y="190500"/>
              <a:ext cx="657625" cy="1028700"/>
            </a:xfrm>
            <a:prstGeom prst="rect">
              <a:avLst/>
            </a:prstGeom>
            <a:noFill/>
            <a:ln>
              <a:noFill/>
            </a:ln>
          </p:spPr>
        </p:pic>
      </p:grpSp>
      <p:sp>
        <p:nvSpPr>
          <p:cNvPr id="1048961" name="Google Shape;90;p6"/>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pic>
        <p:nvPicPr>
          <p:cNvPr id="2097288" name="Google Shape;92;p7"/>
          <p:cNvPicPr preferRelativeResize="0">
            <a:picLocks/>
          </p:cNvPicPr>
          <p:nvPr/>
        </p:nvPicPr>
        <p:blipFill>
          <a:blip r:embed="rId2">
            <a:alphaModFix/>
          </a:blip>
          <a:stretch>
            <a:fillRect/>
          </a:stretch>
        </p:blipFill>
        <p:spPr>
          <a:xfrm rot="10551314">
            <a:off x="-1827596" y="-382795"/>
            <a:ext cx="3235387" cy="3245750"/>
          </a:xfrm>
          <a:prstGeom prst="rect">
            <a:avLst/>
          </a:prstGeom>
          <a:noFill/>
          <a:ln>
            <a:noFill/>
          </a:ln>
        </p:spPr>
      </p:pic>
      <p:sp>
        <p:nvSpPr>
          <p:cNvPr id="1048938" name="Google Shape;93;p7"/>
          <p:cNvSpPr txBox="1">
            <a:spLocks noGrp="1"/>
          </p:cNvSpPr>
          <p:nvPr>
            <p:ph type="body" idx="1"/>
          </p:nvPr>
        </p:nvSpPr>
        <p:spPr>
          <a:xfrm>
            <a:off x="2022600" y="1402950"/>
            <a:ext cx="5098800" cy="2337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048939" name="Google Shape;94;p7"/>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pic>
        <p:nvPicPr>
          <p:cNvPr id="2097289" name="Google Shape;95;p7"/>
          <p:cNvPicPr preferRelativeResize="0">
            <a:picLocks/>
          </p:cNvPicPr>
          <p:nvPr/>
        </p:nvPicPr>
        <p:blipFill>
          <a:blip r:embed="rId3">
            <a:alphaModFix/>
          </a:blip>
          <a:stretch>
            <a:fillRect/>
          </a:stretch>
        </p:blipFill>
        <p:spPr>
          <a:xfrm rot="-5531213">
            <a:off x="-2007912" y="-311082"/>
            <a:ext cx="4243859" cy="3432846"/>
          </a:xfrm>
          <a:prstGeom prst="rect">
            <a:avLst/>
          </a:prstGeom>
          <a:noFill/>
          <a:ln>
            <a:noFill/>
          </a:ln>
        </p:spPr>
      </p:pic>
      <p:grpSp>
        <p:nvGrpSpPr>
          <p:cNvPr id="151" name="Google Shape;96;p7"/>
          <p:cNvGrpSpPr/>
          <p:nvPr/>
        </p:nvGrpSpPr>
        <p:grpSpPr>
          <a:xfrm>
            <a:off x="7952395" y="1108859"/>
            <a:ext cx="1191613" cy="1630387"/>
            <a:chOff x="7848870" y="190509"/>
            <a:chExt cx="1191613" cy="1630387"/>
          </a:xfrm>
        </p:grpSpPr>
        <p:pic>
          <p:nvPicPr>
            <p:cNvPr id="2097290" name="Google Shape;97;p7"/>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291" name="Google Shape;98;p7"/>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292" name="Google Shape;99;p7"/>
          <p:cNvPicPr preferRelativeResize="0">
            <a:picLocks/>
          </p:cNvPicPr>
          <p:nvPr/>
        </p:nvPicPr>
        <p:blipFill>
          <a:blip r:embed="rId2">
            <a:alphaModFix/>
          </a:blip>
          <a:stretch>
            <a:fillRect/>
          </a:stretch>
        </p:blipFill>
        <p:spPr>
          <a:xfrm rot="-1654513">
            <a:off x="6403122" y="3147272"/>
            <a:ext cx="3235384" cy="3245749"/>
          </a:xfrm>
          <a:prstGeom prst="rect">
            <a:avLst/>
          </a:prstGeom>
          <a:noFill/>
          <a:ln>
            <a:noFill/>
          </a:ln>
        </p:spPr>
      </p:pic>
      <p:pic>
        <p:nvPicPr>
          <p:cNvPr id="2097293" name="Google Shape;100;p7"/>
          <p:cNvPicPr preferRelativeResize="0">
            <a:picLocks/>
          </p:cNvPicPr>
          <p:nvPr/>
        </p:nvPicPr>
        <p:blipFill>
          <a:blip r:embed="rId3">
            <a:alphaModFix/>
          </a:blip>
          <a:stretch>
            <a:fillRect/>
          </a:stretch>
        </p:blipFill>
        <p:spPr>
          <a:xfrm rot="6212990">
            <a:off x="5419735" y="2790690"/>
            <a:ext cx="4012569" cy="3245751"/>
          </a:xfrm>
          <a:prstGeom prst="rect">
            <a:avLst/>
          </a:prstGeom>
          <a:noFill/>
          <a:ln>
            <a:noFill/>
          </a:ln>
        </p:spPr>
      </p:pic>
      <p:sp>
        <p:nvSpPr>
          <p:cNvPr id="1048940" name="Google Shape;101;p7"/>
          <p:cNvSpPr/>
          <p:nvPr/>
        </p:nvSpPr>
        <p:spPr>
          <a:xfrm rot="-2241962">
            <a:off x="6495305" y="4028463"/>
            <a:ext cx="3833011" cy="3464678"/>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1" name="Google Shape;102;p7"/>
          <p:cNvSpPr/>
          <p:nvPr/>
        </p:nvSpPr>
        <p:spPr>
          <a:xfrm rot="7907263">
            <a:off x="-2555702" y="-1437453"/>
            <a:ext cx="3601187" cy="292183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03;p7"/>
          <p:cNvGrpSpPr/>
          <p:nvPr/>
        </p:nvGrpSpPr>
        <p:grpSpPr>
          <a:xfrm flipH="1">
            <a:off x="244600" y="4863"/>
            <a:ext cx="689175" cy="1060275"/>
            <a:chOff x="7848875" y="190500"/>
            <a:chExt cx="689175" cy="1060275"/>
          </a:xfrm>
        </p:grpSpPr>
        <p:pic>
          <p:nvPicPr>
            <p:cNvPr id="2097294" name="Google Shape;104;p7"/>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295" name="Google Shape;105;p7"/>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grpSp>
        <p:nvGrpSpPr>
          <p:cNvPr id="153" name="Google Shape;106;p7"/>
          <p:cNvGrpSpPr/>
          <p:nvPr/>
        </p:nvGrpSpPr>
        <p:grpSpPr>
          <a:xfrm rot="-491890">
            <a:off x="468569" y="2523240"/>
            <a:ext cx="1555296" cy="3252576"/>
            <a:chOff x="148387" y="2519350"/>
            <a:chExt cx="1555266" cy="3252513"/>
          </a:xfrm>
        </p:grpSpPr>
        <p:pic>
          <p:nvPicPr>
            <p:cNvPr id="2097296" name="Google Shape;107;p7"/>
            <p:cNvPicPr preferRelativeResize="0">
              <a:picLocks/>
            </p:cNvPicPr>
            <p:nvPr/>
          </p:nvPicPr>
          <p:blipFill>
            <a:blip r:embed="rId6">
              <a:alphaModFix amt="29000"/>
            </a:blip>
            <a:stretch>
              <a:fillRect/>
            </a:stretch>
          </p:blipFill>
          <p:spPr>
            <a:xfrm>
              <a:off x="182203" y="2526114"/>
              <a:ext cx="1521449" cy="3245750"/>
            </a:xfrm>
            <a:prstGeom prst="rect">
              <a:avLst/>
            </a:prstGeom>
            <a:noFill/>
            <a:ln>
              <a:noFill/>
            </a:ln>
          </p:spPr>
        </p:pic>
        <p:pic>
          <p:nvPicPr>
            <p:cNvPr id="2097297" name="Google Shape;108;p7"/>
            <p:cNvPicPr preferRelativeResize="0">
              <a:picLocks/>
            </p:cNvPicPr>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sp>
        <p:nvSpPr>
          <p:cNvPr id="1048899" name="Google Shape;110;p8"/>
          <p:cNvSpPr txBox="1">
            <a:spLocks noGrp="1"/>
          </p:cNvSpPr>
          <p:nvPr>
            <p:ph type="title"/>
          </p:nvPr>
        </p:nvSpPr>
        <p:spPr>
          <a:xfrm>
            <a:off x="1420925" y="1634550"/>
            <a:ext cx="6302100" cy="1874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74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2097254" name="Google Shape;111;p8"/>
          <p:cNvPicPr preferRelativeResize="0">
            <a:picLocks/>
          </p:cNvPicPr>
          <p:nvPr/>
        </p:nvPicPr>
        <p:blipFill>
          <a:blip r:embed="rId2">
            <a:alphaModFix/>
          </a:blip>
          <a:stretch>
            <a:fillRect/>
          </a:stretch>
        </p:blipFill>
        <p:spPr>
          <a:xfrm>
            <a:off x="6561992" y="1924625"/>
            <a:ext cx="3235387" cy="3245750"/>
          </a:xfrm>
          <a:prstGeom prst="rect">
            <a:avLst/>
          </a:prstGeom>
          <a:noFill/>
          <a:ln>
            <a:noFill/>
          </a:ln>
        </p:spPr>
      </p:pic>
      <p:pic>
        <p:nvPicPr>
          <p:cNvPr id="2097255" name="Google Shape;112;p8"/>
          <p:cNvPicPr preferRelativeResize="0">
            <a:picLocks/>
          </p:cNvPicPr>
          <p:nvPr/>
        </p:nvPicPr>
        <p:blipFill>
          <a:blip r:embed="rId3">
            <a:alphaModFix/>
          </a:blip>
          <a:stretch>
            <a:fillRect/>
          </a:stretch>
        </p:blipFill>
        <p:spPr>
          <a:xfrm rot="4773835">
            <a:off x="6438059" y="2901554"/>
            <a:ext cx="3226672" cy="2610048"/>
          </a:xfrm>
          <a:prstGeom prst="rect">
            <a:avLst/>
          </a:prstGeom>
          <a:noFill/>
          <a:ln>
            <a:noFill/>
          </a:ln>
        </p:spPr>
      </p:pic>
      <p:grpSp>
        <p:nvGrpSpPr>
          <p:cNvPr id="135" name="Google Shape;113;p8"/>
          <p:cNvGrpSpPr/>
          <p:nvPr/>
        </p:nvGrpSpPr>
        <p:grpSpPr>
          <a:xfrm>
            <a:off x="7848870" y="190509"/>
            <a:ext cx="1191613" cy="1630387"/>
            <a:chOff x="7848870" y="190509"/>
            <a:chExt cx="1191613" cy="1630387"/>
          </a:xfrm>
        </p:grpSpPr>
        <p:pic>
          <p:nvPicPr>
            <p:cNvPr id="2097256" name="Google Shape;114;p8"/>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257" name="Google Shape;115;p8"/>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258" name="Google Shape;116;p8"/>
          <p:cNvPicPr preferRelativeResize="0">
            <a:picLocks/>
          </p:cNvPicPr>
          <p:nvPr/>
        </p:nvPicPr>
        <p:blipFill>
          <a:blip r:embed="rId2">
            <a:alphaModFix/>
          </a:blip>
          <a:stretch>
            <a:fillRect/>
          </a:stretch>
        </p:blipFill>
        <p:spPr>
          <a:xfrm rot="3840593">
            <a:off x="-972007" y="524775"/>
            <a:ext cx="3235388" cy="3245749"/>
          </a:xfrm>
          <a:prstGeom prst="rect">
            <a:avLst/>
          </a:prstGeom>
          <a:noFill/>
          <a:ln>
            <a:noFill/>
          </a:ln>
        </p:spPr>
      </p:pic>
      <p:pic>
        <p:nvPicPr>
          <p:cNvPr id="2097259" name="Google Shape;117;p8"/>
          <p:cNvPicPr preferRelativeResize="0">
            <a:picLocks/>
          </p:cNvPicPr>
          <p:nvPr/>
        </p:nvPicPr>
        <p:blipFill>
          <a:blip r:embed="rId3">
            <a:alphaModFix/>
          </a:blip>
          <a:stretch>
            <a:fillRect/>
          </a:stretch>
        </p:blipFill>
        <p:spPr>
          <a:xfrm rot="-7952763">
            <a:off x="-1216997" y="993220"/>
            <a:ext cx="4012570" cy="3245750"/>
          </a:xfrm>
          <a:prstGeom prst="rect">
            <a:avLst/>
          </a:prstGeom>
          <a:noFill/>
          <a:ln>
            <a:noFill/>
          </a:ln>
        </p:spPr>
      </p:pic>
      <p:sp>
        <p:nvSpPr>
          <p:cNvPr id="1048900" name="Google Shape;118;p8"/>
          <p:cNvSpPr/>
          <p:nvPr/>
        </p:nvSpPr>
        <p:spPr>
          <a:xfrm rot="5468702">
            <a:off x="-3584141" y="839381"/>
            <a:ext cx="5233775" cy="3464740"/>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1" name="Google Shape;119;p8"/>
          <p:cNvSpPr/>
          <p:nvPr/>
        </p:nvSpPr>
        <p:spPr>
          <a:xfrm rot="6694104">
            <a:off x="7630229" y="4070587"/>
            <a:ext cx="2924023" cy="292187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20;p8"/>
          <p:cNvGrpSpPr/>
          <p:nvPr/>
        </p:nvGrpSpPr>
        <p:grpSpPr>
          <a:xfrm rot="899960" flipH="1">
            <a:off x="942543" y="3907528"/>
            <a:ext cx="689154" cy="1060243"/>
            <a:chOff x="7848875" y="190500"/>
            <a:chExt cx="689175" cy="1060275"/>
          </a:xfrm>
        </p:grpSpPr>
        <p:pic>
          <p:nvPicPr>
            <p:cNvPr id="2097260" name="Google Shape;121;p8"/>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261" name="Google Shape;122;p8"/>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grpSp>
        <p:nvGrpSpPr>
          <p:cNvPr id="137" name="Google Shape;123;p8"/>
          <p:cNvGrpSpPr/>
          <p:nvPr/>
        </p:nvGrpSpPr>
        <p:grpSpPr>
          <a:xfrm rot="5400000">
            <a:off x="3764387" y="-1267825"/>
            <a:ext cx="1555266" cy="3252513"/>
            <a:chOff x="148387" y="2519350"/>
            <a:chExt cx="1555266" cy="3252513"/>
          </a:xfrm>
        </p:grpSpPr>
        <p:pic>
          <p:nvPicPr>
            <p:cNvPr id="2097262" name="Google Shape;124;p8"/>
            <p:cNvPicPr preferRelativeResize="0">
              <a:picLocks/>
            </p:cNvPicPr>
            <p:nvPr/>
          </p:nvPicPr>
          <p:blipFill>
            <a:blip r:embed="rId6">
              <a:alphaModFix amt="29000"/>
            </a:blip>
            <a:stretch>
              <a:fillRect/>
            </a:stretch>
          </p:blipFill>
          <p:spPr>
            <a:xfrm>
              <a:off x="182203" y="2526114"/>
              <a:ext cx="1521449" cy="3245750"/>
            </a:xfrm>
            <a:prstGeom prst="rect">
              <a:avLst/>
            </a:prstGeom>
            <a:noFill/>
            <a:ln>
              <a:noFill/>
            </a:ln>
          </p:spPr>
        </p:pic>
        <p:pic>
          <p:nvPicPr>
            <p:cNvPr id="2097263" name="Google Shape;125;p8"/>
            <p:cNvPicPr preferRelativeResize="0">
              <a:picLocks/>
            </p:cNvPicPr>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sp>
        <p:nvSpPr>
          <p:cNvPr id="1048642" name="Google Shape;127;p9"/>
          <p:cNvSpPr txBox="1">
            <a:spLocks noGrp="1"/>
          </p:cNvSpPr>
          <p:nvPr>
            <p:ph type="title"/>
          </p:nvPr>
        </p:nvSpPr>
        <p:spPr>
          <a:xfrm>
            <a:off x="1937400" y="1612425"/>
            <a:ext cx="5269200" cy="51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48643" name="Google Shape;128;p9"/>
          <p:cNvSpPr txBox="1">
            <a:spLocks noGrp="1"/>
          </p:cNvSpPr>
          <p:nvPr>
            <p:ph type="subTitle" idx="1"/>
          </p:nvPr>
        </p:nvSpPr>
        <p:spPr>
          <a:xfrm>
            <a:off x="1937500" y="2279750"/>
            <a:ext cx="5269200" cy="125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700"/>
            </a:lvl1pPr>
            <a:lvl2pPr lvl="1" algn="ctr" rtl="0">
              <a:lnSpc>
                <a:spcPct val="100000"/>
              </a:lnSpc>
              <a:spcBef>
                <a:spcPts val="1600"/>
              </a:spcBef>
              <a:spcAft>
                <a:spcPts val="0"/>
              </a:spcAft>
              <a:buSzPts val="1400"/>
              <a:buNone/>
            </a:lvl2pPr>
            <a:lvl3pPr lvl="2" algn="ctr" rtl="0">
              <a:lnSpc>
                <a:spcPct val="100000"/>
              </a:lnSpc>
              <a:spcBef>
                <a:spcPts val="1600"/>
              </a:spcBef>
              <a:spcAft>
                <a:spcPts val="0"/>
              </a:spcAft>
              <a:buSzPts val="1400"/>
              <a:buNone/>
            </a:lvl3pPr>
            <a:lvl4pPr lvl="3" algn="ctr" rtl="0">
              <a:lnSpc>
                <a:spcPct val="100000"/>
              </a:lnSpc>
              <a:spcBef>
                <a:spcPts val="1600"/>
              </a:spcBef>
              <a:spcAft>
                <a:spcPts val="0"/>
              </a:spcAft>
              <a:buSzPts val="1400"/>
              <a:buNone/>
            </a:lvl4pPr>
            <a:lvl5pPr lvl="4" algn="ctr" rtl="0">
              <a:lnSpc>
                <a:spcPct val="100000"/>
              </a:lnSpc>
              <a:spcBef>
                <a:spcPts val="1600"/>
              </a:spcBef>
              <a:spcAft>
                <a:spcPts val="0"/>
              </a:spcAft>
              <a:buSzPts val="1400"/>
              <a:buNone/>
            </a:lvl5pPr>
            <a:lvl6pPr lvl="5" algn="ctr" rtl="0">
              <a:lnSpc>
                <a:spcPct val="100000"/>
              </a:lnSpc>
              <a:spcBef>
                <a:spcPts val="1600"/>
              </a:spcBef>
              <a:spcAft>
                <a:spcPts val="0"/>
              </a:spcAft>
              <a:buSzPts val="1400"/>
              <a:buNone/>
            </a:lvl6pPr>
            <a:lvl7pPr lvl="6" algn="ctr" rtl="0">
              <a:lnSpc>
                <a:spcPct val="100000"/>
              </a:lnSpc>
              <a:spcBef>
                <a:spcPts val="1600"/>
              </a:spcBef>
              <a:spcAft>
                <a:spcPts val="0"/>
              </a:spcAft>
              <a:buSzPts val="1400"/>
              <a:buNone/>
            </a:lvl7pPr>
            <a:lvl8pPr lvl="7" algn="ctr" rtl="0">
              <a:lnSpc>
                <a:spcPct val="100000"/>
              </a:lnSpc>
              <a:spcBef>
                <a:spcPts val="1600"/>
              </a:spcBef>
              <a:spcAft>
                <a:spcPts val="0"/>
              </a:spcAft>
              <a:buSzPts val="1400"/>
              <a:buNone/>
            </a:lvl8pPr>
            <a:lvl9pPr lvl="8" algn="ctr" rtl="0">
              <a:lnSpc>
                <a:spcPct val="100000"/>
              </a:lnSpc>
              <a:spcBef>
                <a:spcPts val="1600"/>
              </a:spcBef>
              <a:spcAft>
                <a:spcPts val="1600"/>
              </a:spcAft>
              <a:buSzPts val="1400"/>
              <a:buNone/>
            </a:lvl9pPr>
          </a:lstStyle>
          <a:p>
            <a:endParaRPr/>
          </a:p>
        </p:txBody>
      </p:sp>
      <p:pic>
        <p:nvPicPr>
          <p:cNvPr id="2097181" name="Google Shape;129;p9"/>
          <p:cNvPicPr preferRelativeResize="0">
            <a:picLocks/>
          </p:cNvPicPr>
          <p:nvPr/>
        </p:nvPicPr>
        <p:blipFill>
          <a:blip r:embed="rId2">
            <a:alphaModFix/>
          </a:blip>
          <a:stretch>
            <a:fillRect/>
          </a:stretch>
        </p:blipFill>
        <p:spPr>
          <a:xfrm rot="1470568">
            <a:off x="7125263" y="1968807"/>
            <a:ext cx="3235388" cy="3245750"/>
          </a:xfrm>
          <a:prstGeom prst="rect">
            <a:avLst/>
          </a:prstGeom>
          <a:noFill/>
          <a:ln>
            <a:noFill/>
          </a:ln>
        </p:spPr>
      </p:pic>
      <p:pic>
        <p:nvPicPr>
          <p:cNvPr id="2097182" name="Google Shape;130;p9"/>
          <p:cNvPicPr preferRelativeResize="0">
            <a:picLocks/>
          </p:cNvPicPr>
          <p:nvPr/>
        </p:nvPicPr>
        <p:blipFill>
          <a:blip r:embed="rId3">
            <a:alphaModFix/>
          </a:blip>
          <a:stretch>
            <a:fillRect/>
          </a:stretch>
        </p:blipFill>
        <p:spPr>
          <a:xfrm rot="6244403">
            <a:off x="6071599" y="2821391"/>
            <a:ext cx="3885402" cy="3142893"/>
          </a:xfrm>
          <a:prstGeom prst="rect">
            <a:avLst/>
          </a:prstGeom>
          <a:noFill/>
          <a:ln>
            <a:noFill/>
          </a:ln>
        </p:spPr>
      </p:pic>
      <p:pic>
        <p:nvPicPr>
          <p:cNvPr id="2097183" name="Google Shape;131;p9"/>
          <p:cNvPicPr preferRelativeResize="0">
            <a:picLocks/>
          </p:cNvPicPr>
          <p:nvPr/>
        </p:nvPicPr>
        <p:blipFill>
          <a:blip r:embed="rId2">
            <a:alphaModFix/>
          </a:blip>
          <a:stretch>
            <a:fillRect/>
          </a:stretch>
        </p:blipFill>
        <p:spPr>
          <a:xfrm rot="9811102">
            <a:off x="-934382" y="-787724"/>
            <a:ext cx="3235387" cy="3245749"/>
          </a:xfrm>
          <a:prstGeom prst="rect">
            <a:avLst/>
          </a:prstGeom>
          <a:noFill/>
          <a:ln>
            <a:noFill/>
          </a:ln>
        </p:spPr>
      </p:pic>
      <p:pic>
        <p:nvPicPr>
          <p:cNvPr id="2097184" name="Google Shape;132;p9"/>
          <p:cNvPicPr preferRelativeResize="0">
            <a:picLocks/>
          </p:cNvPicPr>
          <p:nvPr/>
        </p:nvPicPr>
        <p:blipFill>
          <a:blip r:embed="rId3">
            <a:alphaModFix/>
          </a:blip>
          <a:stretch>
            <a:fillRect/>
          </a:stretch>
        </p:blipFill>
        <p:spPr>
          <a:xfrm rot="-6393355">
            <a:off x="-1018173" y="-227524"/>
            <a:ext cx="4012569" cy="3245750"/>
          </a:xfrm>
          <a:prstGeom prst="rect">
            <a:avLst/>
          </a:prstGeom>
          <a:noFill/>
          <a:ln>
            <a:noFill/>
          </a:ln>
        </p:spPr>
      </p:pic>
      <p:sp>
        <p:nvSpPr>
          <p:cNvPr id="1048644" name="Google Shape;133;p9"/>
          <p:cNvSpPr/>
          <p:nvPr/>
        </p:nvSpPr>
        <p:spPr>
          <a:xfrm rot="-3421960">
            <a:off x="-3340592" y="-1146646"/>
            <a:ext cx="5233818" cy="3464715"/>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5" name="Google Shape;134;p9"/>
          <p:cNvSpPr/>
          <p:nvPr/>
        </p:nvSpPr>
        <p:spPr>
          <a:xfrm rot="-1808222">
            <a:off x="6732703" y="4349901"/>
            <a:ext cx="3785393" cy="292185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135;p9"/>
          <p:cNvGrpSpPr/>
          <p:nvPr/>
        </p:nvGrpSpPr>
        <p:grpSpPr>
          <a:xfrm rot="899960" flipH="1">
            <a:off x="4227431" y="4091315"/>
            <a:ext cx="689154" cy="1060243"/>
            <a:chOff x="7848875" y="190500"/>
            <a:chExt cx="689175" cy="1060275"/>
          </a:xfrm>
        </p:grpSpPr>
        <p:pic>
          <p:nvPicPr>
            <p:cNvPr id="2097185" name="Google Shape;136;p9"/>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186" name="Google Shape;137;p9"/>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grpSp>
        <p:nvGrpSpPr>
          <p:cNvPr id="65" name="Google Shape;138;p9"/>
          <p:cNvGrpSpPr/>
          <p:nvPr/>
        </p:nvGrpSpPr>
        <p:grpSpPr>
          <a:xfrm>
            <a:off x="148387" y="2519350"/>
            <a:ext cx="1555266" cy="3252513"/>
            <a:chOff x="148387" y="2519350"/>
            <a:chExt cx="1555266" cy="3252513"/>
          </a:xfrm>
        </p:grpSpPr>
        <p:pic>
          <p:nvPicPr>
            <p:cNvPr id="2097187" name="Google Shape;139;p9"/>
            <p:cNvPicPr preferRelativeResize="0">
              <a:picLocks/>
            </p:cNvPicPr>
            <p:nvPr/>
          </p:nvPicPr>
          <p:blipFill>
            <a:blip r:embed="rId6">
              <a:alphaModFix amt="29000"/>
            </a:blip>
            <a:stretch>
              <a:fillRect/>
            </a:stretch>
          </p:blipFill>
          <p:spPr>
            <a:xfrm>
              <a:off x="182203" y="2526114"/>
              <a:ext cx="1521449" cy="3245750"/>
            </a:xfrm>
            <a:prstGeom prst="rect">
              <a:avLst/>
            </a:prstGeom>
            <a:noFill/>
            <a:ln>
              <a:noFill/>
            </a:ln>
          </p:spPr>
        </p:pic>
        <p:pic>
          <p:nvPicPr>
            <p:cNvPr id="2097188" name="Google Shape;140;p9"/>
            <p:cNvPicPr preferRelativeResize="0">
              <a:picLocks/>
            </p:cNvPicPr>
            <p:nvPr/>
          </p:nvPicPr>
          <p:blipFill>
            <a:blip r:embed="rId7">
              <a:alphaModFix/>
            </a:blip>
            <a:stretch>
              <a:fillRect/>
            </a:stretch>
          </p:blipFill>
          <p:spPr>
            <a:xfrm>
              <a:off x="148387" y="2519350"/>
              <a:ext cx="1521449" cy="3245750"/>
            </a:xfrm>
            <a:prstGeom prst="rect">
              <a:avLst/>
            </a:prstGeom>
            <a:noFill/>
            <a:ln>
              <a:noFill/>
            </a:ln>
          </p:spPr>
        </p:pic>
      </p:grpSp>
      <p:grpSp>
        <p:nvGrpSpPr>
          <p:cNvPr id="66" name="Google Shape;141;p9"/>
          <p:cNvGrpSpPr/>
          <p:nvPr/>
        </p:nvGrpSpPr>
        <p:grpSpPr>
          <a:xfrm rot="10800000">
            <a:off x="7273774" y="-928700"/>
            <a:ext cx="1555266" cy="3252513"/>
            <a:chOff x="148387" y="2519350"/>
            <a:chExt cx="1555266" cy="3252513"/>
          </a:xfrm>
        </p:grpSpPr>
        <p:pic>
          <p:nvPicPr>
            <p:cNvPr id="2097189" name="Google Shape;142;p9"/>
            <p:cNvPicPr preferRelativeResize="0">
              <a:picLocks/>
            </p:cNvPicPr>
            <p:nvPr/>
          </p:nvPicPr>
          <p:blipFill>
            <a:blip r:embed="rId6">
              <a:alphaModFix amt="29000"/>
            </a:blip>
            <a:stretch>
              <a:fillRect/>
            </a:stretch>
          </p:blipFill>
          <p:spPr>
            <a:xfrm>
              <a:off x="182203" y="2526114"/>
              <a:ext cx="1521449" cy="3245750"/>
            </a:xfrm>
            <a:prstGeom prst="rect">
              <a:avLst/>
            </a:prstGeom>
            <a:noFill/>
            <a:ln>
              <a:noFill/>
            </a:ln>
          </p:spPr>
        </p:pic>
        <p:pic>
          <p:nvPicPr>
            <p:cNvPr id="2097190" name="Google Shape;143;p9"/>
            <p:cNvPicPr preferRelativeResize="0">
              <a:picLocks/>
            </p:cNvPicPr>
            <p:nvPr/>
          </p:nvPicPr>
          <p:blipFill>
            <a:blip r:embed="rId7">
              <a:alphaModFix/>
            </a:blip>
            <a:stretch>
              <a:fillRect/>
            </a:stretch>
          </p:blipFill>
          <p:spPr>
            <a:xfrm>
              <a:off x="148387" y="2519350"/>
              <a:ext cx="1521449" cy="3245750"/>
            </a:xfrm>
            <a:prstGeom prst="rect">
              <a:avLst/>
            </a:prstGeom>
            <a:noFill/>
            <a:ln>
              <a:noFill/>
            </a:ln>
          </p:spPr>
        </p:pic>
      </p:grpSp>
      <p:grpSp>
        <p:nvGrpSpPr>
          <p:cNvPr id="67" name="Google Shape;144;p9"/>
          <p:cNvGrpSpPr/>
          <p:nvPr/>
        </p:nvGrpSpPr>
        <p:grpSpPr>
          <a:xfrm rot="-5400000">
            <a:off x="3976195" y="-208641"/>
            <a:ext cx="1191613" cy="1630387"/>
            <a:chOff x="7848870" y="190509"/>
            <a:chExt cx="1191613" cy="1630387"/>
          </a:xfrm>
        </p:grpSpPr>
        <p:pic>
          <p:nvPicPr>
            <p:cNvPr id="2097191" name="Google Shape;145;p9"/>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192" name="Google Shape;146;p9"/>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7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0"/>
        <p:cNvGrpSpPr/>
        <p:nvPr/>
      </p:nvGrpSpPr>
      <p:grpSpPr>
        <a:xfrm>
          <a:off x="0" y="0"/>
          <a:ext cx="0" cy="0"/>
          <a:chOff x="0" y="0"/>
          <a:chExt cx="0" cy="0"/>
        </a:xfrm>
      </p:grpSpPr>
      <p:pic>
        <p:nvPicPr>
          <p:cNvPr id="2097272" name="Google Shape;181;p13"/>
          <p:cNvPicPr preferRelativeResize="0">
            <a:picLocks/>
          </p:cNvPicPr>
          <p:nvPr/>
        </p:nvPicPr>
        <p:blipFill>
          <a:blip r:embed="rId2">
            <a:alphaModFix/>
          </a:blip>
          <a:stretch>
            <a:fillRect/>
          </a:stretch>
        </p:blipFill>
        <p:spPr>
          <a:xfrm rot="-6386155">
            <a:off x="7863993" y="-497325"/>
            <a:ext cx="3235385" cy="3245751"/>
          </a:xfrm>
          <a:prstGeom prst="rect">
            <a:avLst/>
          </a:prstGeom>
          <a:noFill/>
          <a:ln>
            <a:noFill/>
          </a:ln>
        </p:spPr>
      </p:pic>
      <p:pic>
        <p:nvPicPr>
          <p:cNvPr id="2097273" name="Google Shape;182;p13"/>
          <p:cNvPicPr preferRelativeResize="0">
            <a:picLocks/>
          </p:cNvPicPr>
          <p:nvPr/>
        </p:nvPicPr>
        <p:blipFill>
          <a:blip r:embed="rId3">
            <a:alphaModFix/>
          </a:blip>
          <a:stretch>
            <a:fillRect/>
          </a:stretch>
        </p:blipFill>
        <p:spPr>
          <a:xfrm rot="5789714" flipH="1">
            <a:off x="6485902" y="-591047"/>
            <a:ext cx="4012568" cy="3245747"/>
          </a:xfrm>
          <a:prstGeom prst="rect">
            <a:avLst/>
          </a:prstGeom>
          <a:noFill/>
          <a:ln>
            <a:noFill/>
          </a:ln>
        </p:spPr>
      </p:pic>
      <p:sp>
        <p:nvSpPr>
          <p:cNvPr id="1048910" name="Google Shape;183;p13"/>
          <p:cNvSpPr/>
          <p:nvPr/>
        </p:nvSpPr>
        <p:spPr>
          <a:xfrm rot="-7395688">
            <a:off x="8477928" y="-1332425"/>
            <a:ext cx="2924114" cy="2921907"/>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7274" name="Google Shape;184;p13"/>
          <p:cNvPicPr preferRelativeResize="0">
            <a:picLocks/>
          </p:cNvPicPr>
          <p:nvPr/>
        </p:nvPicPr>
        <p:blipFill>
          <a:blip r:embed="rId3">
            <a:alphaModFix/>
          </a:blip>
          <a:stretch>
            <a:fillRect/>
          </a:stretch>
        </p:blipFill>
        <p:spPr>
          <a:xfrm rot="-10386697">
            <a:off x="-1943849" y="1971902"/>
            <a:ext cx="4012569" cy="3245749"/>
          </a:xfrm>
          <a:prstGeom prst="rect">
            <a:avLst/>
          </a:prstGeom>
          <a:noFill/>
          <a:ln>
            <a:noFill/>
          </a:ln>
        </p:spPr>
      </p:pic>
      <p:sp>
        <p:nvSpPr>
          <p:cNvPr id="1048911" name="Google Shape;185;p13"/>
          <p:cNvSpPr/>
          <p:nvPr/>
        </p:nvSpPr>
        <p:spPr>
          <a:xfrm rot="-7513249">
            <a:off x="-4250434" y="2473857"/>
            <a:ext cx="5233767" cy="3464677"/>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86;p13"/>
          <p:cNvGrpSpPr/>
          <p:nvPr/>
        </p:nvGrpSpPr>
        <p:grpSpPr>
          <a:xfrm>
            <a:off x="8069620" y="3469709"/>
            <a:ext cx="1191613" cy="1630387"/>
            <a:chOff x="7848870" y="190509"/>
            <a:chExt cx="1191613" cy="1630387"/>
          </a:xfrm>
        </p:grpSpPr>
        <p:pic>
          <p:nvPicPr>
            <p:cNvPr id="2097275" name="Google Shape;187;p13"/>
            <p:cNvPicPr preferRelativeResize="0">
              <a:picLocks/>
            </p:cNvPicPr>
            <p:nvPr/>
          </p:nvPicPr>
          <p:blipFill>
            <a:blip r:embed="rId4">
              <a:alphaModFix amt="29000"/>
            </a:blip>
            <a:stretch>
              <a:fillRect/>
            </a:stretch>
          </p:blipFill>
          <p:spPr>
            <a:xfrm>
              <a:off x="7880425" y="222064"/>
              <a:ext cx="1160058" cy="1598832"/>
            </a:xfrm>
            <a:prstGeom prst="rect">
              <a:avLst/>
            </a:prstGeom>
            <a:noFill/>
            <a:ln>
              <a:noFill/>
            </a:ln>
          </p:spPr>
        </p:pic>
        <p:pic>
          <p:nvPicPr>
            <p:cNvPr id="2097276" name="Google Shape;188;p13"/>
            <p:cNvPicPr preferRelativeResize="0">
              <a:picLocks/>
            </p:cNvPicPr>
            <p:nvPr/>
          </p:nvPicPr>
          <p:blipFill>
            <a:blip r:embed="rId5">
              <a:alphaModFix/>
            </a:blip>
            <a:stretch>
              <a:fillRect/>
            </a:stretch>
          </p:blipFill>
          <p:spPr>
            <a:xfrm>
              <a:off x="7848870" y="190509"/>
              <a:ext cx="1160058" cy="1598832"/>
            </a:xfrm>
            <a:prstGeom prst="rect">
              <a:avLst/>
            </a:prstGeom>
            <a:noFill/>
            <a:ln>
              <a:noFill/>
            </a:ln>
          </p:spPr>
        </p:pic>
      </p:grpSp>
      <p:pic>
        <p:nvPicPr>
          <p:cNvPr id="2097277" name="Google Shape;189;p13"/>
          <p:cNvPicPr preferRelativeResize="0">
            <a:picLocks/>
          </p:cNvPicPr>
          <p:nvPr/>
        </p:nvPicPr>
        <p:blipFill>
          <a:blip r:embed="rId2">
            <a:alphaModFix/>
          </a:blip>
          <a:stretch>
            <a:fillRect/>
          </a:stretch>
        </p:blipFill>
        <p:spPr>
          <a:xfrm rot="10351711">
            <a:off x="-2032608" y="-1137524"/>
            <a:ext cx="3235387" cy="3245750"/>
          </a:xfrm>
          <a:prstGeom prst="rect">
            <a:avLst/>
          </a:prstGeom>
          <a:noFill/>
          <a:ln>
            <a:noFill/>
          </a:ln>
        </p:spPr>
      </p:pic>
      <p:grpSp>
        <p:nvGrpSpPr>
          <p:cNvPr id="146" name="Google Shape;190;p13"/>
          <p:cNvGrpSpPr/>
          <p:nvPr/>
        </p:nvGrpSpPr>
        <p:grpSpPr>
          <a:xfrm rot="986709" flipH="1">
            <a:off x="8084299" y="201233"/>
            <a:ext cx="689181" cy="1060285"/>
            <a:chOff x="7848875" y="190500"/>
            <a:chExt cx="689175" cy="1060275"/>
          </a:xfrm>
        </p:grpSpPr>
        <p:pic>
          <p:nvPicPr>
            <p:cNvPr id="2097278" name="Google Shape;191;p13"/>
            <p:cNvPicPr preferRelativeResize="0">
              <a:picLocks/>
            </p:cNvPicPr>
            <p:nvPr/>
          </p:nvPicPr>
          <p:blipFill rotWithShape="1">
            <a:blip r:embed="rId4">
              <a:alphaModFix amt="29000"/>
            </a:blip>
            <a:srcRect r="43310" b="35658"/>
            <a:stretch>
              <a:fillRect/>
            </a:stretch>
          </p:blipFill>
          <p:spPr>
            <a:xfrm>
              <a:off x="7880425" y="222075"/>
              <a:ext cx="657625" cy="1028700"/>
            </a:xfrm>
            <a:prstGeom prst="rect">
              <a:avLst/>
            </a:prstGeom>
            <a:noFill/>
            <a:ln>
              <a:noFill/>
            </a:ln>
          </p:spPr>
        </p:pic>
        <p:pic>
          <p:nvPicPr>
            <p:cNvPr id="2097279" name="Google Shape;192;p13"/>
            <p:cNvPicPr preferRelativeResize="0">
              <a:picLocks/>
            </p:cNvPicPr>
            <p:nvPr/>
          </p:nvPicPr>
          <p:blipFill rotWithShape="1">
            <a:blip r:embed="rId5">
              <a:alphaModFix/>
            </a:blip>
            <a:srcRect r="43310" b="35658"/>
            <a:stretch>
              <a:fillRect/>
            </a:stretch>
          </p:blipFill>
          <p:spPr>
            <a:xfrm>
              <a:off x="7848875" y="190500"/>
              <a:ext cx="657625" cy="1028700"/>
            </a:xfrm>
            <a:prstGeom prst="rect">
              <a:avLst/>
            </a:prstGeom>
            <a:noFill/>
            <a:ln>
              <a:noFill/>
            </a:ln>
          </p:spPr>
        </p:pic>
      </p:grpSp>
      <p:sp>
        <p:nvSpPr>
          <p:cNvPr id="1048912" name="Google Shape;193;p13"/>
          <p:cNvSpPr txBox="1">
            <a:spLocks noGrp="1"/>
          </p:cNvSpPr>
          <p:nvPr>
            <p:ph type="title"/>
          </p:nvPr>
        </p:nvSpPr>
        <p:spPr>
          <a:xfrm>
            <a:off x="978750" y="18195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8913" name="Google Shape;194;p13"/>
          <p:cNvSpPr txBox="1">
            <a:spLocks noGrp="1"/>
          </p:cNvSpPr>
          <p:nvPr>
            <p:ph type="title" idx="2" hasCustomPrompt="1"/>
          </p:nvPr>
        </p:nvSpPr>
        <p:spPr>
          <a:xfrm>
            <a:off x="1765638" y="12417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914" name="Google Shape;195;p13"/>
          <p:cNvSpPr txBox="1">
            <a:spLocks noGrp="1"/>
          </p:cNvSpPr>
          <p:nvPr>
            <p:ph type="subTitle" idx="1"/>
          </p:nvPr>
        </p:nvSpPr>
        <p:spPr>
          <a:xfrm>
            <a:off x="978750" y="22761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15" name="Google Shape;196;p13"/>
          <p:cNvSpPr txBox="1">
            <a:spLocks noGrp="1"/>
          </p:cNvSpPr>
          <p:nvPr>
            <p:ph type="title" idx="3"/>
          </p:nvPr>
        </p:nvSpPr>
        <p:spPr>
          <a:xfrm>
            <a:off x="3433725" y="18195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8916" name="Google Shape;197;p13"/>
          <p:cNvSpPr txBox="1">
            <a:spLocks noGrp="1"/>
          </p:cNvSpPr>
          <p:nvPr>
            <p:ph type="title" idx="4" hasCustomPrompt="1"/>
          </p:nvPr>
        </p:nvSpPr>
        <p:spPr>
          <a:xfrm>
            <a:off x="4223100" y="12417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917" name="Google Shape;198;p13"/>
          <p:cNvSpPr txBox="1">
            <a:spLocks noGrp="1"/>
          </p:cNvSpPr>
          <p:nvPr>
            <p:ph type="subTitle" idx="5"/>
          </p:nvPr>
        </p:nvSpPr>
        <p:spPr>
          <a:xfrm>
            <a:off x="3433725" y="22761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18" name="Google Shape;199;p13"/>
          <p:cNvSpPr txBox="1">
            <a:spLocks noGrp="1"/>
          </p:cNvSpPr>
          <p:nvPr>
            <p:ph type="title" idx="6"/>
          </p:nvPr>
        </p:nvSpPr>
        <p:spPr>
          <a:xfrm>
            <a:off x="5888925" y="18195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8919" name="Google Shape;200;p13"/>
          <p:cNvSpPr txBox="1">
            <a:spLocks noGrp="1"/>
          </p:cNvSpPr>
          <p:nvPr>
            <p:ph type="title" idx="7" hasCustomPrompt="1"/>
          </p:nvPr>
        </p:nvSpPr>
        <p:spPr>
          <a:xfrm>
            <a:off x="6676050" y="12417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920" name="Google Shape;201;p13"/>
          <p:cNvSpPr txBox="1">
            <a:spLocks noGrp="1"/>
          </p:cNvSpPr>
          <p:nvPr>
            <p:ph type="subTitle" idx="8"/>
          </p:nvPr>
        </p:nvSpPr>
        <p:spPr>
          <a:xfrm>
            <a:off x="5888925" y="22761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21" name="Google Shape;202;p13"/>
          <p:cNvSpPr txBox="1">
            <a:spLocks noGrp="1"/>
          </p:cNvSpPr>
          <p:nvPr>
            <p:ph type="title" idx="9"/>
          </p:nvPr>
        </p:nvSpPr>
        <p:spPr>
          <a:xfrm>
            <a:off x="978750" y="36089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8922" name="Google Shape;203;p13"/>
          <p:cNvSpPr txBox="1">
            <a:spLocks noGrp="1"/>
          </p:cNvSpPr>
          <p:nvPr>
            <p:ph type="title" idx="13" hasCustomPrompt="1"/>
          </p:nvPr>
        </p:nvSpPr>
        <p:spPr>
          <a:xfrm>
            <a:off x="1765638" y="30311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923" name="Google Shape;204;p13"/>
          <p:cNvSpPr txBox="1">
            <a:spLocks noGrp="1"/>
          </p:cNvSpPr>
          <p:nvPr>
            <p:ph type="subTitle" idx="14"/>
          </p:nvPr>
        </p:nvSpPr>
        <p:spPr>
          <a:xfrm>
            <a:off x="978750" y="40655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24" name="Google Shape;205;p13"/>
          <p:cNvSpPr txBox="1">
            <a:spLocks noGrp="1"/>
          </p:cNvSpPr>
          <p:nvPr>
            <p:ph type="title" idx="15"/>
          </p:nvPr>
        </p:nvSpPr>
        <p:spPr>
          <a:xfrm>
            <a:off x="3433725" y="36089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8925" name="Google Shape;206;p13"/>
          <p:cNvSpPr txBox="1">
            <a:spLocks noGrp="1"/>
          </p:cNvSpPr>
          <p:nvPr>
            <p:ph type="title" idx="16" hasCustomPrompt="1"/>
          </p:nvPr>
        </p:nvSpPr>
        <p:spPr>
          <a:xfrm>
            <a:off x="4223100" y="30311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926" name="Google Shape;207;p13"/>
          <p:cNvSpPr txBox="1">
            <a:spLocks noGrp="1"/>
          </p:cNvSpPr>
          <p:nvPr>
            <p:ph type="subTitle" idx="17"/>
          </p:nvPr>
        </p:nvSpPr>
        <p:spPr>
          <a:xfrm>
            <a:off x="3433725" y="40655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27" name="Google Shape;208;p13"/>
          <p:cNvSpPr txBox="1">
            <a:spLocks noGrp="1"/>
          </p:cNvSpPr>
          <p:nvPr>
            <p:ph type="title" idx="18"/>
          </p:nvPr>
        </p:nvSpPr>
        <p:spPr>
          <a:xfrm>
            <a:off x="5888925" y="36089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8928" name="Google Shape;209;p13"/>
          <p:cNvSpPr txBox="1">
            <a:spLocks noGrp="1"/>
          </p:cNvSpPr>
          <p:nvPr>
            <p:ph type="title" idx="19" hasCustomPrompt="1"/>
          </p:nvPr>
        </p:nvSpPr>
        <p:spPr>
          <a:xfrm>
            <a:off x="6676050" y="30311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929" name="Google Shape;210;p13"/>
          <p:cNvSpPr txBox="1">
            <a:spLocks noGrp="1"/>
          </p:cNvSpPr>
          <p:nvPr>
            <p:ph type="subTitle" idx="20"/>
          </p:nvPr>
        </p:nvSpPr>
        <p:spPr>
          <a:xfrm>
            <a:off x="5888925" y="40655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30" name="Google Shape;211;p13"/>
          <p:cNvSpPr txBox="1">
            <a:spLocks noGrp="1"/>
          </p:cNvSpPr>
          <p:nvPr>
            <p:ph type="title" idx="21"/>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200"/>
              <a:buFont typeface="Courier Prime"/>
              <a:buNone/>
              <a:defRPr sz="3200" i="1">
                <a:solidFill>
                  <a:schemeClr val="lt1"/>
                </a:solidFill>
                <a:latin typeface="Courier Prime"/>
                <a:ea typeface="Courier Prime"/>
                <a:cs typeface="Courier Prime"/>
                <a:sym typeface="Courier Prime"/>
              </a:defRPr>
            </a:lvl1pPr>
            <a:lvl2pPr lvl="1"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104857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damina"/>
              <a:buChar char="●"/>
              <a:defRPr>
                <a:solidFill>
                  <a:schemeClr val="dk1"/>
                </a:solidFill>
                <a:latin typeface="Adamina"/>
                <a:ea typeface="Adamina"/>
                <a:cs typeface="Adamina"/>
                <a:sym typeface="Adamina"/>
              </a:defRPr>
            </a:lvl1pPr>
            <a:lvl2pPr marL="914400" lvl="1"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2pPr>
            <a:lvl3pPr marL="1371600" lvl="2"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3pPr>
            <a:lvl4pPr marL="1828800" lvl="3"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4pPr>
            <a:lvl5pPr marL="2286000" lvl="4"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5pPr>
            <a:lvl6pPr marL="2743200" lvl="5"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6pPr>
            <a:lvl7pPr marL="3200400" lvl="6"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7pPr>
            <a:lvl8pPr marL="3657600" lvl="7"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8pPr>
            <a:lvl9pPr marL="4114800" lvl="8" indent="-317500">
              <a:lnSpc>
                <a:spcPct val="100000"/>
              </a:lnSpc>
              <a:spcBef>
                <a:spcPts val="1600"/>
              </a:spcBef>
              <a:spcAft>
                <a:spcPts val="1600"/>
              </a:spcAft>
              <a:buClr>
                <a:schemeClr val="dk1"/>
              </a:buClr>
              <a:buSzPts val="1400"/>
              <a:buFont typeface="Adamina"/>
              <a:buChar char="■"/>
              <a:defRPr>
                <a:solidFill>
                  <a:schemeClr val="dk1"/>
                </a:solidFill>
                <a:latin typeface="Adamina"/>
                <a:ea typeface="Adamina"/>
                <a:cs typeface="Adamina"/>
                <a:sym typeface="Adami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3C4"/>
        </a:solidFill>
        <a:effectLst/>
      </p:bgPr>
    </p:bg>
    <p:spTree>
      <p:nvGrpSpPr>
        <p:cNvPr id="1" name="Shape 586"/>
        <p:cNvGrpSpPr/>
        <p:nvPr/>
      </p:nvGrpSpPr>
      <p:grpSpPr>
        <a:xfrm>
          <a:off x="0" y="0"/>
          <a:ext cx="0" cy="0"/>
          <a:chOff x="0" y="0"/>
          <a:chExt cx="0" cy="0"/>
        </a:xfrm>
      </p:grpSpPr>
      <p:sp>
        <p:nvSpPr>
          <p:cNvPr id="1048582" name="Google Shape;587;p38"/>
          <p:cNvSpPr/>
          <p:nvPr/>
        </p:nvSpPr>
        <p:spPr>
          <a:xfrm rot="-5400000">
            <a:off x="3213970" y="-647812"/>
            <a:ext cx="2936805" cy="6826761"/>
          </a:xfrm>
          <a:custGeom>
            <a:avLst/>
            <a:gdLst/>
            <a:ahLst/>
            <a:cxnLst/>
            <a:rect l="l" t="t" r="r" b="b"/>
            <a:pathLst>
              <a:path w="47124" h="62431" extrusionOk="0">
                <a:moveTo>
                  <a:pt x="2142" y="0"/>
                </a:moveTo>
                <a:cubicBezTo>
                  <a:pt x="2073" y="0"/>
                  <a:pt x="2015" y="13"/>
                  <a:pt x="1974" y="43"/>
                </a:cubicBezTo>
                <a:cubicBezTo>
                  <a:pt x="1759" y="205"/>
                  <a:pt x="1" y="1062"/>
                  <a:pt x="1" y="1062"/>
                </a:cubicBezTo>
                <a:lnTo>
                  <a:pt x="5" y="1730"/>
                </a:lnTo>
                <a:lnTo>
                  <a:pt x="12" y="53535"/>
                </a:lnTo>
                <a:lnTo>
                  <a:pt x="12" y="54327"/>
                </a:lnTo>
                <a:cubicBezTo>
                  <a:pt x="12" y="54327"/>
                  <a:pt x="2548" y="54873"/>
                  <a:pt x="2977" y="55043"/>
                </a:cubicBezTo>
                <a:cubicBezTo>
                  <a:pt x="3100" y="55090"/>
                  <a:pt x="3250" y="55106"/>
                  <a:pt x="3406" y="55106"/>
                </a:cubicBezTo>
                <a:cubicBezTo>
                  <a:pt x="3570" y="55106"/>
                  <a:pt x="3740" y="55088"/>
                  <a:pt x="3890" y="55071"/>
                </a:cubicBezTo>
                <a:cubicBezTo>
                  <a:pt x="4036" y="55053"/>
                  <a:pt x="4164" y="55035"/>
                  <a:pt x="4248" y="55035"/>
                </a:cubicBezTo>
                <a:cubicBezTo>
                  <a:pt x="4278" y="55035"/>
                  <a:pt x="4302" y="55037"/>
                  <a:pt x="4319" y="55043"/>
                </a:cubicBezTo>
                <a:cubicBezTo>
                  <a:pt x="4481" y="55087"/>
                  <a:pt x="4719" y="55233"/>
                  <a:pt x="5015" y="55375"/>
                </a:cubicBezTo>
                <a:cubicBezTo>
                  <a:pt x="5314" y="55516"/>
                  <a:pt x="5904" y="55706"/>
                  <a:pt x="6304" y="55706"/>
                </a:cubicBezTo>
                <a:cubicBezTo>
                  <a:pt x="6708" y="55706"/>
                  <a:pt x="7299" y="55755"/>
                  <a:pt x="7538" y="55828"/>
                </a:cubicBezTo>
                <a:cubicBezTo>
                  <a:pt x="7780" y="55900"/>
                  <a:pt x="8908" y="56090"/>
                  <a:pt x="9231" y="56183"/>
                </a:cubicBezTo>
                <a:cubicBezTo>
                  <a:pt x="9551" y="56280"/>
                  <a:pt x="9822" y="56709"/>
                  <a:pt x="10007" y="56923"/>
                </a:cubicBezTo>
                <a:cubicBezTo>
                  <a:pt x="10197" y="57138"/>
                  <a:pt x="10517" y="57566"/>
                  <a:pt x="10893" y="57804"/>
                </a:cubicBezTo>
                <a:cubicBezTo>
                  <a:pt x="11269" y="58043"/>
                  <a:pt x="11483" y="58472"/>
                  <a:pt x="11754" y="58520"/>
                </a:cubicBezTo>
                <a:cubicBezTo>
                  <a:pt x="12021" y="58569"/>
                  <a:pt x="13444" y="58734"/>
                  <a:pt x="13525" y="58779"/>
                </a:cubicBezTo>
                <a:cubicBezTo>
                  <a:pt x="13531" y="58782"/>
                  <a:pt x="13543" y="58784"/>
                  <a:pt x="13560" y="58784"/>
                </a:cubicBezTo>
                <a:cubicBezTo>
                  <a:pt x="13759" y="58784"/>
                  <a:pt x="14625" y="58540"/>
                  <a:pt x="14625" y="58540"/>
                </a:cubicBezTo>
                <a:cubicBezTo>
                  <a:pt x="14625" y="58540"/>
                  <a:pt x="15672" y="57804"/>
                  <a:pt x="15805" y="57756"/>
                </a:cubicBezTo>
                <a:cubicBezTo>
                  <a:pt x="15925" y="57712"/>
                  <a:pt x="16414" y="57361"/>
                  <a:pt x="16726" y="57361"/>
                </a:cubicBezTo>
                <a:cubicBezTo>
                  <a:pt x="16761" y="57361"/>
                  <a:pt x="16794" y="57366"/>
                  <a:pt x="16824" y="57375"/>
                </a:cubicBezTo>
                <a:cubicBezTo>
                  <a:pt x="17120" y="57469"/>
                  <a:pt x="17953" y="57756"/>
                  <a:pt x="18085" y="57804"/>
                </a:cubicBezTo>
                <a:cubicBezTo>
                  <a:pt x="18091" y="57806"/>
                  <a:pt x="18097" y="57807"/>
                  <a:pt x="18104" y="57807"/>
                </a:cubicBezTo>
                <a:cubicBezTo>
                  <a:pt x="18256" y="57807"/>
                  <a:pt x="18658" y="57348"/>
                  <a:pt x="18867" y="57278"/>
                </a:cubicBezTo>
                <a:cubicBezTo>
                  <a:pt x="18886" y="57272"/>
                  <a:pt x="18918" y="57269"/>
                  <a:pt x="18960" y="57269"/>
                </a:cubicBezTo>
                <a:cubicBezTo>
                  <a:pt x="19383" y="57269"/>
                  <a:pt x="20835" y="57574"/>
                  <a:pt x="20957" y="57659"/>
                </a:cubicBezTo>
                <a:cubicBezTo>
                  <a:pt x="21094" y="57756"/>
                  <a:pt x="22461" y="58278"/>
                  <a:pt x="22784" y="58351"/>
                </a:cubicBezTo>
                <a:cubicBezTo>
                  <a:pt x="23103" y="58423"/>
                  <a:pt x="23722" y="58467"/>
                  <a:pt x="23908" y="58682"/>
                </a:cubicBezTo>
                <a:cubicBezTo>
                  <a:pt x="24098" y="58896"/>
                  <a:pt x="24393" y="59826"/>
                  <a:pt x="24660" y="60064"/>
                </a:cubicBezTo>
                <a:cubicBezTo>
                  <a:pt x="24931" y="60303"/>
                  <a:pt x="25602" y="61330"/>
                  <a:pt x="25950" y="61471"/>
                </a:cubicBezTo>
                <a:cubicBezTo>
                  <a:pt x="26298" y="61613"/>
                  <a:pt x="27212" y="61759"/>
                  <a:pt x="27425" y="61803"/>
                </a:cubicBezTo>
                <a:cubicBezTo>
                  <a:pt x="27440" y="61806"/>
                  <a:pt x="27456" y="61808"/>
                  <a:pt x="27474" y="61808"/>
                </a:cubicBezTo>
                <a:cubicBezTo>
                  <a:pt x="27596" y="61808"/>
                  <a:pt x="27791" y="61741"/>
                  <a:pt x="27996" y="61674"/>
                </a:cubicBezTo>
                <a:cubicBezTo>
                  <a:pt x="28203" y="61609"/>
                  <a:pt x="28414" y="61540"/>
                  <a:pt x="28560" y="61540"/>
                </a:cubicBezTo>
                <a:cubicBezTo>
                  <a:pt x="28567" y="61540"/>
                  <a:pt x="28575" y="61540"/>
                  <a:pt x="28582" y="61540"/>
                </a:cubicBezTo>
                <a:cubicBezTo>
                  <a:pt x="28877" y="61564"/>
                  <a:pt x="29091" y="61949"/>
                  <a:pt x="29278" y="61973"/>
                </a:cubicBezTo>
                <a:cubicBezTo>
                  <a:pt x="29468" y="61993"/>
                  <a:pt x="30110" y="62353"/>
                  <a:pt x="30296" y="62421"/>
                </a:cubicBezTo>
                <a:cubicBezTo>
                  <a:pt x="30313" y="62428"/>
                  <a:pt x="30341" y="62431"/>
                  <a:pt x="30377" y="62431"/>
                </a:cubicBezTo>
                <a:cubicBezTo>
                  <a:pt x="30765" y="62431"/>
                  <a:pt x="32179" y="62108"/>
                  <a:pt x="32500" y="62042"/>
                </a:cubicBezTo>
                <a:cubicBezTo>
                  <a:pt x="32848" y="61969"/>
                  <a:pt x="33600" y="61710"/>
                  <a:pt x="33866" y="61589"/>
                </a:cubicBezTo>
                <a:cubicBezTo>
                  <a:pt x="34137" y="61471"/>
                  <a:pt x="34404" y="61301"/>
                  <a:pt x="34566" y="61217"/>
                </a:cubicBezTo>
                <a:cubicBezTo>
                  <a:pt x="34727" y="61136"/>
                  <a:pt x="36042" y="60542"/>
                  <a:pt x="36227" y="60348"/>
                </a:cubicBezTo>
                <a:cubicBezTo>
                  <a:pt x="36406" y="60169"/>
                  <a:pt x="37477" y="59866"/>
                  <a:pt x="37676" y="59866"/>
                </a:cubicBezTo>
                <a:cubicBezTo>
                  <a:pt x="37689" y="59866"/>
                  <a:pt x="37698" y="59867"/>
                  <a:pt x="37703" y="59870"/>
                </a:cubicBezTo>
                <a:cubicBezTo>
                  <a:pt x="37784" y="59919"/>
                  <a:pt x="38188" y="60206"/>
                  <a:pt x="38375" y="60230"/>
                </a:cubicBezTo>
                <a:cubicBezTo>
                  <a:pt x="38557" y="60253"/>
                  <a:pt x="39373" y="60495"/>
                  <a:pt x="39562" y="60495"/>
                </a:cubicBezTo>
                <a:cubicBezTo>
                  <a:pt x="39571" y="60495"/>
                  <a:pt x="39578" y="60494"/>
                  <a:pt x="39584" y="60493"/>
                </a:cubicBezTo>
                <a:cubicBezTo>
                  <a:pt x="39717" y="60469"/>
                  <a:pt x="40497" y="59729"/>
                  <a:pt x="40497" y="59729"/>
                </a:cubicBezTo>
                <a:cubicBezTo>
                  <a:pt x="40497" y="59729"/>
                  <a:pt x="41463" y="60299"/>
                  <a:pt x="41678" y="60299"/>
                </a:cubicBezTo>
                <a:cubicBezTo>
                  <a:pt x="41775" y="60299"/>
                  <a:pt x="41952" y="60388"/>
                  <a:pt x="42147" y="60473"/>
                </a:cubicBezTo>
                <a:cubicBezTo>
                  <a:pt x="42341" y="60559"/>
                  <a:pt x="42546" y="60642"/>
                  <a:pt x="42702" y="60642"/>
                </a:cubicBezTo>
                <a:cubicBezTo>
                  <a:pt x="42729" y="60642"/>
                  <a:pt x="42754" y="60640"/>
                  <a:pt x="42777" y="60635"/>
                </a:cubicBezTo>
                <a:cubicBezTo>
                  <a:pt x="43072" y="60562"/>
                  <a:pt x="43796" y="60251"/>
                  <a:pt x="44011" y="60251"/>
                </a:cubicBezTo>
                <a:cubicBezTo>
                  <a:pt x="44225" y="60251"/>
                  <a:pt x="44601" y="60348"/>
                  <a:pt x="44843" y="60514"/>
                </a:cubicBezTo>
                <a:cubicBezTo>
                  <a:pt x="45086" y="60683"/>
                  <a:pt x="46667" y="61014"/>
                  <a:pt x="46667" y="61014"/>
                </a:cubicBezTo>
                <a:lnTo>
                  <a:pt x="47124" y="60489"/>
                </a:lnTo>
                <a:lnTo>
                  <a:pt x="47124" y="59733"/>
                </a:lnTo>
                <a:lnTo>
                  <a:pt x="47116" y="9076"/>
                </a:lnTo>
                <a:lnTo>
                  <a:pt x="47116" y="8110"/>
                </a:lnTo>
                <a:cubicBezTo>
                  <a:pt x="47116" y="8110"/>
                  <a:pt x="45769" y="8301"/>
                  <a:pt x="45419" y="8301"/>
                </a:cubicBezTo>
                <a:cubicBezTo>
                  <a:pt x="45399" y="8301"/>
                  <a:pt x="45382" y="8301"/>
                  <a:pt x="45369" y="8299"/>
                </a:cubicBezTo>
                <a:cubicBezTo>
                  <a:pt x="45363" y="8299"/>
                  <a:pt x="45356" y="8298"/>
                  <a:pt x="45349" y="8298"/>
                </a:cubicBezTo>
                <a:cubicBezTo>
                  <a:pt x="45095" y="8298"/>
                  <a:pt x="44509" y="8729"/>
                  <a:pt x="44378" y="8777"/>
                </a:cubicBezTo>
                <a:cubicBezTo>
                  <a:pt x="44247" y="8823"/>
                  <a:pt x="43674" y="9329"/>
                  <a:pt x="43486" y="9329"/>
                </a:cubicBezTo>
                <a:cubicBezTo>
                  <a:pt x="43479" y="9329"/>
                  <a:pt x="43472" y="9329"/>
                  <a:pt x="43465" y="9327"/>
                </a:cubicBezTo>
                <a:cubicBezTo>
                  <a:pt x="43321" y="9284"/>
                  <a:pt x="42797" y="9052"/>
                  <a:pt x="42456" y="9052"/>
                </a:cubicBezTo>
                <a:cubicBezTo>
                  <a:pt x="42413" y="9052"/>
                  <a:pt x="42373" y="9056"/>
                  <a:pt x="42337" y="9064"/>
                </a:cubicBezTo>
                <a:cubicBezTo>
                  <a:pt x="42014" y="9137"/>
                  <a:pt x="41480" y="9779"/>
                  <a:pt x="41318" y="9779"/>
                </a:cubicBezTo>
                <a:cubicBezTo>
                  <a:pt x="41156" y="9779"/>
                  <a:pt x="39976" y="10803"/>
                  <a:pt x="39842" y="10876"/>
                </a:cubicBezTo>
                <a:cubicBezTo>
                  <a:pt x="39713" y="10946"/>
                  <a:pt x="39177" y="11305"/>
                  <a:pt x="39049" y="11305"/>
                </a:cubicBezTo>
                <a:cubicBezTo>
                  <a:pt x="39044" y="11305"/>
                  <a:pt x="39041" y="11304"/>
                  <a:pt x="39038" y="11304"/>
                </a:cubicBezTo>
                <a:cubicBezTo>
                  <a:pt x="38929" y="11279"/>
                  <a:pt x="38153" y="10734"/>
                  <a:pt x="38019" y="10685"/>
                </a:cubicBezTo>
                <a:cubicBezTo>
                  <a:pt x="37881" y="10637"/>
                  <a:pt x="37481" y="10208"/>
                  <a:pt x="37210" y="10208"/>
                </a:cubicBezTo>
                <a:cubicBezTo>
                  <a:pt x="37010" y="10208"/>
                  <a:pt x="36491" y="10249"/>
                  <a:pt x="36154" y="10249"/>
                </a:cubicBezTo>
                <a:cubicBezTo>
                  <a:pt x="36042" y="10249"/>
                  <a:pt x="35950" y="10244"/>
                  <a:pt x="35896" y="10232"/>
                </a:cubicBezTo>
                <a:cubicBezTo>
                  <a:pt x="35682" y="10184"/>
                  <a:pt x="35039" y="9566"/>
                  <a:pt x="34878" y="9469"/>
                </a:cubicBezTo>
                <a:cubicBezTo>
                  <a:pt x="34716" y="9375"/>
                  <a:pt x="34206" y="8708"/>
                  <a:pt x="33963" y="8611"/>
                </a:cubicBezTo>
                <a:cubicBezTo>
                  <a:pt x="33740" y="8525"/>
                  <a:pt x="33471" y="8274"/>
                  <a:pt x="33262" y="8274"/>
                </a:cubicBezTo>
                <a:cubicBezTo>
                  <a:pt x="33245" y="8274"/>
                  <a:pt x="33228" y="8276"/>
                  <a:pt x="33211" y="8280"/>
                </a:cubicBezTo>
                <a:cubicBezTo>
                  <a:pt x="32997" y="8328"/>
                  <a:pt x="31869" y="8493"/>
                  <a:pt x="31683" y="8493"/>
                </a:cubicBezTo>
                <a:cubicBezTo>
                  <a:pt x="31507" y="8493"/>
                  <a:pt x="30682" y="9025"/>
                  <a:pt x="30411" y="9025"/>
                </a:cubicBezTo>
                <a:cubicBezTo>
                  <a:pt x="30395" y="9025"/>
                  <a:pt x="30381" y="9023"/>
                  <a:pt x="30369" y="9019"/>
                </a:cubicBezTo>
                <a:cubicBezTo>
                  <a:pt x="30332" y="9006"/>
                  <a:pt x="30283" y="9001"/>
                  <a:pt x="30224" y="9001"/>
                </a:cubicBezTo>
                <a:cubicBezTo>
                  <a:pt x="30121" y="9001"/>
                  <a:pt x="29992" y="9016"/>
                  <a:pt x="29856" y="9032"/>
                </a:cubicBezTo>
                <a:cubicBezTo>
                  <a:pt x="29716" y="9045"/>
                  <a:pt x="29571" y="9059"/>
                  <a:pt x="29442" y="9059"/>
                </a:cubicBezTo>
                <a:cubicBezTo>
                  <a:pt x="29332" y="9059"/>
                  <a:pt x="29234" y="9049"/>
                  <a:pt x="29160" y="9019"/>
                </a:cubicBezTo>
                <a:cubicBezTo>
                  <a:pt x="28865" y="8898"/>
                  <a:pt x="28246" y="8469"/>
                  <a:pt x="27927" y="8328"/>
                </a:cubicBezTo>
                <a:cubicBezTo>
                  <a:pt x="27604" y="8183"/>
                  <a:pt x="27013" y="8065"/>
                  <a:pt x="26904" y="7899"/>
                </a:cubicBezTo>
                <a:cubicBezTo>
                  <a:pt x="26799" y="7730"/>
                  <a:pt x="26314" y="7398"/>
                  <a:pt x="26314" y="7135"/>
                </a:cubicBezTo>
                <a:cubicBezTo>
                  <a:pt x="26314" y="6873"/>
                  <a:pt x="25376" y="6614"/>
                  <a:pt x="25242" y="6517"/>
                </a:cubicBezTo>
                <a:cubicBezTo>
                  <a:pt x="25109" y="6420"/>
                  <a:pt x="24543" y="6205"/>
                  <a:pt x="24437" y="6112"/>
                </a:cubicBezTo>
                <a:cubicBezTo>
                  <a:pt x="24329" y="6015"/>
                  <a:pt x="23495" y="5494"/>
                  <a:pt x="23338" y="5373"/>
                </a:cubicBezTo>
                <a:cubicBezTo>
                  <a:pt x="23204" y="5276"/>
                  <a:pt x="22123" y="5080"/>
                  <a:pt x="21612" y="5080"/>
                </a:cubicBezTo>
                <a:cubicBezTo>
                  <a:pt x="21503" y="5080"/>
                  <a:pt x="21420" y="5089"/>
                  <a:pt x="21377" y="5110"/>
                </a:cubicBezTo>
                <a:cubicBezTo>
                  <a:pt x="21134" y="5231"/>
                  <a:pt x="20358" y="5801"/>
                  <a:pt x="20249" y="5849"/>
                </a:cubicBezTo>
                <a:cubicBezTo>
                  <a:pt x="20246" y="5850"/>
                  <a:pt x="20243" y="5851"/>
                  <a:pt x="20240" y="5851"/>
                </a:cubicBezTo>
                <a:cubicBezTo>
                  <a:pt x="20142" y="5851"/>
                  <a:pt x="20115" y="5082"/>
                  <a:pt x="20115" y="5082"/>
                </a:cubicBezTo>
                <a:cubicBezTo>
                  <a:pt x="20115" y="5082"/>
                  <a:pt x="19044" y="4612"/>
                  <a:pt x="18773" y="4442"/>
                </a:cubicBezTo>
                <a:cubicBezTo>
                  <a:pt x="18507" y="4277"/>
                  <a:pt x="17512" y="4253"/>
                  <a:pt x="17245" y="4063"/>
                </a:cubicBezTo>
                <a:cubicBezTo>
                  <a:pt x="16974" y="3872"/>
                  <a:pt x="16598" y="3347"/>
                  <a:pt x="16383" y="3205"/>
                </a:cubicBezTo>
                <a:cubicBezTo>
                  <a:pt x="16169" y="3064"/>
                  <a:pt x="14746" y="2777"/>
                  <a:pt x="14560" y="2728"/>
                </a:cubicBezTo>
                <a:cubicBezTo>
                  <a:pt x="14370" y="2680"/>
                  <a:pt x="14185" y="2300"/>
                  <a:pt x="13942" y="2158"/>
                </a:cubicBezTo>
                <a:cubicBezTo>
                  <a:pt x="13703" y="2012"/>
                  <a:pt x="13166" y="1609"/>
                  <a:pt x="12976" y="1467"/>
                </a:cubicBezTo>
                <a:cubicBezTo>
                  <a:pt x="12819" y="1348"/>
                  <a:pt x="12183" y="1108"/>
                  <a:pt x="11778" y="1108"/>
                </a:cubicBezTo>
                <a:cubicBezTo>
                  <a:pt x="11702" y="1108"/>
                  <a:pt x="11635" y="1116"/>
                  <a:pt x="11580" y="1135"/>
                </a:cubicBezTo>
                <a:cubicBezTo>
                  <a:pt x="11527" y="1153"/>
                  <a:pt x="11462" y="1161"/>
                  <a:pt x="11391" y="1161"/>
                </a:cubicBezTo>
                <a:cubicBezTo>
                  <a:pt x="11000" y="1161"/>
                  <a:pt x="10403" y="923"/>
                  <a:pt x="10266" y="824"/>
                </a:cubicBezTo>
                <a:cubicBezTo>
                  <a:pt x="10104" y="702"/>
                  <a:pt x="9648" y="347"/>
                  <a:pt x="9406" y="254"/>
                </a:cubicBezTo>
                <a:cubicBezTo>
                  <a:pt x="9211" y="175"/>
                  <a:pt x="8979" y="66"/>
                  <a:pt x="8636" y="66"/>
                </a:cubicBezTo>
                <a:cubicBezTo>
                  <a:pt x="8559" y="66"/>
                  <a:pt x="8476" y="71"/>
                  <a:pt x="8387" y="84"/>
                </a:cubicBezTo>
                <a:cubicBezTo>
                  <a:pt x="8173" y="116"/>
                  <a:pt x="7816" y="131"/>
                  <a:pt x="7456" y="131"/>
                </a:cubicBezTo>
                <a:cubicBezTo>
                  <a:pt x="7006" y="131"/>
                  <a:pt x="6553" y="108"/>
                  <a:pt x="6373" y="68"/>
                </a:cubicBezTo>
                <a:cubicBezTo>
                  <a:pt x="6307" y="52"/>
                  <a:pt x="6220" y="45"/>
                  <a:pt x="6120" y="45"/>
                </a:cubicBezTo>
                <a:cubicBezTo>
                  <a:pt x="5735" y="45"/>
                  <a:pt x="5170" y="143"/>
                  <a:pt x="4978" y="181"/>
                </a:cubicBezTo>
                <a:cubicBezTo>
                  <a:pt x="4768" y="223"/>
                  <a:pt x="4378" y="463"/>
                  <a:pt x="4104" y="463"/>
                </a:cubicBezTo>
                <a:cubicBezTo>
                  <a:pt x="4062" y="463"/>
                  <a:pt x="4023" y="457"/>
                  <a:pt x="3987" y="444"/>
                </a:cubicBezTo>
                <a:cubicBezTo>
                  <a:pt x="3716" y="347"/>
                  <a:pt x="3369" y="302"/>
                  <a:pt x="3102" y="254"/>
                </a:cubicBezTo>
                <a:cubicBezTo>
                  <a:pt x="2884" y="215"/>
                  <a:pt x="2424" y="0"/>
                  <a:pt x="2142" y="0"/>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3" name="Google Shape;588;p38"/>
          <p:cNvSpPr txBox="1">
            <a:spLocks noGrp="1"/>
          </p:cNvSpPr>
          <p:nvPr>
            <p:ph type="subTitle" idx="1"/>
          </p:nvPr>
        </p:nvSpPr>
        <p:spPr>
          <a:xfrm>
            <a:off x="2246700" y="3301956"/>
            <a:ext cx="46506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Dosen Pengampu : 1. Dr. Sowiyah, M.Pd.</a:t>
            </a:r>
            <a:endParaRPr sz="1200" dirty="0"/>
          </a:p>
          <a:p>
            <a:pPr marL="0" lvl="0" indent="0" algn="ctr" rtl="0">
              <a:spcBef>
                <a:spcPts val="0"/>
              </a:spcBef>
              <a:spcAft>
                <a:spcPts val="0"/>
              </a:spcAft>
              <a:buNone/>
            </a:pPr>
            <a:r>
              <a:rPr lang="en-US" sz="1200"/>
              <a:t>                                   2</a:t>
            </a:r>
            <a:r>
              <a:rPr lang="en-US" sz="1200" dirty="0"/>
              <a:t>. Muhisom</a:t>
            </a:r>
            <a:r>
              <a:rPr lang="en-US" sz="1200"/>
              <a:t>, M.</a:t>
            </a:r>
            <a:r>
              <a:rPr lang="en-US" sz="1200" dirty="0"/>
              <a:t>Pd.</a:t>
            </a:r>
            <a:r>
              <a:rPr lang="en-US" sz="1200"/>
              <a:t>I</a:t>
            </a:r>
            <a:r>
              <a:rPr lang="id-ID" sz="1200"/>
              <a:t> </a:t>
            </a:r>
            <a:r>
              <a:rPr lang="en-US" sz="1200"/>
              <a:t>.</a:t>
            </a:r>
            <a:endParaRPr sz="1200" dirty="0"/>
          </a:p>
        </p:txBody>
      </p:sp>
      <p:sp>
        <p:nvSpPr>
          <p:cNvPr id="1048584" name="Google Shape;589;p38"/>
          <p:cNvSpPr txBox="1">
            <a:spLocks noGrp="1"/>
          </p:cNvSpPr>
          <p:nvPr>
            <p:ph type="ctrTitle"/>
          </p:nvPr>
        </p:nvSpPr>
        <p:spPr>
          <a:xfrm>
            <a:off x="2747741" y="1753292"/>
            <a:ext cx="4600922" cy="13773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700" dirty="0"/>
              <a:t>Konsep Kewirausahaan dan Karakteristik Wirausahawan</a:t>
            </a:r>
            <a:r>
              <a:rPr lang="id-ID" sz="2700" dirty="0"/>
              <a:t> </a:t>
            </a:r>
            <a:endParaRPr sz="2700" dirty="0"/>
          </a:p>
        </p:txBody>
      </p:sp>
      <p:sp>
        <p:nvSpPr>
          <p:cNvPr id="1048585" name="Google Shape;590;p38"/>
          <p:cNvSpPr/>
          <p:nvPr/>
        </p:nvSpPr>
        <p:spPr>
          <a:xfrm rot="4500067">
            <a:off x="4498440" y="817233"/>
            <a:ext cx="367866" cy="932772"/>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1048814" name="Google Shape;725;p47"/>
          <p:cNvSpPr txBox="1">
            <a:spLocks noGrp="1"/>
          </p:cNvSpPr>
          <p:nvPr>
            <p:ph type="title"/>
          </p:nvPr>
        </p:nvSpPr>
        <p:spPr>
          <a:xfrm>
            <a:off x="1887475" y="1601550"/>
            <a:ext cx="1902912" cy="38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000" dirty="0"/>
              <a:t>Inovasi </a:t>
            </a:r>
            <a:endParaRPr sz="2000" dirty="0"/>
          </a:p>
        </p:txBody>
      </p:sp>
      <p:sp>
        <p:nvSpPr>
          <p:cNvPr id="1048815" name="Google Shape;726;p47"/>
          <p:cNvSpPr txBox="1">
            <a:spLocks noGrp="1"/>
          </p:cNvSpPr>
          <p:nvPr>
            <p:ph type="subTitle" idx="1"/>
          </p:nvPr>
        </p:nvSpPr>
        <p:spPr>
          <a:xfrm>
            <a:off x="1887475" y="1990900"/>
            <a:ext cx="2401892" cy="69881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Kemampuan dalam penerapan kreativitas</a:t>
            </a:r>
            <a:endParaRPr dirty="0"/>
          </a:p>
        </p:txBody>
      </p:sp>
      <p:sp>
        <p:nvSpPr>
          <p:cNvPr id="1048816" name="Google Shape;727;p47"/>
          <p:cNvSpPr txBox="1">
            <a:spLocks noGrp="1"/>
          </p:cNvSpPr>
          <p:nvPr>
            <p:ph type="title" idx="2"/>
          </p:nvPr>
        </p:nvSpPr>
        <p:spPr>
          <a:xfrm>
            <a:off x="5203750" y="1601550"/>
            <a:ext cx="2036178" cy="49226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sz="2000" dirty="0"/>
              <a:t>Kemandirian </a:t>
            </a:r>
            <a:endParaRPr sz="2000" dirty="0"/>
          </a:p>
        </p:txBody>
      </p:sp>
      <p:sp>
        <p:nvSpPr>
          <p:cNvPr id="1048817" name="Google Shape;728;p47"/>
          <p:cNvSpPr txBox="1">
            <a:spLocks noGrp="1"/>
          </p:cNvSpPr>
          <p:nvPr>
            <p:ph type="subTitle" idx="3"/>
          </p:nvPr>
        </p:nvSpPr>
        <p:spPr>
          <a:xfrm>
            <a:off x="4754881" y="1990900"/>
            <a:ext cx="2544424" cy="69881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a:t>Sikap bertanggung</a:t>
            </a:r>
            <a:r>
              <a:rPr lang="en-US"/>
              <a:t> </a:t>
            </a:r>
            <a:r>
              <a:rPr lang="id-ID"/>
              <a:t>jawab </a:t>
            </a:r>
            <a:r>
              <a:rPr lang="id-ID" dirty="0"/>
              <a:t>atas perbuatan sendiri</a:t>
            </a:r>
            <a:endParaRPr dirty="0"/>
          </a:p>
        </p:txBody>
      </p:sp>
      <p:sp>
        <p:nvSpPr>
          <p:cNvPr id="1048818" name="Google Shape;729;p47"/>
          <p:cNvSpPr txBox="1">
            <a:spLocks noGrp="1"/>
          </p:cNvSpPr>
          <p:nvPr>
            <p:ph type="title" idx="4"/>
          </p:nvPr>
        </p:nvSpPr>
        <p:spPr>
          <a:xfrm>
            <a:off x="1887474" y="3034949"/>
            <a:ext cx="2850782" cy="4902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000" dirty="0"/>
              <a:t>Berani Menanggung Resiko</a:t>
            </a:r>
            <a:endParaRPr sz="2000" dirty="0"/>
          </a:p>
        </p:txBody>
      </p:sp>
      <p:sp>
        <p:nvSpPr>
          <p:cNvPr id="1048819" name="Google Shape;730;p47"/>
          <p:cNvSpPr txBox="1">
            <a:spLocks noGrp="1"/>
          </p:cNvSpPr>
          <p:nvPr>
            <p:ph type="subTitle" idx="5"/>
          </p:nvPr>
        </p:nvSpPr>
        <p:spPr>
          <a:xfrm>
            <a:off x="1887475" y="3640425"/>
            <a:ext cx="2401892" cy="69881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Wirausahawan perlu memikirkan baik-baik keputusan yang diambil</a:t>
            </a:r>
            <a:endParaRPr dirty="0"/>
          </a:p>
        </p:txBody>
      </p:sp>
      <p:sp>
        <p:nvSpPr>
          <p:cNvPr id="1048820" name="Google Shape;731;p47"/>
          <p:cNvSpPr txBox="1">
            <a:spLocks noGrp="1"/>
          </p:cNvSpPr>
          <p:nvPr>
            <p:ph type="title" idx="6"/>
          </p:nvPr>
        </p:nvSpPr>
        <p:spPr>
          <a:xfrm>
            <a:off x="4688378" y="3034949"/>
            <a:ext cx="2555436" cy="49023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sz="2000" dirty="0"/>
              <a:t>Mencari Peluang</a:t>
            </a:r>
            <a:endParaRPr sz="2000" dirty="0"/>
          </a:p>
        </p:txBody>
      </p:sp>
      <p:sp>
        <p:nvSpPr>
          <p:cNvPr id="1048821" name="Google Shape;732;p47"/>
          <p:cNvSpPr txBox="1">
            <a:spLocks noGrp="1"/>
          </p:cNvSpPr>
          <p:nvPr>
            <p:ph type="subTitle" idx="7"/>
          </p:nvPr>
        </p:nvSpPr>
        <p:spPr>
          <a:xfrm>
            <a:off x="4883073" y="3424300"/>
            <a:ext cx="2416231" cy="69881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a:t>Adanya tanggapan positif terhadap peluang</a:t>
            </a:r>
            <a:endParaRPr dirty="0"/>
          </a:p>
        </p:txBody>
      </p:sp>
      <p:sp>
        <p:nvSpPr>
          <p:cNvPr id="1048822" name="Google Shape;733;p47"/>
          <p:cNvSpPr txBox="1">
            <a:spLocks noGrp="1"/>
          </p:cNvSpPr>
          <p:nvPr>
            <p:ph type="title" idx="8"/>
          </p:nvPr>
        </p:nvSpPr>
        <p:spPr>
          <a:xfrm>
            <a:off x="720000" y="537375"/>
            <a:ext cx="7704000" cy="449700"/>
          </a:xfrm>
          <a:prstGeom prst="rect">
            <a:avLst/>
          </a:prstGeom>
        </p:spPr>
        <p:txBody>
          <a:bodyPr spcFirstLastPara="1" wrap="square" lIns="91425" tIns="0" rIns="91425" bIns="91425" anchor="ctr" anchorCtr="0">
            <a:noAutofit/>
          </a:bodyPr>
          <a:lstStyle/>
          <a:p>
            <a:pPr lvl="0"/>
            <a:r>
              <a:rPr lang="id-ID" dirty="0"/>
              <a:t>KARAKTERISTIK WIRAUSAHAWAN</a:t>
            </a:r>
            <a:endParaRPr dirty="0"/>
          </a:p>
        </p:txBody>
      </p:sp>
      <p:sp>
        <p:nvSpPr>
          <p:cNvPr id="1048823" name="Google Shape;734;p47"/>
          <p:cNvSpPr/>
          <p:nvPr/>
        </p:nvSpPr>
        <p:spPr>
          <a:xfrm rot="5348089" flipH="1">
            <a:off x="1034984" y="1640626"/>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24" name="Google Shape;735;p47"/>
          <p:cNvSpPr/>
          <p:nvPr/>
        </p:nvSpPr>
        <p:spPr>
          <a:xfrm rot="5348089" flipH="1">
            <a:off x="1034984" y="3073251"/>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5" name="Google Shape;736;p47"/>
          <p:cNvSpPr/>
          <p:nvPr/>
        </p:nvSpPr>
        <p:spPr>
          <a:xfrm rot="5348089" flipH="1">
            <a:off x="7671659" y="1640626"/>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6" name="Google Shape;737;p47"/>
          <p:cNvSpPr/>
          <p:nvPr/>
        </p:nvSpPr>
        <p:spPr>
          <a:xfrm rot="5348089" flipH="1">
            <a:off x="7671659" y="3073251"/>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7" name="Google Shape;1030;p63"/>
          <p:cNvSpPr txBox="1"/>
          <p:nvPr/>
        </p:nvSpPr>
        <p:spPr>
          <a:xfrm>
            <a:off x="943369" y="1847847"/>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a:solidFill>
                  <a:schemeClr val="bg1"/>
                </a:solidFill>
                <a:latin typeface="Courier Prime"/>
                <a:ea typeface="Courier Prime"/>
                <a:cs typeface="Courier Prime"/>
                <a:sym typeface="Courier Prime"/>
              </a:rPr>
              <a:t>7</a:t>
            </a:r>
            <a:endParaRPr sz="2400" dirty="0">
              <a:solidFill>
                <a:schemeClr val="bg1"/>
              </a:solidFill>
              <a:latin typeface="Courier Prime"/>
              <a:ea typeface="Courier Prime"/>
              <a:cs typeface="Courier Prime"/>
              <a:sym typeface="Courier Prime"/>
            </a:endParaRPr>
          </a:p>
        </p:txBody>
      </p:sp>
      <p:sp>
        <p:nvSpPr>
          <p:cNvPr id="1048828" name="Google Shape;1030;p63"/>
          <p:cNvSpPr txBox="1"/>
          <p:nvPr/>
        </p:nvSpPr>
        <p:spPr>
          <a:xfrm>
            <a:off x="943369" y="3279214"/>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a:solidFill>
                  <a:schemeClr val="bg1"/>
                </a:solidFill>
                <a:latin typeface="Courier Prime"/>
                <a:ea typeface="Courier Prime"/>
                <a:cs typeface="Courier Prime"/>
                <a:sym typeface="Courier Prime"/>
              </a:rPr>
              <a:t>9</a:t>
            </a:r>
            <a:endParaRPr sz="2400" dirty="0">
              <a:solidFill>
                <a:schemeClr val="bg1"/>
              </a:solidFill>
              <a:latin typeface="Courier Prime"/>
              <a:ea typeface="Courier Prime"/>
              <a:cs typeface="Courier Prime"/>
              <a:sym typeface="Courier Prime"/>
            </a:endParaRPr>
          </a:p>
        </p:txBody>
      </p:sp>
      <p:sp>
        <p:nvSpPr>
          <p:cNvPr id="1048829" name="Google Shape;1030;p63"/>
          <p:cNvSpPr txBox="1"/>
          <p:nvPr/>
        </p:nvSpPr>
        <p:spPr>
          <a:xfrm>
            <a:off x="7580044" y="1829964"/>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a:solidFill>
                  <a:schemeClr val="bg1"/>
                </a:solidFill>
                <a:latin typeface="Courier Prime"/>
                <a:ea typeface="Courier Prime"/>
                <a:cs typeface="Courier Prime"/>
                <a:sym typeface="Courier Prime"/>
              </a:rPr>
              <a:t>8</a:t>
            </a:r>
            <a:endParaRPr sz="2400" dirty="0">
              <a:solidFill>
                <a:schemeClr val="bg1"/>
              </a:solidFill>
              <a:latin typeface="Courier Prime"/>
              <a:ea typeface="Courier Prime"/>
              <a:cs typeface="Courier Prime"/>
              <a:sym typeface="Courier Prime"/>
            </a:endParaRPr>
          </a:p>
        </p:txBody>
      </p:sp>
      <p:sp>
        <p:nvSpPr>
          <p:cNvPr id="1048830" name="Google Shape;1030;p63"/>
          <p:cNvSpPr txBox="1"/>
          <p:nvPr/>
        </p:nvSpPr>
        <p:spPr>
          <a:xfrm>
            <a:off x="7580044" y="3261331"/>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a:solidFill>
                  <a:schemeClr val="bg1"/>
                </a:solidFill>
                <a:latin typeface="Courier Prime"/>
                <a:ea typeface="Courier Prime"/>
                <a:cs typeface="Courier Prime"/>
                <a:sym typeface="Courier Prime"/>
              </a:rPr>
              <a:t>10</a:t>
            </a:r>
            <a:endParaRPr sz="2400" dirty="0">
              <a:solidFill>
                <a:schemeClr val="bg1"/>
              </a:solidFill>
              <a:latin typeface="Courier Prime"/>
              <a:ea typeface="Courier Prime"/>
              <a:cs typeface="Courier Prime"/>
              <a:sym typeface="Courier Prim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grpSp>
        <p:nvGrpSpPr>
          <p:cNvPr id="114" name="Google Shape;994;p61"/>
          <p:cNvGrpSpPr/>
          <p:nvPr/>
        </p:nvGrpSpPr>
        <p:grpSpPr>
          <a:xfrm>
            <a:off x="3025892" y="1319826"/>
            <a:ext cx="3576340" cy="2493074"/>
            <a:chOff x="3025892" y="1868451"/>
            <a:chExt cx="3576340" cy="2493074"/>
          </a:xfrm>
        </p:grpSpPr>
        <p:pic>
          <p:nvPicPr>
            <p:cNvPr id="2097235" name="Google Shape;995;p61"/>
            <p:cNvPicPr preferRelativeResize="0">
              <a:picLocks/>
            </p:cNvPicPr>
            <p:nvPr/>
          </p:nvPicPr>
          <p:blipFill rotWithShape="1">
            <a:blip r:embed="rId3">
              <a:alphaModFix/>
            </a:blip>
            <a:srcRect l="19002" b="28078"/>
            <a:stretch>
              <a:fillRect/>
            </a:stretch>
          </p:blipFill>
          <p:spPr>
            <a:xfrm rot="-9394635">
              <a:off x="4074619" y="2325259"/>
              <a:ext cx="2294583" cy="1648109"/>
            </a:xfrm>
            <a:prstGeom prst="rect">
              <a:avLst/>
            </a:prstGeom>
            <a:noFill/>
            <a:ln>
              <a:noFill/>
            </a:ln>
          </p:spPr>
        </p:pic>
        <p:sp>
          <p:nvSpPr>
            <p:cNvPr id="1048833" name="Google Shape;996;p61"/>
            <p:cNvSpPr/>
            <p:nvPr/>
          </p:nvSpPr>
          <p:spPr>
            <a:xfrm rot="5735237">
              <a:off x="3553800" y="1731743"/>
              <a:ext cx="2064296" cy="2578253"/>
            </a:xfrm>
            <a:custGeom>
              <a:avLst/>
              <a:gdLst/>
              <a:ahLst/>
              <a:cxnLst/>
              <a:rect l="l" t="t" r="r" b="b"/>
              <a:pathLst>
                <a:path w="47124" h="62431" extrusionOk="0">
                  <a:moveTo>
                    <a:pt x="2142" y="0"/>
                  </a:moveTo>
                  <a:cubicBezTo>
                    <a:pt x="2073" y="0"/>
                    <a:pt x="2015" y="13"/>
                    <a:pt x="1974" y="43"/>
                  </a:cubicBezTo>
                  <a:cubicBezTo>
                    <a:pt x="1759" y="205"/>
                    <a:pt x="1" y="1062"/>
                    <a:pt x="1" y="1062"/>
                  </a:cubicBezTo>
                  <a:lnTo>
                    <a:pt x="5" y="1730"/>
                  </a:lnTo>
                  <a:lnTo>
                    <a:pt x="12" y="53535"/>
                  </a:lnTo>
                  <a:lnTo>
                    <a:pt x="12" y="54327"/>
                  </a:lnTo>
                  <a:cubicBezTo>
                    <a:pt x="12" y="54327"/>
                    <a:pt x="2548" y="54873"/>
                    <a:pt x="2977" y="55043"/>
                  </a:cubicBezTo>
                  <a:cubicBezTo>
                    <a:pt x="3100" y="55090"/>
                    <a:pt x="3250" y="55106"/>
                    <a:pt x="3406" y="55106"/>
                  </a:cubicBezTo>
                  <a:cubicBezTo>
                    <a:pt x="3570" y="55106"/>
                    <a:pt x="3740" y="55088"/>
                    <a:pt x="3890" y="55071"/>
                  </a:cubicBezTo>
                  <a:cubicBezTo>
                    <a:pt x="4036" y="55053"/>
                    <a:pt x="4164" y="55035"/>
                    <a:pt x="4248" y="55035"/>
                  </a:cubicBezTo>
                  <a:cubicBezTo>
                    <a:pt x="4278" y="55035"/>
                    <a:pt x="4302" y="55037"/>
                    <a:pt x="4319" y="55043"/>
                  </a:cubicBezTo>
                  <a:cubicBezTo>
                    <a:pt x="4481" y="55087"/>
                    <a:pt x="4719" y="55233"/>
                    <a:pt x="5015" y="55375"/>
                  </a:cubicBezTo>
                  <a:cubicBezTo>
                    <a:pt x="5314" y="55516"/>
                    <a:pt x="5904" y="55706"/>
                    <a:pt x="6304" y="55706"/>
                  </a:cubicBezTo>
                  <a:cubicBezTo>
                    <a:pt x="6708" y="55706"/>
                    <a:pt x="7299" y="55755"/>
                    <a:pt x="7538" y="55828"/>
                  </a:cubicBezTo>
                  <a:cubicBezTo>
                    <a:pt x="7780" y="55900"/>
                    <a:pt x="8908" y="56090"/>
                    <a:pt x="9231" y="56183"/>
                  </a:cubicBezTo>
                  <a:cubicBezTo>
                    <a:pt x="9551" y="56280"/>
                    <a:pt x="9822" y="56709"/>
                    <a:pt x="10007" y="56923"/>
                  </a:cubicBezTo>
                  <a:cubicBezTo>
                    <a:pt x="10197" y="57138"/>
                    <a:pt x="10517" y="57566"/>
                    <a:pt x="10893" y="57804"/>
                  </a:cubicBezTo>
                  <a:cubicBezTo>
                    <a:pt x="11269" y="58043"/>
                    <a:pt x="11483" y="58472"/>
                    <a:pt x="11754" y="58520"/>
                  </a:cubicBezTo>
                  <a:cubicBezTo>
                    <a:pt x="12021" y="58569"/>
                    <a:pt x="13444" y="58734"/>
                    <a:pt x="13525" y="58779"/>
                  </a:cubicBezTo>
                  <a:cubicBezTo>
                    <a:pt x="13531" y="58782"/>
                    <a:pt x="13543" y="58784"/>
                    <a:pt x="13560" y="58784"/>
                  </a:cubicBezTo>
                  <a:cubicBezTo>
                    <a:pt x="13759" y="58784"/>
                    <a:pt x="14625" y="58540"/>
                    <a:pt x="14625" y="58540"/>
                  </a:cubicBezTo>
                  <a:cubicBezTo>
                    <a:pt x="14625" y="58540"/>
                    <a:pt x="15672" y="57804"/>
                    <a:pt x="15805" y="57756"/>
                  </a:cubicBezTo>
                  <a:cubicBezTo>
                    <a:pt x="15925" y="57712"/>
                    <a:pt x="16414" y="57361"/>
                    <a:pt x="16726" y="57361"/>
                  </a:cubicBezTo>
                  <a:cubicBezTo>
                    <a:pt x="16761" y="57361"/>
                    <a:pt x="16794" y="57366"/>
                    <a:pt x="16824" y="57375"/>
                  </a:cubicBezTo>
                  <a:cubicBezTo>
                    <a:pt x="17120" y="57469"/>
                    <a:pt x="17953" y="57756"/>
                    <a:pt x="18085" y="57804"/>
                  </a:cubicBezTo>
                  <a:cubicBezTo>
                    <a:pt x="18091" y="57806"/>
                    <a:pt x="18097" y="57807"/>
                    <a:pt x="18104" y="57807"/>
                  </a:cubicBezTo>
                  <a:cubicBezTo>
                    <a:pt x="18256" y="57807"/>
                    <a:pt x="18658" y="57348"/>
                    <a:pt x="18867" y="57278"/>
                  </a:cubicBezTo>
                  <a:cubicBezTo>
                    <a:pt x="18886" y="57272"/>
                    <a:pt x="18918" y="57269"/>
                    <a:pt x="18960" y="57269"/>
                  </a:cubicBezTo>
                  <a:cubicBezTo>
                    <a:pt x="19383" y="57269"/>
                    <a:pt x="20835" y="57574"/>
                    <a:pt x="20957" y="57659"/>
                  </a:cubicBezTo>
                  <a:cubicBezTo>
                    <a:pt x="21094" y="57756"/>
                    <a:pt x="22461" y="58278"/>
                    <a:pt x="22784" y="58351"/>
                  </a:cubicBezTo>
                  <a:cubicBezTo>
                    <a:pt x="23103" y="58423"/>
                    <a:pt x="23722" y="58467"/>
                    <a:pt x="23908" y="58682"/>
                  </a:cubicBezTo>
                  <a:cubicBezTo>
                    <a:pt x="24098" y="58896"/>
                    <a:pt x="24393" y="59826"/>
                    <a:pt x="24660" y="60064"/>
                  </a:cubicBezTo>
                  <a:cubicBezTo>
                    <a:pt x="24931" y="60303"/>
                    <a:pt x="25602" y="61330"/>
                    <a:pt x="25950" y="61471"/>
                  </a:cubicBezTo>
                  <a:cubicBezTo>
                    <a:pt x="26298" y="61613"/>
                    <a:pt x="27212" y="61759"/>
                    <a:pt x="27425" y="61803"/>
                  </a:cubicBezTo>
                  <a:cubicBezTo>
                    <a:pt x="27440" y="61806"/>
                    <a:pt x="27456" y="61808"/>
                    <a:pt x="27474" y="61808"/>
                  </a:cubicBezTo>
                  <a:cubicBezTo>
                    <a:pt x="27596" y="61808"/>
                    <a:pt x="27791" y="61741"/>
                    <a:pt x="27996" y="61674"/>
                  </a:cubicBezTo>
                  <a:cubicBezTo>
                    <a:pt x="28203" y="61609"/>
                    <a:pt x="28414" y="61540"/>
                    <a:pt x="28560" y="61540"/>
                  </a:cubicBezTo>
                  <a:cubicBezTo>
                    <a:pt x="28567" y="61540"/>
                    <a:pt x="28575" y="61540"/>
                    <a:pt x="28582" y="61540"/>
                  </a:cubicBezTo>
                  <a:cubicBezTo>
                    <a:pt x="28877" y="61564"/>
                    <a:pt x="29091" y="61949"/>
                    <a:pt x="29278" y="61973"/>
                  </a:cubicBezTo>
                  <a:cubicBezTo>
                    <a:pt x="29468" y="61993"/>
                    <a:pt x="30110" y="62353"/>
                    <a:pt x="30296" y="62421"/>
                  </a:cubicBezTo>
                  <a:cubicBezTo>
                    <a:pt x="30313" y="62428"/>
                    <a:pt x="30341" y="62431"/>
                    <a:pt x="30377" y="62431"/>
                  </a:cubicBezTo>
                  <a:cubicBezTo>
                    <a:pt x="30765" y="62431"/>
                    <a:pt x="32179" y="62108"/>
                    <a:pt x="32500" y="62042"/>
                  </a:cubicBezTo>
                  <a:cubicBezTo>
                    <a:pt x="32848" y="61969"/>
                    <a:pt x="33600" y="61710"/>
                    <a:pt x="33866" y="61589"/>
                  </a:cubicBezTo>
                  <a:cubicBezTo>
                    <a:pt x="34137" y="61471"/>
                    <a:pt x="34404" y="61301"/>
                    <a:pt x="34566" y="61217"/>
                  </a:cubicBezTo>
                  <a:cubicBezTo>
                    <a:pt x="34727" y="61136"/>
                    <a:pt x="36042" y="60542"/>
                    <a:pt x="36227" y="60348"/>
                  </a:cubicBezTo>
                  <a:cubicBezTo>
                    <a:pt x="36406" y="60169"/>
                    <a:pt x="37477" y="59866"/>
                    <a:pt x="37676" y="59866"/>
                  </a:cubicBezTo>
                  <a:cubicBezTo>
                    <a:pt x="37689" y="59866"/>
                    <a:pt x="37698" y="59867"/>
                    <a:pt x="37703" y="59870"/>
                  </a:cubicBezTo>
                  <a:cubicBezTo>
                    <a:pt x="37784" y="59919"/>
                    <a:pt x="38188" y="60206"/>
                    <a:pt x="38375" y="60230"/>
                  </a:cubicBezTo>
                  <a:cubicBezTo>
                    <a:pt x="38557" y="60253"/>
                    <a:pt x="39373" y="60495"/>
                    <a:pt x="39562" y="60495"/>
                  </a:cubicBezTo>
                  <a:cubicBezTo>
                    <a:pt x="39571" y="60495"/>
                    <a:pt x="39578" y="60494"/>
                    <a:pt x="39584" y="60493"/>
                  </a:cubicBezTo>
                  <a:cubicBezTo>
                    <a:pt x="39717" y="60469"/>
                    <a:pt x="40497" y="59729"/>
                    <a:pt x="40497" y="59729"/>
                  </a:cubicBezTo>
                  <a:cubicBezTo>
                    <a:pt x="40497" y="59729"/>
                    <a:pt x="41463" y="60299"/>
                    <a:pt x="41678" y="60299"/>
                  </a:cubicBezTo>
                  <a:cubicBezTo>
                    <a:pt x="41775" y="60299"/>
                    <a:pt x="41952" y="60388"/>
                    <a:pt x="42147" y="60473"/>
                  </a:cubicBezTo>
                  <a:cubicBezTo>
                    <a:pt x="42341" y="60559"/>
                    <a:pt x="42546" y="60642"/>
                    <a:pt x="42702" y="60642"/>
                  </a:cubicBezTo>
                  <a:cubicBezTo>
                    <a:pt x="42729" y="60642"/>
                    <a:pt x="42754" y="60640"/>
                    <a:pt x="42777" y="60635"/>
                  </a:cubicBezTo>
                  <a:cubicBezTo>
                    <a:pt x="43072" y="60562"/>
                    <a:pt x="43796" y="60251"/>
                    <a:pt x="44011" y="60251"/>
                  </a:cubicBezTo>
                  <a:cubicBezTo>
                    <a:pt x="44225" y="60251"/>
                    <a:pt x="44601" y="60348"/>
                    <a:pt x="44843" y="60514"/>
                  </a:cubicBezTo>
                  <a:cubicBezTo>
                    <a:pt x="45086" y="60683"/>
                    <a:pt x="46667" y="61014"/>
                    <a:pt x="46667" y="61014"/>
                  </a:cubicBezTo>
                  <a:lnTo>
                    <a:pt x="47124" y="60489"/>
                  </a:lnTo>
                  <a:lnTo>
                    <a:pt x="47124" y="59733"/>
                  </a:lnTo>
                  <a:lnTo>
                    <a:pt x="47116" y="9076"/>
                  </a:lnTo>
                  <a:lnTo>
                    <a:pt x="47116" y="8110"/>
                  </a:lnTo>
                  <a:cubicBezTo>
                    <a:pt x="47116" y="8110"/>
                    <a:pt x="45769" y="8301"/>
                    <a:pt x="45419" y="8301"/>
                  </a:cubicBezTo>
                  <a:cubicBezTo>
                    <a:pt x="45399" y="8301"/>
                    <a:pt x="45382" y="8301"/>
                    <a:pt x="45369" y="8299"/>
                  </a:cubicBezTo>
                  <a:cubicBezTo>
                    <a:pt x="45363" y="8299"/>
                    <a:pt x="45356" y="8298"/>
                    <a:pt x="45349" y="8298"/>
                  </a:cubicBezTo>
                  <a:cubicBezTo>
                    <a:pt x="45095" y="8298"/>
                    <a:pt x="44509" y="8729"/>
                    <a:pt x="44378" y="8777"/>
                  </a:cubicBezTo>
                  <a:cubicBezTo>
                    <a:pt x="44247" y="8823"/>
                    <a:pt x="43674" y="9329"/>
                    <a:pt x="43486" y="9329"/>
                  </a:cubicBezTo>
                  <a:cubicBezTo>
                    <a:pt x="43479" y="9329"/>
                    <a:pt x="43472" y="9329"/>
                    <a:pt x="43465" y="9327"/>
                  </a:cubicBezTo>
                  <a:cubicBezTo>
                    <a:pt x="43321" y="9284"/>
                    <a:pt x="42797" y="9052"/>
                    <a:pt x="42456" y="9052"/>
                  </a:cubicBezTo>
                  <a:cubicBezTo>
                    <a:pt x="42413" y="9052"/>
                    <a:pt x="42373" y="9056"/>
                    <a:pt x="42337" y="9064"/>
                  </a:cubicBezTo>
                  <a:cubicBezTo>
                    <a:pt x="42014" y="9137"/>
                    <a:pt x="41480" y="9779"/>
                    <a:pt x="41318" y="9779"/>
                  </a:cubicBezTo>
                  <a:cubicBezTo>
                    <a:pt x="41156" y="9779"/>
                    <a:pt x="39976" y="10803"/>
                    <a:pt x="39842" y="10876"/>
                  </a:cubicBezTo>
                  <a:cubicBezTo>
                    <a:pt x="39713" y="10946"/>
                    <a:pt x="39177" y="11305"/>
                    <a:pt x="39049" y="11305"/>
                  </a:cubicBezTo>
                  <a:cubicBezTo>
                    <a:pt x="39044" y="11305"/>
                    <a:pt x="39041" y="11304"/>
                    <a:pt x="39038" y="11304"/>
                  </a:cubicBezTo>
                  <a:cubicBezTo>
                    <a:pt x="38929" y="11279"/>
                    <a:pt x="38153" y="10734"/>
                    <a:pt x="38019" y="10685"/>
                  </a:cubicBezTo>
                  <a:cubicBezTo>
                    <a:pt x="37881" y="10637"/>
                    <a:pt x="37481" y="10208"/>
                    <a:pt x="37210" y="10208"/>
                  </a:cubicBezTo>
                  <a:cubicBezTo>
                    <a:pt x="37010" y="10208"/>
                    <a:pt x="36491" y="10249"/>
                    <a:pt x="36154" y="10249"/>
                  </a:cubicBezTo>
                  <a:cubicBezTo>
                    <a:pt x="36042" y="10249"/>
                    <a:pt x="35950" y="10244"/>
                    <a:pt x="35896" y="10232"/>
                  </a:cubicBezTo>
                  <a:cubicBezTo>
                    <a:pt x="35682" y="10184"/>
                    <a:pt x="35039" y="9566"/>
                    <a:pt x="34878" y="9469"/>
                  </a:cubicBezTo>
                  <a:cubicBezTo>
                    <a:pt x="34716" y="9375"/>
                    <a:pt x="34206" y="8708"/>
                    <a:pt x="33963" y="8611"/>
                  </a:cubicBezTo>
                  <a:cubicBezTo>
                    <a:pt x="33740" y="8525"/>
                    <a:pt x="33471" y="8274"/>
                    <a:pt x="33262" y="8274"/>
                  </a:cubicBezTo>
                  <a:cubicBezTo>
                    <a:pt x="33245" y="8274"/>
                    <a:pt x="33228" y="8276"/>
                    <a:pt x="33211" y="8280"/>
                  </a:cubicBezTo>
                  <a:cubicBezTo>
                    <a:pt x="32997" y="8328"/>
                    <a:pt x="31869" y="8493"/>
                    <a:pt x="31683" y="8493"/>
                  </a:cubicBezTo>
                  <a:cubicBezTo>
                    <a:pt x="31507" y="8493"/>
                    <a:pt x="30682" y="9025"/>
                    <a:pt x="30411" y="9025"/>
                  </a:cubicBezTo>
                  <a:cubicBezTo>
                    <a:pt x="30395" y="9025"/>
                    <a:pt x="30381" y="9023"/>
                    <a:pt x="30369" y="9019"/>
                  </a:cubicBezTo>
                  <a:cubicBezTo>
                    <a:pt x="30332" y="9006"/>
                    <a:pt x="30283" y="9001"/>
                    <a:pt x="30224" y="9001"/>
                  </a:cubicBezTo>
                  <a:cubicBezTo>
                    <a:pt x="30121" y="9001"/>
                    <a:pt x="29992" y="9016"/>
                    <a:pt x="29856" y="9032"/>
                  </a:cubicBezTo>
                  <a:cubicBezTo>
                    <a:pt x="29716" y="9045"/>
                    <a:pt x="29571" y="9059"/>
                    <a:pt x="29442" y="9059"/>
                  </a:cubicBezTo>
                  <a:cubicBezTo>
                    <a:pt x="29332" y="9059"/>
                    <a:pt x="29234" y="9049"/>
                    <a:pt x="29160" y="9019"/>
                  </a:cubicBezTo>
                  <a:cubicBezTo>
                    <a:pt x="28865" y="8898"/>
                    <a:pt x="28246" y="8469"/>
                    <a:pt x="27927" y="8328"/>
                  </a:cubicBezTo>
                  <a:cubicBezTo>
                    <a:pt x="27604" y="8183"/>
                    <a:pt x="27013" y="8065"/>
                    <a:pt x="26904" y="7899"/>
                  </a:cubicBezTo>
                  <a:cubicBezTo>
                    <a:pt x="26799" y="7730"/>
                    <a:pt x="26314" y="7398"/>
                    <a:pt x="26314" y="7135"/>
                  </a:cubicBezTo>
                  <a:cubicBezTo>
                    <a:pt x="26314" y="6873"/>
                    <a:pt x="25376" y="6614"/>
                    <a:pt x="25242" y="6517"/>
                  </a:cubicBezTo>
                  <a:cubicBezTo>
                    <a:pt x="25109" y="6420"/>
                    <a:pt x="24543" y="6205"/>
                    <a:pt x="24437" y="6112"/>
                  </a:cubicBezTo>
                  <a:cubicBezTo>
                    <a:pt x="24329" y="6015"/>
                    <a:pt x="23495" y="5494"/>
                    <a:pt x="23338" y="5373"/>
                  </a:cubicBezTo>
                  <a:cubicBezTo>
                    <a:pt x="23204" y="5276"/>
                    <a:pt x="22123" y="5080"/>
                    <a:pt x="21612" y="5080"/>
                  </a:cubicBezTo>
                  <a:cubicBezTo>
                    <a:pt x="21503" y="5080"/>
                    <a:pt x="21420" y="5089"/>
                    <a:pt x="21377" y="5110"/>
                  </a:cubicBezTo>
                  <a:cubicBezTo>
                    <a:pt x="21134" y="5231"/>
                    <a:pt x="20358" y="5801"/>
                    <a:pt x="20249" y="5849"/>
                  </a:cubicBezTo>
                  <a:cubicBezTo>
                    <a:pt x="20246" y="5850"/>
                    <a:pt x="20243" y="5851"/>
                    <a:pt x="20240" y="5851"/>
                  </a:cubicBezTo>
                  <a:cubicBezTo>
                    <a:pt x="20142" y="5851"/>
                    <a:pt x="20115" y="5082"/>
                    <a:pt x="20115" y="5082"/>
                  </a:cubicBezTo>
                  <a:cubicBezTo>
                    <a:pt x="20115" y="5082"/>
                    <a:pt x="19044" y="4612"/>
                    <a:pt x="18773" y="4442"/>
                  </a:cubicBezTo>
                  <a:cubicBezTo>
                    <a:pt x="18507" y="4277"/>
                    <a:pt x="17512" y="4253"/>
                    <a:pt x="17245" y="4063"/>
                  </a:cubicBezTo>
                  <a:cubicBezTo>
                    <a:pt x="16974" y="3872"/>
                    <a:pt x="16598" y="3347"/>
                    <a:pt x="16383" y="3205"/>
                  </a:cubicBezTo>
                  <a:cubicBezTo>
                    <a:pt x="16169" y="3064"/>
                    <a:pt x="14746" y="2777"/>
                    <a:pt x="14560" y="2728"/>
                  </a:cubicBezTo>
                  <a:cubicBezTo>
                    <a:pt x="14370" y="2680"/>
                    <a:pt x="14185" y="2300"/>
                    <a:pt x="13942" y="2158"/>
                  </a:cubicBezTo>
                  <a:cubicBezTo>
                    <a:pt x="13703" y="2012"/>
                    <a:pt x="13166" y="1609"/>
                    <a:pt x="12976" y="1467"/>
                  </a:cubicBezTo>
                  <a:cubicBezTo>
                    <a:pt x="12819" y="1348"/>
                    <a:pt x="12183" y="1108"/>
                    <a:pt x="11778" y="1108"/>
                  </a:cubicBezTo>
                  <a:cubicBezTo>
                    <a:pt x="11702" y="1108"/>
                    <a:pt x="11635" y="1116"/>
                    <a:pt x="11580" y="1135"/>
                  </a:cubicBezTo>
                  <a:cubicBezTo>
                    <a:pt x="11527" y="1153"/>
                    <a:pt x="11462" y="1161"/>
                    <a:pt x="11391" y="1161"/>
                  </a:cubicBezTo>
                  <a:cubicBezTo>
                    <a:pt x="11000" y="1161"/>
                    <a:pt x="10403" y="923"/>
                    <a:pt x="10266" y="824"/>
                  </a:cubicBezTo>
                  <a:cubicBezTo>
                    <a:pt x="10104" y="702"/>
                    <a:pt x="9648" y="347"/>
                    <a:pt x="9406" y="254"/>
                  </a:cubicBezTo>
                  <a:cubicBezTo>
                    <a:pt x="9211" y="175"/>
                    <a:pt x="8979" y="66"/>
                    <a:pt x="8636" y="66"/>
                  </a:cubicBezTo>
                  <a:cubicBezTo>
                    <a:pt x="8559" y="66"/>
                    <a:pt x="8476" y="71"/>
                    <a:pt x="8387" y="84"/>
                  </a:cubicBezTo>
                  <a:cubicBezTo>
                    <a:pt x="8173" y="116"/>
                    <a:pt x="7816" y="131"/>
                    <a:pt x="7456" y="131"/>
                  </a:cubicBezTo>
                  <a:cubicBezTo>
                    <a:pt x="7006" y="131"/>
                    <a:pt x="6553" y="108"/>
                    <a:pt x="6373" y="68"/>
                  </a:cubicBezTo>
                  <a:cubicBezTo>
                    <a:pt x="6307" y="52"/>
                    <a:pt x="6220" y="45"/>
                    <a:pt x="6120" y="45"/>
                  </a:cubicBezTo>
                  <a:cubicBezTo>
                    <a:pt x="5735" y="45"/>
                    <a:pt x="5170" y="143"/>
                    <a:pt x="4978" y="181"/>
                  </a:cubicBezTo>
                  <a:cubicBezTo>
                    <a:pt x="4768" y="223"/>
                    <a:pt x="4378" y="463"/>
                    <a:pt x="4104" y="463"/>
                  </a:cubicBezTo>
                  <a:cubicBezTo>
                    <a:pt x="4062" y="463"/>
                    <a:pt x="4023" y="457"/>
                    <a:pt x="3987" y="444"/>
                  </a:cubicBezTo>
                  <a:cubicBezTo>
                    <a:pt x="3716" y="347"/>
                    <a:pt x="3369" y="302"/>
                    <a:pt x="3102" y="254"/>
                  </a:cubicBezTo>
                  <a:cubicBezTo>
                    <a:pt x="2884" y="215"/>
                    <a:pt x="2424" y="0"/>
                    <a:pt x="2142" y="0"/>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4" name="Google Shape;997;p61"/>
            <p:cNvSpPr/>
            <p:nvPr/>
          </p:nvSpPr>
          <p:spPr>
            <a:xfrm rot="6002325">
              <a:off x="3333298" y="3628538"/>
              <a:ext cx="367835" cy="932807"/>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35" name="Google Shape;998;p61"/>
          <p:cNvSpPr txBox="1">
            <a:spLocks noGrp="1"/>
          </p:cNvSpPr>
          <p:nvPr>
            <p:ph type="title"/>
          </p:nvPr>
        </p:nvSpPr>
        <p:spPr>
          <a:xfrm>
            <a:off x="720000" y="454250"/>
            <a:ext cx="7704000" cy="449700"/>
          </a:xfrm>
          <a:prstGeom prst="rect">
            <a:avLst/>
          </a:prstGeom>
        </p:spPr>
        <p:txBody>
          <a:bodyPr spcFirstLastPara="1" wrap="square" lIns="91425" tIns="0" rIns="91425" bIns="91425" anchor="ctr" anchorCtr="0">
            <a:noAutofit/>
          </a:bodyPr>
          <a:lstStyle/>
          <a:p>
            <a:pPr lvl="0"/>
            <a:r>
              <a:rPr lang="id-ID" dirty="0"/>
              <a:t>KARAKTERISTIK WIRAUSAHAWAN</a:t>
            </a:r>
          </a:p>
        </p:txBody>
      </p:sp>
      <p:grpSp>
        <p:nvGrpSpPr>
          <p:cNvPr id="115" name="Google Shape;999;p61"/>
          <p:cNvGrpSpPr/>
          <p:nvPr/>
        </p:nvGrpSpPr>
        <p:grpSpPr>
          <a:xfrm>
            <a:off x="3272388" y="1068175"/>
            <a:ext cx="2637116" cy="2476729"/>
            <a:chOff x="3272388" y="1600175"/>
            <a:chExt cx="2637116" cy="2476729"/>
          </a:xfrm>
        </p:grpSpPr>
        <p:pic>
          <p:nvPicPr>
            <p:cNvPr id="2097236" name="Google Shape;1000;p61"/>
            <p:cNvPicPr preferRelativeResize="0">
              <a:picLocks/>
            </p:cNvPicPr>
            <p:nvPr/>
          </p:nvPicPr>
          <p:blipFill rotWithShape="1">
            <a:blip r:embed="rId4">
              <a:alphaModFix amt="11000"/>
            </a:blip>
            <a:srcRect l="2600" b="2515"/>
            <a:stretch>
              <a:fillRect/>
            </a:stretch>
          </p:blipFill>
          <p:spPr>
            <a:xfrm>
              <a:off x="3310254" y="1631730"/>
              <a:ext cx="2599250" cy="2445174"/>
            </a:xfrm>
            <a:prstGeom prst="rect">
              <a:avLst/>
            </a:prstGeom>
            <a:noFill/>
            <a:ln>
              <a:noFill/>
            </a:ln>
          </p:spPr>
        </p:pic>
        <p:pic>
          <p:nvPicPr>
            <p:cNvPr id="2097237" name="Google Shape;1001;p61"/>
            <p:cNvPicPr preferRelativeResize="0">
              <a:picLocks/>
            </p:cNvPicPr>
            <p:nvPr/>
          </p:nvPicPr>
          <p:blipFill rotWithShape="1">
            <a:blip r:embed="rId5">
              <a:alphaModFix/>
            </a:blip>
            <a:srcRect l="2600" b="2515"/>
            <a:stretch>
              <a:fillRect/>
            </a:stretch>
          </p:blipFill>
          <p:spPr>
            <a:xfrm>
              <a:off x="3272387" y="1600175"/>
              <a:ext cx="2599250" cy="2445174"/>
            </a:xfrm>
            <a:prstGeom prst="rect">
              <a:avLst/>
            </a:prstGeom>
            <a:noFill/>
            <a:ln>
              <a:noFill/>
            </a:ln>
          </p:spPr>
        </p:pic>
      </p:grpSp>
      <p:sp>
        <p:nvSpPr>
          <p:cNvPr id="1048836" name="Google Shape;1002;p61"/>
          <p:cNvSpPr txBox="1"/>
          <p:nvPr/>
        </p:nvSpPr>
        <p:spPr>
          <a:xfrm>
            <a:off x="720003" y="1459888"/>
            <a:ext cx="2122949"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000" dirty="0">
                <a:solidFill>
                  <a:schemeClr val="lt1"/>
                </a:solidFill>
                <a:latin typeface="Courier Prime"/>
                <a:ea typeface="Courier Prime"/>
                <a:cs typeface="Courier Prime"/>
                <a:sym typeface="Courier Prime"/>
              </a:rPr>
              <a:t>Keorisinilan </a:t>
            </a:r>
            <a:endParaRPr sz="2000" dirty="0">
              <a:solidFill>
                <a:schemeClr val="lt1"/>
              </a:solidFill>
              <a:latin typeface="Courier Prime"/>
              <a:ea typeface="Courier Prime"/>
              <a:cs typeface="Courier Prime"/>
              <a:sym typeface="Courier Prime"/>
            </a:endParaRPr>
          </a:p>
        </p:txBody>
      </p:sp>
      <p:sp>
        <p:nvSpPr>
          <p:cNvPr id="1048837" name="Google Shape;1003;p61"/>
          <p:cNvSpPr txBox="1"/>
          <p:nvPr/>
        </p:nvSpPr>
        <p:spPr>
          <a:xfrm>
            <a:off x="720004" y="1800101"/>
            <a:ext cx="1971600" cy="6842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dirty="0">
                <a:solidFill>
                  <a:schemeClr val="dk1"/>
                </a:solidFill>
                <a:latin typeface="Adamina"/>
                <a:ea typeface="Adamina"/>
                <a:cs typeface="Adamina"/>
                <a:sym typeface="Adamina"/>
              </a:rPr>
              <a:t>Keunikan atau ciri khas produk</a:t>
            </a:r>
            <a:endParaRPr dirty="0">
              <a:solidFill>
                <a:schemeClr val="dk1"/>
              </a:solidFill>
              <a:latin typeface="Adamina"/>
              <a:ea typeface="Adamina"/>
              <a:cs typeface="Adamina"/>
              <a:sym typeface="Adamina"/>
            </a:endParaRPr>
          </a:p>
        </p:txBody>
      </p:sp>
      <p:sp>
        <p:nvSpPr>
          <p:cNvPr id="1048838" name="Google Shape;1004;p61"/>
          <p:cNvSpPr txBox="1"/>
          <p:nvPr/>
        </p:nvSpPr>
        <p:spPr>
          <a:xfrm>
            <a:off x="720004" y="2492142"/>
            <a:ext cx="2122948"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000" dirty="0">
                <a:solidFill>
                  <a:schemeClr val="lt1"/>
                </a:solidFill>
                <a:latin typeface="Courier Prime"/>
                <a:ea typeface="Courier Prime"/>
                <a:cs typeface="Courier Prime"/>
                <a:sym typeface="Courier Prime"/>
              </a:rPr>
              <a:t>Jiwa Kepemimpinan</a:t>
            </a:r>
            <a:endParaRPr sz="2000" dirty="0">
              <a:solidFill>
                <a:schemeClr val="lt1"/>
              </a:solidFill>
              <a:latin typeface="Courier Prime"/>
              <a:ea typeface="Courier Prime"/>
              <a:cs typeface="Courier Prime"/>
              <a:sym typeface="Courier Prime"/>
            </a:endParaRPr>
          </a:p>
        </p:txBody>
      </p:sp>
      <p:sp>
        <p:nvSpPr>
          <p:cNvPr id="1048839" name="Google Shape;1005;p61"/>
          <p:cNvSpPr txBox="1"/>
          <p:nvPr/>
        </p:nvSpPr>
        <p:spPr>
          <a:xfrm>
            <a:off x="720004" y="3081731"/>
            <a:ext cx="1971600" cy="94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dirty="0">
                <a:solidFill>
                  <a:schemeClr val="dk1"/>
                </a:solidFill>
                <a:latin typeface="Adamina"/>
                <a:ea typeface="Adamina"/>
                <a:cs typeface="Adamina"/>
                <a:sym typeface="Adamina"/>
              </a:rPr>
              <a:t>Memiliki jiwa kepemimpinan, ke-peloporan, dan kete-ladanan</a:t>
            </a:r>
            <a:endParaRPr dirty="0">
              <a:solidFill>
                <a:schemeClr val="dk1"/>
              </a:solidFill>
              <a:latin typeface="Adamina"/>
              <a:ea typeface="Adamina"/>
              <a:cs typeface="Adamina"/>
              <a:sym typeface="Adamina"/>
            </a:endParaRPr>
          </a:p>
        </p:txBody>
      </p:sp>
      <p:sp>
        <p:nvSpPr>
          <p:cNvPr id="1048840" name="Google Shape;1006;p61"/>
          <p:cNvSpPr txBox="1"/>
          <p:nvPr/>
        </p:nvSpPr>
        <p:spPr>
          <a:xfrm>
            <a:off x="6252929" y="1459905"/>
            <a:ext cx="2176182" cy="52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d-ID" sz="2000" dirty="0">
                <a:solidFill>
                  <a:schemeClr val="lt1"/>
                </a:solidFill>
                <a:latin typeface="Courier Prime"/>
                <a:ea typeface="Courier Prime"/>
                <a:cs typeface="Courier Prime"/>
                <a:sym typeface="Courier Prime"/>
              </a:rPr>
              <a:t>Keterampilan </a:t>
            </a:r>
            <a:endParaRPr sz="2000" dirty="0">
              <a:solidFill>
                <a:schemeClr val="lt1"/>
              </a:solidFill>
              <a:latin typeface="Courier Prime"/>
              <a:ea typeface="Courier Prime"/>
              <a:cs typeface="Courier Prime"/>
              <a:sym typeface="Courier Prime"/>
            </a:endParaRPr>
          </a:p>
        </p:txBody>
      </p:sp>
      <p:sp>
        <p:nvSpPr>
          <p:cNvPr id="1048841" name="Google Shape;1007;p61"/>
          <p:cNvSpPr txBox="1"/>
          <p:nvPr/>
        </p:nvSpPr>
        <p:spPr>
          <a:xfrm>
            <a:off x="6452429" y="1916493"/>
            <a:ext cx="1971600" cy="684212"/>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d-ID" dirty="0">
                <a:solidFill>
                  <a:schemeClr val="dk1"/>
                </a:solidFill>
                <a:latin typeface="Adamina"/>
                <a:ea typeface="Adamina"/>
                <a:cs typeface="Adamina"/>
                <a:sym typeface="Adamina"/>
              </a:rPr>
              <a:t>Diperoleh </a:t>
            </a:r>
            <a:r>
              <a:rPr lang="id-ID">
                <a:solidFill>
                  <a:schemeClr val="dk1"/>
                </a:solidFill>
                <a:latin typeface="Adamina"/>
                <a:ea typeface="Adamina"/>
                <a:cs typeface="Adamina"/>
                <a:sym typeface="Adamina"/>
              </a:rPr>
              <a:t>dari pengalama</a:t>
            </a:r>
            <a:r>
              <a:rPr lang="en-US">
                <a:solidFill>
                  <a:schemeClr val="dk1"/>
                </a:solidFill>
                <a:latin typeface="Adamina"/>
                <a:ea typeface="Adamina"/>
                <a:cs typeface="Adamina"/>
                <a:sym typeface="Adamina"/>
              </a:rPr>
              <a:t>n</a:t>
            </a:r>
            <a:r>
              <a:rPr lang="id-ID">
                <a:solidFill>
                  <a:schemeClr val="dk1"/>
                </a:solidFill>
                <a:latin typeface="Adamina"/>
                <a:ea typeface="Adamina"/>
                <a:cs typeface="Adamina"/>
                <a:sym typeface="Adamina"/>
              </a:rPr>
              <a:t>, </a:t>
            </a:r>
            <a:r>
              <a:rPr lang="id-ID" dirty="0">
                <a:solidFill>
                  <a:schemeClr val="dk1"/>
                </a:solidFill>
                <a:latin typeface="Adamina"/>
                <a:ea typeface="Adamina"/>
                <a:cs typeface="Adamina"/>
                <a:sym typeface="Adamina"/>
              </a:rPr>
              <a:t>pendi-dikan, dan pelatihan</a:t>
            </a:r>
            <a:endParaRPr dirty="0">
              <a:solidFill>
                <a:schemeClr val="dk1"/>
              </a:solidFill>
              <a:latin typeface="Adamina"/>
              <a:ea typeface="Adamina"/>
              <a:cs typeface="Adamina"/>
              <a:sym typeface="Adamina"/>
            </a:endParaRPr>
          </a:p>
        </p:txBody>
      </p:sp>
      <p:cxnSp>
        <p:nvCxnSpPr>
          <p:cNvPr id="3145732" name="Google Shape;1008;p61"/>
          <p:cNvCxnSpPr>
            <a:cxnSpLocks/>
            <a:stCxn id="1048836" idx="3"/>
          </p:cNvCxnSpPr>
          <p:nvPr/>
        </p:nvCxnSpPr>
        <p:spPr>
          <a:xfrm>
            <a:off x="2842952" y="1723738"/>
            <a:ext cx="1562252" cy="0"/>
          </a:xfrm>
          <a:prstGeom prst="straightConnector1">
            <a:avLst/>
          </a:prstGeom>
          <a:noFill/>
          <a:ln w="9525" cap="flat" cmpd="sng">
            <a:solidFill>
              <a:schemeClr val="accent2"/>
            </a:solidFill>
            <a:prstDash val="solid"/>
            <a:round/>
            <a:headEnd type="none" w="med" len="med"/>
            <a:tailEnd type="none" w="med" len="med"/>
          </a:ln>
        </p:spPr>
      </p:cxnSp>
      <p:sp>
        <p:nvSpPr>
          <p:cNvPr id="1048842" name="Google Shape;1009;p61"/>
          <p:cNvSpPr txBox="1"/>
          <p:nvPr/>
        </p:nvSpPr>
        <p:spPr>
          <a:xfrm>
            <a:off x="6252929" y="2708280"/>
            <a:ext cx="2171100" cy="52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d-ID" sz="2000" dirty="0">
                <a:solidFill>
                  <a:schemeClr val="lt1"/>
                </a:solidFill>
                <a:latin typeface="Courier Prime"/>
                <a:ea typeface="Courier Prime"/>
                <a:cs typeface="Courier Prime"/>
                <a:sym typeface="Courier Prime"/>
              </a:rPr>
              <a:t>Daya Analisis yang Kuat</a:t>
            </a:r>
            <a:endParaRPr sz="2000" dirty="0">
              <a:solidFill>
                <a:schemeClr val="lt1"/>
              </a:solidFill>
              <a:latin typeface="Courier Prime"/>
              <a:ea typeface="Courier Prime"/>
              <a:cs typeface="Courier Prime"/>
              <a:sym typeface="Courier Prime"/>
            </a:endParaRPr>
          </a:p>
        </p:txBody>
      </p:sp>
      <p:sp>
        <p:nvSpPr>
          <p:cNvPr id="1048843" name="Google Shape;1010;p61"/>
          <p:cNvSpPr txBox="1"/>
          <p:nvPr/>
        </p:nvSpPr>
        <p:spPr>
          <a:xfrm>
            <a:off x="6252929" y="3048492"/>
            <a:ext cx="2171100" cy="103322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d-ID" dirty="0">
                <a:solidFill>
                  <a:schemeClr val="dk1"/>
                </a:solidFill>
                <a:latin typeface="Adamina"/>
                <a:ea typeface="Adamina"/>
                <a:cs typeface="Adamina"/>
                <a:sym typeface="Adamina"/>
              </a:rPr>
              <a:t>Berguna untuk menganalisis peluang</a:t>
            </a:r>
            <a:endParaRPr dirty="0">
              <a:solidFill>
                <a:schemeClr val="dk1"/>
              </a:solidFill>
              <a:latin typeface="Adamina"/>
              <a:ea typeface="Adamina"/>
              <a:cs typeface="Adamina"/>
              <a:sym typeface="Adamina"/>
            </a:endParaRPr>
          </a:p>
        </p:txBody>
      </p:sp>
      <p:cxnSp>
        <p:nvCxnSpPr>
          <p:cNvPr id="3145733" name="Google Shape;1011;p61"/>
          <p:cNvCxnSpPr>
            <a:cxnSpLocks/>
            <a:stCxn id="1048842" idx="1"/>
          </p:cNvCxnSpPr>
          <p:nvPr/>
        </p:nvCxnSpPr>
        <p:spPr>
          <a:xfrm flipH="1">
            <a:off x="5425829" y="2972130"/>
            <a:ext cx="827100" cy="0"/>
          </a:xfrm>
          <a:prstGeom prst="straightConnector1">
            <a:avLst/>
          </a:prstGeom>
          <a:noFill/>
          <a:ln w="9525" cap="flat" cmpd="sng">
            <a:solidFill>
              <a:schemeClr val="accent2"/>
            </a:solidFill>
            <a:prstDash val="solid"/>
            <a:round/>
            <a:headEnd type="none" w="med" len="med"/>
            <a:tailEnd type="none" w="med" len="med"/>
          </a:ln>
        </p:spPr>
      </p:cxnSp>
      <p:cxnSp>
        <p:nvCxnSpPr>
          <p:cNvPr id="3145734" name="Google Shape;1012;p61"/>
          <p:cNvCxnSpPr>
            <a:cxnSpLocks/>
          </p:cNvCxnSpPr>
          <p:nvPr/>
        </p:nvCxnSpPr>
        <p:spPr>
          <a:xfrm flipH="1">
            <a:off x="5197229" y="1723755"/>
            <a:ext cx="1255200" cy="525900"/>
          </a:xfrm>
          <a:prstGeom prst="bentConnector3">
            <a:avLst>
              <a:gd name="adj1" fmla="val 16970"/>
            </a:avLst>
          </a:prstGeom>
          <a:noFill/>
          <a:ln w="9525" cap="flat" cmpd="sng">
            <a:solidFill>
              <a:schemeClr val="accent2"/>
            </a:solidFill>
            <a:prstDash val="solid"/>
            <a:round/>
            <a:headEnd type="none" w="med" len="med"/>
            <a:tailEnd type="none" w="med" len="med"/>
          </a:ln>
        </p:spPr>
      </p:cxnSp>
      <p:cxnSp>
        <p:nvCxnSpPr>
          <p:cNvPr id="3145735" name="Google Shape;1013;p61"/>
          <p:cNvCxnSpPr>
            <a:cxnSpLocks/>
            <a:stCxn id="1048838" idx="3"/>
          </p:cNvCxnSpPr>
          <p:nvPr/>
        </p:nvCxnSpPr>
        <p:spPr>
          <a:xfrm>
            <a:off x="2842952" y="2755992"/>
            <a:ext cx="942452" cy="421800"/>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3145736" name="Google Shape;1008;p61"/>
          <p:cNvCxnSpPr>
            <a:cxnSpLocks/>
          </p:cNvCxnSpPr>
          <p:nvPr/>
        </p:nvCxnSpPr>
        <p:spPr>
          <a:xfrm>
            <a:off x="4572012" y="3326590"/>
            <a:ext cx="0" cy="373517"/>
          </a:xfrm>
          <a:prstGeom prst="straightConnector1">
            <a:avLst/>
          </a:prstGeom>
          <a:noFill/>
          <a:ln w="9525" cap="flat" cmpd="sng">
            <a:solidFill>
              <a:schemeClr val="accent2"/>
            </a:solidFill>
            <a:prstDash val="solid"/>
            <a:round/>
            <a:headEnd type="none" w="med" len="med"/>
            <a:tailEnd type="none" w="med" len="med"/>
          </a:ln>
        </p:spPr>
      </p:cxnSp>
      <p:sp>
        <p:nvSpPr>
          <p:cNvPr id="1048844" name="Google Shape;1002;p61"/>
          <p:cNvSpPr txBox="1"/>
          <p:nvPr/>
        </p:nvSpPr>
        <p:spPr>
          <a:xfrm>
            <a:off x="2626893" y="3803393"/>
            <a:ext cx="3923547"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chemeClr val="lt1"/>
                </a:solidFill>
                <a:latin typeface="Courier Prime"/>
                <a:ea typeface="Courier Prime"/>
                <a:cs typeface="Courier Prime"/>
                <a:sym typeface="Courier Prime"/>
              </a:rPr>
              <a:t>Berorientasi pada Hasil</a:t>
            </a:r>
            <a:endParaRPr sz="2000" dirty="0">
              <a:solidFill>
                <a:schemeClr val="lt1"/>
              </a:solidFill>
              <a:latin typeface="Courier Prime"/>
              <a:ea typeface="Courier Prime"/>
              <a:cs typeface="Courier Prime"/>
              <a:sym typeface="Courier Prime"/>
            </a:endParaRPr>
          </a:p>
        </p:txBody>
      </p:sp>
      <p:sp>
        <p:nvSpPr>
          <p:cNvPr id="1048845" name="Google Shape;1003;p61"/>
          <p:cNvSpPr txBox="1"/>
          <p:nvPr/>
        </p:nvSpPr>
        <p:spPr>
          <a:xfrm>
            <a:off x="2793076" y="4276606"/>
            <a:ext cx="3609478"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dirty="0">
                <a:solidFill>
                  <a:schemeClr val="dk1"/>
                </a:solidFill>
                <a:latin typeface="Adamina"/>
                <a:ea typeface="Adamina"/>
                <a:cs typeface="Adamina"/>
                <a:sym typeface="Adamina"/>
              </a:rPr>
              <a:t>Adanya perencanaan yang matang dan kemampuan manajemen yang baik</a:t>
            </a:r>
            <a:endParaRPr dirty="0">
              <a:solidFill>
                <a:schemeClr val="dk1"/>
              </a:solidFill>
              <a:latin typeface="Adamina"/>
              <a:ea typeface="Adamina"/>
              <a:cs typeface="Adamina"/>
              <a:sym typeface="Adamina"/>
            </a:endParaRPr>
          </a:p>
        </p:txBody>
      </p:sp>
      <p:sp>
        <p:nvSpPr>
          <p:cNvPr id="1048964" name="Google Shape;736;p47"/>
          <p:cNvSpPr/>
          <p:nvPr/>
        </p:nvSpPr>
        <p:spPr>
          <a:xfrm rot="5348089" flipH="1">
            <a:off x="6352" y="1425169"/>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zh-CN" altLang="en-US"/>
          </a:p>
        </p:txBody>
      </p:sp>
      <p:sp>
        <p:nvSpPr>
          <p:cNvPr id="1048965" name="Google Shape;736;p47"/>
          <p:cNvSpPr/>
          <p:nvPr/>
        </p:nvSpPr>
        <p:spPr>
          <a:xfrm rot="5348089" flipH="1">
            <a:off x="5204" y="2384913"/>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6" name="Google Shape;736;p47"/>
          <p:cNvSpPr/>
          <p:nvPr/>
        </p:nvSpPr>
        <p:spPr>
          <a:xfrm rot="5348089" flipH="1">
            <a:off x="8650416" y="1103713"/>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7" name="Google Shape;736;p47"/>
          <p:cNvSpPr/>
          <p:nvPr/>
        </p:nvSpPr>
        <p:spPr>
          <a:xfrm rot="5348089" flipH="1">
            <a:off x="8727323" y="2505723"/>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8" name="Google Shape;736;p47"/>
          <p:cNvSpPr/>
          <p:nvPr/>
        </p:nvSpPr>
        <p:spPr>
          <a:xfrm rot="5348089" flipH="1">
            <a:off x="2129305" y="3864686"/>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0" name="Google Shape;1030;p63"/>
          <p:cNvSpPr txBox="1"/>
          <p:nvPr/>
        </p:nvSpPr>
        <p:spPr>
          <a:xfrm>
            <a:off x="125265" y="1640944"/>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Courier Prime"/>
                <a:ea typeface="Courier Prime"/>
                <a:cs typeface="Courier Prime"/>
                <a:sym typeface="Courier Prime"/>
              </a:rPr>
              <a:t>11</a:t>
            </a:r>
            <a:endParaRPr sz="2400" dirty="0">
              <a:solidFill>
                <a:schemeClr val="bg1"/>
              </a:solidFill>
              <a:latin typeface="Courier Prime"/>
              <a:ea typeface="Courier Prime"/>
              <a:cs typeface="Courier Prime"/>
              <a:sym typeface="Courier Prime"/>
            </a:endParaRPr>
          </a:p>
        </p:txBody>
      </p:sp>
      <p:sp>
        <p:nvSpPr>
          <p:cNvPr id="1048971" name="Google Shape;1030;p63"/>
          <p:cNvSpPr txBox="1"/>
          <p:nvPr/>
        </p:nvSpPr>
        <p:spPr>
          <a:xfrm>
            <a:off x="8424025" y="1272400"/>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Courier Prime"/>
                <a:ea typeface="Courier Prime"/>
                <a:cs typeface="Courier Prime"/>
                <a:sym typeface="Courier Prime"/>
              </a:rPr>
              <a:t>12</a:t>
            </a:r>
            <a:endParaRPr sz="2400" dirty="0">
              <a:solidFill>
                <a:schemeClr val="bg1"/>
              </a:solidFill>
              <a:latin typeface="Courier Prime"/>
              <a:ea typeface="Courier Prime"/>
              <a:cs typeface="Courier Prime"/>
              <a:sym typeface="Courier Prime"/>
            </a:endParaRPr>
          </a:p>
        </p:txBody>
      </p:sp>
      <p:sp>
        <p:nvSpPr>
          <p:cNvPr id="1048972" name="Google Shape;1030;p63"/>
          <p:cNvSpPr txBox="1"/>
          <p:nvPr/>
        </p:nvSpPr>
        <p:spPr>
          <a:xfrm>
            <a:off x="-27344" y="2650091"/>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Courier Prime"/>
                <a:ea typeface="Courier Prime"/>
                <a:cs typeface="Courier Prime"/>
                <a:sym typeface="Courier Prime"/>
              </a:rPr>
              <a:t>13</a:t>
            </a:r>
            <a:endParaRPr sz="2400" dirty="0">
              <a:solidFill>
                <a:schemeClr val="bg1"/>
              </a:solidFill>
              <a:latin typeface="Courier Prime"/>
              <a:ea typeface="Courier Prime"/>
              <a:cs typeface="Courier Prime"/>
              <a:sym typeface="Courier Prime"/>
            </a:endParaRPr>
          </a:p>
        </p:txBody>
      </p:sp>
      <p:sp>
        <p:nvSpPr>
          <p:cNvPr id="1048973" name="Google Shape;1030;p63"/>
          <p:cNvSpPr txBox="1"/>
          <p:nvPr/>
        </p:nvSpPr>
        <p:spPr>
          <a:xfrm>
            <a:off x="8476304" y="2770811"/>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Courier Prime"/>
                <a:ea typeface="Courier Prime"/>
                <a:cs typeface="Courier Prime"/>
                <a:sym typeface="Courier Prime"/>
              </a:rPr>
              <a:t>14</a:t>
            </a:r>
            <a:endParaRPr sz="2400" dirty="0">
              <a:solidFill>
                <a:schemeClr val="bg1"/>
              </a:solidFill>
              <a:latin typeface="Courier Prime"/>
              <a:ea typeface="Courier Prime"/>
              <a:cs typeface="Courier Prime"/>
              <a:sym typeface="Courier Prime"/>
            </a:endParaRPr>
          </a:p>
        </p:txBody>
      </p:sp>
      <p:sp>
        <p:nvSpPr>
          <p:cNvPr id="1048974" name="Google Shape;1030;p63"/>
          <p:cNvSpPr txBox="1"/>
          <p:nvPr/>
        </p:nvSpPr>
        <p:spPr>
          <a:xfrm>
            <a:off x="2122615" y="4067241"/>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Courier Prime"/>
                <a:ea typeface="Courier Prime"/>
                <a:cs typeface="Courier Prime"/>
                <a:sym typeface="Courier Prime"/>
              </a:rPr>
              <a:t>15</a:t>
            </a:r>
            <a:endParaRPr sz="2400" dirty="0">
              <a:solidFill>
                <a:schemeClr val="bg1"/>
              </a:solidFill>
              <a:latin typeface="Courier Prime"/>
              <a:ea typeface="Courier Prime"/>
              <a:cs typeface="Courier Prime"/>
              <a:sym typeface="Courier Prim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048860" name="Google Shape;1180;p69"/>
          <p:cNvSpPr txBox="1">
            <a:spLocks noGrp="1"/>
          </p:cNvSpPr>
          <p:nvPr>
            <p:ph type="subTitle" idx="1"/>
          </p:nvPr>
        </p:nvSpPr>
        <p:spPr>
          <a:xfrm>
            <a:off x="1422329" y="2781413"/>
            <a:ext cx="1995900" cy="1507965"/>
          </a:xfrm>
          <a:prstGeom prst="rect">
            <a:avLst/>
          </a:prstGeom>
        </p:spPr>
        <p:txBody>
          <a:bodyPr spcFirstLastPara="1" wrap="square" lIns="91425" tIns="91425" rIns="91425" bIns="91425" anchor="t" anchorCtr="0">
            <a:noAutofit/>
          </a:bodyPr>
          <a:lstStyle/>
          <a:p>
            <a:pPr marL="0" lvl="0" indent="0"/>
            <a:r>
              <a:rPr lang="fi-FI" dirty="0"/>
              <a:t>Usia, pendidikan, pengalaman, dan kekosmopolitan</a:t>
            </a:r>
          </a:p>
        </p:txBody>
      </p:sp>
      <p:sp>
        <p:nvSpPr>
          <p:cNvPr id="1048861" name="Google Shape;1181;p69"/>
          <p:cNvSpPr txBox="1">
            <a:spLocks noGrp="1"/>
          </p:cNvSpPr>
          <p:nvPr>
            <p:ph type="subTitle" idx="2"/>
          </p:nvPr>
        </p:nvSpPr>
        <p:spPr>
          <a:xfrm>
            <a:off x="3575106" y="2781413"/>
            <a:ext cx="1995900" cy="1507965"/>
          </a:xfrm>
          <a:prstGeom prst="rect">
            <a:avLst/>
          </a:prstGeom>
        </p:spPr>
        <p:txBody>
          <a:bodyPr spcFirstLastPara="1" wrap="square" lIns="91425" tIns="91425" rIns="91425" bIns="91425" anchor="t" anchorCtr="0">
            <a:noAutofit/>
          </a:bodyPr>
          <a:lstStyle/>
          <a:p>
            <a:pPr marL="0" lvl="0" indent="0"/>
            <a:r>
              <a:rPr lang="id-ID" dirty="0"/>
              <a:t>Pekerja keras, percaya diri, disiplin, berani mengambil</a:t>
            </a:r>
          </a:p>
          <a:p>
            <a:pPr marL="0" lvl="0" indent="0"/>
            <a:r>
              <a:rPr lang="en-US" dirty="0"/>
              <a:t>r</a:t>
            </a:r>
            <a:r>
              <a:rPr lang="id-ID"/>
              <a:t>isiko</a:t>
            </a:r>
            <a:r>
              <a:rPr lang="id-ID" dirty="0"/>
              <a:t>, toleransi terhadap ketidak-pastian, inovatif, mandiri dan bertang-gung jawab</a:t>
            </a:r>
          </a:p>
        </p:txBody>
      </p:sp>
      <p:sp>
        <p:nvSpPr>
          <p:cNvPr id="1048862" name="Google Shape;1182;p69"/>
          <p:cNvSpPr txBox="1">
            <a:spLocks noGrp="1"/>
          </p:cNvSpPr>
          <p:nvPr>
            <p:ph type="subTitle" idx="3"/>
          </p:nvPr>
        </p:nvSpPr>
        <p:spPr>
          <a:xfrm>
            <a:off x="5678007" y="2781413"/>
            <a:ext cx="2135957" cy="1507965"/>
          </a:xfrm>
          <a:prstGeom prst="rect">
            <a:avLst/>
          </a:prstGeom>
        </p:spPr>
        <p:txBody>
          <a:bodyPr spcFirstLastPara="1" wrap="square" lIns="91425" tIns="91425" rIns="91425" bIns="91425" anchor="t" anchorCtr="0">
            <a:noAutofit/>
          </a:bodyPr>
          <a:lstStyle/>
          <a:p>
            <a:pPr marL="0" lvl="0" indent="0"/>
            <a:r>
              <a:rPr lang="id-ID" dirty="0"/>
              <a:t>Kemampuan mana-jerial, kemampuan konseptual, kemam-puan sosial, kemam-puan mengambil</a:t>
            </a:r>
          </a:p>
          <a:p>
            <a:pPr marL="0" lvl="0" indent="0"/>
            <a:r>
              <a:rPr lang="id-ID" dirty="0"/>
              <a:t>Keputusan, dan kemampuan mengatur waktu</a:t>
            </a:r>
          </a:p>
        </p:txBody>
      </p:sp>
      <p:sp>
        <p:nvSpPr>
          <p:cNvPr id="1048863" name="Google Shape;1183;p69"/>
          <p:cNvSpPr txBox="1">
            <a:spLocks noGrp="1"/>
          </p:cNvSpPr>
          <p:nvPr>
            <p:ph type="title"/>
          </p:nvPr>
        </p:nvSpPr>
        <p:spPr>
          <a:xfrm>
            <a:off x="720000" y="321250"/>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dirty="0"/>
              <a:t>KARAKTERISTIK WIRAUSAHAWAN</a:t>
            </a:r>
            <a:endParaRPr dirty="0"/>
          </a:p>
        </p:txBody>
      </p:sp>
      <p:sp>
        <p:nvSpPr>
          <p:cNvPr id="1048864" name="Google Shape;1184;p69"/>
          <p:cNvSpPr txBox="1">
            <a:spLocks noGrp="1"/>
          </p:cNvSpPr>
          <p:nvPr>
            <p:ph type="title" idx="4"/>
          </p:nvPr>
        </p:nvSpPr>
        <p:spPr>
          <a:xfrm>
            <a:off x="1422324" y="953667"/>
            <a:ext cx="6325137" cy="3098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chemeClr val="accent6">
                    <a:lumMod val="75000"/>
                  </a:schemeClr>
                </a:solidFill>
              </a:rPr>
              <a:t>Menurut Sari, Suwarsinah, dan Baga</a:t>
            </a:r>
            <a:endParaRPr sz="2000" dirty="0">
              <a:solidFill>
                <a:schemeClr val="accent6">
                  <a:lumMod val="75000"/>
                </a:schemeClr>
              </a:solidFill>
            </a:endParaRPr>
          </a:p>
        </p:txBody>
      </p:sp>
      <p:sp>
        <p:nvSpPr>
          <p:cNvPr id="1048865" name="Google Shape;1185;p69"/>
          <p:cNvSpPr txBox="1">
            <a:spLocks noGrp="1"/>
          </p:cNvSpPr>
          <p:nvPr>
            <p:ph type="title" idx="5"/>
          </p:nvPr>
        </p:nvSpPr>
        <p:spPr>
          <a:xfrm>
            <a:off x="1420225" y="2306792"/>
            <a:ext cx="1995900" cy="37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600" dirty="0"/>
              <a:t>Karakteristik Individu</a:t>
            </a:r>
            <a:endParaRPr sz="1600" dirty="0"/>
          </a:p>
        </p:txBody>
      </p:sp>
      <p:sp>
        <p:nvSpPr>
          <p:cNvPr id="1048866" name="Google Shape;1187;p69"/>
          <p:cNvSpPr txBox="1">
            <a:spLocks noGrp="1"/>
          </p:cNvSpPr>
          <p:nvPr>
            <p:ph type="title" idx="7"/>
          </p:nvPr>
        </p:nvSpPr>
        <p:spPr>
          <a:xfrm>
            <a:off x="3573002" y="2306792"/>
            <a:ext cx="1995900" cy="37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600" dirty="0"/>
              <a:t>Karakteristik Psikologis</a:t>
            </a:r>
            <a:endParaRPr sz="1600" dirty="0"/>
          </a:p>
        </p:txBody>
      </p:sp>
      <p:sp>
        <p:nvSpPr>
          <p:cNvPr id="1048867" name="Google Shape;1189;p69"/>
          <p:cNvSpPr txBox="1">
            <a:spLocks noGrp="1"/>
          </p:cNvSpPr>
          <p:nvPr>
            <p:ph type="title" idx="9"/>
          </p:nvPr>
        </p:nvSpPr>
        <p:spPr>
          <a:xfrm>
            <a:off x="5725778" y="2306792"/>
            <a:ext cx="1995900" cy="37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600" dirty="0"/>
              <a:t>Kompetensi Kewirausahaan</a:t>
            </a:r>
            <a:endParaRPr sz="1600" dirty="0"/>
          </a:p>
        </p:txBody>
      </p:sp>
      <p:sp>
        <p:nvSpPr>
          <p:cNvPr id="1048868" name="Google Shape;1190;p69"/>
          <p:cNvSpPr/>
          <p:nvPr/>
        </p:nvSpPr>
        <p:spPr>
          <a:xfrm rot="5348089" flipH="1">
            <a:off x="2174559" y="1426113"/>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9" name="Google Shape;1191;p69"/>
          <p:cNvSpPr/>
          <p:nvPr/>
        </p:nvSpPr>
        <p:spPr>
          <a:xfrm rot="5348089" flipH="1">
            <a:off x="4329434" y="1426113"/>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0" name="Google Shape;1192;p69"/>
          <p:cNvSpPr/>
          <p:nvPr/>
        </p:nvSpPr>
        <p:spPr>
          <a:xfrm rot="5348089" flipH="1">
            <a:off x="6484309" y="1426113"/>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193;p69"/>
          <p:cNvGrpSpPr/>
          <p:nvPr/>
        </p:nvGrpSpPr>
        <p:grpSpPr>
          <a:xfrm>
            <a:off x="2285281" y="1720961"/>
            <a:ext cx="265774" cy="343144"/>
            <a:chOff x="2978300" y="937375"/>
            <a:chExt cx="244750" cy="316000"/>
          </a:xfrm>
        </p:grpSpPr>
        <p:sp>
          <p:nvSpPr>
            <p:cNvPr id="1048871" name="Google Shape;1194;p69"/>
            <p:cNvSpPr/>
            <p:nvPr/>
          </p:nvSpPr>
          <p:spPr>
            <a:xfrm>
              <a:off x="2978300" y="937375"/>
              <a:ext cx="55875" cy="241525"/>
            </a:xfrm>
            <a:custGeom>
              <a:avLst/>
              <a:gdLst/>
              <a:ahLst/>
              <a:cxnLst/>
              <a:rect l="l" t="t" r="r" b="b"/>
              <a:pathLst>
                <a:path w="2235" h="9661" extrusionOk="0">
                  <a:moveTo>
                    <a:pt x="1624" y="1"/>
                  </a:moveTo>
                  <a:cubicBezTo>
                    <a:pt x="729" y="1"/>
                    <a:pt x="1" y="737"/>
                    <a:pt x="1" y="1632"/>
                  </a:cubicBezTo>
                  <a:lnTo>
                    <a:pt x="1" y="9661"/>
                  </a:lnTo>
                  <a:cubicBezTo>
                    <a:pt x="373" y="9328"/>
                    <a:pt x="862" y="9130"/>
                    <a:pt x="1396" y="9130"/>
                  </a:cubicBezTo>
                  <a:lnTo>
                    <a:pt x="2234" y="9130"/>
                  </a:lnTo>
                  <a:lnTo>
                    <a:pt x="22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2" name="Google Shape;1195;p69"/>
            <p:cNvSpPr/>
            <p:nvPr/>
          </p:nvSpPr>
          <p:spPr>
            <a:xfrm>
              <a:off x="3052650" y="937375"/>
              <a:ext cx="169900" cy="228275"/>
            </a:xfrm>
            <a:custGeom>
              <a:avLst/>
              <a:gdLst/>
              <a:ahLst/>
              <a:cxnLst/>
              <a:rect l="l" t="t" r="r" b="b"/>
              <a:pathLst>
                <a:path w="6796" h="9131" extrusionOk="0">
                  <a:moveTo>
                    <a:pt x="3521" y="1142"/>
                  </a:moveTo>
                  <a:lnTo>
                    <a:pt x="4359" y="2235"/>
                  </a:lnTo>
                  <a:lnTo>
                    <a:pt x="5658" y="2696"/>
                  </a:lnTo>
                  <a:lnTo>
                    <a:pt x="4877" y="3829"/>
                  </a:lnTo>
                  <a:lnTo>
                    <a:pt x="4841" y="5205"/>
                  </a:lnTo>
                  <a:lnTo>
                    <a:pt x="3521" y="4816"/>
                  </a:lnTo>
                  <a:lnTo>
                    <a:pt x="2202" y="5205"/>
                  </a:lnTo>
                  <a:lnTo>
                    <a:pt x="2166" y="3829"/>
                  </a:lnTo>
                  <a:lnTo>
                    <a:pt x="1384" y="2696"/>
                  </a:lnTo>
                  <a:lnTo>
                    <a:pt x="2684" y="2235"/>
                  </a:lnTo>
                  <a:lnTo>
                    <a:pt x="3521" y="1142"/>
                  </a:lnTo>
                  <a:close/>
                  <a:moveTo>
                    <a:pt x="5573" y="6261"/>
                  </a:moveTo>
                  <a:lnTo>
                    <a:pt x="5573" y="7001"/>
                  </a:lnTo>
                  <a:lnTo>
                    <a:pt x="4873" y="7001"/>
                  </a:lnTo>
                  <a:lnTo>
                    <a:pt x="4873" y="6261"/>
                  </a:lnTo>
                  <a:close/>
                  <a:moveTo>
                    <a:pt x="2785" y="6261"/>
                  </a:moveTo>
                  <a:lnTo>
                    <a:pt x="2785" y="7001"/>
                  </a:lnTo>
                  <a:lnTo>
                    <a:pt x="2085" y="7001"/>
                  </a:lnTo>
                  <a:lnTo>
                    <a:pt x="2085" y="7702"/>
                  </a:lnTo>
                  <a:lnTo>
                    <a:pt x="1341" y="7702"/>
                  </a:lnTo>
                  <a:lnTo>
                    <a:pt x="1341" y="7001"/>
                  </a:lnTo>
                  <a:lnTo>
                    <a:pt x="2085" y="7001"/>
                  </a:lnTo>
                  <a:lnTo>
                    <a:pt x="2085" y="6261"/>
                  </a:lnTo>
                  <a:close/>
                  <a:moveTo>
                    <a:pt x="1" y="1"/>
                  </a:moveTo>
                  <a:lnTo>
                    <a:pt x="1" y="9130"/>
                  </a:lnTo>
                  <a:lnTo>
                    <a:pt x="6795" y="9130"/>
                  </a:lnTo>
                  <a:lnTo>
                    <a:pt x="67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3" name="Google Shape;1196;p69"/>
            <p:cNvSpPr/>
            <p:nvPr/>
          </p:nvSpPr>
          <p:spPr>
            <a:xfrm>
              <a:off x="3116200" y="996375"/>
              <a:ext cx="49000" cy="46550"/>
            </a:xfrm>
            <a:custGeom>
              <a:avLst/>
              <a:gdLst/>
              <a:ahLst/>
              <a:cxnLst/>
              <a:rect l="l" t="t" r="r" b="b"/>
              <a:pathLst>
                <a:path w="1960" h="1862" extrusionOk="0">
                  <a:moveTo>
                    <a:pt x="979" y="0"/>
                  </a:moveTo>
                  <a:lnTo>
                    <a:pt x="596" y="498"/>
                  </a:lnTo>
                  <a:lnTo>
                    <a:pt x="0" y="713"/>
                  </a:lnTo>
                  <a:lnTo>
                    <a:pt x="357" y="1231"/>
                  </a:lnTo>
                  <a:lnTo>
                    <a:pt x="372" y="1862"/>
                  </a:lnTo>
                  <a:lnTo>
                    <a:pt x="979" y="1684"/>
                  </a:lnTo>
                  <a:lnTo>
                    <a:pt x="1586" y="1862"/>
                  </a:lnTo>
                  <a:lnTo>
                    <a:pt x="1603" y="1231"/>
                  </a:lnTo>
                  <a:lnTo>
                    <a:pt x="1959" y="713"/>
                  </a:lnTo>
                  <a:lnTo>
                    <a:pt x="1364" y="498"/>
                  </a:lnTo>
                  <a:lnTo>
                    <a:pt x="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4" name="Google Shape;1197;p69"/>
            <p:cNvSpPr/>
            <p:nvPr/>
          </p:nvSpPr>
          <p:spPr>
            <a:xfrm>
              <a:off x="2978300" y="1183550"/>
              <a:ext cx="244750" cy="69825"/>
            </a:xfrm>
            <a:custGeom>
              <a:avLst/>
              <a:gdLst/>
              <a:ahLst/>
              <a:cxnLst/>
              <a:rect l="l" t="t" r="r" b="b"/>
              <a:pathLst>
                <a:path w="9790" h="2793" extrusionOk="0">
                  <a:moveTo>
                    <a:pt x="1396" y="0"/>
                  </a:moveTo>
                  <a:cubicBezTo>
                    <a:pt x="624" y="0"/>
                    <a:pt x="1" y="623"/>
                    <a:pt x="1" y="1396"/>
                  </a:cubicBezTo>
                  <a:cubicBezTo>
                    <a:pt x="1" y="2169"/>
                    <a:pt x="624" y="2792"/>
                    <a:pt x="1396" y="2792"/>
                  </a:cubicBezTo>
                  <a:lnTo>
                    <a:pt x="9789" y="2792"/>
                  </a:lnTo>
                  <a:cubicBezTo>
                    <a:pt x="9530" y="2513"/>
                    <a:pt x="9345" y="2161"/>
                    <a:pt x="9276" y="1768"/>
                  </a:cubicBezTo>
                  <a:lnTo>
                    <a:pt x="2234" y="1768"/>
                  </a:lnTo>
                  <a:lnTo>
                    <a:pt x="2234" y="1024"/>
                  </a:lnTo>
                  <a:lnTo>
                    <a:pt x="9276" y="1024"/>
                  </a:lnTo>
                  <a:cubicBezTo>
                    <a:pt x="9345" y="631"/>
                    <a:pt x="9530" y="279"/>
                    <a:pt x="9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198;p69"/>
          <p:cNvGrpSpPr/>
          <p:nvPr/>
        </p:nvGrpSpPr>
        <p:grpSpPr>
          <a:xfrm>
            <a:off x="6595038" y="1720906"/>
            <a:ext cx="246961" cy="343253"/>
            <a:chOff x="5069850" y="1013350"/>
            <a:chExt cx="227425" cy="316100"/>
          </a:xfrm>
        </p:grpSpPr>
        <p:sp>
          <p:nvSpPr>
            <p:cNvPr id="1048875" name="Google Shape;1199;p69"/>
            <p:cNvSpPr/>
            <p:nvPr/>
          </p:nvSpPr>
          <p:spPr>
            <a:xfrm>
              <a:off x="5069850" y="1013350"/>
              <a:ext cx="55875" cy="241525"/>
            </a:xfrm>
            <a:custGeom>
              <a:avLst/>
              <a:gdLst/>
              <a:ahLst/>
              <a:cxnLst/>
              <a:rect l="l" t="t" r="r" b="b"/>
              <a:pathLst>
                <a:path w="2235" h="9661" extrusionOk="0">
                  <a:moveTo>
                    <a:pt x="1627" y="1"/>
                  </a:moveTo>
                  <a:cubicBezTo>
                    <a:pt x="729" y="1"/>
                    <a:pt x="1" y="738"/>
                    <a:pt x="1" y="1636"/>
                  </a:cubicBezTo>
                  <a:lnTo>
                    <a:pt x="1" y="9661"/>
                  </a:lnTo>
                  <a:cubicBezTo>
                    <a:pt x="373" y="9333"/>
                    <a:pt x="862" y="9130"/>
                    <a:pt x="1396" y="9130"/>
                  </a:cubicBezTo>
                  <a:lnTo>
                    <a:pt x="2234" y="9130"/>
                  </a:lnTo>
                  <a:lnTo>
                    <a:pt x="22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6" name="Google Shape;1200;p69"/>
            <p:cNvSpPr/>
            <p:nvPr/>
          </p:nvSpPr>
          <p:spPr>
            <a:xfrm>
              <a:off x="5187600" y="1103700"/>
              <a:ext cx="65175" cy="45875"/>
            </a:xfrm>
            <a:custGeom>
              <a:avLst/>
              <a:gdLst/>
              <a:ahLst/>
              <a:cxnLst/>
              <a:rect l="l" t="t" r="r" b="b"/>
              <a:pathLst>
                <a:path w="2607" h="1835" extrusionOk="0">
                  <a:moveTo>
                    <a:pt x="442" y="1"/>
                  </a:moveTo>
                  <a:cubicBezTo>
                    <a:pt x="336" y="1"/>
                    <a:pt x="235" y="42"/>
                    <a:pt x="158" y="118"/>
                  </a:cubicBezTo>
                  <a:cubicBezTo>
                    <a:pt x="1" y="276"/>
                    <a:pt x="1" y="531"/>
                    <a:pt x="158" y="684"/>
                  </a:cubicBezTo>
                  <a:lnTo>
                    <a:pt x="1303" y="1834"/>
                  </a:lnTo>
                  <a:lnTo>
                    <a:pt x="2453" y="684"/>
                  </a:lnTo>
                  <a:cubicBezTo>
                    <a:pt x="2607" y="531"/>
                    <a:pt x="2607" y="276"/>
                    <a:pt x="2453" y="118"/>
                  </a:cubicBezTo>
                  <a:cubicBezTo>
                    <a:pt x="2374" y="42"/>
                    <a:pt x="2271" y="3"/>
                    <a:pt x="2168" y="3"/>
                  </a:cubicBezTo>
                  <a:cubicBezTo>
                    <a:pt x="2065" y="3"/>
                    <a:pt x="1963" y="42"/>
                    <a:pt x="1886" y="118"/>
                  </a:cubicBezTo>
                  <a:lnTo>
                    <a:pt x="1303" y="701"/>
                  </a:lnTo>
                  <a:lnTo>
                    <a:pt x="724" y="118"/>
                  </a:lnTo>
                  <a:cubicBezTo>
                    <a:pt x="644" y="42"/>
                    <a:pt x="543"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7" name="Google Shape;1201;p69"/>
            <p:cNvSpPr/>
            <p:nvPr/>
          </p:nvSpPr>
          <p:spPr>
            <a:xfrm>
              <a:off x="5144200" y="1013350"/>
              <a:ext cx="152700" cy="228275"/>
            </a:xfrm>
            <a:custGeom>
              <a:avLst/>
              <a:gdLst/>
              <a:ahLst/>
              <a:cxnLst/>
              <a:rect l="l" t="t" r="r" b="b"/>
              <a:pathLst>
                <a:path w="6108" h="9131" extrusionOk="0">
                  <a:moveTo>
                    <a:pt x="3904" y="2876"/>
                  </a:moveTo>
                  <a:cubicBezTo>
                    <a:pt x="4196" y="2876"/>
                    <a:pt x="4488" y="2987"/>
                    <a:pt x="4711" y="3210"/>
                  </a:cubicBezTo>
                  <a:cubicBezTo>
                    <a:pt x="5156" y="3656"/>
                    <a:pt x="5156" y="4380"/>
                    <a:pt x="4711" y="4821"/>
                  </a:cubicBezTo>
                  <a:lnTo>
                    <a:pt x="3039" y="6492"/>
                  </a:lnTo>
                  <a:lnTo>
                    <a:pt x="1373" y="4821"/>
                  </a:lnTo>
                  <a:cubicBezTo>
                    <a:pt x="927" y="4380"/>
                    <a:pt x="927" y="3656"/>
                    <a:pt x="1373" y="3210"/>
                  </a:cubicBezTo>
                  <a:cubicBezTo>
                    <a:pt x="1593" y="2987"/>
                    <a:pt x="1885" y="2876"/>
                    <a:pt x="2176" y="2876"/>
                  </a:cubicBezTo>
                  <a:cubicBezTo>
                    <a:pt x="2468" y="2876"/>
                    <a:pt x="2761" y="2987"/>
                    <a:pt x="2983" y="3210"/>
                  </a:cubicBezTo>
                  <a:lnTo>
                    <a:pt x="3039" y="3267"/>
                  </a:lnTo>
                  <a:lnTo>
                    <a:pt x="3097" y="3210"/>
                  </a:lnTo>
                  <a:cubicBezTo>
                    <a:pt x="3319" y="2987"/>
                    <a:pt x="3611" y="2876"/>
                    <a:pt x="3904" y="2876"/>
                  </a:cubicBezTo>
                  <a:close/>
                  <a:moveTo>
                    <a:pt x="0" y="1"/>
                  </a:moveTo>
                  <a:lnTo>
                    <a:pt x="0" y="9130"/>
                  </a:lnTo>
                  <a:lnTo>
                    <a:pt x="6107" y="9130"/>
                  </a:lnTo>
                  <a:lnTo>
                    <a:pt x="6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8" name="Google Shape;1202;p69"/>
            <p:cNvSpPr/>
            <p:nvPr/>
          </p:nvSpPr>
          <p:spPr>
            <a:xfrm>
              <a:off x="5069850" y="1259525"/>
              <a:ext cx="227425" cy="69925"/>
            </a:xfrm>
            <a:custGeom>
              <a:avLst/>
              <a:gdLst/>
              <a:ahLst/>
              <a:cxnLst/>
              <a:rect l="l" t="t" r="r" b="b"/>
              <a:pathLst>
                <a:path w="9097" h="2797" extrusionOk="0">
                  <a:moveTo>
                    <a:pt x="1396" y="0"/>
                  </a:moveTo>
                  <a:cubicBezTo>
                    <a:pt x="623" y="0"/>
                    <a:pt x="1" y="627"/>
                    <a:pt x="1" y="1396"/>
                  </a:cubicBezTo>
                  <a:cubicBezTo>
                    <a:pt x="1" y="2169"/>
                    <a:pt x="623" y="2796"/>
                    <a:pt x="1396" y="2796"/>
                  </a:cubicBezTo>
                  <a:lnTo>
                    <a:pt x="9097" y="2796"/>
                  </a:lnTo>
                  <a:cubicBezTo>
                    <a:pt x="8839" y="2513"/>
                    <a:pt x="8656" y="2161"/>
                    <a:pt x="8583" y="1769"/>
                  </a:cubicBezTo>
                  <a:lnTo>
                    <a:pt x="2234" y="1769"/>
                  </a:lnTo>
                  <a:lnTo>
                    <a:pt x="2234" y="1028"/>
                  </a:lnTo>
                  <a:lnTo>
                    <a:pt x="8583" y="1028"/>
                  </a:lnTo>
                  <a:cubicBezTo>
                    <a:pt x="8656" y="635"/>
                    <a:pt x="8839" y="283"/>
                    <a:pt x="9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03;p69"/>
          <p:cNvGrpSpPr/>
          <p:nvPr/>
        </p:nvGrpSpPr>
        <p:grpSpPr>
          <a:xfrm>
            <a:off x="4428265" y="1720906"/>
            <a:ext cx="289582" cy="343253"/>
            <a:chOff x="2252750" y="1651925"/>
            <a:chExt cx="266675" cy="316100"/>
          </a:xfrm>
        </p:grpSpPr>
        <p:sp>
          <p:nvSpPr>
            <p:cNvPr id="1048879" name="Google Shape;1204;p69"/>
            <p:cNvSpPr/>
            <p:nvPr/>
          </p:nvSpPr>
          <p:spPr>
            <a:xfrm>
              <a:off x="2252750" y="1672475"/>
              <a:ext cx="55950" cy="220975"/>
            </a:xfrm>
            <a:custGeom>
              <a:avLst/>
              <a:gdLst/>
              <a:ahLst/>
              <a:cxnLst/>
              <a:rect l="l" t="t" r="r" b="b"/>
              <a:pathLst>
                <a:path w="2238" h="8839" extrusionOk="0">
                  <a:moveTo>
                    <a:pt x="1627" y="0"/>
                  </a:moveTo>
                  <a:cubicBezTo>
                    <a:pt x="732" y="0"/>
                    <a:pt x="0" y="729"/>
                    <a:pt x="0" y="1627"/>
                  </a:cubicBezTo>
                  <a:lnTo>
                    <a:pt x="0" y="8838"/>
                  </a:lnTo>
                  <a:cubicBezTo>
                    <a:pt x="372" y="8511"/>
                    <a:pt x="861" y="8308"/>
                    <a:pt x="1400" y="8308"/>
                  </a:cubicBezTo>
                  <a:lnTo>
                    <a:pt x="2238" y="8308"/>
                  </a:lnTo>
                  <a:lnTo>
                    <a:pt x="22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0" name="Google Shape;1205;p69"/>
            <p:cNvSpPr/>
            <p:nvPr/>
          </p:nvSpPr>
          <p:spPr>
            <a:xfrm>
              <a:off x="2446975" y="1777200"/>
              <a:ext cx="30875" cy="57275"/>
            </a:xfrm>
            <a:custGeom>
              <a:avLst/>
              <a:gdLst/>
              <a:ahLst/>
              <a:cxnLst/>
              <a:rect l="l" t="t" r="r" b="b"/>
              <a:pathLst>
                <a:path w="1235" h="2291" extrusionOk="0">
                  <a:moveTo>
                    <a:pt x="1" y="0"/>
                  </a:moveTo>
                  <a:lnTo>
                    <a:pt x="1" y="2290"/>
                  </a:lnTo>
                  <a:lnTo>
                    <a:pt x="615" y="2003"/>
                  </a:lnTo>
                  <a:lnTo>
                    <a:pt x="1234" y="2290"/>
                  </a:lnTo>
                  <a:lnTo>
                    <a:pt x="1234" y="0"/>
                  </a:lnTo>
                  <a:lnTo>
                    <a:pt x="615" y="4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1" name="Google Shape;1206;p69"/>
            <p:cNvSpPr/>
            <p:nvPr/>
          </p:nvSpPr>
          <p:spPr>
            <a:xfrm>
              <a:off x="2327175" y="1672475"/>
              <a:ext cx="152600" cy="207725"/>
            </a:xfrm>
            <a:custGeom>
              <a:avLst/>
              <a:gdLst/>
              <a:ahLst/>
              <a:cxnLst/>
              <a:rect l="l" t="t" r="r" b="b"/>
              <a:pathLst>
                <a:path w="6104" h="8309" extrusionOk="0">
                  <a:moveTo>
                    <a:pt x="1" y="0"/>
                  </a:moveTo>
                  <a:lnTo>
                    <a:pt x="1" y="8308"/>
                  </a:lnTo>
                  <a:lnTo>
                    <a:pt x="6104" y="8308"/>
                  </a:lnTo>
                  <a:lnTo>
                    <a:pt x="6104" y="7337"/>
                  </a:lnTo>
                  <a:lnTo>
                    <a:pt x="5407" y="7010"/>
                  </a:lnTo>
                  <a:lnTo>
                    <a:pt x="4048" y="7649"/>
                  </a:lnTo>
                  <a:lnTo>
                    <a:pt x="4048" y="3857"/>
                  </a:lnTo>
                  <a:lnTo>
                    <a:pt x="3194" y="3675"/>
                  </a:lnTo>
                  <a:lnTo>
                    <a:pt x="2939" y="2481"/>
                  </a:lnTo>
                  <a:lnTo>
                    <a:pt x="2275" y="1457"/>
                  </a:lnTo>
                  <a:lnTo>
                    <a:pt x="2939" y="437"/>
                  </a:lnTo>
                  <a:lnTo>
                    <a:pt x="30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2" name="Google Shape;1207;p69"/>
            <p:cNvSpPr/>
            <p:nvPr/>
          </p:nvSpPr>
          <p:spPr>
            <a:xfrm>
              <a:off x="2252750" y="1898075"/>
              <a:ext cx="227525" cy="69950"/>
            </a:xfrm>
            <a:custGeom>
              <a:avLst/>
              <a:gdLst/>
              <a:ahLst/>
              <a:cxnLst/>
              <a:rect l="l" t="t" r="r" b="b"/>
              <a:pathLst>
                <a:path w="9101" h="2798" extrusionOk="0">
                  <a:moveTo>
                    <a:pt x="1400" y="1"/>
                  </a:moveTo>
                  <a:cubicBezTo>
                    <a:pt x="626" y="1"/>
                    <a:pt x="0" y="628"/>
                    <a:pt x="0" y="1397"/>
                  </a:cubicBezTo>
                  <a:cubicBezTo>
                    <a:pt x="0" y="2170"/>
                    <a:pt x="626" y="2797"/>
                    <a:pt x="1400" y="2797"/>
                  </a:cubicBezTo>
                  <a:lnTo>
                    <a:pt x="9100" y="2797"/>
                  </a:lnTo>
                  <a:cubicBezTo>
                    <a:pt x="8842" y="2513"/>
                    <a:pt x="8655" y="2162"/>
                    <a:pt x="8586" y="1770"/>
                  </a:cubicBezTo>
                  <a:lnTo>
                    <a:pt x="2238" y="1770"/>
                  </a:lnTo>
                  <a:lnTo>
                    <a:pt x="2238" y="1029"/>
                  </a:lnTo>
                  <a:lnTo>
                    <a:pt x="8586" y="1029"/>
                  </a:lnTo>
                  <a:cubicBezTo>
                    <a:pt x="8655" y="636"/>
                    <a:pt x="8842" y="280"/>
                    <a:pt x="9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3" name="Google Shape;1208;p69"/>
            <p:cNvSpPr/>
            <p:nvPr/>
          </p:nvSpPr>
          <p:spPr>
            <a:xfrm>
              <a:off x="2453750" y="1700300"/>
              <a:ext cx="17225" cy="17225"/>
            </a:xfrm>
            <a:custGeom>
              <a:avLst/>
              <a:gdLst/>
              <a:ahLst/>
              <a:cxnLst/>
              <a:rect l="l" t="t" r="r" b="b"/>
              <a:pathLst>
                <a:path w="689" h="689" extrusionOk="0">
                  <a:moveTo>
                    <a:pt x="344" y="0"/>
                  </a:moveTo>
                  <a:cubicBezTo>
                    <a:pt x="158" y="0"/>
                    <a:pt x="1" y="154"/>
                    <a:pt x="1" y="344"/>
                  </a:cubicBezTo>
                  <a:cubicBezTo>
                    <a:pt x="1" y="535"/>
                    <a:pt x="158" y="688"/>
                    <a:pt x="344" y="688"/>
                  </a:cubicBezTo>
                  <a:cubicBezTo>
                    <a:pt x="535" y="688"/>
                    <a:pt x="688" y="535"/>
                    <a:pt x="688" y="344"/>
                  </a:cubicBezTo>
                  <a:cubicBezTo>
                    <a:pt x="688" y="154"/>
                    <a:pt x="535"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4" name="Google Shape;1209;p69"/>
            <p:cNvSpPr/>
            <p:nvPr/>
          </p:nvSpPr>
          <p:spPr>
            <a:xfrm>
              <a:off x="2405400" y="1651925"/>
              <a:ext cx="114025" cy="113950"/>
            </a:xfrm>
            <a:custGeom>
              <a:avLst/>
              <a:gdLst/>
              <a:ahLst/>
              <a:cxnLst/>
              <a:rect l="l" t="t" r="r" b="b"/>
              <a:pathLst>
                <a:path w="4561" h="4558" extrusionOk="0">
                  <a:moveTo>
                    <a:pt x="2278" y="1194"/>
                  </a:moveTo>
                  <a:cubicBezTo>
                    <a:pt x="2878" y="1194"/>
                    <a:pt x="3367" y="1680"/>
                    <a:pt x="3367" y="2279"/>
                  </a:cubicBezTo>
                  <a:cubicBezTo>
                    <a:pt x="3367" y="2879"/>
                    <a:pt x="2878" y="3364"/>
                    <a:pt x="2278" y="3364"/>
                  </a:cubicBezTo>
                  <a:cubicBezTo>
                    <a:pt x="1679" y="3364"/>
                    <a:pt x="1194" y="2879"/>
                    <a:pt x="1194" y="2279"/>
                  </a:cubicBezTo>
                  <a:cubicBezTo>
                    <a:pt x="1194" y="1680"/>
                    <a:pt x="1679" y="1194"/>
                    <a:pt x="2278" y="1194"/>
                  </a:cubicBezTo>
                  <a:close/>
                  <a:moveTo>
                    <a:pt x="2278" y="1"/>
                  </a:moveTo>
                  <a:lnTo>
                    <a:pt x="1534" y="483"/>
                  </a:lnTo>
                  <a:lnTo>
                    <a:pt x="668" y="669"/>
                  </a:lnTo>
                  <a:lnTo>
                    <a:pt x="482" y="1534"/>
                  </a:lnTo>
                  <a:lnTo>
                    <a:pt x="0" y="2279"/>
                  </a:lnTo>
                  <a:lnTo>
                    <a:pt x="482" y="3024"/>
                  </a:lnTo>
                  <a:lnTo>
                    <a:pt x="668" y="3890"/>
                  </a:lnTo>
                  <a:lnTo>
                    <a:pt x="1534" y="4076"/>
                  </a:lnTo>
                  <a:lnTo>
                    <a:pt x="2278" y="4558"/>
                  </a:lnTo>
                  <a:lnTo>
                    <a:pt x="3023" y="4076"/>
                  </a:lnTo>
                  <a:lnTo>
                    <a:pt x="3893" y="3890"/>
                  </a:lnTo>
                  <a:lnTo>
                    <a:pt x="4075" y="3024"/>
                  </a:lnTo>
                  <a:lnTo>
                    <a:pt x="4561" y="2279"/>
                  </a:lnTo>
                  <a:lnTo>
                    <a:pt x="4075" y="1534"/>
                  </a:lnTo>
                  <a:lnTo>
                    <a:pt x="3893" y="669"/>
                  </a:lnTo>
                  <a:lnTo>
                    <a:pt x="3023" y="483"/>
                  </a:lnTo>
                  <a:lnTo>
                    <a:pt x="22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048894" name="Google Shape;1165;p68"/>
          <p:cNvSpPr txBox="1">
            <a:spLocks noGrp="1"/>
          </p:cNvSpPr>
          <p:nvPr>
            <p:ph type="title"/>
          </p:nvPr>
        </p:nvSpPr>
        <p:spPr>
          <a:xfrm>
            <a:off x="720000" y="537375"/>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dirty="0"/>
              <a:t>KESIMPULAN</a:t>
            </a:r>
            <a:endParaRPr dirty="0"/>
          </a:p>
        </p:txBody>
      </p:sp>
      <p:grpSp>
        <p:nvGrpSpPr>
          <p:cNvPr id="131" name="Google Shape;1170;p68"/>
          <p:cNvGrpSpPr/>
          <p:nvPr/>
        </p:nvGrpSpPr>
        <p:grpSpPr>
          <a:xfrm>
            <a:off x="5887808" y="537375"/>
            <a:ext cx="339253" cy="339253"/>
            <a:chOff x="1492675" y="4992125"/>
            <a:chExt cx="481825" cy="481825"/>
          </a:xfrm>
        </p:grpSpPr>
        <p:sp>
          <p:nvSpPr>
            <p:cNvPr id="1048895" name="Google Shape;1171;p68"/>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8896" name="Google Shape;1172;p68"/>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048976" name="Google Shape;653;p43"/>
          <p:cNvSpPr txBox="1">
            <a:spLocks noGrp="1"/>
          </p:cNvSpPr>
          <p:nvPr>
            <p:ph type="subTitle" idx="1"/>
          </p:nvPr>
        </p:nvSpPr>
        <p:spPr>
          <a:xfrm>
            <a:off x="1159758" y="1178017"/>
            <a:ext cx="7227692" cy="3929351"/>
          </a:xfrm>
          <a:prstGeom prst="rect">
            <a:avLst/>
          </a:prstGeom>
        </p:spPr>
        <p:txBody>
          <a:bodyPr spcFirstLastPara="1" wrap="square" lIns="91425" tIns="91425" rIns="91425" bIns="91425" anchor="t" anchorCtr="0">
            <a:noAutofit/>
          </a:bodyPr>
          <a:lstStyle>
            <a:lvl1pPr marL="457200" marR="0" indent="-317500" algn="ctr" rtl="0">
              <a:lnSpc>
                <a:spcPct val="100000"/>
              </a:lnSpc>
              <a:buClr>
                <a:schemeClr val="dk1"/>
              </a:buClr>
              <a:buSzPts val="2500"/>
              <a:buFont typeface="Bebas Neue"/>
              <a:buNone/>
              <a:defRPr sz="2200">
                <a:solidFill>
                  <a:schemeClr val="lt1"/>
                </a:solidFill>
                <a:latin typeface="Courier Prime"/>
                <a:ea typeface="Courier Prime"/>
                <a:cs typeface="Courier Prime"/>
                <a:sym typeface="Courier Prime"/>
              </a:defRPr>
            </a:lvl1pPr>
            <a:lvl2pPr marL="914400" marR="0" indent="-317500" algn="ctr" rtl="0">
              <a:lnSpc>
                <a:spcPct val="100000"/>
              </a:lnSpc>
              <a:buClr>
                <a:schemeClr val="dk1"/>
              </a:buClr>
              <a:buSzPts val="2500"/>
              <a:buFont typeface="Bebas Neue"/>
              <a:buNone/>
              <a:defRPr sz="2500">
                <a:latin typeface="Bebas Neue"/>
                <a:ea typeface="Bebas Neue"/>
                <a:cs typeface="Bebas Neue"/>
                <a:sym typeface="Bebas Neue"/>
              </a:defRPr>
            </a:lvl2pPr>
            <a:lvl3pPr marL="1371600" marR="0" indent="-317500" algn="ctr" rtl="0">
              <a:lnSpc>
                <a:spcPct val="100000"/>
              </a:lnSpc>
              <a:buClr>
                <a:schemeClr val="dk1"/>
              </a:buClr>
              <a:buSzPts val="2500"/>
              <a:buFont typeface="Bebas Neue"/>
              <a:buNone/>
              <a:defRPr sz="2500">
                <a:latin typeface="Bebas Neue"/>
                <a:ea typeface="Bebas Neue"/>
                <a:cs typeface="Bebas Neue"/>
                <a:sym typeface="Bebas Neue"/>
              </a:defRPr>
            </a:lvl3pPr>
            <a:lvl4pPr marL="1828800" marR="0" indent="-317500" algn="ctr" rtl="0">
              <a:lnSpc>
                <a:spcPct val="100000"/>
              </a:lnSpc>
              <a:buClr>
                <a:schemeClr val="dk1"/>
              </a:buClr>
              <a:buSzPts val="2500"/>
              <a:buFont typeface="Bebas Neue"/>
              <a:buNone/>
              <a:defRPr sz="2500">
                <a:latin typeface="Bebas Neue"/>
                <a:ea typeface="Bebas Neue"/>
                <a:cs typeface="Bebas Neue"/>
                <a:sym typeface="Bebas Neue"/>
              </a:defRPr>
            </a:lvl4pPr>
            <a:lvl5pPr marL="2286000" marR="0" indent="-317500" algn="ctr" rtl="0">
              <a:lnSpc>
                <a:spcPct val="100000"/>
              </a:lnSpc>
              <a:buClr>
                <a:schemeClr val="dk1"/>
              </a:buClr>
              <a:buSzPts val="2500"/>
              <a:buFont typeface="Bebas Neue"/>
              <a:buNone/>
              <a:defRPr sz="2500">
                <a:latin typeface="Bebas Neue"/>
                <a:ea typeface="Bebas Neue"/>
                <a:cs typeface="Bebas Neue"/>
                <a:sym typeface="Bebas Neue"/>
              </a:defRPr>
            </a:lvl5pPr>
            <a:lvl6pPr marL="2743200" marR="0" indent="-317500" algn="ctr" rtl="0">
              <a:lnSpc>
                <a:spcPct val="100000"/>
              </a:lnSpc>
              <a:buClr>
                <a:schemeClr val="dk1"/>
              </a:buClr>
              <a:buSzPts val="2500"/>
              <a:buFont typeface="Bebas Neue"/>
              <a:buNone/>
              <a:defRPr sz="2500">
                <a:latin typeface="Bebas Neue"/>
                <a:ea typeface="Bebas Neue"/>
                <a:cs typeface="Bebas Neue"/>
                <a:sym typeface="Bebas Neue"/>
              </a:defRPr>
            </a:lvl6pPr>
            <a:lvl7pPr marL="3200400" marR="0" indent="-317500" algn="ctr" rtl="0">
              <a:lnSpc>
                <a:spcPct val="100000"/>
              </a:lnSpc>
              <a:buClr>
                <a:schemeClr val="dk1"/>
              </a:buClr>
              <a:buSzPts val="2500"/>
              <a:buFont typeface="Bebas Neue"/>
              <a:buNone/>
              <a:defRPr sz="2500">
                <a:latin typeface="Bebas Neue"/>
                <a:ea typeface="Bebas Neue"/>
                <a:cs typeface="Bebas Neue"/>
                <a:sym typeface="Bebas Neue"/>
              </a:defRPr>
            </a:lvl7pPr>
            <a:lvl8pPr marL="3657600" marR="0" indent="-317500" algn="ctr" rtl="0">
              <a:lnSpc>
                <a:spcPct val="100000"/>
              </a:lnSpc>
              <a:buClr>
                <a:schemeClr val="dk1"/>
              </a:buClr>
              <a:buSzPts val="2500"/>
              <a:buFont typeface="Bebas Neue"/>
              <a:buNone/>
              <a:defRPr sz="2500">
                <a:latin typeface="Bebas Neue"/>
                <a:ea typeface="Bebas Neue"/>
                <a:cs typeface="Bebas Neue"/>
                <a:sym typeface="Bebas Neue"/>
              </a:defRPr>
            </a:lvl8pPr>
            <a:lvl9pPr marL="4114800" marR="0" indent="-317500" algn="ctr" rtl="0">
              <a:lnSpc>
                <a:spcPct val="100000"/>
              </a:lnSpc>
              <a:buClr>
                <a:schemeClr val="dk1"/>
              </a:buClr>
              <a:buSzPts val="2500"/>
              <a:buFont typeface="Bebas Neue"/>
              <a:buNone/>
              <a:defRPr sz="2500">
                <a:latin typeface="Bebas Neue"/>
                <a:ea typeface="Bebas Neue"/>
                <a:cs typeface="Bebas Neue"/>
                <a:sym typeface="Bebas Neue"/>
              </a:defRPr>
            </a:lvl9pPr>
          </a:lstStyle>
          <a:p>
            <a:pPr marL="0" lvl="0" indent="0"/>
            <a:r>
              <a:rPr lang="en-US" sz="1600" dirty="0"/>
              <a:t>Kewirausahaan adalah hal yang berhubungan dengan seseorang yang menjadi pebisnis atau wirausaha yang memiliki kreativitas dan Inovasi, sehingga menghasilkan sebuah ide bisnis yang baru serta berani mengambil risiko agar usaha tersebut dapat tercapai dan berjalan dengan baik sehingga dapat menciptakan lapangan pekerjaan. Sedangkan karakter wirausahawan ini berhubungan dengan sikap, perilaku dan ciri khas yang ditunjukkan dalam menjalankan usaha yang inovatif dan kreatif. Karakteristik kewirausahaan merupakan karakter yang dimiliki oleh setiap wirausahawan dalam menjalankan usahanya. Proses kewirausahaan meliputi semua fungsi, aktivitas dan tindakan yang berhubungan dengan perolehan peluang dan penciptaan organisasi usaha.</a:t>
            </a:r>
            <a:endParaRPr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1048902" name="Google Shape;847;p49"/>
          <p:cNvSpPr/>
          <p:nvPr/>
        </p:nvSpPr>
        <p:spPr>
          <a:xfrm flipH="1">
            <a:off x="1378875" y="1237500"/>
            <a:ext cx="6386250" cy="292187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48903" name="Google Shape;848;p49"/>
          <p:cNvSpPr/>
          <p:nvPr/>
        </p:nvSpPr>
        <p:spPr>
          <a:xfrm rot="-5040556" flipH="1">
            <a:off x="6654706" y="849248"/>
            <a:ext cx="367866" cy="932757"/>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4" name="Google Shape;849;p49"/>
          <p:cNvSpPr/>
          <p:nvPr/>
        </p:nvSpPr>
        <p:spPr>
          <a:xfrm rot="-6146197" flipH="1">
            <a:off x="1990652" y="3064762"/>
            <a:ext cx="367863" cy="93277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5" name="Google Shape;850;p49"/>
          <p:cNvSpPr txBox="1">
            <a:spLocks noGrp="1"/>
          </p:cNvSpPr>
          <p:nvPr>
            <p:ph type="title"/>
          </p:nvPr>
        </p:nvSpPr>
        <p:spPr>
          <a:xfrm>
            <a:off x="1420925" y="1634550"/>
            <a:ext cx="6302100" cy="187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Terima Kasih</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048591" name="Google Shape;1221;p71"/>
          <p:cNvSpPr txBox="1">
            <a:spLocks noGrp="1"/>
          </p:cNvSpPr>
          <p:nvPr>
            <p:ph type="title"/>
          </p:nvPr>
        </p:nvSpPr>
        <p:spPr>
          <a:xfrm>
            <a:off x="720000" y="537375"/>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dirty="0"/>
              <a:t>Anggota Kelompok</a:t>
            </a:r>
            <a:r>
              <a:rPr lang="en-US" dirty="0"/>
              <a:t> 1</a:t>
            </a:r>
            <a:endParaRPr dirty="0"/>
          </a:p>
        </p:txBody>
      </p:sp>
      <p:sp>
        <p:nvSpPr>
          <p:cNvPr id="1048592" name="Google Shape;1222;p71"/>
          <p:cNvSpPr txBox="1"/>
          <p:nvPr/>
        </p:nvSpPr>
        <p:spPr>
          <a:xfrm>
            <a:off x="5573792" y="3321565"/>
            <a:ext cx="2587162" cy="1083067"/>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None/>
            </a:pPr>
            <a:r>
              <a:rPr lang="en-US" sz="2100" dirty="0">
                <a:solidFill>
                  <a:schemeClr val="lt1"/>
                </a:solidFill>
                <a:latin typeface="Courier Prime"/>
                <a:ea typeface="Courier Prime"/>
                <a:cs typeface="Courier Prime"/>
                <a:sym typeface="Courier Prime"/>
              </a:rPr>
              <a:t>Vinka Berliana Kusumawijaya</a:t>
            </a:r>
            <a:endParaRPr sz="2100" dirty="0">
              <a:solidFill>
                <a:schemeClr val="lt1"/>
              </a:solidFill>
              <a:latin typeface="Courier Prime"/>
              <a:ea typeface="Courier Prime"/>
              <a:cs typeface="Courier Prime"/>
              <a:sym typeface="Courier Prime"/>
            </a:endParaRPr>
          </a:p>
        </p:txBody>
      </p:sp>
      <p:sp>
        <p:nvSpPr>
          <p:cNvPr id="1048593" name="Google Shape;1223;p71"/>
          <p:cNvSpPr txBox="1"/>
          <p:nvPr/>
        </p:nvSpPr>
        <p:spPr>
          <a:xfrm>
            <a:off x="6819127" y="4092051"/>
            <a:ext cx="1222982" cy="484800"/>
          </a:xfrm>
          <a:prstGeom prst="rect">
            <a:avLst/>
          </a:prstGeom>
          <a:noFill/>
          <a:ln>
            <a:noFill/>
          </a:ln>
        </p:spPr>
        <p:txBody>
          <a:bodyPr spcFirstLastPara="1" wrap="square" lIns="91425" tIns="91425" rIns="91425" bIns="91425" anchor="ctr" anchorCtr="0">
            <a:noAutofit/>
          </a:bodyPr>
          <a:lstStyle/>
          <a:p>
            <a:pPr lvl="0" algn="r"/>
            <a:r>
              <a:rPr lang="en-US">
                <a:solidFill>
                  <a:schemeClr val="dk1"/>
                </a:solidFill>
                <a:latin typeface="Adamina"/>
                <a:ea typeface="Adamina"/>
                <a:cs typeface="Adamina"/>
                <a:sym typeface="Adamina"/>
              </a:rPr>
              <a:t>2153053022</a:t>
            </a:r>
            <a:endParaRPr lang="zh-CN" altLang="en-US"/>
          </a:p>
        </p:txBody>
      </p:sp>
      <p:sp>
        <p:nvSpPr>
          <p:cNvPr id="1048594" name="Google Shape;1224;p71"/>
          <p:cNvSpPr txBox="1"/>
          <p:nvPr/>
        </p:nvSpPr>
        <p:spPr>
          <a:xfrm>
            <a:off x="5836838" y="2210700"/>
            <a:ext cx="2217398" cy="277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000" dirty="0">
                <a:solidFill>
                  <a:schemeClr val="lt1"/>
                </a:solidFill>
                <a:latin typeface="Courier Prime"/>
                <a:ea typeface="Courier Prime"/>
                <a:cs typeface="Courier Prime"/>
                <a:sym typeface="Courier Prime"/>
              </a:rPr>
              <a:t>Muhamad Arya Wirayuda</a:t>
            </a:r>
            <a:endParaRPr sz="2000" dirty="0">
              <a:solidFill>
                <a:schemeClr val="lt1"/>
              </a:solidFill>
              <a:latin typeface="Courier Prime"/>
              <a:ea typeface="Courier Prime"/>
              <a:cs typeface="Courier Prime"/>
              <a:sym typeface="Courier Prime"/>
            </a:endParaRPr>
          </a:p>
        </p:txBody>
      </p:sp>
      <p:sp>
        <p:nvSpPr>
          <p:cNvPr id="1048595" name="Google Shape;1225;p71"/>
          <p:cNvSpPr txBox="1"/>
          <p:nvPr/>
        </p:nvSpPr>
        <p:spPr>
          <a:xfrm>
            <a:off x="5836838" y="2542200"/>
            <a:ext cx="1862100" cy="484800"/>
          </a:xfrm>
          <a:prstGeom prst="rect">
            <a:avLst/>
          </a:prstGeom>
          <a:noFill/>
          <a:ln>
            <a:noFill/>
          </a:ln>
        </p:spPr>
        <p:txBody>
          <a:bodyPr spcFirstLastPara="1" wrap="square" lIns="91425" tIns="91425" rIns="91425" bIns="91425" anchor="ctr" anchorCtr="0">
            <a:noAutofit/>
          </a:bodyPr>
          <a:lstStyle/>
          <a:p>
            <a:pPr lvl="0" algn="r"/>
            <a:r>
              <a:rPr lang="en-US" dirty="0">
                <a:solidFill>
                  <a:schemeClr val="dk1"/>
                </a:solidFill>
                <a:latin typeface="Adamina"/>
                <a:ea typeface="Adamina"/>
                <a:cs typeface="Adamina"/>
                <a:sym typeface="Adamina"/>
              </a:rPr>
              <a:t>2113053106</a:t>
            </a:r>
            <a:endParaRPr lang="zh-CN" altLang="en-US"/>
          </a:p>
        </p:txBody>
      </p:sp>
      <p:sp>
        <p:nvSpPr>
          <p:cNvPr id="1048596" name="Google Shape;1226;p71"/>
          <p:cNvSpPr txBox="1"/>
          <p:nvPr/>
        </p:nvSpPr>
        <p:spPr>
          <a:xfrm>
            <a:off x="1958681" y="2954286"/>
            <a:ext cx="1862100" cy="277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200" dirty="0">
                <a:solidFill>
                  <a:schemeClr val="lt1"/>
                </a:solidFill>
                <a:latin typeface="Courier Prime"/>
                <a:ea typeface="Courier Prime"/>
                <a:cs typeface="Courier Prime"/>
                <a:sym typeface="Courier Prime"/>
              </a:rPr>
              <a:t>Vera Nalia</a:t>
            </a:r>
            <a:endParaRPr sz="2200" dirty="0">
              <a:solidFill>
                <a:schemeClr val="lt1"/>
              </a:solidFill>
              <a:latin typeface="Courier Prime"/>
              <a:ea typeface="Courier Prime"/>
              <a:cs typeface="Courier Prime"/>
              <a:sym typeface="Courier Prime"/>
            </a:endParaRPr>
          </a:p>
        </p:txBody>
      </p:sp>
      <p:sp>
        <p:nvSpPr>
          <p:cNvPr id="1048597" name="Google Shape;1227;p71"/>
          <p:cNvSpPr txBox="1"/>
          <p:nvPr/>
        </p:nvSpPr>
        <p:spPr>
          <a:xfrm>
            <a:off x="1958693" y="3285761"/>
            <a:ext cx="1918800" cy="484800"/>
          </a:xfrm>
          <a:prstGeom prst="rect">
            <a:avLst/>
          </a:prstGeom>
          <a:noFill/>
          <a:ln>
            <a:noFill/>
          </a:ln>
        </p:spPr>
        <p:txBody>
          <a:bodyPr spcFirstLastPara="1" wrap="square" lIns="91425" tIns="91425" rIns="91425" bIns="91425" anchor="ctr" anchorCtr="0">
            <a:noAutofit/>
          </a:bodyPr>
          <a:lstStyle/>
          <a:p>
            <a:pPr lvl="0"/>
            <a:r>
              <a:rPr lang="en-US" dirty="0">
                <a:solidFill>
                  <a:schemeClr val="dk1"/>
                </a:solidFill>
                <a:latin typeface="Adamina"/>
                <a:ea typeface="Adamina"/>
                <a:cs typeface="Adamina"/>
                <a:sym typeface="Adamina"/>
              </a:rPr>
              <a:t>2113053149</a:t>
            </a:r>
            <a:endParaRPr lang="id-ID" dirty="0">
              <a:solidFill>
                <a:schemeClr val="dk1"/>
              </a:solidFill>
              <a:latin typeface="Adamina"/>
              <a:ea typeface="Adamina"/>
              <a:cs typeface="Adamina"/>
              <a:sym typeface="Adamina"/>
            </a:endParaRPr>
          </a:p>
        </p:txBody>
      </p:sp>
      <p:sp>
        <p:nvSpPr>
          <p:cNvPr id="1048598" name="Google Shape;1228;p71"/>
          <p:cNvSpPr txBox="1"/>
          <p:nvPr/>
        </p:nvSpPr>
        <p:spPr>
          <a:xfrm>
            <a:off x="1918025" y="1428216"/>
            <a:ext cx="1862100" cy="27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lt1"/>
                </a:solidFill>
                <a:latin typeface="Courier Prime"/>
                <a:ea typeface="Courier Prime"/>
                <a:cs typeface="Courier Prime"/>
                <a:sym typeface="Courier Prime"/>
              </a:rPr>
              <a:t>Lutvi Chahyani</a:t>
            </a:r>
            <a:endParaRPr sz="2000" dirty="0">
              <a:solidFill>
                <a:schemeClr val="lt1"/>
              </a:solidFill>
              <a:latin typeface="Courier Prime"/>
              <a:ea typeface="Courier Prime"/>
              <a:cs typeface="Courier Prime"/>
              <a:sym typeface="Courier Prime"/>
            </a:endParaRPr>
          </a:p>
        </p:txBody>
      </p:sp>
      <p:sp>
        <p:nvSpPr>
          <p:cNvPr id="1048599" name="Google Shape;1229;p71"/>
          <p:cNvSpPr txBox="1"/>
          <p:nvPr/>
        </p:nvSpPr>
        <p:spPr>
          <a:xfrm>
            <a:off x="1918025" y="1768538"/>
            <a:ext cx="1918800"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dk1"/>
                </a:solidFill>
                <a:latin typeface="Adamina"/>
                <a:ea typeface="Adamina"/>
                <a:cs typeface="Adamina"/>
                <a:sym typeface="Adamina"/>
              </a:rPr>
              <a:t>2113053121</a:t>
            </a:r>
            <a:endParaRPr dirty="0">
              <a:solidFill>
                <a:schemeClr val="dk1"/>
              </a:solidFill>
              <a:latin typeface="Adamina"/>
              <a:ea typeface="Adamina"/>
              <a:cs typeface="Adamina"/>
              <a:sym typeface="Adamina"/>
            </a:endParaRPr>
          </a:p>
        </p:txBody>
      </p:sp>
      <p:cxnSp>
        <p:nvCxnSpPr>
          <p:cNvPr id="3145728" name="Google Shape;1230;p71"/>
          <p:cNvCxnSpPr>
            <a:cxnSpLocks/>
            <a:stCxn id="1048598" idx="3"/>
          </p:cNvCxnSpPr>
          <p:nvPr/>
        </p:nvCxnSpPr>
        <p:spPr>
          <a:xfrm>
            <a:off x="3780125" y="1566966"/>
            <a:ext cx="894000" cy="0"/>
          </a:xfrm>
          <a:prstGeom prst="straightConnector1">
            <a:avLst/>
          </a:prstGeom>
          <a:noFill/>
          <a:ln w="9525" cap="flat" cmpd="sng">
            <a:solidFill>
              <a:schemeClr val="accent2"/>
            </a:solidFill>
            <a:prstDash val="solid"/>
            <a:round/>
            <a:headEnd type="none" w="med" len="med"/>
            <a:tailEnd type="none" w="med" len="med"/>
          </a:ln>
        </p:spPr>
      </p:cxnSp>
      <p:cxnSp>
        <p:nvCxnSpPr>
          <p:cNvPr id="3145729" name="Google Shape;1231;p71"/>
          <p:cNvCxnSpPr>
            <a:cxnSpLocks/>
          </p:cNvCxnSpPr>
          <p:nvPr/>
        </p:nvCxnSpPr>
        <p:spPr>
          <a:xfrm>
            <a:off x="3306838" y="3119925"/>
            <a:ext cx="894000" cy="0"/>
          </a:xfrm>
          <a:prstGeom prst="straightConnector1">
            <a:avLst/>
          </a:prstGeom>
          <a:noFill/>
          <a:ln w="9525" cap="flat" cmpd="sng">
            <a:solidFill>
              <a:schemeClr val="accent2"/>
            </a:solidFill>
            <a:prstDash val="solid"/>
            <a:round/>
            <a:headEnd type="none" w="med" len="med"/>
            <a:tailEnd type="none" w="med" len="med"/>
          </a:ln>
        </p:spPr>
      </p:cxnSp>
      <p:cxnSp>
        <p:nvCxnSpPr>
          <p:cNvPr id="3145730" name="Google Shape;1232;p71"/>
          <p:cNvCxnSpPr>
            <a:cxnSpLocks/>
          </p:cNvCxnSpPr>
          <p:nvPr/>
        </p:nvCxnSpPr>
        <p:spPr>
          <a:xfrm>
            <a:off x="4935088" y="2349463"/>
            <a:ext cx="894000" cy="0"/>
          </a:xfrm>
          <a:prstGeom prst="straightConnector1">
            <a:avLst/>
          </a:prstGeom>
          <a:noFill/>
          <a:ln w="9525" cap="flat" cmpd="sng">
            <a:solidFill>
              <a:schemeClr val="accent2"/>
            </a:solidFill>
            <a:prstDash val="solid"/>
            <a:round/>
            <a:headEnd type="none" w="med" len="med"/>
            <a:tailEnd type="none" w="med" len="med"/>
          </a:ln>
        </p:spPr>
      </p:cxnSp>
      <p:cxnSp>
        <p:nvCxnSpPr>
          <p:cNvPr id="3145731" name="Google Shape;1233;p71"/>
          <p:cNvCxnSpPr>
            <a:cxnSpLocks/>
          </p:cNvCxnSpPr>
          <p:nvPr/>
        </p:nvCxnSpPr>
        <p:spPr>
          <a:xfrm>
            <a:off x="4935088" y="3890388"/>
            <a:ext cx="894000" cy="0"/>
          </a:xfrm>
          <a:prstGeom prst="straightConnector1">
            <a:avLst/>
          </a:prstGeom>
          <a:noFill/>
          <a:ln w="9525" cap="flat" cmpd="sng">
            <a:solidFill>
              <a:schemeClr val="accent2"/>
            </a:solidFill>
            <a:prstDash val="solid"/>
            <a:round/>
            <a:headEnd type="none" w="med" len="med"/>
            <a:tailEnd type="none" w="med" len="med"/>
          </a:ln>
        </p:spPr>
      </p:cxnSp>
      <p:sp>
        <p:nvSpPr>
          <p:cNvPr id="1048600" name="Google Shape;1234;p71"/>
          <p:cNvSpPr/>
          <p:nvPr/>
        </p:nvSpPr>
        <p:spPr>
          <a:xfrm rot="5348089" flipH="1">
            <a:off x="4328222" y="1224463"/>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1" name="Google Shape;1235;p71"/>
          <p:cNvSpPr/>
          <p:nvPr/>
        </p:nvSpPr>
        <p:spPr>
          <a:xfrm rot="5348089" flipH="1">
            <a:off x="4328222" y="1994922"/>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2" name="Google Shape;1236;p71"/>
          <p:cNvSpPr/>
          <p:nvPr/>
        </p:nvSpPr>
        <p:spPr>
          <a:xfrm rot="5348089" flipH="1">
            <a:off x="4328222" y="2765380"/>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3" name="Google Shape;1237;p71"/>
          <p:cNvSpPr/>
          <p:nvPr/>
        </p:nvSpPr>
        <p:spPr>
          <a:xfrm rot="5348089" flipH="1">
            <a:off x="4328222" y="3535838"/>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238;p71"/>
          <p:cNvGrpSpPr/>
          <p:nvPr/>
        </p:nvGrpSpPr>
        <p:grpSpPr>
          <a:xfrm>
            <a:off x="4400228" y="3830648"/>
            <a:ext cx="343226" cy="343117"/>
            <a:chOff x="5928350" y="3662250"/>
            <a:chExt cx="316075" cy="315975"/>
          </a:xfrm>
        </p:grpSpPr>
        <p:sp>
          <p:nvSpPr>
            <p:cNvPr id="1048604" name="Google Shape;1239;p71"/>
            <p:cNvSpPr/>
            <p:nvPr/>
          </p:nvSpPr>
          <p:spPr>
            <a:xfrm>
              <a:off x="6103575" y="3837475"/>
              <a:ext cx="140850" cy="140750"/>
            </a:xfrm>
            <a:custGeom>
              <a:avLst/>
              <a:gdLst/>
              <a:ahLst/>
              <a:cxnLst/>
              <a:rect l="l" t="t" r="r" b="b"/>
              <a:pathLst>
                <a:path w="5634" h="5630" extrusionOk="0">
                  <a:moveTo>
                    <a:pt x="3185" y="1688"/>
                  </a:moveTo>
                  <a:lnTo>
                    <a:pt x="3185" y="2444"/>
                  </a:lnTo>
                  <a:lnTo>
                    <a:pt x="3942" y="2444"/>
                  </a:lnTo>
                  <a:lnTo>
                    <a:pt x="3942" y="3185"/>
                  </a:lnTo>
                  <a:lnTo>
                    <a:pt x="3185" y="3185"/>
                  </a:lnTo>
                  <a:lnTo>
                    <a:pt x="3185" y="3942"/>
                  </a:lnTo>
                  <a:lnTo>
                    <a:pt x="2448" y="3942"/>
                  </a:lnTo>
                  <a:lnTo>
                    <a:pt x="2448" y="3185"/>
                  </a:lnTo>
                  <a:lnTo>
                    <a:pt x="1692" y="3185"/>
                  </a:lnTo>
                  <a:lnTo>
                    <a:pt x="1692" y="2444"/>
                  </a:lnTo>
                  <a:lnTo>
                    <a:pt x="2448" y="2444"/>
                  </a:lnTo>
                  <a:lnTo>
                    <a:pt x="2448" y="1688"/>
                  </a:lnTo>
                  <a:close/>
                  <a:moveTo>
                    <a:pt x="2817" y="1"/>
                  </a:moveTo>
                  <a:cubicBezTo>
                    <a:pt x="1263" y="1"/>
                    <a:pt x="1" y="1263"/>
                    <a:pt x="1" y="2813"/>
                  </a:cubicBezTo>
                  <a:cubicBezTo>
                    <a:pt x="1" y="4367"/>
                    <a:pt x="1263" y="5630"/>
                    <a:pt x="2817" y="5630"/>
                  </a:cubicBezTo>
                  <a:cubicBezTo>
                    <a:pt x="4366" y="5630"/>
                    <a:pt x="5634" y="4367"/>
                    <a:pt x="5634" y="2813"/>
                  </a:cubicBezTo>
                  <a:cubicBezTo>
                    <a:pt x="5634" y="1263"/>
                    <a:pt x="4366" y="1"/>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5" name="Google Shape;1240;p71"/>
            <p:cNvSpPr/>
            <p:nvPr/>
          </p:nvSpPr>
          <p:spPr>
            <a:xfrm>
              <a:off x="5928850" y="3662250"/>
              <a:ext cx="55775" cy="240725"/>
            </a:xfrm>
            <a:custGeom>
              <a:avLst/>
              <a:gdLst/>
              <a:ahLst/>
              <a:cxnLst/>
              <a:rect l="l" t="t" r="r" b="b"/>
              <a:pathLst>
                <a:path w="2231" h="9629" extrusionOk="0">
                  <a:moveTo>
                    <a:pt x="1624" y="0"/>
                  </a:moveTo>
                  <a:cubicBezTo>
                    <a:pt x="729" y="0"/>
                    <a:pt x="1" y="725"/>
                    <a:pt x="1" y="1619"/>
                  </a:cubicBezTo>
                  <a:lnTo>
                    <a:pt x="1" y="9628"/>
                  </a:lnTo>
                  <a:cubicBezTo>
                    <a:pt x="373" y="9308"/>
                    <a:pt x="855" y="9113"/>
                    <a:pt x="1385" y="9113"/>
                  </a:cubicBezTo>
                  <a:lnTo>
                    <a:pt x="2231" y="9113"/>
                  </a:lnTo>
                  <a:lnTo>
                    <a:pt x="22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6" name="Google Shape;1241;p71"/>
            <p:cNvSpPr/>
            <p:nvPr/>
          </p:nvSpPr>
          <p:spPr>
            <a:xfrm>
              <a:off x="6003100" y="3662250"/>
              <a:ext cx="176875" cy="227850"/>
            </a:xfrm>
            <a:custGeom>
              <a:avLst/>
              <a:gdLst/>
              <a:ahLst/>
              <a:cxnLst/>
              <a:rect l="l" t="t" r="r" b="b"/>
              <a:pathLst>
                <a:path w="7075" h="9114" extrusionOk="0">
                  <a:moveTo>
                    <a:pt x="4719" y="2174"/>
                  </a:moveTo>
                  <a:lnTo>
                    <a:pt x="4719" y="2914"/>
                  </a:lnTo>
                  <a:lnTo>
                    <a:pt x="2243" y="2914"/>
                  </a:lnTo>
                  <a:lnTo>
                    <a:pt x="2243" y="2174"/>
                  </a:lnTo>
                  <a:close/>
                  <a:moveTo>
                    <a:pt x="5553" y="3780"/>
                  </a:moveTo>
                  <a:lnTo>
                    <a:pt x="5553" y="4520"/>
                  </a:lnTo>
                  <a:lnTo>
                    <a:pt x="1409" y="4520"/>
                  </a:lnTo>
                  <a:lnTo>
                    <a:pt x="1409" y="3780"/>
                  </a:lnTo>
                  <a:close/>
                  <a:moveTo>
                    <a:pt x="1" y="0"/>
                  </a:moveTo>
                  <a:lnTo>
                    <a:pt x="1" y="9113"/>
                  </a:lnTo>
                  <a:lnTo>
                    <a:pt x="3376" y="9113"/>
                  </a:lnTo>
                  <a:cubicBezTo>
                    <a:pt x="3704" y="7507"/>
                    <a:pt x="5132" y="6293"/>
                    <a:pt x="6836" y="6293"/>
                  </a:cubicBezTo>
                  <a:cubicBezTo>
                    <a:pt x="6917" y="6293"/>
                    <a:pt x="6994" y="6297"/>
                    <a:pt x="7074" y="6302"/>
                  </a:cubicBezTo>
                  <a:lnTo>
                    <a:pt x="7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7" name="Google Shape;1242;p71"/>
            <p:cNvSpPr/>
            <p:nvPr/>
          </p:nvSpPr>
          <p:spPr>
            <a:xfrm>
              <a:off x="5928350" y="3908000"/>
              <a:ext cx="192450" cy="70225"/>
            </a:xfrm>
            <a:custGeom>
              <a:avLst/>
              <a:gdLst/>
              <a:ahLst/>
              <a:cxnLst/>
              <a:rect l="l" t="t" r="r" b="b"/>
              <a:pathLst>
                <a:path w="7698" h="2809" extrusionOk="0">
                  <a:moveTo>
                    <a:pt x="1405" y="0"/>
                  </a:moveTo>
                  <a:cubicBezTo>
                    <a:pt x="632" y="0"/>
                    <a:pt x="1" y="631"/>
                    <a:pt x="1" y="1404"/>
                  </a:cubicBezTo>
                  <a:cubicBezTo>
                    <a:pt x="1" y="2178"/>
                    <a:pt x="632" y="2809"/>
                    <a:pt x="1405" y="2809"/>
                  </a:cubicBezTo>
                  <a:lnTo>
                    <a:pt x="7697" y="2809"/>
                  </a:lnTo>
                  <a:cubicBezTo>
                    <a:pt x="7325" y="2529"/>
                    <a:pt x="7014" y="2178"/>
                    <a:pt x="6779" y="1773"/>
                  </a:cubicBezTo>
                  <a:lnTo>
                    <a:pt x="1894" y="1773"/>
                  </a:lnTo>
                  <a:lnTo>
                    <a:pt x="1894" y="1036"/>
                  </a:lnTo>
                  <a:lnTo>
                    <a:pt x="6451" y="1036"/>
                  </a:lnTo>
                  <a:cubicBezTo>
                    <a:pt x="6349" y="708"/>
                    <a:pt x="6293" y="360"/>
                    <a:pt x="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243;p71"/>
          <p:cNvGrpSpPr/>
          <p:nvPr/>
        </p:nvGrpSpPr>
        <p:grpSpPr>
          <a:xfrm>
            <a:off x="4400242" y="3060181"/>
            <a:ext cx="343199" cy="343226"/>
            <a:chOff x="4487125" y="3701400"/>
            <a:chExt cx="316050" cy="316075"/>
          </a:xfrm>
        </p:grpSpPr>
        <p:sp>
          <p:nvSpPr>
            <p:cNvPr id="1048608" name="Google Shape;1244;p71"/>
            <p:cNvSpPr/>
            <p:nvPr/>
          </p:nvSpPr>
          <p:spPr>
            <a:xfrm>
              <a:off x="4491975" y="3739425"/>
              <a:ext cx="128200" cy="52750"/>
            </a:xfrm>
            <a:custGeom>
              <a:avLst/>
              <a:gdLst/>
              <a:ahLst/>
              <a:cxnLst/>
              <a:rect l="l" t="t" r="r" b="b"/>
              <a:pathLst>
                <a:path w="5128" h="2110" extrusionOk="0">
                  <a:moveTo>
                    <a:pt x="4674" y="1"/>
                  </a:moveTo>
                  <a:lnTo>
                    <a:pt x="1" y="2109"/>
                  </a:lnTo>
                  <a:lnTo>
                    <a:pt x="1510" y="2109"/>
                  </a:lnTo>
                  <a:lnTo>
                    <a:pt x="5128" y="596"/>
                  </a:lnTo>
                  <a:cubicBezTo>
                    <a:pt x="4934" y="434"/>
                    <a:pt x="4775" y="232"/>
                    <a:pt x="4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9" name="Google Shape;1245;p71"/>
            <p:cNvSpPr/>
            <p:nvPr/>
          </p:nvSpPr>
          <p:spPr>
            <a:xfrm>
              <a:off x="4671250" y="3738325"/>
              <a:ext cx="125150" cy="53850"/>
            </a:xfrm>
            <a:custGeom>
              <a:avLst/>
              <a:gdLst/>
              <a:ahLst/>
              <a:cxnLst/>
              <a:rect l="l" t="t" r="r" b="b"/>
              <a:pathLst>
                <a:path w="5006" h="2154" extrusionOk="0">
                  <a:moveTo>
                    <a:pt x="433" y="0"/>
                  </a:moveTo>
                  <a:cubicBezTo>
                    <a:pt x="336" y="235"/>
                    <a:pt x="187" y="442"/>
                    <a:pt x="0" y="603"/>
                  </a:cubicBezTo>
                  <a:lnTo>
                    <a:pt x="3537" y="2153"/>
                  </a:lnTo>
                  <a:lnTo>
                    <a:pt x="5006" y="2153"/>
                  </a:lnTo>
                  <a:lnTo>
                    <a:pt x="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0" name="Google Shape;1246;p71"/>
            <p:cNvSpPr/>
            <p:nvPr/>
          </p:nvSpPr>
          <p:spPr>
            <a:xfrm>
              <a:off x="4487125" y="3965950"/>
              <a:ext cx="316050" cy="51525"/>
            </a:xfrm>
            <a:custGeom>
              <a:avLst/>
              <a:gdLst/>
              <a:ahLst/>
              <a:cxnLst/>
              <a:rect l="l" t="t" r="r" b="b"/>
              <a:pathLst>
                <a:path w="12642" h="2061" extrusionOk="0">
                  <a:moveTo>
                    <a:pt x="1" y="0"/>
                  </a:moveTo>
                  <a:lnTo>
                    <a:pt x="1" y="932"/>
                  </a:lnTo>
                  <a:lnTo>
                    <a:pt x="3432" y="932"/>
                  </a:lnTo>
                  <a:cubicBezTo>
                    <a:pt x="4274" y="1660"/>
                    <a:pt x="5342" y="2060"/>
                    <a:pt x="6459" y="2060"/>
                  </a:cubicBezTo>
                  <a:cubicBezTo>
                    <a:pt x="7576" y="2060"/>
                    <a:pt x="8644" y="1660"/>
                    <a:pt x="9485" y="932"/>
                  </a:cubicBezTo>
                  <a:lnTo>
                    <a:pt x="12642" y="932"/>
                  </a:lnTo>
                  <a:lnTo>
                    <a:pt x="126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1" name="Google Shape;1247;p71"/>
            <p:cNvSpPr/>
            <p:nvPr/>
          </p:nvSpPr>
          <p:spPr>
            <a:xfrm>
              <a:off x="4712425" y="3885325"/>
              <a:ext cx="9525" cy="8725"/>
            </a:xfrm>
            <a:custGeom>
              <a:avLst/>
              <a:gdLst/>
              <a:ahLst/>
              <a:cxnLst/>
              <a:rect l="l" t="t" r="r" b="b"/>
              <a:pathLst>
                <a:path w="381" h="349" extrusionOk="0">
                  <a:moveTo>
                    <a:pt x="0" y="1"/>
                  </a:moveTo>
                  <a:lnTo>
                    <a:pt x="0" y="349"/>
                  </a:lnTo>
                  <a:lnTo>
                    <a:pt x="182" y="349"/>
                  </a:lnTo>
                  <a:cubicBezTo>
                    <a:pt x="288" y="349"/>
                    <a:pt x="380" y="268"/>
                    <a:pt x="380" y="175"/>
                  </a:cubicBezTo>
                  <a:cubicBezTo>
                    <a:pt x="380" y="82"/>
                    <a:pt x="288" y="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2" name="Google Shape;1248;p71"/>
            <p:cNvSpPr/>
            <p:nvPr/>
          </p:nvSpPr>
          <p:spPr>
            <a:xfrm>
              <a:off x="4583750" y="3902825"/>
              <a:ext cx="12150" cy="9425"/>
            </a:xfrm>
            <a:custGeom>
              <a:avLst/>
              <a:gdLst/>
              <a:ahLst/>
              <a:cxnLst/>
              <a:rect l="l" t="t" r="r" b="b"/>
              <a:pathLst>
                <a:path w="486" h="377" extrusionOk="0">
                  <a:moveTo>
                    <a:pt x="0" y="0"/>
                  </a:moveTo>
                  <a:lnTo>
                    <a:pt x="0" y="377"/>
                  </a:lnTo>
                  <a:lnTo>
                    <a:pt x="295" y="377"/>
                  </a:lnTo>
                  <a:cubicBezTo>
                    <a:pt x="400" y="377"/>
                    <a:pt x="486" y="292"/>
                    <a:pt x="486" y="187"/>
                  </a:cubicBezTo>
                  <a:cubicBezTo>
                    <a:pt x="486" y="86"/>
                    <a:pt x="400"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3" name="Google Shape;1249;p71"/>
            <p:cNvSpPr/>
            <p:nvPr/>
          </p:nvSpPr>
          <p:spPr>
            <a:xfrm>
              <a:off x="4670025" y="3893525"/>
              <a:ext cx="7000" cy="9225"/>
            </a:xfrm>
            <a:custGeom>
              <a:avLst/>
              <a:gdLst/>
              <a:ahLst/>
              <a:cxnLst/>
              <a:rect l="l" t="t" r="r" b="b"/>
              <a:pathLst>
                <a:path w="280" h="369" extrusionOk="0">
                  <a:moveTo>
                    <a:pt x="142" y="0"/>
                  </a:moveTo>
                  <a:lnTo>
                    <a:pt x="1" y="368"/>
                  </a:lnTo>
                  <a:lnTo>
                    <a:pt x="279" y="368"/>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4" name="Google Shape;1250;p71"/>
            <p:cNvSpPr/>
            <p:nvPr/>
          </p:nvSpPr>
          <p:spPr>
            <a:xfrm>
              <a:off x="4624700" y="3885325"/>
              <a:ext cx="9450" cy="8725"/>
            </a:xfrm>
            <a:custGeom>
              <a:avLst/>
              <a:gdLst/>
              <a:ahLst/>
              <a:cxnLst/>
              <a:rect l="l" t="t" r="r" b="b"/>
              <a:pathLst>
                <a:path w="378" h="349" extrusionOk="0">
                  <a:moveTo>
                    <a:pt x="0" y="1"/>
                  </a:moveTo>
                  <a:lnTo>
                    <a:pt x="0" y="349"/>
                  </a:lnTo>
                  <a:lnTo>
                    <a:pt x="183" y="349"/>
                  </a:lnTo>
                  <a:cubicBezTo>
                    <a:pt x="288" y="349"/>
                    <a:pt x="377" y="268"/>
                    <a:pt x="377" y="175"/>
                  </a:cubicBezTo>
                  <a:cubicBezTo>
                    <a:pt x="377" y="82"/>
                    <a:pt x="288"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5" name="Google Shape;1251;p71"/>
            <p:cNvSpPr/>
            <p:nvPr/>
          </p:nvSpPr>
          <p:spPr>
            <a:xfrm>
              <a:off x="4583750" y="3885325"/>
              <a:ext cx="8700" cy="6500"/>
            </a:xfrm>
            <a:custGeom>
              <a:avLst/>
              <a:gdLst/>
              <a:ahLst/>
              <a:cxnLst/>
              <a:rect l="l" t="t" r="r" b="b"/>
              <a:pathLst>
                <a:path w="348" h="260" extrusionOk="0">
                  <a:moveTo>
                    <a:pt x="0" y="1"/>
                  </a:moveTo>
                  <a:lnTo>
                    <a:pt x="0" y="259"/>
                  </a:lnTo>
                  <a:lnTo>
                    <a:pt x="219" y="259"/>
                  </a:lnTo>
                  <a:cubicBezTo>
                    <a:pt x="291" y="259"/>
                    <a:pt x="348" y="199"/>
                    <a:pt x="348" y="130"/>
                  </a:cubicBezTo>
                  <a:cubicBezTo>
                    <a:pt x="348" y="57"/>
                    <a:pt x="291"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6" name="Google Shape;1252;p71"/>
            <p:cNvSpPr/>
            <p:nvPr/>
          </p:nvSpPr>
          <p:spPr>
            <a:xfrm>
              <a:off x="4487125" y="3850000"/>
              <a:ext cx="316050" cy="97575"/>
            </a:xfrm>
            <a:custGeom>
              <a:avLst/>
              <a:gdLst/>
              <a:ahLst/>
              <a:cxnLst/>
              <a:rect l="l" t="t" r="r" b="b"/>
              <a:pathLst>
                <a:path w="12642" h="3903" extrusionOk="0">
                  <a:moveTo>
                    <a:pt x="1622" y="972"/>
                  </a:moveTo>
                  <a:lnTo>
                    <a:pt x="1622" y="2490"/>
                  </a:lnTo>
                  <a:lnTo>
                    <a:pt x="2153" y="2490"/>
                  </a:lnTo>
                  <a:lnTo>
                    <a:pt x="2153" y="2931"/>
                  </a:lnTo>
                  <a:lnTo>
                    <a:pt x="1182" y="2931"/>
                  </a:lnTo>
                  <a:lnTo>
                    <a:pt x="1182" y="972"/>
                  </a:lnTo>
                  <a:close/>
                  <a:moveTo>
                    <a:pt x="3039" y="972"/>
                  </a:moveTo>
                  <a:lnTo>
                    <a:pt x="3039" y="2931"/>
                  </a:lnTo>
                  <a:lnTo>
                    <a:pt x="2599" y="2931"/>
                  </a:lnTo>
                  <a:lnTo>
                    <a:pt x="2599" y="972"/>
                  </a:lnTo>
                  <a:close/>
                  <a:moveTo>
                    <a:pt x="5686" y="972"/>
                  </a:moveTo>
                  <a:cubicBezTo>
                    <a:pt x="6038" y="972"/>
                    <a:pt x="6321" y="1248"/>
                    <a:pt x="6321" y="1588"/>
                  </a:cubicBezTo>
                  <a:cubicBezTo>
                    <a:pt x="6321" y="1866"/>
                    <a:pt x="6131" y="2102"/>
                    <a:pt x="5868" y="2178"/>
                  </a:cubicBezTo>
                  <a:lnTo>
                    <a:pt x="6321" y="2615"/>
                  </a:lnTo>
                  <a:lnTo>
                    <a:pt x="6013" y="2931"/>
                  </a:lnTo>
                  <a:lnTo>
                    <a:pt x="5503" y="2438"/>
                  </a:lnTo>
                  <a:lnTo>
                    <a:pt x="5503" y="2931"/>
                  </a:lnTo>
                  <a:lnTo>
                    <a:pt x="5063" y="2931"/>
                  </a:lnTo>
                  <a:lnTo>
                    <a:pt x="5063" y="972"/>
                  </a:lnTo>
                  <a:close/>
                  <a:moveTo>
                    <a:pt x="9194" y="972"/>
                  </a:moveTo>
                  <a:cubicBezTo>
                    <a:pt x="9547" y="972"/>
                    <a:pt x="9834" y="1248"/>
                    <a:pt x="9834" y="1588"/>
                  </a:cubicBezTo>
                  <a:cubicBezTo>
                    <a:pt x="9834" y="1866"/>
                    <a:pt x="9640" y="2102"/>
                    <a:pt x="9377" y="2178"/>
                  </a:cubicBezTo>
                  <a:lnTo>
                    <a:pt x="9829" y="2615"/>
                  </a:lnTo>
                  <a:lnTo>
                    <a:pt x="9522" y="2931"/>
                  </a:lnTo>
                  <a:lnTo>
                    <a:pt x="9012" y="2438"/>
                  </a:lnTo>
                  <a:lnTo>
                    <a:pt x="9012" y="2931"/>
                  </a:lnTo>
                  <a:lnTo>
                    <a:pt x="8571" y="2931"/>
                  </a:lnTo>
                  <a:lnTo>
                    <a:pt x="8571" y="972"/>
                  </a:lnTo>
                  <a:close/>
                  <a:moveTo>
                    <a:pt x="10335" y="888"/>
                  </a:moveTo>
                  <a:lnTo>
                    <a:pt x="10757" y="1530"/>
                  </a:lnTo>
                  <a:lnTo>
                    <a:pt x="11173" y="891"/>
                  </a:lnTo>
                  <a:lnTo>
                    <a:pt x="11545" y="1130"/>
                  </a:lnTo>
                  <a:lnTo>
                    <a:pt x="10979" y="2001"/>
                  </a:lnTo>
                  <a:lnTo>
                    <a:pt x="10975" y="2931"/>
                  </a:lnTo>
                  <a:lnTo>
                    <a:pt x="10533" y="2931"/>
                  </a:lnTo>
                  <a:lnTo>
                    <a:pt x="10538" y="2001"/>
                  </a:lnTo>
                  <a:lnTo>
                    <a:pt x="9967" y="1130"/>
                  </a:lnTo>
                  <a:lnTo>
                    <a:pt x="10335" y="888"/>
                  </a:lnTo>
                  <a:close/>
                  <a:moveTo>
                    <a:pt x="4084" y="972"/>
                  </a:moveTo>
                  <a:cubicBezTo>
                    <a:pt x="4399" y="972"/>
                    <a:pt x="4654" y="1227"/>
                    <a:pt x="4654" y="1543"/>
                  </a:cubicBezTo>
                  <a:cubicBezTo>
                    <a:pt x="4654" y="1648"/>
                    <a:pt x="4625" y="1745"/>
                    <a:pt x="4577" y="1831"/>
                  </a:cubicBezTo>
                  <a:cubicBezTo>
                    <a:pt x="4706" y="1943"/>
                    <a:pt x="4792" y="2113"/>
                    <a:pt x="4792" y="2300"/>
                  </a:cubicBezTo>
                  <a:cubicBezTo>
                    <a:pt x="4792" y="2647"/>
                    <a:pt x="4508" y="2931"/>
                    <a:pt x="4160" y="2931"/>
                  </a:cubicBezTo>
                  <a:cubicBezTo>
                    <a:pt x="4051" y="2931"/>
                    <a:pt x="3424" y="2935"/>
                    <a:pt x="3424" y="2935"/>
                  </a:cubicBezTo>
                  <a:lnTo>
                    <a:pt x="3424" y="972"/>
                  </a:lnTo>
                  <a:close/>
                  <a:moveTo>
                    <a:pt x="7640" y="985"/>
                  </a:moveTo>
                  <a:lnTo>
                    <a:pt x="8340" y="2830"/>
                  </a:lnTo>
                  <a:lnTo>
                    <a:pt x="7928" y="2983"/>
                  </a:lnTo>
                  <a:lnTo>
                    <a:pt x="7761" y="2550"/>
                  </a:lnTo>
                  <a:lnTo>
                    <a:pt x="7151" y="2550"/>
                  </a:lnTo>
                  <a:lnTo>
                    <a:pt x="6985" y="2987"/>
                  </a:lnTo>
                  <a:lnTo>
                    <a:pt x="6572" y="2830"/>
                  </a:lnTo>
                  <a:lnTo>
                    <a:pt x="7272" y="985"/>
                  </a:lnTo>
                  <a:close/>
                  <a:moveTo>
                    <a:pt x="1" y="1"/>
                  </a:moveTo>
                  <a:lnTo>
                    <a:pt x="1" y="3902"/>
                  </a:lnTo>
                  <a:lnTo>
                    <a:pt x="12642" y="3902"/>
                  </a:lnTo>
                  <a:lnTo>
                    <a:pt x="126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7" name="Google Shape;1253;p71"/>
            <p:cNvSpPr/>
            <p:nvPr/>
          </p:nvSpPr>
          <p:spPr>
            <a:xfrm>
              <a:off x="4487125" y="3781925"/>
              <a:ext cx="316050" cy="49600"/>
            </a:xfrm>
            <a:custGeom>
              <a:avLst/>
              <a:gdLst/>
              <a:ahLst/>
              <a:cxnLst/>
              <a:rect l="l" t="t" r="r" b="b"/>
              <a:pathLst>
                <a:path w="12642" h="1984" extrusionOk="0">
                  <a:moveTo>
                    <a:pt x="6459" y="1"/>
                  </a:moveTo>
                  <a:cubicBezTo>
                    <a:pt x="5342" y="1"/>
                    <a:pt x="4274" y="398"/>
                    <a:pt x="3432" y="1126"/>
                  </a:cubicBezTo>
                  <a:lnTo>
                    <a:pt x="1" y="1126"/>
                  </a:lnTo>
                  <a:lnTo>
                    <a:pt x="1" y="1984"/>
                  </a:lnTo>
                  <a:lnTo>
                    <a:pt x="12642" y="1984"/>
                  </a:lnTo>
                  <a:lnTo>
                    <a:pt x="12642" y="1126"/>
                  </a:lnTo>
                  <a:lnTo>
                    <a:pt x="9485" y="1126"/>
                  </a:lnTo>
                  <a:cubicBezTo>
                    <a:pt x="8644" y="398"/>
                    <a:pt x="7576" y="1"/>
                    <a:pt x="6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8" name="Google Shape;1254;p71"/>
            <p:cNvSpPr/>
            <p:nvPr/>
          </p:nvSpPr>
          <p:spPr>
            <a:xfrm>
              <a:off x="4623300" y="3701400"/>
              <a:ext cx="43825" cy="43850"/>
            </a:xfrm>
            <a:custGeom>
              <a:avLst/>
              <a:gdLst/>
              <a:ahLst/>
              <a:cxnLst/>
              <a:rect l="l" t="t" r="r" b="b"/>
              <a:pathLst>
                <a:path w="1753" h="1754" extrusionOk="0">
                  <a:moveTo>
                    <a:pt x="874" y="1"/>
                  </a:moveTo>
                  <a:cubicBezTo>
                    <a:pt x="392" y="1"/>
                    <a:pt x="0" y="393"/>
                    <a:pt x="0" y="879"/>
                  </a:cubicBezTo>
                  <a:cubicBezTo>
                    <a:pt x="0" y="1361"/>
                    <a:pt x="392" y="1753"/>
                    <a:pt x="874" y="1753"/>
                  </a:cubicBezTo>
                  <a:cubicBezTo>
                    <a:pt x="1360" y="1753"/>
                    <a:pt x="1752" y="1361"/>
                    <a:pt x="1752" y="879"/>
                  </a:cubicBezTo>
                  <a:cubicBezTo>
                    <a:pt x="1752" y="393"/>
                    <a:pt x="1360" y="1"/>
                    <a:pt x="8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1255;p71"/>
          <p:cNvGrpSpPr/>
          <p:nvPr/>
        </p:nvGrpSpPr>
        <p:grpSpPr>
          <a:xfrm>
            <a:off x="4400269" y="2289719"/>
            <a:ext cx="343144" cy="343226"/>
            <a:chOff x="5308175" y="4415950"/>
            <a:chExt cx="316000" cy="316075"/>
          </a:xfrm>
        </p:grpSpPr>
        <p:sp>
          <p:nvSpPr>
            <p:cNvPr id="1048619" name="Google Shape;1256;p71"/>
            <p:cNvSpPr/>
            <p:nvPr/>
          </p:nvSpPr>
          <p:spPr>
            <a:xfrm>
              <a:off x="5381350" y="4616275"/>
              <a:ext cx="111800" cy="61225"/>
            </a:xfrm>
            <a:custGeom>
              <a:avLst/>
              <a:gdLst/>
              <a:ahLst/>
              <a:cxnLst/>
              <a:rect l="l" t="t" r="r" b="b"/>
              <a:pathLst>
                <a:path w="4472" h="2449" extrusionOk="0">
                  <a:moveTo>
                    <a:pt x="0" y="0"/>
                  </a:moveTo>
                  <a:lnTo>
                    <a:pt x="0" y="2449"/>
                  </a:lnTo>
                  <a:lnTo>
                    <a:pt x="4472" y="2449"/>
                  </a:lnTo>
                  <a:lnTo>
                    <a:pt x="4472" y="834"/>
                  </a:lnTo>
                  <a:cubicBezTo>
                    <a:pt x="4472" y="372"/>
                    <a:pt x="4095" y="0"/>
                    <a:pt x="3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0" name="Google Shape;1257;p71"/>
            <p:cNvSpPr/>
            <p:nvPr/>
          </p:nvSpPr>
          <p:spPr>
            <a:xfrm>
              <a:off x="5308175" y="4502550"/>
              <a:ext cx="54675" cy="179900"/>
            </a:xfrm>
            <a:custGeom>
              <a:avLst/>
              <a:gdLst/>
              <a:ahLst/>
              <a:cxnLst/>
              <a:rect l="l" t="t" r="r" b="b"/>
              <a:pathLst>
                <a:path w="2187" h="7196" extrusionOk="0">
                  <a:moveTo>
                    <a:pt x="1329" y="0"/>
                  </a:moveTo>
                  <a:cubicBezTo>
                    <a:pt x="972" y="0"/>
                    <a:pt x="641" y="138"/>
                    <a:pt x="389" y="389"/>
                  </a:cubicBezTo>
                  <a:cubicBezTo>
                    <a:pt x="139" y="640"/>
                    <a:pt x="1" y="980"/>
                    <a:pt x="1" y="1336"/>
                  </a:cubicBezTo>
                  <a:lnTo>
                    <a:pt x="1" y="7196"/>
                  </a:lnTo>
                  <a:cubicBezTo>
                    <a:pt x="216" y="7071"/>
                    <a:pt x="466" y="6998"/>
                    <a:pt x="733" y="6998"/>
                  </a:cubicBezTo>
                  <a:lnTo>
                    <a:pt x="2186" y="6998"/>
                  </a:lnTo>
                  <a:lnTo>
                    <a:pt x="21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1" name="Google Shape;1258;p71"/>
            <p:cNvSpPr/>
            <p:nvPr/>
          </p:nvSpPr>
          <p:spPr>
            <a:xfrm>
              <a:off x="5308175" y="4695375"/>
              <a:ext cx="184475" cy="36650"/>
            </a:xfrm>
            <a:custGeom>
              <a:avLst/>
              <a:gdLst/>
              <a:ahLst/>
              <a:cxnLst/>
              <a:rect l="l" t="t" r="r" b="b"/>
              <a:pathLst>
                <a:path w="7379" h="1466" extrusionOk="0">
                  <a:moveTo>
                    <a:pt x="733" y="1"/>
                  </a:moveTo>
                  <a:cubicBezTo>
                    <a:pt x="329" y="1"/>
                    <a:pt x="1" y="329"/>
                    <a:pt x="1" y="733"/>
                  </a:cubicBezTo>
                  <a:cubicBezTo>
                    <a:pt x="1" y="1138"/>
                    <a:pt x="329" y="1465"/>
                    <a:pt x="733" y="1465"/>
                  </a:cubicBezTo>
                  <a:lnTo>
                    <a:pt x="7378" y="1465"/>
                  </a:lnTo>
                  <a:cubicBezTo>
                    <a:pt x="7212" y="1267"/>
                    <a:pt x="7111" y="1013"/>
                    <a:pt x="7111" y="733"/>
                  </a:cubicBezTo>
                  <a:cubicBezTo>
                    <a:pt x="7111" y="454"/>
                    <a:pt x="7212" y="199"/>
                    <a:pt x="7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2" name="Google Shape;1259;p71"/>
            <p:cNvSpPr/>
            <p:nvPr/>
          </p:nvSpPr>
          <p:spPr>
            <a:xfrm>
              <a:off x="5381350" y="4415950"/>
              <a:ext cx="111900" cy="187900"/>
            </a:xfrm>
            <a:custGeom>
              <a:avLst/>
              <a:gdLst/>
              <a:ahLst/>
              <a:cxnLst/>
              <a:rect l="l" t="t" r="r" b="b"/>
              <a:pathLst>
                <a:path w="4476" h="7516" extrusionOk="0">
                  <a:moveTo>
                    <a:pt x="3500" y="1316"/>
                  </a:moveTo>
                  <a:lnTo>
                    <a:pt x="3500" y="2056"/>
                  </a:lnTo>
                  <a:lnTo>
                    <a:pt x="1000" y="2056"/>
                  </a:lnTo>
                  <a:lnTo>
                    <a:pt x="1000" y="1316"/>
                  </a:lnTo>
                  <a:close/>
                  <a:moveTo>
                    <a:pt x="3500" y="2724"/>
                  </a:moveTo>
                  <a:lnTo>
                    <a:pt x="3500" y="3464"/>
                  </a:lnTo>
                  <a:lnTo>
                    <a:pt x="1000" y="3464"/>
                  </a:lnTo>
                  <a:lnTo>
                    <a:pt x="1000" y="2724"/>
                  </a:lnTo>
                  <a:close/>
                  <a:moveTo>
                    <a:pt x="3500" y="4112"/>
                  </a:moveTo>
                  <a:lnTo>
                    <a:pt x="3500" y="4848"/>
                  </a:lnTo>
                  <a:lnTo>
                    <a:pt x="1000" y="4848"/>
                  </a:lnTo>
                  <a:lnTo>
                    <a:pt x="1000" y="4112"/>
                  </a:lnTo>
                  <a:close/>
                  <a:moveTo>
                    <a:pt x="3500" y="5496"/>
                  </a:moveTo>
                  <a:lnTo>
                    <a:pt x="3500" y="6237"/>
                  </a:lnTo>
                  <a:lnTo>
                    <a:pt x="1000" y="6237"/>
                  </a:lnTo>
                  <a:lnTo>
                    <a:pt x="1000" y="5496"/>
                  </a:lnTo>
                  <a:close/>
                  <a:moveTo>
                    <a:pt x="0" y="1"/>
                  </a:moveTo>
                  <a:lnTo>
                    <a:pt x="0" y="7272"/>
                  </a:lnTo>
                  <a:lnTo>
                    <a:pt x="3638" y="7272"/>
                  </a:lnTo>
                  <a:cubicBezTo>
                    <a:pt x="3945" y="7272"/>
                    <a:pt x="4233" y="7362"/>
                    <a:pt x="4476" y="7515"/>
                  </a:cubicBezTo>
                  <a:lnTo>
                    <a:pt x="4476" y="1327"/>
                  </a:lnTo>
                  <a:cubicBezTo>
                    <a:pt x="4476" y="595"/>
                    <a:pt x="3881" y="1"/>
                    <a:pt x="3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3" name="Google Shape;1260;p71"/>
            <p:cNvSpPr/>
            <p:nvPr/>
          </p:nvSpPr>
          <p:spPr>
            <a:xfrm>
              <a:off x="5512350" y="4415950"/>
              <a:ext cx="111825" cy="187900"/>
            </a:xfrm>
            <a:custGeom>
              <a:avLst/>
              <a:gdLst/>
              <a:ahLst/>
              <a:cxnLst/>
              <a:rect l="l" t="t" r="r" b="b"/>
              <a:pathLst>
                <a:path w="4473" h="7516" extrusionOk="0">
                  <a:moveTo>
                    <a:pt x="3453" y="1316"/>
                  </a:moveTo>
                  <a:lnTo>
                    <a:pt x="3453" y="2056"/>
                  </a:lnTo>
                  <a:lnTo>
                    <a:pt x="952" y="2056"/>
                  </a:lnTo>
                  <a:lnTo>
                    <a:pt x="952" y="1316"/>
                  </a:lnTo>
                  <a:close/>
                  <a:moveTo>
                    <a:pt x="3453" y="2724"/>
                  </a:moveTo>
                  <a:lnTo>
                    <a:pt x="3453" y="3464"/>
                  </a:lnTo>
                  <a:lnTo>
                    <a:pt x="952" y="3464"/>
                  </a:lnTo>
                  <a:lnTo>
                    <a:pt x="952" y="2724"/>
                  </a:lnTo>
                  <a:close/>
                  <a:moveTo>
                    <a:pt x="3453" y="4112"/>
                  </a:moveTo>
                  <a:lnTo>
                    <a:pt x="3453" y="4848"/>
                  </a:lnTo>
                  <a:lnTo>
                    <a:pt x="952" y="4848"/>
                  </a:lnTo>
                  <a:lnTo>
                    <a:pt x="952" y="4112"/>
                  </a:lnTo>
                  <a:close/>
                  <a:moveTo>
                    <a:pt x="3453" y="5496"/>
                  </a:moveTo>
                  <a:lnTo>
                    <a:pt x="3453" y="6237"/>
                  </a:lnTo>
                  <a:lnTo>
                    <a:pt x="952" y="6237"/>
                  </a:lnTo>
                  <a:lnTo>
                    <a:pt x="952" y="5496"/>
                  </a:lnTo>
                  <a:close/>
                  <a:moveTo>
                    <a:pt x="1324" y="1"/>
                  </a:moveTo>
                  <a:cubicBezTo>
                    <a:pt x="591" y="1"/>
                    <a:pt x="1" y="595"/>
                    <a:pt x="1" y="1327"/>
                  </a:cubicBezTo>
                  <a:lnTo>
                    <a:pt x="1" y="7515"/>
                  </a:lnTo>
                  <a:cubicBezTo>
                    <a:pt x="244" y="7362"/>
                    <a:pt x="530" y="7272"/>
                    <a:pt x="838" y="7272"/>
                  </a:cubicBezTo>
                  <a:lnTo>
                    <a:pt x="4472" y="7272"/>
                  </a:lnTo>
                  <a:lnTo>
                    <a:pt x="44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261;p71"/>
          <p:cNvGrpSpPr/>
          <p:nvPr/>
        </p:nvGrpSpPr>
        <p:grpSpPr>
          <a:xfrm>
            <a:off x="4400242" y="1519361"/>
            <a:ext cx="343199" cy="343117"/>
            <a:chOff x="2267925" y="4522475"/>
            <a:chExt cx="316050" cy="315975"/>
          </a:xfrm>
        </p:grpSpPr>
        <p:sp>
          <p:nvSpPr>
            <p:cNvPr id="1048624" name="Google Shape;1262;p71"/>
            <p:cNvSpPr/>
            <p:nvPr/>
          </p:nvSpPr>
          <p:spPr>
            <a:xfrm>
              <a:off x="2315750" y="4581875"/>
              <a:ext cx="47775" cy="53750"/>
            </a:xfrm>
            <a:custGeom>
              <a:avLst/>
              <a:gdLst/>
              <a:ahLst/>
              <a:cxnLst/>
              <a:rect l="l" t="t" r="r" b="b"/>
              <a:pathLst>
                <a:path w="1911" h="2150" extrusionOk="0">
                  <a:moveTo>
                    <a:pt x="0" y="0"/>
                  </a:moveTo>
                  <a:lnTo>
                    <a:pt x="0" y="2149"/>
                  </a:lnTo>
                  <a:lnTo>
                    <a:pt x="1911" y="2149"/>
                  </a:lnTo>
                  <a:lnTo>
                    <a:pt x="19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5" name="Google Shape;1263;p71"/>
            <p:cNvSpPr/>
            <p:nvPr/>
          </p:nvSpPr>
          <p:spPr>
            <a:xfrm>
              <a:off x="2267925" y="4522475"/>
              <a:ext cx="148925" cy="193650"/>
            </a:xfrm>
            <a:custGeom>
              <a:avLst/>
              <a:gdLst/>
              <a:ahLst/>
              <a:cxnLst/>
              <a:rect l="l" t="t" r="r" b="b"/>
              <a:pathLst>
                <a:path w="5957" h="7746" extrusionOk="0">
                  <a:moveTo>
                    <a:pt x="0" y="1"/>
                  </a:moveTo>
                  <a:lnTo>
                    <a:pt x="0" y="7742"/>
                  </a:lnTo>
                  <a:lnTo>
                    <a:pt x="5066" y="7742"/>
                  </a:lnTo>
                  <a:cubicBezTo>
                    <a:pt x="5111" y="7742"/>
                    <a:pt x="5155" y="7742"/>
                    <a:pt x="5200" y="7746"/>
                  </a:cubicBezTo>
                  <a:lnTo>
                    <a:pt x="4726" y="6779"/>
                  </a:lnTo>
                  <a:lnTo>
                    <a:pt x="1173" y="6779"/>
                  </a:lnTo>
                  <a:lnTo>
                    <a:pt x="1173" y="6039"/>
                  </a:lnTo>
                  <a:lnTo>
                    <a:pt x="4378" y="6039"/>
                  </a:lnTo>
                  <a:cubicBezTo>
                    <a:pt x="4298" y="5788"/>
                    <a:pt x="4289" y="5525"/>
                    <a:pt x="4358" y="5269"/>
                  </a:cubicBezTo>
                  <a:lnTo>
                    <a:pt x="1173" y="5269"/>
                  </a:lnTo>
                  <a:lnTo>
                    <a:pt x="1173" y="1636"/>
                  </a:lnTo>
                  <a:lnTo>
                    <a:pt x="4565" y="1636"/>
                  </a:lnTo>
                  <a:lnTo>
                    <a:pt x="4565" y="4825"/>
                  </a:lnTo>
                  <a:cubicBezTo>
                    <a:pt x="4694" y="4647"/>
                    <a:pt x="4864" y="4496"/>
                    <a:pt x="5066" y="4395"/>
                  </a:cubicBezTo>
                  <a:cubicBezTo>
                    <a:pt x="5256" y="4298"/>
                    <a:pt x="5471" y="4250"/>
                    <a:pt x="5685" y="4250"/>
                  </a:cubicBezTo>
                  <a:cubicBezTo>
                    <a:pt x="5779" y="4250"/>
                    <a:pt x="5867" y="4258"/>
                    <a:pt x="5956" y="4274"/>
                  </a:cubicBezTo>
                  <a:lnTo>
                    <a:pt x="5956" y="1627"/>
                  </a:lnTo>
                  <a:cubicBezTo>
                    <a:pt x="5956" y="729"/>
                    <a:pt x="5224" y="1"/>
                    <a:pt x="4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6" name="Google Shape;1264;p71"/>
            <p:cNvSpPr/>
            <p:nvPr/>
          </p:nvSpPr>
          <p:spPr>
            <a:xfrm>
              <a:off x="2435025" y="4522475"/>
              <a:ext cx="148950" cy="191125"/>
            </a:xfrm>
            <a:custGeom>
              <a:avLst/>
              <a:gdLst/>
              <a:ahLst/>
              <a:cxnLst/>
              <a:rect l="l" t="t" r="r" b="b"/>
              <a:pathLst>
                <a:path w="5958" h="7645" extrusionOk="0">
                  <a:moveTo>
                    <a:pt x="4667" y="1631"/>
                  </a:moveTo>
                  <a:lnTo>
                    <a:pt x="4667" y="2376"/>
                  </a:lnTo>
                  <a:lnTo>
                    <a:pt x="1275" y="2376"/>
                  </a:lnTo>
                  <a:lnTo>
                    <a:pt x="1275" y="1631"/>
                  </a:lnTo>
                  <a:close/>
                  <a:moveTo>
                    <a:pt x="4667" y="3105"/>
                  </a:moveTo>
                  <a:lnTo>
                    <a:pt x="4667" y="3846"/>
                  </a:lnTo>
                  <a:lnTo>
                    <a:pt x="1275" y="3846"/>
                  </a:lnTo>
                  <a:lnTo>
                    <a:pt x="1275" y="3105"/>
                  </a:lnTo>
                  <a:close/>
                  <a:moveTo>
                    <a:pt x="4667" y="4554"/>
                  </a:moveTo>
                  <a:lnTo>
                    <a:pt x="4667" y="5298"/>
                  </a:lnTo>
                  <a:lnTo>
                    <a:pt x="1275" y="5298"/>
                  </a:lnTo>
                  <a:lnTo>
                    <a:pt x="1275" y="4554"/>
                  </a:lnTo>
                  <a:close/>
                  <a:moveTo>
                    <a:pt x="1628" y="1"/>
                  </a:moveTo>
                  <a:cubicBezTo>
                    <a:pt x="729" y="1"/>
                    <a:pt x="1" y="729"/>
                    <a:pt x="1" y="1627"/>
                  </a:cubicBezTo>
                  <a:lnTo>
                    <a:pt x="1" y="4679"/>
                  </a:lnTo>
                  <a:cubicBezTo>
                    <a:pt x="90" y="4772"/>
                    <a:pt x="167" y="4881"/>
                    <a:pt x="227" y="5002"/>
                  </a:cubicBezTo>
                  <a:lnTo>
                    <a:pt x="231" y="5011"/>
                  </a:lnTo>
                  <a:lnTo>
                    <a:pt x="1045" y="6678"/>
                  </a:lnTo>
                  <a:cubicBezTo>
                    <a:pt x="1219" y="6601"/>
                    <a:pt x="1405" y="6565"/>
                    <a:pt x="1596" y="6565"/>
                  </a:cubicBezTo>
                  <a:cubicBezTo>
                    <a:pt x="1741" y="6565"/>
                    <a:pt x="1887" y="6584"/>
                    <a:pt x="2024" y="6633"/>
                  </a:cubicBezTo>
                  <a:cubicBezTo>
                    <a:pt x="2109" y="6556"/>
                    <a:pt x="2206" y="6492"/>
                    <a:pt x="2311" y="6439"/>
                  </a:cubicBezTo>
                  <a:cubicBezTo>
                    <a:pt x="2502" y="6342"/>
                    <a:pt x="2716" y="6289"/>
                    <a:pt x="2931" y="6289"/>
                  </a:cubicBezTo>
                  <a:cubicBezTo>
                    <a:pt x="3105" y="6289"/>
                    <a:pt x="3275" y="6322"/>
                    <a:pt x="3432" y="6382"/>
                  </a:cubicBezTo>
                  <a:cubicBezTo>
                    <a:pt x="3505" y="6326"/>
                    <a:pt x="3587" y="6269"/>
                    <a:pt x="3675" y="6225"/>
                  </a:cubicBezTo>
                  <a:cubicBezTo>
                    <a:pt x="3869" y="6128"/>
                    <a:pt x="4084" y="6079"/>
                    <a:pt x="4298" y="6079"/>
                  </a:cubicBezTo>
                  <a:cubicBezTo>
                    <a:pt x="4816" y="6079"/>
                    <a:pt x="5281" y="6362"/>
                    <a:pt x="5520" y="6823"/>
                  </a:cubicBezTo>
                  <a:lnTo>
                    <a:pt x="5957" y="7645"/>
                  </a:lnTo>
                  <a:lnTo>
                    <a:pt x="59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7" name="Google Shape;1265;p71"/>
            <p:cNvSpPr/>
            <p:nvPr/>
          </p:nvSpPr>
          <p:spPr>
            <a:xfrm>
              <a:off x="2267925" y="4734550"/>
              <a:ext cx="148925" cy="32175"/>
            </a:xfrm>
            <a:custGeom>
              <a:avLst/>
              <a:gdLst/>
              <a:ahLst/>
              <a:cxnLst/>
              <a:rect l="l" t="t" r="r" b="b"/>
              <a:pathLst>
                <a:path w="5957" h="1287" extrusionOk="0">
                  <a:moveTo>
                    <a:pt x="0" y="0"/>
                  </a:moveTo>
                  <a:lnTo>
                    <a:pt x="0" y="1287"/>
                  </a:lnTo>
                  <a:lnTo>
                    <a:pt x="5746" y="1287"/>
                  </a:lnTo>
                  <a:cubicBezTo>
                    <a:pt x="5803" y="1153"/>
                    <a:pt x="5871" y="1032"/>
                    <a:pt x="5956" y="914"/>
                  </a:cubicBezTo>
                  <a:lnTo>
                    <a:pt x="5956" y="874"/>
                  </a:lnTo>
                  <a:cubicBezTo>
                    <a:pt x="5956" y="850"/>
                    <a:pt x="5953" y="821"/>
                    <a:pt x="5949" y="793"/>
                  </a:cubicBezTo>
                  <a:lnTo>
                    <a:pt x="5682" y="243"/>
                  </a:lnTo>
                  <a:cubicBezTo>
                    <a:pt x="5519" y="92"/>
                    <a:pt x="5305" y="0"/>
                    <a:pt x="5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8" name="Google Shape;1266;p71"/>
            <p:cNvSpPr/>
            <p:nvPr/>
          </p:nvSpPr>
          <p:spPr>
            <a:xfrm>
              <a:off x="2391325" y="4646550"/>
              <a:ext cx="192650" cy="191900"/>
            </a:xfrm>
            <a:custGeom>
              <a:avLst/>
              <a:gdLst/>
              <a:ahLst/>
              <a:cxnLst/>
              <a:rect l="l" t="t" r="r" b="b"/>
              <a:pathLst>
                <a:path w="7706" h="7676" extrusionOk="0">
                  <a:moveTo>
                    <a:pt x="750" y="1"/>
                  </a:moveTo>
                  <a:cubicBezTo>
                    <a:pt x="650" y="1"/>
                    <a:pt x="549" y="24"/>
                    <a:pt x="454" y="72"/>
                  </a:cubicBezTo>
                  <a:cubicBezTo>
                    <a:pt x="130" y="237"/>
                    <a:pt x="1" y="631"/>
                    <a:pt x="163" y="954"/>
                  </a:cubicBezTo>
                  <a:lnTo>
                    <a:pt x="1927" y="4552"/>
                  </a:lnTo>
                  <a:cubicBezTo>
                    <a:pt x="1425" y="4856"/>
                    <a:pt x="1235" y="5502"/>
                    <a:pt x="1506" y="6037"/>
                  </a:cubicBezTo>
                  <a:lnTo>
                    <a:pt x="2343" y="7676"/>
                  </a:lnTo>
                  <a:lnTo>
                    <a:pt x="7705" y="7676"/>
                  </a:lnTo>
                  <a:lnTo>
                    <a:pt x="7705" y="4208"/>
                  </a:lnTo>
                  <a:lnTo>
                    <a:pt x="6633" y="2192"/>
                  </a:lnTo>
                  <a:cubicBezTo>
                    <a:pt x="6515" y="1963"/>
                    <a:pt x="6282" y="1831"/>
                    <a:pt x="6042" y="1831"/>
                  </a:cubicBezTo>
                  <a:cubicBezTo>
                    <a:pt x="5942" y="1831"/>
                    <a:pt x="5842" y="1854"/>
                    <a:pt x="5747" y="1901"/>
                  </a:cubicBezTo>
                  <a:cubicBezTo>
                    <a:pt x="5425" y="2066"/>
                    <a:pt x="5296" y="2458"/>
                    <a:pt x="5456" y="2780"/>
                  </a:cubicBezTo>
                  <a:lnTo>
                    <a:pt x="5456" y="2780"/>
                  </a:lnTo>
                  <a:lnTo>
                    <a:pt x="5266" y="2403"/>
                  </a:lnTo>
                  <a:cubicBezTo>
                    <a:pt x="5149" y="2175"/>
                    <a:pt x="4920" y="2043"/>
                    <a:pt x="4680" y="2043"/>
                  </a:cubicBezTo>
                  <a:cubicBezTo>
                    <a:pt x="4579" y="2043"/>
                    <a:pt x="4476" y="2067"/>
                    <a:pt x="4379" y="2116"/>
                  </a:cubicBezTo>
                  <a:cubicBezTo>
                    <a:pt x="4057" y="2276"/>
                    <a:pt x="3928" y="2670"/>
                    <a:pt x="4089" y="2992"/>
                  </a:cubicBezTo>
                  <a:lnTo>
                    <a:pt x="4089" y="2992"/>
                  </a:lnTo>
                  <a:lnTo>
                    <a:pt x="3930" y="2678"/>
                  </a:lnTo>
                  <a:cubicBezTo>
                    <a:pt x="3813" y="2449"/>
                    <a:pt x="3580" y="2317"/>
                    <a:pt x="3338" y="2317"/>
                  </a:cubicBezTo>
                  <a:cubicBezTo>
                    <a:pt x="3239" y="2317"/>
                    <a:pt x="3138" y="2339"/>
                    <a:pt x="3043" y="2387"/>
                  </a:cubicBezTo>
                  <a:cubicBezTo>
                    <a:pt x="2725" y="2550"/>
                    <a:pt x="2595" y="2932"/>
                    <a:pt x="2748" y="3256"/>
                  </a:cubicBezTo>
                  <a:lnTo>
                    <a:pt x="2748" y="3256"/>
                  </a:lnTo>
                  <a:lnTo>
                    <a:pt x="1336" y="364"/>
                  </a:lnTo>
                  <a:cubicBezTo>
                    <a:pt x="1221" y="134"/>
                    <a:pt x="990" y="1"/>
                    <a:pt x="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1048637" name="Google Shape;639;p42"/>
          <p:cNvSpPr/>
          <p:nvPr/>
        </p:nvSpPr>
        <p:spPr>
          <a:xfrm rot="-5400000">
            <a:off x="3517061" y="-431489"/>
            <a:ext cx="1868113" cy="6484864"/>
          </a:xfrm>
          <a:custGeom>
            <a:avLst/>
            <a:gdLst/>
            <a:ahLst/>
            <a:cxnLst/>
            <a:rect l="l" t="t" r="r" b="b"/>
            <a:pathLst>
              <a:path w="47124" h="62431" extrusionOk="0">
                <a:moveTo>
                  <a:pt x="2142" y="0"/>
                </a:moveTo>
                <a:cubicBezTo>
                  <a:pt x="2073" y="0"/>
                  <a:pt x="2015" y="13"/>
                  <a:pt x="1974" y="43"/>
                </a:cubicBezTo>
                <a:cubicBezTo>
                  <a:pt x="1759" y="205"/>
                  <a:pt x="1" y="1062"/>
                  <a:pt x="1" y="1062"/>
                </a:cubicBezTo>
                <a:lnTo>
                  <a:pt x="5" y="1730"/>
                </a:lnTo>
                <a:lnTo>
                  <a:pt x="12" y="53535"/>
                </a:lnTo>
                <a:lnTo>
                  <a:pt x="12" y="54327"/>
                </a:lnTo>
                <a:cubicBezTo>
                  <a:pt x="12" y="54327"/>
                  <a:pt x="2548" y="54873"/>
                  <a:pt x="2977" y="55043"/>
                </a:cubicBezTo>
                <a:cubicBezTo>
                  <a:pt x="3100" y="55090"/>
                  <a:pt x="3250" y="55106"/>
                  <a:pt x="3406" y="55106"/>
                </a:cubicBezTo>
                <a:cubicBezTo>
                  <a:pt x="3570" y="55106"/>
                  <a:pt x="3740" y="55088"/>
                  <a:pt x="3890" y="55071"/>
                </a:cubicBezTo>
                <a:cubicBezTo>
                  <a:pt x="4036" y="55053"/>
                  <a:pt x="4164" y="55035"/>
                  <a:pt x="4248" y="55035"/>
                </a:cubicBezTo>
                <a:cubicBezTo>
                  <a:pt x="4278" y="55035"/>
                  <a:pt x="4302" y="55037"/>
                  <a:pt x="4319" y="55043"/>
                </a:cubicBezTo>
                <a:cubicBezTo>
                  <a:pt x="4481" y="55087"/>
                  <a:pt x="4719" y="55233"/>
                  <a:pt x="5015" y="55375"/>
                </a:cubicBezTo>
                <a:cubicBezTo>
                  <a:pt x="5314" y="55516"/>
                  <a:pt x="5904" y="55706"/>
                  <a:pt x="6304" y="55706"/>
                </a:cubicBezTo>
                <a:cubicBezTo>
                  <a:pt x="6708" y="55706"/>
                  <a:pt x="7299" y="55755"/>
                  <a:pt x="7538" y="55828"/>
                </a:cubicBezTo>
                <a:cubicBezTo>
                  <a:pt x="7780" y="55900"/>
                  <a:pt x="8908" y="56090"/>
                  <a:pt x="9231" y="56183"/>
                </a:cubicBezTo>
                <a:cubicBezTo>
                  <a:pt x="9551" y="56280"/>
                  <a:pt x="9822" y="56709"/>
                  <a:pt x="10007" y="56923"/>
                </a:cubicBezTo>
                <a:cubicBezTo>
                  <a:pt x="10197" y="57138"/>
                  <a:pt x="10517" y="57566"/>
                  <a:pt x="10893" y="57804"/>
                </a:cubicBezTo>
                <a:cubicBezTo>
                  <a:pt x="11269" y="58043"/>
                  <a:pt x="11483" y="58472"/>
                  <a:pt x="11754" y="58520"/>
                </a:cubicBezTo>
                <a:cubicBezTo>
                  <a:pt x="12021" y="58569"/>
                  <a:pt x="13444" y="58734"/>
                  <a:pt x="13525" y="58779"/>
                </a:cubicBezTo>
                <a:cubicBezTo>
                  <a:pt x="13531" y="58782"/>
                  <a:pt x="13543" y="58784"/>
                  <a:pt x="13560" y="58784"/>
                </a:cubicBezTo>
                <a:cubicBezTo>
                  <a:pt x="13759" y="58784"/>
                  <a:pt x="14625" y="58540"/>
                  <a:pt x="14625" y="58540"/>
                </a:cubicBezTo>
                <a:cubicBezTo>
                  <a:pt x="14625" y="58540"/>
                  <a:pt x="15672" y="57804"/>
                  <a:pt x="15805" y="57756"/>
                </a:cubicBezTo>
                <a:cubicBezTo>
                  <a:pt x="15925" y="57712"/>
                  <a:pt x="16414" y="57361"/>
                  <a:pt x="16726" y="57361"/>
                </a:cubicBezTo>
                <a:cubicBezTo>
                  <a:pt x="16761" y="57361"/>
                  <a:pt x="16794" y="57366"/>
                  <a:pt x="16824" y="57375"/>
                </a:cubicBezTo>
                <a:cubicBezTo>
                  <a:pt x="17120" y="57469"/>
                  <a:pt x="17953" y="57756"/>
                  <a:pt x="18085" y="57804"/>
                </a:cubicBezTo>
                <a:cubicBezTo>
                  <a:pt x="18091" y="57806"/>
                  <a:pt x="18097" y="57807"/>
                  <a:pt x="18104" y="57807"/>
                </a:cubicBezTo>
                <a:cubicBezTo>
                  <a:pt x="18256" y="57807"/>
                  <a:pt x="18658" y="57348"/>
                  <a:pt x="18867" y="57278"/>
                </a:cubicBezTo>
                <a:cubicBezTo>
                  <a:pt x="18886" y="57272"/>
                  <a:pt x="18918" y="57269"/>
                  <a:pt x="18960" y="57269"/>
                </a:cubicBezTo>
                <a:cubicBezTo>
                  <a:pt x="19383" y="57269"/>
                  <a:pt x="20835" y="57574"/>
                  <a:pt x="20957" y="57659"/>
                </a:cubicBezTo>
                <a:cubicBezTo>
                  <a:pt x="21094" y="57756"/>
                  <a:pt x="22461" y="58278"/>
                  <a:pt x="22784" y="58351"/>
                </a:cubicBezTo>
                <a:cubicBezTo>
                  <a:pt x="23103" y="58423"/>
                  <a:pt x="23722" y="58467"/>
                  <a:pt x="23908" y="58682"/>
                </a:cubicBezTo>
                <a:cubicBezTo>
                  <a:pt x="24098" y="58896"/>
                  <a:pt x="24393" y="59826"/>
                  <a:pt x="24660" y="60064"/>
                </a:cubicBezTo>
                <a:cubicBezTo>
                  <a:pt x="24931" y="60303"/>
                  <a:pt x="25602" y="61330"/>
                  <a:pt x="25950" y="61471"/>
                </a:cubicBezTo>
                <a:cubicBezTo>
                  <a:pt x="26298" y="61613"/>
                  <a:pt x="27212" y="61759"/>
                  <a:pt x="27425" y="61803"/>
                </a:cubicBezTo>
                <a:cubicBezTo>
                  <a:pt x="27440" y="61806"/>
                  <a:pt x="27456" y="61808"/>
                  <a:pt x="27474" y="61808"/>
                </a:cubicBezTo>
                <a:cubicBezTo>
                  <a:pt x="27596" y="61808"/>
                  <a:pt x="27791" y="61741"/>
                  <a:pt x="27996" y="61674"/>
                </a:cubicBezTo>
                <a:cubicBezTo>
                  <a:pt x="28203" y="61609"/>
                  <a:pt x="28414" y="61540"/>
                  <a:pt x="28560" y="61540"/>
                </a:cubicBezTo>
                <a:cubicBezTo>
                  <a:pt x="28567" y="61540"/>
                  <a:pt x="28575" y="61540"/>
                  <a:pt x="28582" y="61540"/>
                </a:cubicBezTo>
                <a:cubicBezTo>
                  <a:pt x="28877" y="61564"/>
                  <a:pt x="29091" y="61949"/>
                  <a:pt x="29278" y="61973"/>
                </a:cubicBezTo>
                <a:cubicBezTo>
                  <a:pt x="29468" y="61993"/>
                  <a:pt x="30110" y="62353"/>
                  <a:pt x="30296" y="62421"/>
                </a:cubicBezTo>
                <a:cubicBezTo>
                  <a:pt x="30313" y="62428"/>
                  <a:pt x="30341" y="62431"/>
                  <a:pt x="30377" y="62431"/>
                </a:cubicBezTo>
                <a:cubicBezTo>
                  <a:pt x="30765" y="62431"/>
                  <a:pt x="32179" y="62108"/>
                  <a:pt x="32500" y="62042"/>
                </a:cubicBezTo>
                <a:cubicBezTo>
                  <a:pt x="32848" y="61969"/>
                  <a:pt x="33600" y="61710"/>
                  <a:pt x="33866" y="61589"/>
                </a:cubicBezTo>
                <a:cubicBezTo>
                  <a:pt x="34137" y="61471"/>
                  <a:pt x="34404" y="61301"/>
                  <a:pt x="34566" y="61217"/>
                </a:cubicBezTo>
                <a:cubicBezTo>
                  <a:pt x="34727" y="61136"/>
                  <a:pt x="36042" y="60542"/>
                  <a:pt x="36227" y="60348"/>
                </a:cubicBezTo>
                <a:cubicBezTo>
                  <a:pt x="36406" y="60169"/>
                  <a:pt x="37477" y="59866"/>
                  <a:pt x="37676" y="59866"/>
                </a:cubicBezTo>
                <a:cubicBezTo>
                  <a:pt x="37689" y="59866"/>
                  <a:pt x="37698" y="59867"/>
                  <a:pt x="37703" y="59870"/>
                </a:cubicBezTo>
                <a:cubicBezTo>
                  <a:pt x="37784" y="59919"/>
                  <a:pt x="38188" y="60206"/>
                  <a:pt x="38375" y="60230"/>
                </a:cubicBezTo>
                <a:cubicBezTo>
                  <a:pt x="38557" y="60253"/>
                  <a:pt x="39373" y="60495"/>
                  <a:pt x="39562" y="60495"/>
                </a:cubicBezTo>
                <a:cubicBezTo>
                  <a:pt x="39571" y="60495"/>
                  <a:pt x="39578" y="60494"/>
                  <a:pt x="39584" y="60493"/>
                </a:cubicBezTo>
                <a:cubicBezTo>
                  <a:pt x="39717" y="60469"/>
                  <a:pt x="40497" y="59729"/>
                  <a:pt x="40497" y="59729"/>
                </a:cubicBezTo>
                <a:cubicBezTo>
                  <a:pt x="40497" y="59729"/>
                  <a:pt x="41463" y="60299"/>
                  <a:pt x="41678" y="60299"/>
                </a:cubicBezTo>
                <a:cubicBezTo>
                  <a:pt x="41775" y="60299"/>
                  <a:pt x="41952" y="60388"/>
                  <a:pt x="42147" y="60473"/>
                </a:cubicBezTo>
                <a:cubicBezTo>
                  <a:pt x="42341" y="60559"/>
                  <a:pt x="42546" y="60642"/>
                  <a:pt x="42702" y="60642"/>
                </a:cubicBezTo>
                <a:cubicBezTo>
                  <a:pt x="42729" y="60642"/>
                  <a:pt x="42754" y="60640"/>
                  <a:pt x="42777" y="60635"/>
                </a:cubicBezTo>
                <a:cubicBezTo>
                  <a:pt x="43072" y="60562"/>
                  <a:pt x="43796" y="60251"/>
                  <a:pt x="44011" y="60251"/>
                </a:cubicBezTo>
                <a:cubicBezTo>
                  <a:pt x="44225" y="60251"/>
                  <a:pt x="44601" y="60348"/>
                  <a:pt x="44843" y="60514"/>
                </a:cubicBezTo>
                <a:cubicBezTo>
                  <a:pt x="45086" y="60683"/>
                  <a:pt x="46667" y="61014"/>
                  <a:pt x="46667" y="61014"/>
                </a:cubicBezTo>
                <a:lnTo>
                  <a:pt x="47124" y="60489"/>
                </a:lnTo>
                <a:lnTo>
                  <a:pt x="47124" y="59733"/>
                </a:lnTo>
                <a:lnTo>
                  <a:pt x="47116" y="9076"/>
                </a:lnTo>
                <a:lnTo>
                  <a:pt x="47116" y="8110"/>
                </a:lnTo>
                <a:cubicBezTo>
                  <a:pt x="47116" y="8110"/>
                  <a:pt x="45769" y="8301"/>
                  <a:pt x="45419" y="8301"/>
                </a:cubicBezTo>
                <a:cubicBezTo>
                  <a:pt x="45399" y="8301"/>
                  <a:pt x="45382" y="8301"/>
                  <a:pt x="45369" y="8299"/>
                </a:cubicBezTo>
                <a:cubicBezTo>
                  <a:pt x="45363" y="8299"/>
                  <a:pt x="45356" y="8298"/>
                  <a:pt x="45349" y="8298"/>
                </a:cubicBezTo>
                <a:cubicBezTo>
                  <a:pt x="45095" y="8298"/>
                  <a:pt x="44509" y="8729"/>
                  <a:pt x="44378" y="8777"/>
                </a:cubicBezTo>
                <a:cubicBezTo>
                  <a:pt x="44247" y="8823"/>
                  <a:pt x="43674" y="9329"/>
                  <a:pt x="43486" y="9329"/>
                </a:cubicBezTo>
                <a:cubicBezTo>
                  <a:pt x="43479" y="9329"/>
                  <a:pt x="43472" y="9329"/>
                  <a:pt x="43465" y="9327"/>
                </a:cubicBezTo>
                <a:cubicBezTo>
                  <a:pt x="43321" y="9284"/>
                  <a:pt x="42797" y="9052"/>
                  <a:pt x="42456" y="9052"/>
                </a:cubicBezTo>
                <a:cubicBezTo>
                  <a:pt x="42413" y="9052"/>
                  <a:pt x="42373" y="9056"/>
                  <a:pt x="42337" y="9064"/>
                </a:cubicBezTo>
                <a:cubicBezTo>
                  <a:pt x="42014" y="9137"/>
                  <a:pt x="41480" y="9779"/>
                  <a:pt x="41318" y="9779"/>
                </a:cubicBezTo>
                <a:cubicBezTo>
                  <a:pt x="41156" y="9779"/>
                  <a:pt x="39976" y="10803"/>
                  <a:pt x="39842" y="10876"/>
                </a:cubicBezTo>
                <a:cubicBezTo>
                  <a:pt x="39713" y="10946"/>
                  <a:pt x="39177" y="11305"/>
                  <a:pt x="39049" y="11305"/>
                </a:cubicBezTo>
                <a:cubicBezTo>
                  <a:pt x="39044" y="11305"/>
                  <a:pt x="39041" y="11304"/>
                  <a:pt x="39038" y="11304"/>
                </a:cubicBezTo>
                <a:cubicBezTo>
                  <a:pt x="38929" y="11279"/>
                  <a:pt x="38153" y="10734"/>
                  <a:pt x="38019" y="10685"/>
                </a:cubicBezTo>
                <a:cubicBezTo>
                  <a:pt x="37881" y="10637"/>
                  <a:pt x="37481" y="10208"/>
                  <a:pt x="37210" y="10208"/>
                </a:cubicBezTo>
                <a:cubicBezTo>
                  <a:pt x="37010" y="10208"/>
                  <a:pt x="36491" y="10249"/>
                  <a:pt x="36154" y="10249"/>
                </a:cubicBezTo>
                <a:cubicBezTo>
                  <a:pt x="36042" y="10249"/>
                  <a:pt x="35950" y="10244"/>
                  <a:pt x="35896" y="10232"/>
                </a:cubicBezTo>
                <a:cubicBezTo>
                  <a:pt x="35682" y="10184"/>
                  <a:pt x="35039" y="9566"/>
                  <a:pt x="34878" y="9469"/>
                </a:cubicBezTo>
                <a:cubicBezTo>
                  <a:pt x="34716" y="9375"/>
                  <a:pt x="34206" y="8708"/>
                  <a:pt x="33963" y="8611"/>
                </a:cubicBezTo>
                <a:cubicBezTo>
                  <a:pt x="33740" y="8525"/>
                  <a:pt x="33471" y="8274"/>
                  <a:pt x="33262" y="8274"/>
                </a:cubicBezTo>
                <a:cubicBezTo>
                  <a:pt x="33245" y="8274"/>
                  <a:pt x="33228" y="8276"/>
                  <a:pt x="33211" y="8280"/>
                </a:cubicBezTo>
                <a:cubicBezTo>
                  <a:pt x="32997" y="8328"/>
                  <a:pt x="31869" y="8493"/>
                  <a:pt x="31683" y="8493"/>
                </a:cubicBezTo>
                <a:cubicBezTo>
                  <a:pt x="31507" y="8493"/>
                  <a:pt x="30682" y="9025"/>
                  <a:pt x="30411" y="9025"/>
                </a:cubicBezTo>
                <a:cubicBezTo>
                  <a:pt x="30395" y="9025"/>
                  <a:pt x="30381" y="9023"/>
                  <a:pt x="30369" y="9019"/>
                </a:cubicBezTo>
                <a:cubicBezTo>
                  <a:pt x="30332" y="9006"/>
                  <a:pt x="30283" y="9001"/>
                  <a:pt x="30224" y="9001"/>
                </a:cubicBezTo>
                <a:cubicBezTo>
                  <a:pt x="30121" y="9001"/>
                  <a:pt x="29992" y="9016"/>
                  <a:pt x="29856" y="9032"/>
                </a:cubicBezTo>
                <a:cubicBezTo>
                  <a:pt x="29716" y="9045"/>
                  <a:pt x="29571" y="9059"/>
                  <a:pt x="29442" y="9059"/>
                </a:cubicBezTo>
                <a:cubicBezTo>
                  <a:pt x="29332" y="9059"/>
                  <a:pt x="29234" y="9049"/>
                  <a:pt x="29160" y="9019"/>
                </a:cubicBezTo>
                <a:cubicBezTo>
                  <a:pt x="28865" y="8898"/>
                  <a:pt x="28246" y="8469"/>
                  <a:pt x="27927" y="8328"/>
                </a:cubicBezTo>
                <a:cubicBezTo>
                  <a:pt x="27604" y="8183"/>
                  <a:pt x="27013" y="8065"/>
                  <a:pt x="26904" y="7899"/>
                </a:cubicBezTo>
                <a:cubicBezTo>
                  <a:pt x="26799" y="7730"/>
                  <a:pt x="26314" y="7398"/>
                  <a:pt x="26314" y="7135"/>
                </a:cubicBezTo>
                <a:cubicBezTo>
                  <a:pt x="26314" y="6873"/>
                  <a:pt x="25376" y="6614"/>
                  <a:pt x="25242" y="6517"/>
                </a:cubicBezTo>
                <a:cubicBezTo>
                  <a:pt x="25109" y="6420"/>
                  <a:pt x="24543" y="6205"/>
                  <a:pt x="24437" y="6112"/>
                </a:cubicBezTo>
                <a:cubicBezTo>
                  <a:pt x="24329" y="6015"/>
                  <a:pt x="23495" y="5494"/>
                  <a:pt x="23338" y="5373"/>
                </a:cubicBezTo>
                <a:cubicBezTo>
                  <a:pt x="23204" y="5276"/>
                  <a:pt x="22123" y="5080"/>
                  <a:pt x="21612" y="5080"/>
                </a:cubicBezTo>
                <a:cubicBezTo>
                  <a:pt x="21503" y="5080"/>
                  <a:pt x="21420" y="5089"/>
                  <a:pt x="21377" y="5110"/>
                </a:cubicBezTo>
                <a:cubicBezTo>
                  <a:pt x="21134" y="5231"/>
                  <a:pt x="20358" y="5801"/>
                  <a:pt x="20249" y="5849"/>
                </a:cubicBezTo>
                <a:cubicBezTo>
                  <a:pt x="20246" y="5850"/>
                  <a:pt x="20243" y="5851"/>
                  <a:pt x="20240" y="5851"/>
                </a:cubicBezTo>
                <a:cubicBezTo>
                  <a:pt x="20142" y="5851"/>
                  <a:pt x="20115" y="5082"/>
                  <a:pt x="20115" y="5082"/>
                </a:cubicBezTo>
                <a:cubicBezTo>
                  <a:pt x="20115" y="5082"/>
                  <a:pt x="19044" y="4612"/>
                  <a:pt x="18773" y="4442"/>
                </a:cubicBezTo>
                <a:cubicBezTo>
                  <a:pt x="18507" y="4277"/>
                  <a:pt x="17512" y="4253"/>
                  <a:pt x="17245" y="4063"/>
                </a:cubicBezTo>
                <a:cubicBezTo>
                  <a:pt x="16974" y="3872"/>
                  <a:pt x="16598" y="3347"/>
                  <a:pt x="16383" y="3205"/>
                </a:cubicBezTo>
                <a:cubicBezTo>
                  <a:pt x="16169" y="3064"/>
                  <a:pt x="14746" y="2777"/>
                  <a:pt x="14560" y="2728"/>
                </a:cubicBezTo>
                <a:cubicBezTo>
                  <a:pt x="14370" y="2680"/>
                  <a:pt x="14185" y="2300"/>
                  <a:pt x="13942" y="2158"/>
                </a:cubicBezTo>
                <a:cubicBezTo>
                  <a:pt x="13703" y="2012"/>
                  <a:pt x="13166" y="1609"/>
                  <a:pt x="12976" y="1467"/>
                </a:cubicBezTo>
                <a:cubicBezTo>
                  <a:pt x="12819" y="1348"/>
                  <a:pt x="12183" y="1108"/>
                  <a:pt x="11778" y="1108"/>
                </a:cubicBezTo>
                <a:cubicBezTo>
                  <a:pt x="11702" y="1108"/>
                  <a:pt x="11635" y="1116"/>
                  <a:pt x="11580" y="1135"/>
                </a:cubicBezTo>
                <a:cubicBezTo>
                  <a:pt x="11527" y="1153"/>
                  <a:pt x="11462" y="1161"/>
                  <a:pt x="11391" y="1161"/>
                </a:cubicBezTo>
                <a:cubicBezTo>
                  <a:pt x="11000" y="1161"/>
                  <a:pt x="10403" y="923"/>
                  <a:pt x="10266" y="824"/>
                </a:cubicBezTo>
                <a:cubicBezTo>
                  <a:pt x="10104" y="702"/>
                  <a:pt x="9648" y="347"/>
                  <a:pt x="9406" y="254"/>
                </a:cubicBezTo>
                <a:cubicBezTo>
                  <a:pt x="9211" y="175"/>
                  <a:pt x="8979" y="66"/>
                  <a:pt x="8636" y="66"/>
                </a:cubicBezTo>
                <a:cubicBezTo>
                  <a:pt x="8559" y="66"/>
                  <a:pt x="8476" y="71"/>
                  <a:pt x="8387" y="84"/>
                </a:cubicBezTo>
                <a:cubicBezTo>
                  <a:pt x="8173" y="116"/>
                  <a:pt x="7816" y="131"/>
                  <a:pt x="7456" y="131"/>
                </a:cubicBezTo>
                <a:cubicBezTo>
                  <a:pt x="7006" y="131"/>
                  <a:pt x="6553" y="108"/>
                  <a:pt x="6373" y="68"/>
                </a:cubicBezTo>
                <a:cubicBezTo>
                  <a:pt x="6307" y="52"/>
                  <a:pt x="6220" y="45"/>
                  <a:pt x="6120" y="45"/>
                </a:cubicBezTo>
                <a:cubicBezTo>
                  <a:pt x="5735" y="45"/>
                  <a:pt x="5170" y="143"/>
                  <a:pt x="4978" y="181"/>
                </a:cubicBezTo>
                <a:cubicBezTo>
                  <a:pt x="4768" y="223"/>
                  <a:pt x="4378" y="463"/>
                  <a:pt x="4104" y="463"/>
                </a:cubicBezTo>
                <a:cubicBezTo>
                  <a:pt x="4062" y="463"/>
                  <a:pt x="4023" y="457"/>
                  <a:pt x="3987" y="444"/>
                </a:cubicBezTo>
                <a:cubicBezTo>
                  <a:pt x="3716" y="347"/>
                  <a:pt x="3369" y="302"/>
                  <a:pt x="3102" y="254"/>
                </a:cubicBezTo>
                <a:cubicBezTo>
                  <a:pt x="2884" y="215"/>
                  <a:pt x="2424" y="0"/>
                  <a:pt x="2142" y="0"/>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8" name="Google Shape;641;p42"/>
          <p:cNvSpPr txBox="1">
            <a:spLocks noGrp="1"/>
          </p:cNvSpPr>
          <p:nvPr>
            <p:ph type="title"/>
          </p:nvPr>
        </p:nvSpPr>
        <p:spPr>
          <a:xfrm>
            <a:off x="2309701" y="2390043"/>
            <a:ext cx="474791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200" dirty="0"/>
              <a:t>KEWIRAUSAHAAN</a:t>
            </a:r>
            <a:endParaRPr sz="4200" dirty="0"/>
          </a:p>
        </p:txBody>
      </p:sp>
      <p:sp>
        <p:nvSpPr>
          <p:cNvPr id="1048639" name="Google Shape;644;p42"/>
          <p:cNvSpPr/>
          <p:nvPr/>
        </p:nvSpPr>
        <p:spPr>
          <a:xfrm rot="3423302">
            <a:off x="6638929" y="3299160"/>
            <a:ext cx="367860" cy="932761"/>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45;p42"/>
          <p:cNvGrpSpPr/>
          <p:nvPr/>
        </p:nvGrpSpPr>
        <p:grpSpPr>
          <a:xfrm rot="1316256">
            <a:off x="1059066" y="725707"/>
            <a:ext cx="1191624" cy="1630403"/>
            <a:chOff x="7848870" y="190509"/>
            <a:chExt cx="1191613" cy="1630387"/>
          </a:xfrm>
        </p:grpSpPr>
        <p:pic>
          <p:nvPicPr>
            <p:cNvPr id="2097179" name="Google Shape;646;p42"/>
            <p:cNvPicPr preferRelativeResize="0">
              <a:picLocks/>
            </p:cNvPicPr>
            <p:nvPr/>
          </p:nvPicPr>
          <p:blipFill>
            <a:blip r:embed="rId3">
              <a:alphaModFix amt="29000"/>
            </a:blip>
            <a:stretch>
              <a:fillRect/>
            </a:stretch>
          </p:blipFill>
          <p:spPr>
            <a:xfrm>
              <a:off x="7880425" y="222064"/>
              <a:ext cx="1160058" cy="1598832"/>
            </a:xfrm>
            <a:prstGeom prst="rect">
              <a:avLst/>
            </a:prstGeom>
            <a:noFill/>
            <a:ln>
              <a:noFill/>
            </a:ln>
          </p:spPr>
        </p:pic>
        <p:pic>
          <p:nvPicPr>
            <p:cNvPr id="2097180" name="Google Shape;647;p42"/>
            <p:cNvPicPr preferRelativeResize="0">
              <a:picLocks/>
            </p:cNvPicPr>
            <p:nvPr/>
          </p:nvPicPr>
          <p:blipFill>
            <a:blip r:embed="rId4">
              <a:alphaModFix/>
            </a:blip>
            <a:stretch>
              <a:fillRect/>
            </a:stretch>
          </p:blipFill>
          <p:spPr>
            <a:xfrm>
              <a:off x="7848870" y="190509"/>
              <a:ext cx="1160058" cy="1598832"/>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1048646" name="Google Shape;653;p43"/>
          <p:cNvSpPr txBox="1">
            <a:spLocks noGrp="1"/>
          </p:cNvSpPr>
          <p:nvPr>
            <p:ph type="subTitle" idx="1"/>
          </p:nvPr>
        </p:nvSpPr>
        <p:spPr>
          <a:xfrm>
            <a:off x="1937400" y="1282230"/>
            <a:ext cx="5269200" cy="2811305"/>
          </a:xfrm>
          <a:prstGeom prst="rect">
            <a:avLst/>
          </a:prstGeom>
        </p:spPr>
        <p:txBody>
          <a:bodyPr spcFirstLastPara="1" wrap="square" lIns="91425" tIns="91425" rIns="91425" bIns="91425" anchor="t" anchorCtr="0">
            <a:noAutofit/>
          </a:bodyPr>
          <a:lstStyle/>
          <a:p>
            <a:pPr marL="0" lvl="0" indent="0">
              <a:lnSpc>
                <a:spcPct val="150000"/>
              </a:lnSpc>
            </a:pPr>
            <a:r>
              <a:rPr lang="id-ID" sz="1600" dirty="0"/>
              <a:t>Kewirausahaan adalah hal-hal yang berhubungan dengan seseorang yang menjadi pebisnis atau wirausaha yang memiliki kreativitas serta inovasi sehingga menghasilkan sebuah ide bisnis yang baru serta berani mengambil risiko agar usaha tersebut dapat tercapai dan berjalan dengan baik sehingga dapat menciptakan </a:t>
            </a:r>
            <a:r>
              <a:rPr lang="id-ID" sz="1600"/>
              <a:t>lapangan pekerjaan</a:t>
            </a:r>
            <a:r>
              <a:rPr lang="en-US" sz="1600"/>
              <a:t>.</a:t>
            </a: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1048649" name="Google Shape;639;p42"/>
          <p:cNvSpPr/>
          <p:nvPr/>
        </p:nvSpPr>
        <p:spPr>
          <a:xfrm rot="-5400000">
            <a:off x="3517061" y="-431489"/>
            <a:ext cx="1868113" cy="6484864"/>
          </a:xfrm>
          <a:custGeom>
            <a:avLst/>
            <a:gdLst/>
            <a:ahLst/>
            <a:cxnLst/>
            <a:rect l="l" t="t" r="r" b="b"/>
            <a:pathLst>
              <a:path w="47124" h="62431" extrusionOk="0">
                <a:moveTo>
                  <a:pt x="2142" y="0"/>
                </a:moveTo>
                <a:cubicBezTo>
                  <a:pt x="2073" y="0"/>
                  <a:pt x="2015" y="13"/>
                  <a:pt x="1974" y="43"/>
                </a:cubicBezTo>
                <a:cubicBezTo>
                  <a:pt x="1759" y="205"/>
                  <a:pt x="1" y="1062"/>
                  <a:pt x="1" y="1062"/>
                </a:cubicBezTo>
                <a:lnTo>
                  <a:pt x="5" y="1730"/>
                </a:lnTo>
                <a:lnTo>
                  <a:pt x="12" y="53535"/>
                </a:lnTo>
                <a:lnTo>
                  <a:pt x="12" y="54327"/>
                </a:lnTo>
                <a:cubicBezTo>
                  <a:pt x="12" y="54327"/>
                  <a:pt x="2548" y="54873"/>
                  <a:pt x="2977" y="55043"/>
                </a:cubicBezTo>
                <a:cubicBezTo>
                  <a:pt x="3100" y="55090"/>
                  <a:pt x="3250" y="55106"/>
                  <a:pt x="3406" y="55106"/>
                </a:cubicBezTo>
                <a:cubicBezTo>
                  <a:pt x="3570" y="55106"/>
                  <a:pt x="3740" y="55088"/>
                  <a:pt x="3890" y="55071"/>
                </a:cubicBezTo>
                <a:cubicBezTo>
                  <a:pt x="4036" y="55053"/>
                  <a:pt x="4164" y="55035"/>
                  <a:pt x="4248" y="55035"/>
                </a:cubicBezTo>
                <a:cubicBezTo>
                  <a:pt x="4278" y="55035"/>
                  <a:pt x="4302" y="55037"/>
                  <a:pt x="4319" y="55043"/>
                </a:cubicBezTo>
                <a:cubicBezTo>
                  <a:pt x="4481" y="55087"/>
                  <a:pt x="4719" y="55233"/>
                  <a:pt x="5015" y="55375"/>
                </a:cubicBezTo>
                <a:cubicBezTo>
                  <a:pt x="5314" y="55516"/>
                  <a:pt x="5904" y="55706"/>
                  <a:pt x="6304" y="55706"/>
                </a:cubicBezTo>
                <a:cubicBezTo>
                  <a:pt x="6708" y="55706"/>
                  <a:pt x="7299" y="55755"/>
                  <a:pt x="7538" y="55828"/>
                </a:cubicBezTo>
                <a:cubicBezTo>
                  <a:pt x="7780" y="55900"/>
                  <a:pt x="8908" y="56090"/>
                  <a:pt x="9231" y="56183"/>
                </a:cubicBezTo>
                <a:cubicBezTo>
                  <a:pt x="9551" y="56280"/>
                  <a:pt x="9822" y="56709"/>
                  <a:pt x="10007" y="56923"/>
                </a:cubicBezTo>
                <a:cubicBezTo>
                  <a:pt x="10197" y="57138"/>
                  <a:pt x="10517" y="57566"/>
                  <a:pt x="10893" y="57804"/>
                </a:cubicBezTo>
                <a:cubicBezTo>
                  <a:pt x="11269" y="58043"/>
                  <a:pt x="11483" y="58472"/>
                  <a:pt x="11754" y="58520"/>
                </a:cubicBezTo>
                <a:cubicBezTo>
                  <a:pt x="12021" y="58569"/>
                  <a:pt x="13444" y="58734"/>
                  <a:pt x="13525" y="58779"/>
                </a:cubicBezTo>
                <a:cubicBezTo>
                  <a:pt x="13531" y="58782"/>
                  <a:pt x="13543" y="58784"/>
                  <a:pt x="13560" y="58784"/>
                </a:cubicBezTo>
                <a:cubicBezTo>
                  <a:pt x="13759" y="58784"/>
                  <a:pt x="14625" y="58540"/>
                  <a:pt x="14625" y="58540"/>
                </a:cubicBezTo>
                <a:cubicBezTo>
                  <a:pt x="14625" y="58540"/>
                  <a:pt x="15672" y="57804"/>
                  <a:pt x="15805" y="57756"/>
                </a:cubicBezTo>
                <a:cubicBezTo>
                  <a:pt x="15925" y="57712"/>
                  <a:pt x="16414" y="57361"/>
                  <a:pt x="16726" y="57361"/>
                </a:cubicBezTo>
                <a:cubicBezTo>
                  <a:pt x="16761" y="57361"/>
                  <a:pt x="16794" y="57366"/>
                  <a:pt x="16824" y="57375"/>
                </a:cubicBezTo>
                <a:cubicBezTo>
                  <a:pt x="17120" y="57469"/>
                  <a:pt x="17953" y="57756"/>
                  <a:pt x="18085" y="57804"/>
                </a:cubicBezTo>
                <a:cubicBezTo>
                  <a:pt x="18091" y="57806"/>
                  <a:pt x="18097" y="57807"/>
                  <a:pt x="18104" y="57807"/>
                </a:cubicBezTo>
                <a:cubicBezTo>
                  <a:pt x="18256" y="57807"/>
                  <a:pt x="18658" y="57348"/>
                  <a:pt x="18867" y="57278"/>
                </a:cubicBezTo>
                <a:cubicBezTo>
                  <a:pt x="18886" y="57272"/>
                  <a:pt x="18918" y="57269"/>
                  <a:pt x="18960" y="57269"/>
                </a:cubicBezTo>
                <a:cubicBezTo>
                  <a:pt x="19383" y="57269"/>
                  <a:pt x="20835" y="57574"/>
                  <a:pt x="20957" y="57659"/>
                </a:cubicBezTo>
                <a:cubicBezTo>
                  <a:pt x="21094" y="57756"/>
                  <a:pt x="22461" y="58278"/>
                  <a:pt x="22784" y="58351"/>
                </a:cubicBezTo>
                <a:cubicBezTo>
                  <a:pt x="23103" y="58423"/>
                  <a:pt x="23722" y="58467"/>
                  <a:pt x="23908" y="58682"/>
                </a:cubicBezTo>
                <a:cubicBezTo>
                  <a:pt x="24098" y="58896"/>
                  <a:pt x="24393" y="59826"/>
                  <a:pt x="24660" y="60064"/>
                </a:cubicBezTo>
                <a:cubicBezTo>
                  <a:pt x="24931" y="60303"/>
                  <a:pt x="25602" y="61330"/>
                  <a:pt x="25950" y="61471"/>
                </a:cubicBezTo>
                <a:cubicBezTo>
                  <a:pt x="26298" y="61613"/>
                  <a:pt x="27212" y="61759"/>
                  <a:pt x="27425" y="61803"/>
                </a:cubicBezTo>
                <a:cubicBezTo>
                  <a:pt x="27440" y="61806"/>
                  <a:pt x="27456" y="61808"/>
                  <a:pt x="27474" y="61808"/>
                </a:cubicBezTo>
                <a:cubicBezTo>
                  <a:pt x="27596" y="61808"/>
                  <a:pt x="27791" y="61741"/>
                  <a:pt x="27996" y="61674"/>
                </a:cubicBezTo>
                <a:cubicBezTo>
                  <a:pt x="28203" y="61609"/>
                  <a:pt x="28414" y="61540"/>
                  <a:pt x="28560" y="61540"/>
                </a:cubicBezTo>
                <a:cubicBezTo>
                  <a:pt x="28567" y="61540"/>
                  <a:pt x="28575" y="61540"/>
                  <a:pt x="28582" y="61540"/>
                </a:cubicBezTo>
                <a:cubicBezTo>
                  <a:pt x="28877" y="61564"/>
                  <a:pt x="29091" y="61949"/>
                  <a:pt x="29278" y="61973"/>
                </a:cubicBezTo>
                <a:cubicBezTo>
                  <a:pt x="29468" y="61993"/>
                  <a:pt x="30110" y="62353"/>
                  <a:pt x="30296" y="62421"/>
                </a:cubicBezTo>
                <a:cubicBezTo>
                  <a:pt x="30313" y="62428"/>
                  <a:pt x="30341" y="62431"/>
                  <a:pt x="30377" y="62431"/>
                </a:cubicBezTo>
                <a:cubicBezTo>
                  <a:pt x="30765" y="62431"/>
                  <a:pt x="32179" y="62108"/>
                  <a:pt x="32500" y="62042"/>
                </a:cubicBezTo>
                <a:cubicBezTo>
                  <a:pt x="32848" y="61969"/>
                  <a:pt x="33600" y="61710"/>
                  <a:pt x="33866" y="61589"/>
                </a:cubicBezTo>
                <a:cubicBezTo>
                  <a:pt x="34137" y="61471"/>
                  <a:pt x="34404" y="61301"/>
                  <a:pt x="34566" y="61217"/>
                </a:cubicBezTo>
                <a:cubicBezTo>
                  <a:pt x="34727" y="61136"/>
                  <a:pt x="36042" y="60542"/>
                  <a:pt x="36227" y="60348"/>
                </a:cubicBezTo>
                <a:cubicBezTo>
                  <a:pt x="36406" y="60169"/>
                  <a:pt x="37477" y="59866"/>
                  <a:pt x="37676" y="59866"/>
                </a:cubicBezTo>
                <a:cubicBezTo>
                  <a:pt x="37689" y="59866"/>
                  <a:pt x="37698" y="59867"/>
                  <a:pt x="37703" y="59870"/>
                </a:cubicBezTo>
                <a:cubicBezTo>
                  <a:pt x="37784" y="59919"/>
                  <a:pt x="38188" y="60206"/>
                  <a:pt x="38375" y="60230"/>
                </a:cubicBezTo>
                <a:cubicBezTo>
                  <a:pt x="38557" y="60253"/>
                  <a:pt x="39373" y="60495"/>
                  <a:pt x="39562" y="60495"/>
                </a:cubicBezTo>
                <a:cubicBezTo>
                  <a:pt x="39571" y="60495"/>
                  <a:pt x="39578" y="60494"/>
                  <a:pt x="39584" y="60493"/>
                </a:cubicBezTo>
                <a:cubicBezTo>
                  <a:pt x="39717" y="60469"/>
                  <a:pt x="40497" y="59729"/>
                  <a:pt x="40497" y="59729"/>
                </a:cubicBezTo>
                <a:cubicBezTo>
                  <a:pt x="40497" y="59729"/>
                  <a:pt x="41463" y="60299"/>
                  <a:pt x="41678" y="60299"/>
                </a:cubicBezTo>
                <a:cubicBezTo>
                  <a:pt x="41775" y="60299"/>
                  <a:pt x="41952" y="60388"/>
                  <a:pt x="42147" y="60473"/>
                </a:cubicBezTo>
                <a:cubicBezTo>
                  <a:pt x="42341" y="60559"/>
                  <a:pt x="42546" y="60642"/>
                  <a:pt x="42702" y="60642"/>
                </a:cubicBezTo>
                <a:cubicBezTo>
                  <a:pt x="42729" y="60642"/>
                  <a:pt x="42754" y="60640"/>
                  <a:pt x="42777" y="60635"/>
                </a:cubicBezTo>
                <a:cubicBezTo>
                  <a:pt x="43072" y="60562"/>
                  <a:pt x="43796" y="60251"/>
                  <a:pt x="44011" y="60251"/>
                </a:cubicBezTo>
                <a:cubicBezTo>
                  <a:pt x="44225" y="60251"/>
                  <a:pt x="44601" y="60348"/>
                  <a:pt x="44843" y="60514"/>
                </a:cubicBezTo>
                <a:cubicBezTo>
                  <a:pt x="45086" y="60683"/>
                  <a:pt x="46667" y="61014"/>
                  <a:pt x="46667" y="61014"/>
                </a:cubicBezTo>
                <a:lnTo>
                  <a:pt x="47124" y="60489"/>
                </a:lnTo>
                <a:lnTo>
                  <a:pt x="47124" y="59733"/>
                </a:lnTo>
                <a:lnTo>
                  <a:pt x="47116" y="9076"/>
                </a:lnTo>
                <a:lnTo>
                  <a:pt x="47116" y="8110"/>
                </a:lnTo>
                <a:cubicBezTo>
                  <a:pt x="47116" y="8110"/>
                  <a:pt x="45769" y="8301"/>
                  <a:pt x="45419" y="8301"/>
                </a:cubicBezTo>
                <a:cubicBezTo>
                  <a:pt x="45399" y="8301"/>
                  <a:pt x="45382" y="8301"/>
                  <a:pt x="45369" y="8299"/>
                </a:cubicBezTo>
                <a:cubicBezTo>
                  <a:pt x="45363" y="8299"/>
                  <a:pt x="45356" y="8298"/>
                  <a:pt x="45349" y="8298"/>
                </a:cubicBezTo>
                <a:cubicBezTo>
                  <a:pt x="45095" y="8298"/>
                  <a:pt x="44509" y="8729"/>
                  <a:pt x="44378" y="8777"/>
                </a:cubicBezTo>
                <a:cubicBezTo>
                  <a:pt x="44247" y="8823"/>
                  <a:pt x="43674" y="9329"/>
                  <a:pt x="43486" y="9329"/>
                </a:cubicBezTo>
                <a:cubicBezTo>
                  <a:pt x="43479" y="9329"/>
                  <a:pt x="43472" y="9329"/>
                  <a:pt x="43465" y="9327"/>
                </a:cubicBezTo>
                <a:cubicBezTo>
                  <a:pt x="43321" y="9284"/>
                  <a:pt x="42797" y="9052"/>
                  <a:pt x="42456" y="9052"/>
                </a:cubicBezTo>
                <a:cubicBezTo>
                  <a:pt x="42413" y="9052"/>
                  <a:pt x="42373" y="9056"/>
                  <a:pt x="42337" y="9064"/>
                </a:cubicBezTo>
                <a:cubicBezTo>
                  <a:pt x="42014" y="9137"/>
                  <a:pt x="41480" y="9779"/>
                  <a:pt x="41318" y="9779"/>
                </a:cubicBezTo>
                <a:cubicBezTo>
                  <a:pt x="41156" y="9779"/>
                  <a:pt x="39976" y="10803"/>
                  <a:pt x="39842" y="10876"/>
                </a:cubicBezTo>
                <a:cubicBezTo>
                  <a:pt x="39713" y="10946"/>
                  <a:pt x="39177" y="11305"/>
                  <a:pt x="39049" y="11305"/>
                </a:cubicBezTo>
                <a:cubicBezTo>
                  <a:pt x="39044" y="11305"/>
                  <a:pt x="39041" y="11304"/>
                  <a:pt x="39038" y="11304"/>
                </a:cubicBezTo>
                <a:cubicBezTo>
                  <a:pt x="38929" y="11279"/>
                  <a:pt x="38153" y="10734"/>
                  <a:pt x="38019" y="10685"/>
                </a:cubicBezTo>
                <a:cubicBezTo>
                  <a:pt x="37881" y="10637"/>
                  <a:pt x="37481" y="10208"/>
                  <a:pt x="37210" y="10208"/>
                </a:cubicBezTo>
                <a:cubicBezTo>
                  <a:pt x="37010" y="10208"/>
                  <a:pt x="36491" y="10249"/>
                  <a:pt x="36154" y="10249"/>
                </a:cubicBezTo>
                <a:cubicBezTo>
                  <a:pt x="36042" y="10249"/>
                  <a:pt x="35950" y="10244"/>
                  <a:pt x="35896" y="10232"/>
                </a:cubicBezTo>
                <a:cubicBezTo>
                  <a:pt x="35682" y="10184"/>
                  <a:pt x="35039" y="9566"/>
                  <a:pt x="34878" y="9469"/>
                </a:cubicBezTo>
                <a:cubicBezTo>
                  <a:pt x="34716" y="9375"/>
                  <a:pt x="34206" y="8708"/>
                  <a:pt x="33963" y="8611"/>
                </a:cubicBezTo>
                <a:cubicBezTo>
                  <a:pt x="33740" y="8525"/>
                  <a:pt x="33471" y="8274"/>
                  <a:pt x="33262" y="8274"/>
                </a:cubicBezTo>
                <a:cubicBezTo>
                  <a:pt x="33245" y="8274"/>
                  <a:pt x="33228" y="8276"/>
                  <a:pt x="33211" y="8280"/>
                </a:cubicBezTo>
                <a:cubicBezTo>
                  <a:pt x="32997" y="8328"/>
                  <a:pt x="31869" y="8493"/>
                  <a:pt x="31683" y="8493"/>
                </a:cubicBezTo>
                <a:cubicBezTo>
                  <a:pt x="31507" y="8493"/>
                  <a:pt x="30682" y="9025"/>
                  <a:pt x="30411" y="9025"/>
                </a:cubicBezTo>
                <a:cubicBezTo>
                  <a:pt x="30395" y="9025"/>
                  <a:pt x="30381" y="9023"/>
                  <a:pt x="30369" y="9019"/>
                </a:cubicBezTo>
                <a:cubicBezTo>
                  <a:pt x="30332" y="9006"/>
                  <a:pt x="30283" y="9001"/>
                  <a:pt x="30224" y="9001"/>
                </a:cubicBezTo>
                <a:cubicBezTo>
                  <a:pt x="30121" y="9001"/>
                  <a:pt x="29992" y="9016"/>
                  <a:pt x="29856" y="9032"/>
                </a:cubicBezTo>
                <a:cubicBezTo>
                  <a:pt x="29716" y="9045"/>
                  <a:pt x="29571" y="9059"/>
                  <a:pt x="29442" y="9059"/>
                </a:cubicBezTo>
                <a:cubicBezTo>
                  <a:pt x="29332" y="9059"/>
                  <a:pt x="29234" y="9049"/>
                  <a:pt x="29160" y="9019"/>
                </a:cubicBezTo>
                <a:cubicBezTo>
                  <a:pt x="28865" y="8898"/>
                  <a:pt x="28246" y="8469"/>
                  <a:pt x="27927" y="8328"/>
                </a:cubicBezTo>
                <a:cubicBezTo>
                  <a:pt x="27604" y="8183"/>
                  <a:pt x="27013" y="8065"/>
                  <a:pt x="26904" y="7899"/>
                </a:cubicBezTo>
                <a:cubicBezTo>
                  <a:pt x="26799" y="7730"/>
                  <a:pt x="26314" y="7398"/>
                  <a:pt x="26314" y="7135"/>
                </a:cubicBezTo>
                <a:cubicBezTo>
                  <a:pt x="26314" y="6873"/>
                  <a:pt x="25376" y="6614"/>
                  <a:pt x="25242" y="6517"/>
                </a:cubicBezTo>
                <a:cubicBezTo>
                  <a:pt x="25109" y="6420"/>
                  <a:pt x="24543" y="6205"/>
                  <a:pt x="24437" y="6112"/>
                </a:cubicBezTo>
                <a:cubicBezTo>
                  <a:pt x="24329" y="6015"/>
                  <a:pt x="23495" y="5494"/>
                  <a:pt x="23338" y="5373"/>
                </a:cubicBezTo>
                <a:cubicBezTo>
                  <a:pt x="23204" y="5276"/>
                  <a:pt x="22123" y="5080"/>
                  <a:pt x="21612" y="5080"/>
                </a:cubicBezTo>
                <a:cubicBezTo>
                  <a:pt x="21503" y="5080"/>
                  <a:pt x="21420" y="5089"/>
                  <a:pt x="21377" y="5110"/>
                </a:cubicBezTo>
                <a:cubicBezTo>
                  <a:pt x="21134" y="5231"/>
                  <a:pt x="20358" y="5801"/>
                  <a:pt x="20249" y="5849"/>
                </a:cubicBezTo>
                <a:cubicBezTo>
                  <a:pt x="20246" y="5850"/>
                  <a:pt x="20243" y="5851"/>
                  <a:pt x="20240" y="5851"/>
                </a:cubicBezTo>
                <a:cubicBezTo>
                  <a:pt x="20142" y="5851"/>
                  <a:pt x="20115" y="5082"/>
                  <a:pt x="20115" y="5082"/>
                </a:cubicBezTo>
                <a:cubicBezTo>
                  <a:pt x="20115" y="5082"/>
                  <a:pt x="19044" y="4612"/>
                  <a:pt x="18773" y="4442"/>
                </a:cubicBezTo>
                <a:cubicBezTo>
                  <a:pt x="18507" y="4277"/>
                  <a:pt x="17512" y="4253"/>
                  <a:pt x="17245" y="4063"/>
                </a:cubicBezTo>
                <a:cubicBezTo>
                  <a:pt x="16974" y="3872"/>
                  <a:pt x="16598" y="3347"/>
                  <a:pt x="16383" y="3205"/>
                </a:cubicBezTo>
                <a:cubicBezTo>
                  <a:pt x="16169" y="3064"/>
                  <a:pt x="14746" y="2777"/>
                  <a:pt x="14560" y="2728"/>
                </a:cubicBezTo>
                <a:cubicBezTo>
                  <a:pt x="14370" y="2680"/>
                  <a:pt x="14185" y="2300"/>
                  <a:pt x="13942" y="2158"/>
                </a:cubicBezTo>
                <a:cubicBezTo>
                  <a:pt x="13703" y="2012"/>
                  <a:pt x="13166" y="1609"/>
                  <a:pt x="12976" y="1467"/>
                </a:cubicBezTo>
                <a:cubicBezTo>
                  <a:pt x="12819" y="1348"/>
                  <a:pt x="12183" y="1108"/>
                  <a:pt x="11778" y="1108"/>
                </a:cubicBezTo>
                <a:cubicBezTo>
                  <a:pt x="11702" y="1108"/>
                  <a:pt x="11635" y="1116"/>
                  <a:pt x="11580" y="1135"/>
                </a:cubicBezTo>
                <a:cubicBezTo>
                  <a:pt x="11527" y="1153"/>
                  <a:pt x="11462" y="1161"/>
                  <a:pt x="11391" y="1161"/>
                </a:cubicBezTo>
                <a:cubicBezTo>
                  <a:pt x="11000" y="1161"/>
                  <a:pt x="10403" y="923"/>
                  <a:pt x="10266" y="824"/>
                </a:cubicBezTo>
                <a:cubicBezTo>
                  <a:pt x="10104" y="702"/>
                  <a:pt x="9648" y="347"/>
                  <a:pt x="9406" y="254"/>
                </a:cubicBezTo>
                <a:cubicBezTo>
                  <a:pt x="9211" y="175"/>
                  <a:pt x="8979" y="66"/>
                  <a:pt x="8636" y="66"/>
                </a:cubicBezTo>
                <a:cubicBezTo>
                  <a:pt x="8559" y="66"/>
                  <a:pt x="8476" y="71"/>
                  <a:pt x="8387" y="84"/>
                </a:cubicBezTo>
                <a:cubicBezTo>
                  <a:pt x="8173" y="116"/>
                  <a:pt x="7816" y="131"/>
                  <a:pt x="7456" y="131"/>
                </a:cubicBezTo>
                <a:cubicBezTo>
                  <a:pt x="7006" y="131"/>
                  <a:pt x="6553" y="108"/>
                  <a:pt x="6373" y="68"/>
                </a:cubicBezTo>
                <a:cubicBezTo>
                  <a:pt x="6307" y="52"/>
                  <a:pt x="6220" y="45"/>
                  <a:pt x="6120" y="45"/>
                </a:cubicBezTo>
                <a:cubicBezTo>
                  <a:pt x="5735" y="45"/>
                  <a:pt x="5170" y="143"/>
                  <a:pt x="4978" y="181"/>
                </a:cubicBezTo>
                <a:cubicBezTo>
                  <a:pt x="4768" y="223"/>
                  <a:pt x="4378" y="463"/>
                  <a:pt x="4104" y="463"/>
                </a:cubicBezTo>
                <a:cubicBezTo>
                  <a:pt x="4062" y="463"/>
                  <a:pt x="4023" y="457"/>
                  <a:pt x="3987" y="444"/>
                </a:cubicBezTo>
                <a:cubicBezTo>
                  <a:pt x="3716" y="347"/>
                  <a:pt x="3369" y="302"/>
                  <a:pt x="3102" y="254"/>
                </a:cubicBezTo>
                <a:cubicBezTo>
                  <a:pt x="2884" y="215"/>
                  <a:pt x="2424" y="0"/>
                  <a:pt x="2142" y="0"/>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0" name="Google Shape;641;p42"/>
          <p:cNvSpPr txBox="1">
            <a:spLocks noGrp="1"/>
          </p:cNvSpPr>
          <p:nvPr>
            <p:ph type="title"/>
          </p:nvPr>
        </p:nvSpPr>
        <p:spPr>
          <a:xfrm>
            <a:off x="2159389" y="2390043"/>
            <a:ext cx="5029621"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WIRAUSAHAWAN</a:t>
            </a:r>
            <a:endParaRPr dirty="0"/>
          </a:p>
        </p:txBody>
      </p:sp>
      <p:sp>
        <p:nvSpPr>
          <p:cNvPr id="1048651" name="Google Shape;644;p42"/>
          <p:cNvSpPr/>
          <p:nvPr/>
        </p:nvSpPr>
        <p:spPr>
          <a:xfrm rot="3423302">
            <a:off x="6638929" y="3299160"/>
            <a:ext cx="367860" cy="932761"/>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645;p42"/>
          <p:cNvGrpSpPr/>
          <p:nvPr/>
        </p:nvGrpSpPr>
        <p:grpSpPr>
          <a:xfrm rot="1316256">
            <a:off x="1059066" y="725707"/>
            <a:ext cx="1191624" cy="1630403"/>
            <a:chOff x="7848870" y="190509"/>
            <a:chExt cx="1191613" cy="1630387"/>
          </a:xfrm>
        </p:grpSpPr>
        <p:pic>
          <p:nvPicPr>
            <p:cNvPr id="2097193" name="Google Shape;646;p42"/>
            <p:cNvPicPr preferRelativeResize="0">
              <a:picLocks/>
            </p:cNvPicPr>
            <p:nvPr/>
          </p:nvPicPr>
          <p:blipFill>
            <a:blip r:embed="rId3">
              <a:alphaModFix amt="29000"/>
            </a:blip>
            <a:stretch>
              <a:fillRect/>
            </a:stretch>
          </p:blipFill>
          <p:spPr>
            <a:xfrm>
              <a:off x="7880425" y="222064"/>
              <a:ext cx="1160058" cy="1598832"/>
            </a:xfrm>
            <a:prstGeom prst="rect">
              <a:avLst/>
            </a:prstGeom>
            <a:noFill/>
            <a:ln>
              <a:noFill/>
            </a:ln>
          </p:spPr>
        </p:pic>
        <p:pic>
          <p:nvPicPr>
            <p:cNvPr id="2097194" name="Google Shape;647;p42"/>
            <p:cNvPicPr preferRelativeResize="0">
              <a:picLocks/>
            </p:cNvPicPr>
            <p:nvPr/>
          </p:nvPicPr>
          <p:blipFill>
            <a:blip r:embed="rId4">
              <a:alphaModFix/>
            </a:blip>
            <a:stretch>
              <a:fillRect/>
            </a:stretch>
          </p:blipFill>
          <p:spPr>
            <a:xfrm>
              <a:off x="7848870" y="190509"/>
              <a:ext cx="1160058" cy="1598832"/>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1048658" name="Google Shape;630;p41"/>
          <p:cNvSpPr/>
          <p:nvPr/>
        </p:nvSpPr>
        <p:spPr>
          <a:xfrm>
            <a:off x="1248375" y="1110824"/>
            <a:ext cx="6386250" cy="430907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48659" name="Google Shape;631;p41"/>
          <p:cNvSpPr txBox="1">
            <a:spLocks noGrp="1"/>
          </p:cNvSpPr>
          <p:nvPr>
            <p:ph type="subTitle" idx="1"/>
          </p:nvPr>
        </p:nvSpPr>
        <p:spPr>
          <a:xfrm>
            <a:off x="1662306" y="1671426"/>
            <a:ext cx="5603018" cy="2612299"/>
          </a:xfrm>
          <a:prstGeom prst="rect">
            <a:avLst/>
          </a:prstGeom>
        </p:spPr>
        <p:txBody>
          <a:bodyPr spcFirstLastPara="1" wrap="square" lIns="91425" tIns="91425" rIns="91425" bIns="91425" anchor="ctr" anchorCtr="0">
            <a:noAutofit/>
          </a:bodyPr>
          <a:lstStyle/>
          <a:p>
            <a:pPr marL="0" lvl="0" indent="0"/>
            <a:r>
              <a:rPr lang="id-ID" sz="1600" dirty="0"/>
              <a:t>Wirausahawan adalah orang-orang yang memiliki kemampuan melihat dan menilai kesempatan-Kesempatan bisnis, mengumpulkan sumber daya-sumber daya yang dibutuhkan untuk mengambil tindakan yang tepat, mengambil keuntungan serta memiliki sifat, watak dan kemauan untuk mewujudkan gagasan inovatif kedalam dunia nyata secara kreatif dalam rangka meraih sukses/ meningkatkan pendapatan</a:t>
            </a:r>
            <a:endParaRPr sz="1600" dirty="0"/>
          </a:p>
        </p:txBody>
      </p:sp>
      <p:sp>
        <p:nvSpPr>
          <p:cNvPr id="1048660" name="Google Shape;632;p41"/>
          <p:cNvSpPr/>
          <p:nvPr/>
        </p:nvSpPr>
        <p:spPr>
          <a:xfrm rot="5040556">
            <a:off x="1961402" y="728873"/>
            <a:ext cx="367866" cy="932757"/>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1" name="Google Shape;633;p41"/>
          <p:cNvSpPr/>
          <p:nvPr/>
        </p:nvSpPr>
        <p:spPr>
          <a:xfrm rot="6146197">
            <a:off x="6281359" y="4097394"/>
            <a:ext cx="367863" cy="93277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1048673" name="Google Shape;688;p46"/>
          <p:cNvSpPr txBox="1">
            <a:spLocks noGrp="1"/>
          </p:cNvSpPr>
          <p:nvPr>
            <p:ph type="title"/>
          </p:nvPr>
        </p:nvSpPr>
        <p:spPr>
          <a:xfrm>
            <a:off x="720000" y="1881820"/>
            <a:ext cx="2336400" cy="30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Pengertian </a:t>
            </a:r>
            <a:endParaRPr dirty="0"/>
          </a:p>
        </p:txBody>
      </p:sp>
      <p:sp>
        <p:nvSpPr>
          <p:cNvPr id="1048674" name="Google Shape;689;p46"/>
          <p:cNvSpPr txBox="1">
            <a:spLocks noGrp="1"/>
          </p:cNvSpPr>
          <p:nvPr>
            <p:ph type="subTitle" idx="1"/>
          </p:nvPr>
        </p:nvSpPr>
        <p:spPr>
          <a:xfrm>
            <a:off x="720000" y="2245349"/>
            <a:ext cx="2336400" cy="1578525"/>
          </a:xfrm>
          <a:prstGeom prst="rect">
            <a:avLst/>
          </a:prstGeom>
        </p:spPr>
        <p:txBody>
          <a:bodyPr spcFirstLastPara="1" wrap="square" lIns="91425" tIns="91425" rIns="91425" bIns="91425" anchor="t" anchorCtr="0">
            <a:noAutofit/>
          </a:bodyPr>
          <a:lstStyle/>
          <a:p>
            <a:pPr marL="0" lvl="0" indent="0"/>
            <a:r>
              <a:rPr lang="id-ID" dirty="0"/>
              <a:t>K</a:t>
            </a:r>
            <a:r>
              <a:rPr lang="sv-SE" dirty="0"/>
              <a:t>emampuan kreatif dan inovatif</a:t>
            </a:r>
            <a:r>
              <a:rPr lang="id-ID" dirty="0"/>
              <a:t> </a:t>
            </a:r>
            <a:r>
              <a:rPr lang="sv-SE" dirty="0"/>
              <a:t>yang dijadikan dasar untuk</a:t>
            </a:r>
            <a:r>
              <a:rPr lang="id-ID" dirty="0"/>
              <a:t> </a:t>
            </a:r>
            <a:r>
              <a:rPr lang="sv-SE" dirty="0"/>
              <a:t>mencipta</a:t>
            </a:r>
            <a:r>
              <a:rPr lang="id-ID" dirty="0"/>
              <a:t>-</a:t>
            </a:r>
            <a:r>
              <a:rPr lang="sv-SE" dirty="0"/>
              <a:t>kan sesuatu yang baru dan berbeda</a:t>
            </a:r>
            <a:r>
              <a:rPr lang="id-ID" dirty="0"/>
              <a:t>. Konsep dasar kewirausahaan ada dua, yaitu peluang dan kemampuan menanggapi peluang</a:t>
            </a:r>
            <a:endParaRPr dirty="0"/>
          </a:p>
        </p:txBody>
      </p:sp>
      <p:sp>
        <p:nvSpPr>
          <p:cNvPr id="1048675" name="Google Shape;690;p46"/>
          <p:cNvSpPr txBox="1">
            <a:spLocks noGrp="1"/>
          </p:cNvSpPr>
          <p:nvPr>
            <p:ph type="title" idx="2"/>
          </p:nvPr>
        </p:nvSpPr>
        <p:spPr>
          <a:xfrm>
            <a:off x="3403800" y="1881820"/>
            <a:ext cx="2336400" cy="30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Peluang </a:t>
            </a:r>
            <a:endParaRPr dirty="0"/>
          </a:p>
        </p:txBody>
      </p:sp>
      <p:sp>
        <p:nvSpPr>
          <p:cNvPr id="1048676" name="Google Shape;691;p46"/>
          <p:cNvSpPr txBox="1">
            <a:spLocks noGrp="1"/>
          </p:cNvSpPr>
          <p:nvPr>
            <p:ph type="subTitle" idx="3"/>
          </p:nvPr>
        </p:nvSpPr>
        <p:spPr>
          <a:xfrm>
            <a:off x="3403800" y="2245349"/>
            <a:ext cx="2336400" cy="15785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Kesempatan yang dimiliki semua orang yang memiliki jiwa  kreativitas dalam dirinya untuk memulai usaha</a:t>
            </a:r>
            <a:endParaRPr dirty="0"/>
          </a:p>
        </p:txBody>
      </p:sp>
      <p:sp>
        <p:nvSpPr>
          <p:cNvPr id="1048677" name="Google Shape;692;p46"/>
          <p:cNvSpPr txBox="1">
            <a:spLocks noGrp="1"/>
          </p:cNvSpPr>
          <p:nvPr>
            <p:ph type="title" idx="4"/>
          </p:nvPr>
        </p:nvSpPr>
        <p:spPr>
          <a:xfrm>
            <a:off x="6087600" y="2214320"/>
            <a:ext cx="2336400" cy="30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Kemampuan Menanggapi Peluang</a:t>
            </a:r>
            <a:endParaRPr dirty="0"/>
          </a:p>
        </p:txBody>
      </p:sp>
      <p:sp>
        <p:nvSpPr>
          <p:cNvPr id="1048678" name="Google Shape;693;p46"/>
          <p:cNvSpPr txBox="1">
            <a:spLocks noGrp="1"/>
          </p:cNvSpPr>
          <p:nvPr>
            <p:ph type="subTitle" idx="5"/>
          </p:nvPr>
        </p:nvSpPr>
        <p:spPr>
          <a:xfrm>
            <a:off x="6087600" y="2893724"/>
            <a:ext cx="2336400" cy="15785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Kemampuan seseorang dalam merespon peluang usaha yang ada dan ditanggapi dengan tindakan</a:t>
            </a:r>
            <a:endParaRPr dirty="0"/>
          </a:p>
        </p:txBody>
      </p:sp>
      <p:sp>
        <p:nvSpPr>
          <p:cNvPr id="1048679" name="Google Shape;694;p46"/>
          <p:cNvSpPr txBox="1">
            <a:spLocks noGrp="1"/>
          </p:cNvSpPr>
          <p:nvPr>
            <p:ph type="title" idx="6"/>
          </p:nvPr>
        </p:nvSpPr>
        <p:spPr>
          <a:xfrm>
            <a:off x="720000" y="537375"/>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dirty="0"/>
              <a:t>KONSEP KEWIRAUSAHAAN</a:t>
            </a:r>
            <a:endParaRPr dirty="0"/>
          </a:p>
        </p:txBody>
      </p:sp>
      <p:sp>
        <p:nvSpPr>
          <p:cNvPr id="1048680" name="Google Shape;695;p46"/>
          <p:cNvSpPr/>
          <p:nvPr/>
        </p:nvSpPr>
        <p:spPr>
          <a:xfrm rot="5348089" flipH="1">
            <a:off x="1644584" y="1038498"/>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1" name="Google Shape;696;p46"/>
          <p:cNvSpPr/>
          <p:nvPr/>
        </p:nvSpPr>
        <p:spPr>
          <a:xfrm rot="5348089" flipH="1">
            <a:off x="4312584" y="1038498"/>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2" name="Google Shape;697;p46"/>
          <p:cNvSpPr/>
          <p:nvPr/>
        </p:nvSpPr>
        <p:spPr>
          <a:xfrm rot="5348089" flipH="1">
            <a:off x="7012184" y="1038498"/>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698;p46"/>
          <p:cNvGrpSpPr/>
          <p:nvPr/>
        </p:nvGrpSpPr>
        <p:grpSpPr>
          <a:xfrm>
            <a:off x="1764711" y="1333284"/>
            <a:ext cx="246961" cy="343253"/>
            <a:chOff x="5069850" y="1013350"/>
            <a:chExt cx="227425" cy="316100"/>
          </a:xfrm>
        </p:grpSpPr>
        <p:sp>
          <p:nvSpPr>
            <p:cNvPr id="1048683" name="Google Shape;699;p46"/>
            <p:cNvSpPr/>
            <p:nvPr/>
          </p:nvSpPr>
          <p:spPr>
            <a:xfrm>
              <a:off x="5069850" y="1013350"/>
              <a:ext cx="55875" cy="241525"/>
            </a:xfrm>
            <a:custGeom>
              <a:avLst/>
              <a:gdLst/>
              <a:ahLst/>
              <a:cxnLst/>
              <a:rect l="l" t="t" r="r" b="b"/>
              <a:pathLst>
                <a:path w="2235" h="9661" extrusionOk="0">
                  <a:moveTo>
                    <a:pt x="1627" y="1"/>
                  </a:moveTo>
                  <a:cubicBezTo>
                    <a:pt x="729" y="1"/>
                    <a:pt x="1" y="738"/>
                    <a:pt x="1" y="1636"/>
                  </a:cubicBezTo>
                  <a:lnTo>
                    <a:pt x="1" y="9661"/>
                  </a:lnTo>
                  <a:cubicBezTo>
                    <a:pt x="373" y="9333"/>
                    <a:pt x="862" y="9130"/>
                    <a:pt x="1396" y="9130"/>
                  </a:cubicBezTo>
                  <a:lnTo>
                    <a:pt x="2234" y="9130"/>
                  </a:lnTo>
                  <a:lnTo>
                    <a:pt x="22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4" name="Google Shape;700;p46"/>
            <p:cNvSpPr/>
            <p:nvPr/>
          </p:nvSpPr>
          <p:spPr>
            <a:xfrm>
              <a:off x="5187600" y="1103700"/>
              <a:ext cx="65175" cy="45875"/>
            </a:xfrm>
            <a:custGeom>
              <a:avLst/>
              <a:gdLst/>
              <a:ahLst/>
              <a:cxnLst/>
              <a:rect l="l" t="t" r="r" b="b"/>
              <a:pathLst>
                <a:path w="2607" h="1835" extrusionOk="0">
                  <a:moveTo>
                    <a:pt x="442" y="1"/>
                  </a:moveTo>
                  <a:cubicBezTo>
                    <a:pt x="336" y="1"/>
                    <a:pt x="235" y="42"/>
                    <a:pt x="158" y="118"/>
                  </a:cubicBezTo>
                  <a:cubicBezTo>
                    <a:pt x="1" y="276"/>
                    <a:pt x="1" y="531"/>
                    <a:pt x="158" y="684"/>
                  </a:cubicBezTo>
                  <a:lnTo>
                    <a:pt x="1303" y="1834"/>
                  </a:lnTo>
                  <a:lnTo>
                    <a:pt x="2453" y="684"/>
                  </a:lnTo>
                  <a:cubicBezTo>
                    <a:pt x="2607" y="531"/>
                    <a:pt x="2607" y="276"/>
                    <a:pt x="2453" y="118"/>
                  </a:cubicBezTo>
                  <a:cubicBezTo>
                    <a:pt x="2374" y="42"/>
                    <a:pt x="2271" y="3"/>
                    <a:pt x="2168" y="3"/>
                  </a:cubicBezTo>
                  <a:cubicBezTo>
                    <a:pt x="2065" y="3"/>
                    <a:pt x="1963" y="42"/>
                    <a:pt x="1886" y="118"/>
                  </a:cubicBezTo>
                  <a:lnTo>
                    <a:pt x="1303" y="701"/>
                  </a:lnTo>
                  <a:lnTo>
                    <a:pt x="724" y="118"/>
                  </a:lnTo>
                  <a:cubicBezTo>
                    <a:pt x="644" y="42"/>
                    <a:pt x="543"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5" name="Google Shape;701;p46"/>
            <p:cNvSpPr/>
            <p:nvPr/>
          </p:nvSpPr>
          <p:spPr>
            <a:xfrm>
              <a:off x="5144200" y="1013350"/>
              <a:ext cx="152700" cy="228275"/>
            </a:xfrm>
            <a:custGeom>
              <a:avLst/>
              <a:gdLst/>
              <a:ahLst/>
              <a:cxnLst/>
              <a:rect l="l" t="t" r="r" b="b"/>
              <a:pathLst>
                <a:path w="6108" h="9131" extrusionOk="0">
                  <a:moveTo>
                    <a:pt x="3904" y="2876"/>
                  </a:moveTo>
                  <a:cubicBezTo>
                    <a:pt x="4196" y="2876"/>
                    <a:pt x="4488" y="2987"/>
                    <a:pt x="4711" y="3210"/>
                  </a:cubicBezTo>
                  <a:cubicBezTo>
                    <a:pt x="5156" y="3656"/>
                    <a:pt x="5156" y="4380"/>
                    <a:pt x="4711" y="4821"/>
                  </a:cubicBezTo>
                  <a:lnTo>
                    <a:pt x="3039" y="6492"/>
                  </a:lnTo>
                  <a:lnTo>
                    <a:pt x="1373" y="4821"/>
                  </a:lnTo>
                  <a:cubicBezTo>
                    <a:pt x="927" y="4380"/>
                    <a:pt x="927" y="3656"/>
                    <a:pt x="1373" y="3210"/>
                  </a:cubicBezTo>
                  <a:cubicBezTo>
                    <a:pt x="1593" y="2987"/>
                    <a:pt x="1885" y="2876"/>
                    <a:pt x="2176" y="2876"/>
                  </a:cubicBezTo>
                  <a:cubicBezTo>
                    <a:pt x="2468" y="2876"/>
                    <a:pt x="2761" y="2987"/>
                    <a:pt x="2983" y="3210"/>
                  </a:cubicBezTo>
                  <a:lnTo>
                    <a:pt x="3039" y="3267"/>
                  </a:lnTo>
                  <a:lnTo>
                    <a:pt x="3097" y="3210"/>
                  </a:lnTo>
                  <a:cubicBezTo>
                    <a:pt x="3319" y="2987"/>
                    <a:pt x="3611" y="2876"/>
                    <a:pt x="3904" y="2876"/>
                  </a:cubicBezTo>
                  <a:close/>
                  <a:moveTo>
                    <a:pt x="0" y="1"/>
                  </a:moveTo>
                  <a:lnTo>
                    <a:pt x="0" y="9130"/>
                  </a:lnTo>
                  <a:lnTo>
                    <a:pt x="6107" y="9130"/>
                  </a:lnTo>
                  <a:lnTo>
                    <a:pt x="6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6" name="Google Shape;702;p46"/>
            <p:cNvSpPr/>
            <p:nvPr/>
          </p:nvSpPr>
          <p:spPr>
            <a:xfrm>
              <a:off x="5069850" y="1259525"/>
              <a:ext cx="227425" cy="69925"/>
            </a:xfrm>
            <a:custGeom>
              <a:avLst/>
              <a:gdLst/>
              <a:ahLst/>
              <a:cxnLst/>
              <a:rect l="l" t="t" r="r" b="b"/>
              <a:pathLst>
                <a:path w="9097" h="2797" extrusionOk="0">
                  <a:moveTo>
                    <a:pt x="1396" y="0"/>
                  </a:moveTo>
                  <a:cubicBezTo>
                    <a:pt x="623" y="0"/>
                    <a:pt x="1" y="627"/>
                    <a:pt x="1" y="1396"/>
                  </a:cubicBezTo>
                  <a:cubicBezTo>
                    <a:pt x="1" y="2169"/>
                    <a:pt x="623" y="2796"/>
                    <a:pt x="1396" y="2796"/>
                  </a:cubicBezTo>
                  <a:lnTo>
                    <a:pt x="9097" y="2796"/>
                  </a:lnTo>
                  <a:cubicBezTo>
                    <a:pt x="8839" y="2513"/>
                    <a:pt x="8656" y="2161"/>
                    <a:pt x="8583" y="1769"/>
                  </a:cubicBezTo>
                  <a:lnTo>
                    <a:pt x="2234" y="1769"/>
                  </a:lnTo>
                  <a:lnTo>
                    <a:pt x="2234" y="1028"/>
                  </a:lnTo>
                  <a:lnTo>
                    <a:pt x="8583" y="1028"/>
                  </a:lnTo>
                  <a:cubicBezTo>
                    <a:pt x="8656" y="635"/>
                    <a:pt x="8839" y="283"/>
                    <a:pt x="9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703;p46"/>
          <p:cNvGrpSpPr/>
          <p:nvPr/>
        </p:nvGrpSpPr>
        <p:grpSpPr>
          <a:xfrm>
            <a:off x="7084192" y="1333298"/>
            <a:ext cx="343199" cy="343226"/>
            <a:chOff x="4487125" y="3701400"/>
            <a:chExt cx="316050" cy="316075"/>
          </a:xfrm>
        </p:grpSpPr>
        <p:sp>
          <p:nvSpPr>
            <p:cNvPr id="1048687" name="Google Shape;704;p46"/>
            <p:cNvSpPr/>
            <p:nvPr/>
          </p:nvSpPr>
          <p:spPr>
            <a:xfrm>
              <a:off x="4491975" y="3739425"/>
              <a:ext cx="128200" cy="52750"/>
            </a:xfrm>
            <a:custGeom>
              <a:avLst/>
              <a:gdLst/>
              <a:ahLst/>
              <a:cxnLst/>
              <a:rect l="l" t="t" r="r" b="b"/>
              <a:pathLst>
                <a:path w="5128" h="2110" extrusionOk="0">
                  <a:moveTo>
                    <a:pt x="4674" y="1"/>
                  </a:moveTo>
                  <a:lnTo>
                    <a:pt x="1" y="2109"/>
                  </a:lnTo>
                  <a:lnTo>
                    <a:pt x="1510" y="2109"/>
                  </a:lnTo>
                  <a:lnTo>
                    <a:pt x="5128" y="596"/>
                  </a:lnTo>
                  <a:cubicBezTo>
                    <a:pt x="4934" y="434"/>
                    <a:pt x="4775" y="232"/>
                    <a:pt x="4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8" name="Google Shape;705;p46"/>
            <p:cNvSpPr/>
            <p:nvPr/>
          </p:nvSpPr>
          <p:spPr>
            <a:xfrm>
              <a:off x="4671250" y="3738325"/>
              <a:ext cx="125150" cy="53850"/>
            </a:xfrm>
            <a:custGeom>
              <a:avLst/>
              <a:gdLst/>
              <a:ahLst/>
              <a:cxnLst/>
              <a:rect l="l" t="t" r="r" b="b"/>
              <a:pathLst>
                <a:path w="5006" h="2154" extrusionOk="0">
                  <a:moveTo>
                    <a:pt x="433" y="0"/>
                  </a:moveTo>
                  <a:cubicBezTo>
                    <a:pt x="336" y="235"/>
                    <a:pt x="187" y="442"/>
                    <a:pt x="0" y="603"/>
                  </a:cubicBezTo>
                  <a:lnTo>
                    <a:pt x="3537" y="2153"/>
                  </a:lnTo>
                  <a:lnTo>
                    <a:pt x="5006" y="2153"/>
                  </a:lnTo>
                  <a:lnTo>
                    <a:pt x="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9" name="Google Shape;706;p46"/>
            <p:cNvSpPr/>
            <p:nvPr/>
          </p:nvSpPr>
          <p:spPr>
            <a:xfrm>
              <a:off x="4487125" y="3965950"/>
              <a:ext cx="316050" cy="51525"/>
            </a:xfrm>
            <a:custGeom>
              <a:avLst/>
              <a:gdLst/>
              <a:ahLst/>
              <a:cxnLst/>
              <a:rect l="l" t="t" r="r" b="b"/>
              <a:pathLst>
                <a:path w="12642" h="2061" extrusionOk="0">
                  <a:moveTo>
                    <a:pt x="1" y="0"/>
                  </a:moveTo>
                  <a:lnTo>
                    <a:pt x="1" y="932"/>
                  </a:lnTo>
                  <a:lnTo>
                    <a:pt x="3432" y="932"/>
                  </a:lnTo>
                  <a:cubicBezTo>
                    <a:pt x="4274" y="1660"/>
                    <a:pt x="5342" y="2060"/>
                    <a:pt x="6459" y="2060"/>
                  </a:cubicBezTo>
                  <a:cubicBezTo>
                    <a:pt x="7576" y="2060"/>
                    <a:pt x="8644" y="1660"/>
                    <a:pt x="9485" y="932"/>
                  </a:cubicBezTo>
                  <a:lnTo>
                    <a:pt x="12642" y="932"/>
                  </a:lnTo>
                  <a:lnTo>
                    <a:pt x="126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0" name="Google Shape;707;p46"/>
            <p:cNvSpPr/>
            <p:nvPr/>
          </p:nvSpPr>
          <p:spPr>
            <a:xfrm>
              <a:off x="4712425" y="3885325"/>
              <a:ext cx="9525" cy="8725"/>
            </a:xfrm>
            <a:custGeom>
              <a:avLst/>
              <a:gdLst/>
              <a:ahLst/>
              <a:cxnLst/>
              <a:rect l="l" t="t" r="r" b="b"/>
              <a:pathLst>
                <a:path w="381" h="349" extrusionOk="0">
                  <a:moveTo>
                    <a:pt x="0" y="1"/>
                  </a:moveTo>
                  <a:lnTo>
                    <a:pt x="0" y="349"/>
                  </a:lnTo>
                  <a:lnTo>
                    <a:pt x="182" y="349"/>
                  </a:lnTo>
                  <a:cubicBezTo>
                    <a:pt x="288" y="349"/>
                    <a:pt x="380" y="268"/>
                    <a:pt x="380" y="175"/>
                  </a:cubicBezTo>
                  <a:cubicBezTo>
                    <a:pt x="380" y="82"/>
                    <a:pt x="288" y="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1" name="Google Shape;708;p46"/>
            <p:cNvSpPr/>
            <p:nvPr/>
          </p:nvSpPr>
          <p:spPr>
            <a:xfrm>
              <a:off x="4583750" y="3902825"/>
              <a:ext cx="12150" cy="9425"/>
            </a:xfrm>
            <a:custGeom>
              <a:avLst/>
              <a:gdLst/>
              <a:ahLst/>
              <a:cxnLst/>
              <a:rect l="l" t="t" r="r" b="b"/>
              <a:pathLst>
                <a:path w="486" h="377" extrusionOk="0">
                  <a:moveTo>
                    <a:pt x="0" y="0"/>
                  </a:moveTo>
                  <a:lnTo>
                    <a:pt x="0" y="377"/>
                  </a:lnTo>
                  <a:lnTo>
                    <a:pt x="295" y="377"/>
                  </a:lnTo>
                  <a:cubicBezTo>
                    <a:pt x="400" y="377"/>
                    <a:pt x="486" y="292"/>
                    <a:pt x="486" y="187"/>
                  </a:cubicBezTo>
                  <a:cubicBezTo>
                    <a:pt x="486" y="86"/>
                    <a:pt x="400"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2" name="Google Shape;709;p46"/>
            <p:cNvSpPr/>
            <p:nvPr/>
          </p:nvSpPr>
          <p:spPr>
            <a:xfrm>
              <a:off x="4670025" y="3893525"/>
              <a:ext cx="7000" cy="9225"/>
            </a:xfrm>
            <a:custGeom>
              <a:avLst/>
              <a:gdLst/>
              <a:ahLst/>
              <a:cxnLst/>
              <a:rect l="l" t="t" r="r" b="b"/>
              <a:pathLst>
                <a:path w="280" h="369" extrusionOk="0">
                  <a:moveTo>
                    <a:pt x="142" y="0"/>
                  </a:moveTo>
                  <a:lnTo>
                    <a:pt x="1" y="368"/>
                  </a:lnTo>
                  <a:lnTo>
                    <a:pt x="279" y="368"/>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3" name="Google Shape;710;p46"/>
            <p:cNvSpPr/>
            <p:nvPr/>
          </p:nvSpPr>
          <p:spPr>
            <a:xfrm>
              <a:off x="4624700" y="3885325"/>
              <a:ext cx="9450" cy="8725"/>
            </a:xfrm>
            <a:custGeom>
              <a:avLst/>
              <a:gdLst/>
              <a:ahLst/>
              <a:cxnLst/>
              <a:rect l="l" t="t" r="r" b="b"/>
              <a:pathLst>
                <a:path w="378" h="349" extrusionOk="0">
                  <a:moveTo>
                    <a:pt x="0" y="1"/>
                  </a:moveTo>
                  <a:lnTo>
                    <a:pt x="0" y="349"/>
                  </a:lnTo>
                  <a:lnTo>
                    <a:pt x="183" y="349"/>
                  </a:lnTo>
                  <a:cubicBezTo>
                    <a:pt x="288" y="349"/>
                    <a:pt x="377" y="268"/>
                    <a:pt x="377" y="175"/>
                  </a:cubicBezTo>
                  <a:cubicBezTo>
                    <a:pt x="377" y="82"/>
                    <a:pt x="288"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4" name="Google Shape;711;p46"/>
            <p:cNvSpPr/>
            <p:nvPr/>
          </p:nvSpPr>
          <p:spPr>
            <a:xfrm>
              <a:off x="4583750" y="3885325"/>
              <a:ext cx="8700" cy="6500"/>
            </a:xfrm>
            <a:custGeom>
              <a:avLst/>
              <a:gdLst/>
              <a:ahLst/>
              <a:cxnLst/>
              <a:rect l="l" t="t" r="r" b="b"/>
              <a:pathLst>
                <a:path w="348" h="260" extrusionOk="0">
                  <a:moveTo>
                    <a:pt x="0" y="1"/>
                  </a:moveTo>
                  <a:lnTo>
                    <a:pt x="0" y="259"/>
                  </a:lnTo>
                  <a:lnTo>
                    <a:pt x="219" y="259"/>
                  </a:lnTo>
                  <a:cubicBezTo>
                    <a:pt x="291" y="259"/>
                    <a:pt x="348" y="199"/>
                    <a:pt x="348" y="130"/>
                  </a:cubicBezTo>
                  <a:cubicBezTo>
                    <a:pt x="348" y="57"/>
                    <a:pt x="291"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5" name="Google Shape;712;p46"/>
            <p:cNvSpPr/>
            <p:nvPr/>
          </p:nvSpPr>
          <p:spPr>
            <a:xfrm>
              <a:off x="4487125" y="3850000"/>
              <a:ext cx="316050" cy="97575"/>
            </a:xfrm>
            <a:custGeom>
              <a:avLst/>
              <a:gdLst/>
              <a:ahLst/>
              <a:cxnLst/>
              <a:rect l="l" t="t" r="r" b="b"/>
              <a:pathLst>
                <a:path w="12642" h="3903" extrusionOk="0">
                  <a:moveTo>
                    <a:pt x="1622" y="972"/>
                  </a:moveTo>
                  <a:lnTo>
                    <a:pt x="1622" y="2490"/>
                  </a:lnTo>
                  <a:lnTo>
                    <a:pt x="2153" y="2490"/>
                  </a:lnTo>
                  <a:lnTo>
                    <a:pt x="2153" y="2931"/>
                  </a:lnTo>
                  <a:lnTo>
                    <a:pt x="1182" y="2931"/>
                  </a:lnTo>
                  <a:lnTo>
                    <a:pt x="1182" y="972"/>
                  </a:lnTo>
                  <a:close/>
                  <a:moveTo>
                    <a:pt x="3039" y="972"/>
                  </a:moveTo>
                  <a:lnTo>
                    <a:pt x="3039" y="2931"/>
                  </a:lnTo>
                  <a:lnTo>
                    <a:pt x="2599" y="2931"/>
                  </a:lnTo>
                  <a:lnTo>
                    <a:pt x="2599" y="972"/>
                  </a:lnTo>
                  <a:close/>
                  <a:moveTo>
                    <a:pt x="5686" y="972"/>
                  </a:moveTo>
                  <a:cubicBezTo>
                    <a:pt x="6038" y="972"/>
                    <a:pt x="6321" y="1248"/>
                    <a:pt x="6321" y="1588"/>
                  </a:cubicBezTo>
                  <a:cubicBezTo>
                    <a:pt x="6321" y="1866"/>
                    <a:pt x="6131" y="2102"/>
                    <a:pt x="5868" y="2178"/>
                  </a:cubicBezTo>
                  <a:lnTo>
                    <a:pt x="6321" y="2615"/>
                  </a:lnTo>
                  <a:lnTo>
                    <a:pt x="6013" y="2931"/>
                  </a:lnTo>
                  <a:lnTo>
                    <a:pt x="5503" y="2438"/>
                  </a:lnTo>
                  <a:lnTo>
                    <a:pt x="5503" y="2931"/>
                  </a:lnTo>
                  <a:lnTo>
                    <a:pt x="5063" y="2931"/>
                  </a:lnTo>
                  <a:lnTo>
                    <a:pt x="5063" y="972"/>
                  </a:lnTo>
                  <a:close/>
                  <a:moveTo>
                    <a:pt x="9194" y="972"/>
                  </a:moveTo>
                  <a:cubicBezTo>
                    <a:pt x="9547" y="972"/>
                    <a:pt x="9834" y="1248"/>
                    <a:pt x="9834" y="1588"/>
                  </a:cubicBezTo>
                  <a:cubicBezTo>
                    <a:pt x="9834" y="1866"/>
                    <a:pt x="9640" y="2102"/>
                    <a:pt x="9377" y="2178"/>
                  </a:cubicBezTo>
                  <a:lnTo>
                    <a:pt x="9829" y="2615"/>
                  </a:lnTo>
                  <a:lnTo>
                    <a:pt x="9522" y="2931"/>
                  </a:lnTo>
                  <a:lnTo>
                    <a:pt x="9012" y="2438"/>
                  </a:lnTo>
                  <a:lnTo>
                    <a:pt x="9012" y="2931"/>
                  </a:lnTo>
                  <a:lnTo>
                    <a:pt x="8571" y="2931"/>
                  </a:lnTo>
                  <a:lnTo>
                    <a:pt x="8571" y="972"/>
                  </a:lnTo>
                  <a:close/>
                  <a:moveTo>
                    <a:pt x="10335" y="888"/>
                  </a:moveTo>
                  <a:lnTo>
                    <a:pt x="10757" y="1530"/>
                  </a:lnTo>
                  <a:lnTo>
                    <a:pt x="11173" y="891"/>
                  </a:lnTo>
                  <a:lnTo>
                    <a:pt x="11545" y="1130"/>
                  </a:lnTo>
                  <a:lnTo>
                    <a:pt x="10979" y="2001"/>
                  </a:lnTo>
                  <a:lnTo>
                    <a:pt x="10975" y="2931"/>
                  </a:lnTo>
                  <a:lnTo>
                    <a:pt x="10533" y="2931"/>
                  </a:lnTo>
                  <a:lnTo>
                    <a:pt x="10538" y="2001"/>
                  </a:lnTo>
                  <a:lnTo>
                    <a:pt x="9967" y="1130"/>
                  </a:lnTo>
                  <a:lnTo>
                    <a:pt x="10335" y="888"/>
                  </a:lnTo>
                  <a:close/>
                  <a:moveTo>
                    <a:pt x="4084" y="972"/>
                  </a:moveTo>
                  <a:cubicBezTo>
                    <a:pt x="4399" y="972"/>
                    <a:pt x="4654" y="1227"/>
                    <a:pt x="4654" y="1543"/>
                  </a:cubicBezTo>
                  <a:cubicBezTo>
                    <a:pt x="4654" y="1648"/>
                    <a:pt x="4625" y="1745"/>
                    <a:pt x="4577" y="1831"/>
                  </a:cubicBezTo>
                  <a:cubicBezTo>
                    <a:pt x="4706" y="1943"/>
                    <a:pt x="4792" y="2113"/>
                    <a:pt x="4792" y="2300"/>
                  </a:cubicBezTo>
                  <a:cubicBezTo>
                    <a:pt x="4792" y="2647"/>
                    <a:pt x="4508" y="2931"/>
                    <a:pt x="4160" y="2931"/>
                  </a:cubicBezTo>
                  <a:cubicBezTo>
                    <a:pt x="4051" y="2931"/>
                    <a:pt x="3424" y="2935"/>
                    <a:pt x="3424" y="2935"/>
                  </a:cubicBezTo>
                  <a:lnTo>
                    <a:pt x="3424" y="972"/>
                  </a:lnTo>
                  <a:close/>
                  <a:moveTo>
                    <a:pt x="7640" y="985"/>
                  </a:moveTo>
                  <a:lnTo>
                    <a:pt x="8340" y="2830"/>
                  </a:lnTo>
                  <a:lnTo>
                    <a:pt x="7928" y="2983"/>
                  </a:lnTo>
                  <a:lnTo>
                    <a:pt x="7761" y="2550"/>
                  </a:lnTo>
                  <a:lnTo>
                    <a:pt x="7151" y="2550"/>
                  </a:lnTo>
                  <a:lnTo>
                    <a:pt x="6985" y="2987"/>
                  </a:lnTo>
                  <a:lnTo>
                    <a:pt x="6572" y="2830"/>
                  </a:lnTo>
                  <a:lnTo>
                    <a:pt x="7272" y="985"/>
                  </a:lnTo>
                  <a:close/>
                  <a:moveTo>
                    <a:pt x="1" y="1"/>
                  </a:moveTo>
                  <a:lnTo>
                    <a:pt x="1" y="3902"/>
                  </a:lnTo>
                  <a:lnTo>
                    <a:pt x="12642" y="3902"/>
                  </a:lnTo>
                  <a:lnTo>
                    <a:pt x="126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6" name="Google Shape;713;p46"/>
            <p:cNvSpPr/>
            <p:nvPr/>
          </p:nvSpPr>
          <p:spPr>
            <a:xfrm>
              <a:off x="4487125" y="3781925"/>
              <a:ext cx="316050" cy="49600"/>
            </a:xfrm>
            <a:custGeom>
              <a:avLst/>
              <a:gdLst/>
              <a:ahLst/>
              <a:cxnLst/>
              <a:rect l="l" t="t" r="r" b="b"/>
              <a:pathLst>
                <a:path w="12642" h="1984" extrusionOk="0">
                  <a:moveTo>
                    <a:pt x="6459" y="1"/>
                  </a:moveTo>
                  <a:cubicBezTo>
                    <a:pt x="5342" y="1"/>
                    <a:pt x="4274" y="398"/>
                    <a:pt x="3432" y="1126"/>
                  </a:cubicBezTo>
                  <a:lnTo>
                    <a:pt x="1" y="1126"/>
                  </a:lnTo>
                  <a:lnTo>
                    <a:pt x="1" y="1984"/>
                  </a:lnTo>
                  <a:lnTo>
                    <a:pt x="12642" y="1984"/>
                  </a:lnTo>
                  <a:lnTo>
                    <a:pt x="12642" y="1126"/>
                  </a:lnTo>
                  <a:lnTo>
                    <a:pt x="9485" y="1126"/>
                  </a:lnTo>
                  <a:cubicBezTo>
                    <a:pt x="8644" y="398"/>
                    <a:pt x="7576" y="1"/>
                    <a:pt x="6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7" name="Google Shape;714;p46"/>
            <p:cNvSpPr/>
            <p:nvPr/>
          </p:nvSpPr>
          <p:spPr>
            <a:xfrm>
              <a:off x="4623300" y="3701400"/>
              <a:ext cx="43825" cy="43850"/>
            </a:xfrm>
            <a:custGeom>
              <a:avLst/>
              <a:gdLst/>
              <a:ahLst/>
              <a:cxnLst/>
              <a:rect l="l" t="t" r="r" b="b"/>
              <a:pathLst>
                <a:path w="1753" h="1754" extrusionOk="0">
                  <a:moveTo>
                    <a:pt x="874" y="1"/>
                  </a:moveTo>
                  <a:cubicBezTo>
                    <a:pt x="392" y="1"/>
                    <a:pt x="0" y="393"/>
                    <a:pt x="0" y="879"/>
                  </a:cubicBezTo>
                  <a:cubicBezTo>
                    <a:pt x="0" y="1361"/>
                    <a:pt x="392" y="1753"/>
                    <a:pt x="874" y="1753"/>
                  </a:cubicBezTo>
                  <a:cubicBezTo>
                    <a:pt x="1360" y="1753"/>
                    <a:pt x="1752" y="1361"/>
                    <a:pt x="1752" y="879"/>
                  </a:cubicBezTo>
                  <a:cubicBezTo>
                    <a:pt x="1752" y="393"/>
                    <a:pt x="1360" y="1"/>
                    <a:pt x="8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715;p46"/>
          <p:cNvGrpSpPr/>
          <p:nvPr/>
        </p:nvGrpSpPr>
        <p:grpSpPr>
          <a:xfrm>
            <a:off x="4384592" y="1333352"/>
            <a:ext cx="343199" cy="343117"/>
            <a:chOff x="2267925" y="4522475"/>
            <a:chExt cx="316050" cy="315975"/>
          </a:xfrm>
        </p:grpSpPr>
        <p:sp>
          <p:nvSpPr>
            <p:cNvPr id="1048698" name="Google Shape;716;p46"/>
            <p:cNvSpPr/>
            <p:nvPr/>
          </p:nvSpPr>
          <p:spPr>
            <a:xfrm>
              <a:off x="2315750" y="4581875"/>
              <a:ext cx="47775" cy="53750"/>
            </a:xfrm>
            <a:custGeom>
              <a:avLst/>
              <a:gdLst/>
              <a:ahLst/>
              <a:cxnLst/>
              <a:rect l="l" t="t" r="r" b="b"/>
              <a:pathLst>
                <a:path w="1911" h="2150" extrusionOk="0">
                  <a:moveTo>
                    <a:pt x="0" y="0"/>
                  </a:moveTo>
                  <a:lnTo>
                    <a:pt x="0" y="2149"/>
                  </a:lnTo>
                  <a:lnTo>
                    <a:pt x="1911" y="2149"/>
                  </a:lnTo>
                  <a:lnTo>
                    <a:pt x="19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9" name="Google Shape;717;p46"/>
            <p:cNvSpPr/>
            <p:nvPr/>
          </p:nvSpPr>
          <p:spPr>
            <a:xfrm>
              <a:off x="2267925" y="4522475"/>
              <a:ext cx="148925" cy="193650"/>
            </a:xfrm>
            <a:custGeom>
              <a:avLst/>
              <a:gdLst/>
              <a:ahLst/>
              <a:cxnLst/>
              <a:rect l="l" t="t" r="r" b="b"/>
              <a:pathLst>
                <a:path w="5957" h="7746" extrusionOk="0">
                  <a:moveTo>
                    <a:pt x="0" y="1"/>
                  </a:moveTo>
                  <a:lnTo>
                    <a:pt x="0" y="7742"/>
                  </a:lnTo>
                  <a:lnTo>
                    <a:pt x="5066" y="7742"/>
                  </a:lnTo>
                  <a:cubicBezTo>
                    <a:pt x="5111" y="7742"/>
                    <a:pt x="5155" y="7742"/>
                    <a:pt x="5200" y="7746"/>
                  </a:cubicBezTo>
                  <a:lnTo>
                    <a:pt x="4726" y="6779"/>
                  </a:lnTo>
                  <a:lnTo>
                    <a:pt x="1173" y="6779"/>
                  </a:lnTo>
                  <a:lnTo>
                    <a:pt x="1173" y="6039"/>
                  </a:lnTo>
                  <a:lnTo>
                    <a:pt x="4378" y="6039"/>
                  </a:lnTo>
                  <a:cubicBezTo>
                    <a:pt x="4298" y="5788"/>
                    <a:pt x="4289" y="5525"/>
                    <a:pt x="4358" y="5269"/>
                  </a:cubicBezTo>
                  <a:lnTo>
                    <a:pt x="1173" y="5269"/>
                  </a:lnTo>
                  <a:lnTo>
                    <a:pt x="1173" y="1636"/>
                  </a:lnTo>
                  <a:lnTo>
                    <a:pt x="4565" y="1636"/>
                  </a:lnTo>
                  <a:lnTo>
                    <a:pt x="4565" y="4825"/>
                  </a:lnTo>
                  <a:cubicBezTo>
                    <a:pt x="4694" y="4647"/>
                    <a:pt x="4864" y="4496"/>
                    <a:pt x="5066" y="4395"/>
                  </a:cubicBezTo>
                  <a:cubicBezTo>
                    <a:pt x="5256" y="4298"/>
                    <a:pt x="5471" y="4250"/>
                    <a:pt x="5685" y="4250"/>
                  </a:cubicBezTo>
                  <a:cubicBezTo>
                    <a:pt x="5779" y="4250"/>
                    <a:pt x="5867" y="4258"/>
                    <a:pt x="5956" y="4274"/>
                  </a:cubicBezTo>
                  <a:lnTo>
                    <a:pt x="5956" y="1627"/>
                  </a:lnTo>
                  <a:cubicBezTo>
                    <a:pt x="5956" y="729"/>
                    <a:pt x="5224" y="1"/>
                    <a:pt x="4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0" name="Google Shape;718;p46"/>
            <p:cNvSpPr/>
            <p:nvPr/>
          </p:nvSpPr>
          <p:spPr>
            <a:xfrm>
              <a:off x="2435025" y="4522475"/>
              <a:ext cx="148950" cy="191125"/>
            </a:xfrm>
            <a:custGeom>
              <a:avLst/>
              <a:gdLst/>
              <a:ahLst/>
              <a:cxnLst/>
              <a:rect l="l" t="t" r="r" b="b"/>
              <a:pathLst>
                <a:path w="5958" h="7645" extrusionOk="0">
                  <a:moveTo>
                    <a:pt x="4667" y="1631"/>
                  </a:moveTo>
                  <a:lnTo>
                    <a:pt x="4667" y="2376"/>
                  </a:lnTo>
                  <a:lnTo>
                    <a:pt x="1275" y="2376"/>
                  </a:lnTo>
                  <a:lnTo>
                    <a:pt x="1275" y="1631"/>
                  </a:lnTo>
                  <a:close/>
                  <a:moveTo>
                    <a:pt x="4667" y="3105"/>
                  </a:moveTo>
                  <a:lnTo>
                    <a:pt x="4667" y="3846"/>
                  </a:lnTo>
                  <a:lnTo>
                    <a:pt x="1275" y="3846"/>
                  </a:lnTo>
                  <a:lnTo>
                    <a:pt x="1275" y="3105"/>
                  </a:lnTo>
                  <a:close/>
                  <a:moveTo>
                    <a:pt x="4667" y="4554"/>
                  </a:moveTo>
                  <a:lnTo>
                    <a:pt x="4667" y="5298"/>
                  </a:lnTo>
                  <a:lnTo>
                    <a:pt x="1275" y="5298"/>
                  </a:lnTo>
                  <a:lnTo>
                    <a:pt x="1275" y="4554"/>
                  </a:lnTo>
                  <a:close/>
                  <a:moveTo>
                    <a:pt x="1628" y="1"/>
                  </a:moveTo>
                  <a:cubicBezTo>
                    <a:pt x="729" y="1"/>
                    <a:pt x="1" y="729"/>
                    <a:pt x="1" y="1627"/>
                  </a:cubicBezTo>
                  <a:lnTo>
                    <a:pt x="1" y="4679"/>
                  </a:lnTo>
                  <a:cubicBezTo>
                    <a:pt x="90" y="4772"/>
                    <a:pt x="167" y="4881"/>
                    <a:pt x="227" y="5002"/>
                  </a:cubicBezTo>
                  <a:lnTo>
                    <a:pt x="231" y="5011"/>
                  </a:lnTo>
                  <a:lnTo>
                    <a:pt x="1045" y="6678"/>
                  </a:lnTo>
                  <a:cubicBezTo>
                    <a:pt x="1219" y="6601"/>
                    <a:pt x="1405" y="6565"/>
                    <a:pt x="1596" y="6565"/>
                  </a:cubicBezTo>
                  <a:cubicBezTo>
                    <a:pt x="1741" y="6565"/>
                    <a:pt x="1887" y="6584"/>
                    <a:pt x="2024" y="6633"/>
                  </a:cubicBezTo>
                  <a:cubicBezTo>
                    <a:pt x="2109" y="6556"/>
                    <a:pt x="2206" y="6492"/>
                    <a:pt x="2311" y="6439"/>
                  </a:cubicBezTo>
                  <a:cubicBezTo>
                    <a:pt x="2502" y="6342"/>
                    <a:pt x="2716" y="6289"/>
                    <a:pt x="2931" y="6289"/>
                  </a:cubicBezTo>
                  <a:cubicBezTo>
                    <a:pt x="3105" y="6289"/>
                    <a:pt x="3275" y="6322"/>
                    <a:pt x="3432" y="6382"/>
                  </a:cubicBezTo>
                  <a:cubicBezTo>
                    <a:pt x="3505" y="6326"/>
                    <a:pt x="3587" y="6269"/>
                    <a:pt x="3675" y="6225"/>
                  </a:cubicBezTo>
                  <a:cubicBezTo>
                    <a:pt x="3869" y="6128"/>
                    <a:pt x="4084" y="6079"/>
                    <a:pt x="4298" y="6079"/>
                  </a:cubicBezTo>
                  <a:cubicBezTo>
                    <a:pt x="4816" y="6079"/>
                    <a:pt x="5281" y="6362"/>
                    <a:pt x="5520" y="6823"/>
                  </a:cubicBezTo>
                  <a:lnTo>
                    <a:pt x="5957" y="7645"/>
                  </a:lnTo>
                  <a:lnTo>
                    <a:pt x="59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1" name="Google Shape;719;p46"/>
            <p:cNvSpPr/>
            <p:nvPr/>
          </p:nvSpPr>
          <p:spPr>
            <a:xfrm>
              <a:off x="2267925" y="4734550"/>
              <a:ext cx="148925" cy="32175"/>
            </a:xfrm>
            <a:custGeom>
              <a:avLst/>
              <a:gdLst/>
              <a:ahLst/>
              <a:cxnLst/>
              <a:rect l="l" t="t" r="r" b="b"/>
              <a:pathLst>
                <a:path w="5957" h="1287" extrusionOk="0">
                  <a:moveTo>
                    <a:pt x="0" y="0"/>
                  </a:moveTo>
                  <a:lnTo>
                    <a:pt x="0" y="1287"/>
                  </a:lnTo>
                  <a:lnTo>
                    <a:pt x="5746" y="1287"/>
                  </a:lnTo>
                  <a:cubicBezTo>
                    <a:pt x="5803" y="1153"/>
                    <a:pt x="5871" y="1032"/>
                    <a:pt x="5956" y="914"/>
                  </a:cubicBezTo>
                  <a:lnTo>
                    <a:pt x="5956" y="874"/>
                  </a:lnTo>
                  <a:cubicBezTo>
                    <a:pt x="5956" y="850"/>
                    <a:pt x="5953" y="821"/>
                    <a:pt x="5949" y="793"/>
                  </a:cubicBezTo>
                  <a:lnTo>
                    <a:pt x="5682" y="243"/>
                  </a:lnTo>
                  <a:cubicBezTo>
                    <a:pt x="5519" y="92"/>
                    <a:pt x="5305" y="0"/>
                    <a:pt x="5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2" name="Google Shape;720;p46"/>
            <p:cNvSpPr/>
            <p:nvPr/>
          </p:nvSpPr>
          <p:spPr>
            <a:xfrm>
              <a:off x="2391325" y="4646550"/>
              <a:ext cx="192650" cy="191900"/>
            </a:xfrm>
            <a:custGeom>
              <a:avLst/>
              <a:gdLst/>
              <a:ahLst/>
              <a:cxnLst/>
              <a:rect l="l" t="t" r="r" b="b"/>
              <a:pathLst>
                <a:path w="7706" h="7676" extrusionOk="0">
                  <a:moveTo>
                    <a:pt x="750" y="1"/>
                  </a:moveTo>
                  <a:cubicBezTo>
                    <a:pt x="650" y="1"/>
                    <a:pt x="549" y="24"/>
                    <a:pt x="454" y="72"/>
                  </a:cubicBezTo>
                  <a:cubicBezTo>
                    <a:pt x="130" y="237"/>
                    <a:pt x="1" y="631"/>
                    <a:pt x="163" y="954"/>
                  </a:cubicBezTo>
                  <a:lnTo>
                    <a:pt x="1927" y="4552"/>
                  </a:lnTo>
                  <a:cubicBezTo>
                    <a:pt x="1425" y="4856"/>
                    <a:pt x="1235" y="5502"/>
                    <a:pt x="1506" y="6037"/>
                  </a:cubicBezTo>
                  <a:lnTo>
                    <a:pt x="2343" y="7676"/>
                  </a:lnTo>
                  <a:lnTo>
                    <a:pt x="7705" y="7676"/>
                  </a:lnTo>
                  <a:lnTo>
                    <a:pt x="7705" y="4208"/>
                  </a:lnTo>
                  <a:lnTo>
                    <a:pt x="6633" y="2192"/>
                  </a:lnTo>
                  <a:cubicBezTo>
                    <a:pt x="6515" y="1963"/>
                    <a:pt x="6282" y="1831"/>
                    <a:pt x="6042" y="1831"/>
                  </a:cubicBezTo>
                  <a:cubicBezTo>
                    <a:pt x="5942" y="1831"/>
                    <a:pt x="5842" y="1854"/>
                    <a:pt x="5747" y="1901"/>
                  </a:cubicBezTo>
                  <a:cubicBezTo>
                    <a:pt x="5425" y="2066"/>
                    <a:pt x="5296" y="2458"/>
                    <a:pt x="5456" y="2780"/>
                  </a:cubicBezTo>
                  <a:lnTo>
                    <a:pt x="5456" y="2780"/>
                  </a:lnTo>
                  <a:lnTo>
                    <a:pt x="5266" y="2403"/>
                  </a:lnTo>
                  <a:cubicBezTo>
                    <a:pt x="5149" y="2175"/>
                    <a:pt x="4920" y="2043"/>
                    <a:pt x="4680" y="2043"/>
                  </a:cubicBezTo>
                  <a:cubicBezTo>
                    <a:pt x="4579" y="2043"/>
                    <a:pt x="4476" y="2067"/>
                    <a:pt x="4379" y="2116"/>
                  </a:cubicBezTo>
                  <a:cubicBezTo>
                    <a:pt x="4057" y="2276"/>
                    <a:pt x="3928" y="2670"/>
                    <a:pt x="4089" y="2992"/>
                  </a:cubicBezTo>
                  <a:lnTo>
                    <a:pt x="4089" y="2992"/>
                  </a:lnTo>
                  <a:lnTo>
                    <a:pt x="3930" y="2678"/>
                  </a:lnTo>
                  <a:cubicBezTo>
                    <a:pt x="3813" y="2449"/>
                    <a:pt x="3580" y="2317"/>
                    <a:pt x="3338" y="2317"/>
                  </a:cubicBezTo>
                  <a:cubicBezTo>
                    <a:pt x="3239" y="2317"/>
                    <a:pt x="3138" y="2339"/>
                    <a:pt x="3043" y="2387"/>
                  </a:cubicBezTo>
                  <a:cubicBezTo>
                    <a:pt x="2725" y="2550"/>
                    <a:pt x="2595" y="2932"/>
                    <a:pt x="2748" y="3256"/>
                  </a:cubicBezTo>
                  <a:lnTo>
                    <a:pt x="2748" y="3256"/>
                  </a:lnTo>
                  <a:lnTo>
                    <a:pt x="1336" y="364"/>
                  </a:lnTo>
                  <a:cubicBezTo>
                    <a:pt x="1221" y="134"/>
                    <a:pt x="990" y="1"/>
                    <a:pt x="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1048720" name="Google Shape;776;p48"/>
          <p:cNvSpPr txBox="1">
            <a:spLocks noGrp="1"/>
          </p:cNvSpPr>
          <p:nvPr>
            <p:ph type="title"/>
          </p:nvPr>
        </p:nvSpPr>
        <p:spPr>
          <a:xfrm>
            <a:off x="948600" y="18352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Kelincahan </a:t>
            </a:r>
            <a:endParaRPr dirty="0"/>
          </a:p>
        </p:txBody>
      </p:sp>
      <p:sp>
        <p:nvSpPr>
          <p:cNvPr id="1048721" name="Google Shape;777;p48"/>
          <p:cNvSpPr txBox="1">
            <a:spLocks noGrp="1"/>
          </p:cNvSpPr>
          <p:nvPr>
            <p:ph type="subTitle" idx="1"/>
          </p:nvPr>
        </p:nvSpPr>
        <p:spPr>
          <a:xfrm>
            <a:off x="948600" y="2203955"/>
            <a:ext cx="2305500" cy="7553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Kemampuan mengubah arah dengan cepat dan tepat</a:t>
            </a:r>
            <a:endParaRPr dirty="0"/>
          </a:p>
        </p:txBody>
      </p:sp>
      <p:sp>
        <p:nvSpPr>
          <p:cNvPr id="1048722" name="Google Shape;778;p48"/>
          <p:cNvSpPr txBox="1">
            <a:spLocks noGrp="1"/>
          </p:cNvSpPr>
          <p:nvPr>
            <p:ph type="title" idx="2"/>
          </p:nvPr>
        </p:nvSpPr>
        <p:spPr>
          <a:xfrm>
            <a:off x="3419269" y="18352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Daya Tahan</a:t>
            </a:r>
            <a:endParaRPr dirty="0"/>
          </a:p>
        </p:txBody>
      </p:sp>
      <p:sp>
        <p:nvSpPr>
          <p:cNvPr id="1048723" name="Google Shape;779;p48"/>
          <p:cNvSpPr txBox="1">
            <a:spLocks noGrp="1"/>
          </p:cNvSpPr>
          <p:nvPr>
            <p:ph type="subTitle" idx="3"/>
          </p:nvPr>
        </p:nvSpPr>
        <p:spPr>
          <a:xfrm>
            <a:off x="3419269" y="2203955"/>
            <a:ext cx="2305500" cy="7553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Keadaan yang menekan-kan pada kapasitas kerja secara terus menerus</a:t>
            </a:r>
            <a:endParaRPr dirty="0"/>
          </a:p>
        </p:txBody>
      </p:sp>
      <p:sp>
        <p:nvSpPr>
          <p:cNvPr id="1048724" name="Google Shape;780;p48"/>
          <p:cNvSpPr txBox="1">
            <a:spLocks noGrp="1"/>
          </p:cNvSpPr>
          <p:nvPr>
            <p:ph type="title" idx="4"/>
          </p:nvPr>
        </p:nvSpPr>
        <p:spPr>
          <a:xfrm>
            <a:off x="1995975" y="36496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Kelenturan </a:t>
            </a:r>
            <a:endParaRPr dirty="0"/>
          </a:p>
        </p:txBody>
      </p:sp>
      <p:sp>
        <p:nvSpPr>
          <p:cNvPr id="1048725" name="Google Shape;781;p48"/>
          <p:cNvSpPr txBox="1">
            <a:spLocks noGrp="1"/>
          </p:cNvSpPr>
          <p:nvPr>
            <p:ph type="subTitle" idx="5"/>
          </p:nvPr>
        </p:nvSpPr>
        <p:spPr>
          <a:xfrm>
            <a:off x="1995975" y="4018355"/>
            <a:ext cx="2305500" cy="7553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Seseorang yang mampu menyesuaikan kehidupan dimanapun</a:t>
            </a:r>
            <a:endParaRPr dirty="0"/>
          </a:p>
        </p:txBody>
      </p:sp>
      <p:sp>
        <p:nvSpPr>
          <p:cNvPr id="1048726" name="Google Shape;784;p48"/>
          <p:cNvSpPr txBox="1">
            <a:spLocks noGrp="1"/>
          </p:cNvSpPr>
          <p:nvPr>
            <p:ph type="title" idx="8"/>
          </p:nvPr>
        </p:nvSpPr>
        <p:spPr>
          <a:xfrm>
            <a:off x="5889945" y="18352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Kecepatan </a:t>
            </a:r>
            <a:endParaRPr dirty="0"/>
          </a:p>
        </p:txBody>
      </p:sp>
      <p:sp>
        <p:nvSpPr>
          <p:cNvPr id="1048727" name="Google Shape;785;p48"/>
          <p:cNvSpPr txBox="1">
            <a:spLocks noGrp="1"/>
          </p:cNvSpPr>
          <p:nvPr>
            <p:ph type="subTitle" idx="9"/>
          </p:nvPr>
        </p:nvSpPr>
        <p:spPr>
          <a:xfrm>
            <a:off x="5856694" y="2203955"/>
            <a:ext cx="2472659" cy="7553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Kemampuan seseorang dalam melakukan gerakan dalam waktu singkat</a:t>
            </a:r>
            <a:endParaRPr dirty="0"/>
          </a:p>
        </p:txBody>
      </p:sp>
      <p:sp>
        <p:nvSpPr>
          <p:cNvPr id="1048728" name="Google Shape;786;p48"/>
          <p:cNvSpPr txBox="1">
            <a:spLocks noGrp="1"/>
          </p:cNvSpPr>
          <p:nvPr>
            <p:ph type="title" idx="13"/>
          </p:nvPr>
        </p:nvSpPr>
        <p:spPr>
          <a:xfrm>
            <a:off x="4875820" y="36496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Kekuatan </a:t>
            </a:r>
            <a:endParaRPr dirty="0"/>
          </a:p>
        </p:txBody>
      </p:sp>
      <p:sp>
        <p:nvSpPr>
          <p:cNvPr id="1048729" name="Google Shape;787;p48"/>
          <p:cNvSpPr txBox="1">
            <a:spLocks noGrp="1"/>
          </p:cNvSpPr>
          <p:nvPr>
            <p:ph type="subTitle" idx="14"/>
          </p:nvPr>
        </p:nvSpPr>
        <p:spPr>
          <a:xfrm>
            <a:off x="4875820" y="4018355"/>
            <a:ext cx="2305500" cy="7553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Kemampuan kondisi fisik manusia dalam peningkatan prestasi</a:t>
            </a:r>
            <a:endParaRPr dirty="0"/>
          </a:p>
        </p:txBody>
      </p:sp>
      <p:sp>
        <p:nvSpPr>
          <p:cNvPr id="1048730" name="Google Shape;788;p48"/>
          <p:cNvSpPr txBox="1">
            <a:spLocks noGrp="1"/>
          </p:cNvSpPr>
          <p:nvPr>
            <p:ph type="title" idx="15"/>
          </p:nvPr>
        </p:nvSpPr>
        <p:spPr>
          <a:xfrm>
            <a:off x="720000" y="454250"/>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sz="2800" dirty="0"/>
              <a:t>5 Kemampuan dalam Konsep Dasar Kewirausahaan</a:t>
            </a:r>
            <a:endParaRPr sz="2800" dirty="0"/>
          </a:p>
        </p:txBody>
      </p:sp>
      <p:sp>
        <p:nvSpPr>
          <p:cNvPr id="1048731" name="Google Shape;789;p48"/>
          <p:cNvSpPr/>
          <p:nvPr/>
        </p:nvSpPr>
        <p:spPr>
          <a:xfrm rot="5348089" flipH="1">
            <a:off x="1857734" y="1105601"/>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2" name="Google Shape;790;p48"/>
          <p:cNvSpPr/>
          <p:nvPr/>
        </p:nvSpPr>
        <p:spPr>
          <a:xfrm rot="5348089" flipH="1">
            <a:off x="4328409" y="1105601"/>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3" name="Google Shape;791;p48"/>
          <p:cNvSpPr/>
          <p:nvPr/>
        </p:nvSpPr>
        <p:spPr>
          <a:xfrm rot="5348089" flipH="1">
            <a:off x="6782659" y="1105601"/>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4" name="Google Shape;792;p48"/>
          <p:cNvSpPr/>
          <p:nvPr/>
        </p:nvSpPr>
        <p:spPr>
          <a:xfrm rot="5348089" flipH="1">
            <a:off x="2905109" y="2919976"/>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5" name="Google Shape;794;p48"/>
          <p:cNvSpPr/>
          <p:nvPr/>
        </p:nvSpPr>
        <p:spPr>
          <a:xfrm rot="5348089" flipH="1">
            <a:off x="5768534" y="2919976"/>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795;p48"/>
          <p:cNvGrpSpPr/>
          <p:nvPr/>
        </p:nvGrpSpPr>
        <p:grpSpPr>
          <a:xfrm>
            <a:off x="1929781" y="1405878"/>
            <a:ext cx="343144" cy="343226"/>
            <a:chOff x="2957850" y="298825"/>
            <a:chExt cx="316000" cy="316075"/>
          </a:xfrm>
        </p:grpSpPr>
        <p:sp>
          <p:nvSpPr>
            <p:cNvPr id="1048736" name="Google Shape;796;p48"/>
            <p:cNvSpPr/>
            <p:nvPr/>
          </p:nvSpPr>
          <p:spPr>
            <a:xfrm>
              <a:off x="3013200" y="383375"/>
              <a:ext cx="128925" cy="129325"/>
            </a:xfrm>
            <a:custGeom>
              <a:avLst/>
              <a:gdLst/>
              <a:ahLst/>
              <a:cxnLst/>
              <a:rect l="l" t="t" r="r" b="b"/>
              <a:pathLst>
                <a:path w="5157" h="5173" extrusionOk="0">
                  <a:moveTo>
                    <a:pt x="4647" y="1"/>
                  </a:moveTo>
                  <a:lnTo>
                    <a:pt x="0" y="4651"/>
                  </a:lnTo>
                  <a:lnTo>
                    <a:pt x="523" y="5172"/>
                  </a:lnTo>
                  <a:lnTo>
                    <a:pt x="5156" y="544"/>
                  </a:lnTo>
                  <a:lnTo>
                    <a:pt x="4953" y="167"/>
                  </a:lnTo>
                  <a:lnTo>
                    <a:pt x="46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7" name="Google Shape;797;p48"/>
            <p:cNvSpPr/>
            <p:nvPr/>
          </p:nvSpPr>
          <p:spPr>
            <a:xfrm>
              <a:off x="3119925" y="298825"/>
              <a:ext cx="105550" cy="105525"/>
            </a:xfrm>
            <a:custGeom>
              <a:avLst/>
              <a:gdLst/>
              <a:ahLst/>
              <a:cxnLst/>
              <a:rect l="l" t="t" r="r" b="b"/>
              <a:pathLst>
                <a:path w="4222" h="4221" extrusionOk="0">
                  <a:moveTo>
                    <a:pt x="1199" y="0"/>
                  </a:moveTo>
                  <a:lnTo>
                    <a:pt x="948" y="1352"/>
                  </a:lnTo>
                  <a:lnTo>
                    <a:pt x="1" y="2355"/>
                  </a:lnTo>
                  <a:lnTo>
                    <a:pt x="1211" y="3011"/>
                  </a:lnTo>
                  <a:lnTo>
                    <a:pt x="1870" y="4221"/>
                  </a:lnTo>
                  <a:lnTo>
                    <a:pt x="2870" y="3274"/>
                  </a:lnTo>
                  <a:lnTo>
                    <a:pt x="4222" y="3023"/>
                  </a:lnTo>
                  <a:lnTo>
                    <a:pt x="3631" y="1776"/>
                  </a:lnTo>
                  <a:lnTo>
                    <a:pt x="3809" y="413"/>
                  </a:lnTo>
                  <a:lnTo>
                    <a:pt x="2445" y="591"/>
                  </a:lnTo>
                  <a:lnTo>
                    <a:pt x="11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8" name="Google Shape;798;p48"/>
            <p:cNvSpPr/>
            <p:nvPr/>
          </p:nvSpPr>
          <p:spPr>
            <a:xfrm>
              <a:off x="3237700" y="445800"/>
              <a:ext cx="18650" cy="17625"/>
            </a:xfrm>
            <a:custGeom>
              <a:avLst/>
              <a:gdLst/>
              <a:ahLst/>
              <a:cxnLst/>
              <a:rect l="l" t="t" r="r" b="b"/>
              <a:pathLst>
                <a:path w="746" h="705" extrusionOk="0">
                  <a:moveTo>
                    <a:pt x="0" y="1"/>
                  </a:moveTo>
                  <a:lnTo>
                    <a:pt x="0" y="705"/>
                  </a:lnTo>
                  <a:lnTo>
                    <a:pt x="745" y="705"/>
                  </a:lnTo>
                  <a:lnTo>
                    <a:pt x="7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9" name="Google Shape;799;p48"/>
            <p:cNvSpPr/>
            <p:nvPr/>
          </p:nvSpPr>
          <p:spPr>
            <a:xfrm>
              <a:off x="3237700" y="409700"/>
              <a:ext cx="18650" cy="17525"/>
            </a:xfrm>
            <a:custGeom>
              <a:avLst/>
              <a:gdLst/>
              <a:ahLst/>
              <a:cxnLst/>
              <a:rect l="l" t="t" r="r" b="b"/>
              <a:pathLst>
                <a:path w="746" h="701" extrusionOk="0">
                  <a:moveTo>
                    <a:pt x="0" y="1"/>
                  </a:moveTo>
                  <a:lnTo>
                    <a:pt x="0" y="701"/>
                  </a:lnTo>
                  <a:lnTo>
                    <a:pt x="745" y="701"/>
                  </a:lnTo>
                  <a:lnTo>
                    <a:pt x="7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0" name="Google Shape;800;p48"/>
            <p:cNvSpPr/>
            <p:nvPr/>
          </p:nvSpPr>
          <p:spPr>
            <a:xfrm>
              <a:off x="3220075" y="427200"/>
              <a:ext cx="17650" cy="18625"/>
            </a:xfrm>
            <a:custGeom>
              <a:avLst/>
              <a:gdLst/>
              <a:ahLst/>
              <a:cxnLst/>
              <a:rect l="l" t="t" r="r" b="b"/>
              <a:pathLst>
                <a:path w="706" h="745" extrusionOk="0">
                  <a:moveTo>
                    <a:pt x="1" y="1"/>
                  </a:moveTo>
                  <a:lnTo>
                    <a:pt x="1" y="745"/>
                  </a:lnTo>
                  <a:lnTo>
                    <a:pt x="705" y="745"/>
                  </a:lnTo>
                  <a:lnTo>
                    <a:pt x="7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1" name="Google Shape;801;p48"/>
            <p:cNvSpPr/>
            <p:nvPr/>
          </p:nvSpPr>
          <p:spPr>
            <a:xfrm>
              <a:off x="3256325" y="427200"/>
              <a:ext cx="17525" cy="18625"/>
            </a:xfrm>
            <a:custGeom>
              <a:avLst/>
              <a:gdLst/>
              <a:ahLst/>
              <a:cxnLst/>
              <a:rect l="l" t="t" r="r" b="b"/>
              <a:pathLst>
                <a:path w="701" h="745" extrusionOk="0">
                  <a:moveTo>
                    <a:pt x="0" y="1"/>
                  </a:moveTo>
                  <a:lnTo>
                    <a:pt x="0" y="745"/>
                  </a:lnTo>
                  <a:lnTo>
                    <a:pt x="700" y="745"/>
                  </a:lnTo>
                  <a:lnTo>
                    <a:pt x="7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2" name="Google Shape;802;p48"/>
            <p:cNvSpPr/>
            <p:nvPr/>
          </p:nvSpPr>
          <p:spPr>
            <a:xfrm>
              <a:off x="3201575" y="470500"/>
              <a:ext cx="17650" cy="18525"/>
            </a:xfrm>
            <a:custGeom>
              <a:avLst/>
              <a:gdLst/>
              <a:ahLst/>
              <a:cxnLst/>
              <a:rect l="l" t="t" r="r" b="b"/>
              <a:pathLst>
                <a:path w="706" h="741" extrusionOk="0">
                  <a:moveTo>
                    <a:pt x="1" y="0"/>
                  </a:moveTo>
                  <a:lnTo>
                    <a:pt x="1" y="741"/>
                  </a:lnTo>
                  <a:lnTo>
                    <a:pt x="705" y="741"/>
                  </a:lnTo>
                  <a:lnTo>
                    <a:pt x="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3" name="Google Shape;803;p48"/>
            <p:cNvSpPr/>
            <p:nvPr/>
          </p:nvSpPr>
          <p:spPr>
            <a:xfrm>
              <a:off x="2957850" y="543625"/>
              <a:ext cx="316000" cy="34850"/>
            </a:xfrm>
            <a:custGeom>
              <a:avLst/>
              <a:gdLst/>
              <a:ahLst/>
              <a:cxnLst/>
              <a:rect l="l" t="t" r="r" b="b"/>
              <a:pathLst>
                <a:path w="12640" h="1394" extrusionOk="0">
                  <a:moveTo>
                    <a:pt x="1" y="1"/>
                  </a:moveTo>
                  <a:lnTo>
                    <a:pt x="1" y="685"/>
                  </a:lnTo>
                  <a:lnTo>
                    <a:pt x="5270" y="685"/>
                  </a:lnTo>
                  <a:cubicBezTo>
                    <a:pt x="5662" y="685"/>
                    <a:pt x="5978" y="1001"/>
                    <a:pt x="5978" y="1394"/>
                  </a:cubicBezTo>
                  <a:lnTo>
                    <a:pt x="6646" y="1394"/>
                  </a:lnTo>
                  <a:cubicBezTo>
                    <a:pt x="6646" y="1001"/>
                    <a:pt x="6962" y="685"/>
                    <a:pt x="7354" y="685"/>
                  </a:cubicBezTo>
                  <a:lnTo>
                    <a:pt x="12639" y="685"/>
                  </a:lnTo>
                  <a:lnTo>
                    <a:pt x="12639" y="1"/>
                  </a:lnTo>
                  <a:lnTo>
                    <a:pt x="7479" y="1"/>
                  </a:lnTo>
                  <a:cubicBezTo>
                    <a:pt x="7018" y="1"/>
                    <a:pt x="6605" y="208"/>
                    <a:pt x="6326" y="531"/>
                  </a:cubicBezTo>
                  <a:cubicBezTo>
                    <a:pt x="6047" y="208"/>
                    <a:pt x="5634" y="1"/>
                    <a:pt x="5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4" name="Google Shape;804;p48"/>
            <p:cNvSpPr/>
            <p:nvPr/>
          </p:nvSpPr>
          <p:spPr>
            <a:xfrm>
              <a:off x="2957850" y="578650"/>
              <a:ext cx="316000" cy="36250"/>
            </a:xfrm>
            <a:custGeom>
              <a:avLst/>
              <a:gdLst/>
              <a:ahLst/>
              <a:cxnLst/>
              <a:rect l="l" t="t" r="r" b="b"/>
              <a:pathLst>
                <a:path w="12640" h="1450" extrusionOk="0">
                  <a:moveTo>
                    <a:pt x="1" y="0"/>
                  </a:moveTo>
                  <a:lnTo>
                    <a:pt x="1" y="741"/>
                  </a:lnTo>
                  <a:lnTo>
                    <a:pt x="4521" y="741"/>
                  </a:lnTo>
                  <a:lnTo>
                    <a:pt x="4521" y="1449"/>
                  </a:lnTo>
                  <a:lnTo>
                    <a:pt x="8103" y="1449"/>
                  </a:lnTo>
                  <a:lnTo>
                    <a:pt x="8103" y="741"/>
                  </a:lnTo>
                  <a:lnTo>
                    <a:pt x="12639" y="741"/>
                  </a:lnTo>
                  <a:lnTo>
                    <a:pt x="12639" y="0"/>
                  </a:lnTo>
                  <a:lnTo>
                    <a:pt x="7362" y="0"/>
                  </a:lnTo>
                  <a:lnTo>
                    <a:pt x="7362" y="704"/>
                  </a:lnTo>
                  <a:lnTo>
                    <a:pt x="5262" y="704"/>
                  </a:lnTo>
                  <a:lnTo>
                    <a:pt x="5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805;p48"/>
          <p:cNvGrpSpPr/>
          <p:nvPr/>
        </p:nvGrpSpPr>
        <p:grpSpPr>
          <a:xfrm>
            <a:off x="6871133" y="1405878"/>
            <a:ext cx="343090" cy="343226"/>
            <a:chOff x="5056000" y="253200"/>
            <a:chExt cx="315950" cy="316075"/>
          </a:xfrm>
        </p:grpSpPr>
        <p:sp>
          <p:nvSpPr>
            <p:cNvPr id="1048745" name="Google Shape;806;p48"/>
            <p:cNvSpPr/>
            <p:nvPr/>
          </p:nvSpPr>
          <p:spPr>
            <a:xfrm>
              <a:off x="5160300" y="428525"/>
              <a:ext cx="107350" cy="59600"/>
            </a:xfrm>
            <a:custGeom>
              <a:avLst/>
              <a:gdLst/>
              <a:ahLst/>
              <a:cxnLst/>
              <a:rect l="l" t="t" r="r" b="b"/>
              <a:pathLst>
                <a:path w="4294" h="2384" extrusionOk="0">
                  <a:moveTo>
                    <a:pt x="777" y="0"/>
                  </a:moveTo>
                  <a:lnTo>
                    <a:pt x="0" y="2064"/>
                  </a:lnTo>
                  <a:lnTo>
                    <a:pt x="1000" y="2064"/>
                  </a:lnTo>
                  <a:cubicBezTo>
                    <a:pt x="1409" y="2064"/>
                    <a:pt x="1809" y="2177"/>
                    <a:pt x="2153" y="2384"/>
                  </a:cubicBezTo>
                  <a:cubicBezTo>
                    <a:pt x="2496" y="2177"/>
                    <a:pt x="2897" y="2064"/>
                    <a:pt x="3306" y="2064"/>
                  </a:cubicBezTo>
                  <a:lnTo>
                    <a:pt x="4293" y="2064"/>
                  </a:lnTo>
                  <a:lnTo>
                    <a:pt x="3516" y="0"/>
                  </a:lnTo>
                  <a:cubicBezTo>
                    <a:pt x="3079" y="69"/>
                    <a:pt x="2618" y="113"/>
                    <a:pt x="2137" y="113"/>
                  </a:cubicBezTo>
                  <a:cubicBezTo>
                    <a:pt x="1671" y="113"/>
                    <a:pt x="1214" y="69"/>
                    <a:pt x="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6" name="Google Shape;807;p48"/>
            <p:cNvSpPr/>
            <p:nvPr/>
          </p:nvSpPr>
          <p:spPr>
            <a:xfrm>
              <a:off x="5089575" y="410700"/>
              <a:ext cx="45725" cy="41625"/>
            </a:xfrm>
            <a:custGeom>
              <a:avLst/>
              <a:gdLst/>
              <a:ahLst/>
              <a:cxnLst/>
              <a:rect l="l" t="t" r="r" b="b"/>
              <a:pathLst>
                <a:path w="1829" h="1665" extrusionOk="0">
                  <a:moveTo>
                    <a:pt x="1130" y="0"/>
                  </a:moveTo>
                  <a:lnTo>
                    <a:pt x="620" y="923"/>
                  </a:lnTo>
                  <a:lnTo>
                    <a:pt x="0" y="923"/>
                  </a:lnTo>
                  <a:lnTo>
                    <a:pt x="0" y="1664"/>
                  </a:lnTo>
                  <a:lnTo>
                    <a:pt x="1057" y="1664"/>
                  </a:lnTo>
                  <a:lnTo>
                    <a:pt x="1829" y="264"/>
                  </a:lnTo>
                  <a:cubicBezTo>
                    <a:pt x="1567" y="175"/>
                    <a:pt x="1328" y="86"/>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7" name="Google Shape;808;p48"/>
            <p:cNvSpPr/>
            <p:nvPr/>
          </p:nvSpPr>
          <p:spPr>
            <a:xfrm>
              <a:off x="5291900" y="410925"/>
              <a:ext cx="46275" cy="41400"/>
            </a:xfrm>
            <a:custGeom>
              <a:avLst/>
              <a:gdLst/>
              <a:ahLst/>
              <a:cxnLst/>
              <a:rect l="l" t="t" r="r" b="b"/>
              <a:pathLst>
                <a:path w="1851" h="1656" extrusionOk="0">
                  <a:moveTo>
                    <a:pt x="701" y="0"/>
                  </a:moveTo>
                  <a:cubicBezTo>
                    <a:pt x="502" y="85"/>
                    <a:pt x="263" y="174"/>
                    <a:pt x="0" y="263"/>
                  </a:cubicBezTo>
                  <a:lnTo>
                    <a:pt x="769" y="1655"/>
                  </a:lnTo>
                  <a:lnTo>
                    <a:pt x="1850" y="1655"/>
                  </a:lnTo>
                  <a:lnTo>
                    <a:pt x="1850" y="914"/>
                  </a:lnTo>
                  <a:lnTo>
                    <a:pt x="1207" y="914"/>
                  </a:lnTo>
                  <a:lnTo>
                    <a:pt x="7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8" name="Google Shape;809;p48"/>
            <p:cNvSpPr/>
            <p:nvPr/>
          </p:nvSpPr>
          <p:spPr>
            <a:xfrm>
              <a:off x="5156150" y="253200"/>
              <a:ext cx="115550" cy="70625"/>
            </a:xfrm>
            <a:custGeom>
              <a:avLst/>
              <a:gdLst/>
              <a:ahLst/>
              <a:cxnLst/>
              <a:rect l="l" t="t" r="r" b="b"/>
              <a:pathLst>
                <a:path w="4622" h="2825" extrusionOk="0">
                  <a:moveTo>
                    <a:pt x="1943" y="0"/>
                  </a:moveTo>
                  <a:lnTo>
                    <a:pt x="1943" y="749"/>
                  </a:lnTo>
                  <a:cubicBezTo>
                    <a:pt x="906" y="915"/>
                    <a:pt x="97" y="1769"/>
                    <a:pt x="0" y="2824"/>
                  </a:cubicBezTo>
                  <a:lnTo>
                    <a:pt x="4621" y="2824"/>
                  </a:lnTo>
                  <a:cubicBezTo>
                    <a:pt x="4524" y="1769"/>
                    <a:pt x="3715" y="919"/>
                    <a:pt x="2683" y="749"/>
                  </a:cubicBezTo>
                  <a:lnTo>
                    <a:pt x="26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9" name="Google Shape;810;p48"/>
            <p:cNvSpPr/>
            <p:nvPr/>
          </p:nvSpPr>
          <p:spPr>
            <a:xfrm>
              <a:off x="5120025" y="342325"/>
              <a:ext cx="187475" cy="20250"/>
            </a:xfrm>
            <a:custGeom>
              <a:avLst/>
              <a:gdLst/>
              <a:ahLst/>
              <a:cxnLst/>
              <a:rect l="l" t="t" r="r" b="b"/>
              <a:pathLst>
                <a:path w="7499" h="810" extrusionOk="0">
                  <a:moveTo>
                    <a:pt x="1072" y="0"/>
                  </a:moveTo>
                  <a:lnTo>
                    <a:pt x="0" y="809"/>
                  </a:lnTo>
                  <a:lnTo>
                    <a:pt x="7499" y="809"/>
                  </a:lnTo>
                  <a:lnTo>
                    <a:pt x="6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0" name="Google Shape;811;p48"/>
            <p:cNvSpPr/>
            <p:nvPr/>
          </p:nvSpPr>
          <p:spPr>
            <a:xfrm>
              <a:off x="5098075" y="381075"/>
              <a:ext cx="231375" cy="32400"/>
            </a:xfrm>
            <a:custGeom>
              <a:avLst/>
              <a:gdLst/>
              <a:ahLst/>
              <a:cxnLst/>
              <a:rect l="l" t="t" r="r" b="b"/>
              <a:pathLst>
                <a:path w="9255" h="1296" extrusionOk="0">
                  <a:moveTo>
                    <a:pt x="0" y="1"/>
                  </a:moveTo>
                  <a:lnTo>
                    <a:pt x="401" y="219"/>
                  </a:lnTo>
                  <a:cubicBezTo>
                    <a:pt x="482" y="263"/>
                    <a:pt x="2424" y="1295"/>
                    <a:pt x="4626" y="1295"/>
                  </a:cubicBezTo>
                  <a:cubicBezTo>
                    <a:pt x="6831" y="1295"/>
                    <a:pt x="8773" y="263"/>
                    <a:pt x="8855" y="219"/>
                  </a:cubicBezTo>
                  <a:lnTo>
                    <a:pt x="92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1" name="Google Shape;812;p48"/>
            <p:cNvSpPr/>
            <p:nvPr/>
          </p:nvSpPr>
          <p:spPr>
            <a:xfrm>
              <a:off x="5056000" y="498000"/>
              <a:ext cx="315950" cy="34850"/>
            </a:xfrm>
            <a:custGeom>
              <a:avLst/>
              <a:gdLst/>
              <a:ahLst/>
              <a:cxnLst/>
              <a:rect l="l" t="t" r="r" b="b"/>
              <a:pathLst>
                <a:path w="12638" h="1394" extrusionOk="0">
                  <a:moveTo>
                    <a:pt x="0" y="1"/>
                  </a:moveTo>
                  <a:lnTo>
                    <a:pt x="0" y="685"/>
                  </a:lnTo>
                  <a:lnTo>
                    <a:pt x="5269" y="685"/>
                  </a:lnTo>
                  <a:cubicBezTo>
                    <a:pt x="5661" y="685"/>
                    <a:pt x="5977" y="1000"/>
                    <a:pt x="5977" y="1394"/>
                  </a:cubicBezTo>
                  <a:lnTo>
                    <a:pt x="6644" y="1394"/>
                  </a:lnTo>
                  <a:cubicBezTo>
                    <a:pt x="6644" y="1000"/>
                    <a:pt x="6965" y="685"/>
                    <a:pt x="7353" y="685"/>
                  </a:cubicBezTo>
                  <a:lnTo>
                    <a:pt x="12637" y="685"/>
                  </a:lnTo>
                  <a:lnTo>
                    <a:pt x="12637" y="1"/>
                  </a:lnTo>
                  <a:lnTo>
                    <a:pt x="7478" y="1"/>
                  </a:lnTo>
                  <a:cubicBezTo>
                    <a:pt x="7017" y="1"/>
                    <a:pt x="6604" y="208"/>
                    <a:pt x="6325" y="531"/>
                  </a:cubicBezTo>
                  <a:cubicBezTo>
                    <a:pt x="6046" y="208"/>
                    <a:pt x="5633" y="1"/>
                    <a:pt x="5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2" name="Google Shape;813;p48"/>
            <p:cNvSpPr/>
            <p:nvPr/>
          </p:nvSpPr>
          <p:spPr>
            <a:xfrm>
              <a:off x="5056000" y="533025"/>
              <a:ext cx="315950" cy="36250"/>
            </a:xfrm>
            <a:custGeom>
              <a:avLst/>
              <a:gdLst/>
              <a:ahLst/>
              <a:cxnLst/>
              <a:rect l="l" t="t" r="r" b="b"/>
              <a:pathLst>
                <a:path w="12638" h="1450" extrusionOk="0">
                  <a:moveTo>
                    <a:pt x="0" y="0"/>
                  </a:moveTo>
                  <a:lnTo>
                    <a:pt x="0" y="740"/>
                  </a:lnTo>
                  <a:lnTo>
                    <a:pt x="4520" y="740"/>
                  </a:lnTo>
                  <a:lnTo>
                    <a:pt x="4520" y="1449"/>
                  </a:lnTo>
                  <a:lnTo>
                    <a:pt x="8101" y="1449"/>
                  </a:lnTo>
                  <a:lnTo>
                    <a:pt x="8101" y="740"/>
                  </a:lnTo>
                  <a:lnTo>
                    <a:pt x="12637" y="740"/>
                  </a:lnTo>
                  <a:lnTo>
                    <a:pt x="12637" y="0"/>
                  </a:lnTo>
                  <a:lnTo>
                    <a:pt x="7361" y="0"/>
                  </a:lnTo>
                  <a:lnTo>
                    <a:pt x="7361" y="708"/>
                  </a:lnTo>
                  <a:lnTo>
                    <a:pt x="5260" y="708"/>
                  </a:lnTo>
                  <a:lnTo>
                    <a:pt x="52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814;p48"/>
          <p:cNvGrpSpPr/>
          <p:nvPr/>
        </p:nvGrpSpPr>
        <p:grpSpPr>
          <a:xfrm>
            <a:off x="4392257" y="1405864"/>
            <a:ext cx="343117" cy="343253"/>
            <a:chOff x="3657225" y="1591125"/>
            <a:chExt cx="315975" cy="316100"/>
          </a:xfrm>
        </p:grpSpPr>
        <p:sp>
          <p:nvSpPr>
            <p:cNvPr id="1048753" name="Google Shape;815;p48"/>
            <p:cNvSpPr/>
            <p:nvPr/>
          </p:nvSpPr>
          <p:spPr>
            <a:xfrm>
              <a:off x="3702550" y="1750775"/>
              <a:ext cx="101000" cy="52925"/>
            </a:xfrm>
            <a:custGeom>
              <a:avLst/>
              <a:gdLst/>
              <a:ahLst/>
              <a:cxnLst/>
              <a:rect l="l" t="t" r="r" b="b"/>
              <a:pathLst>
                <a:path w="4040" h="2117" extrusionOk="0">
                  <a:moveTo>
                    <a:pt x="1" y="1"/>
                  </a:moveTo>
                  <a:cubicBezTo>
                    <a:pt x="216" y="341"/>
                    <a:pt x="475" y="652"/>
                    <a:pt x="778" y="927"/>
                  </a:cubicBezTo>
                  <a:cubicBezTo>
                    <a:pt x="1624" y="1696"/>
                    <a:pt x="2720" y="2117"/>
                    <a:pt x="3865" y="2117"/>
                  </a:cubicBezTo>
                  <a:lnTo>
                    <a:pt x="4039" y="2117"/>
                  </a:lnTo>
                  <a:cubicBezTo>
                    <a:pt x="3716" y="1717"/>
                    <a:pt x="3522" y="1211"/>
                    <a:pt x="3522" y="656"/>
                  </a:cubicBezTo>
                  <a:lnTo>
                    <a:pt x="3522" y="486"/>
                  </a:lnTo>
                  <a:cubicBezTo>
                    <a:pt x="3202" y="178"/>
                    <a:pt x="2773" y="1"/>
                    <a:pt x="2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4" name="Google Shape;816;p48"/>
            <p:cNvSpPr/>
            <p:nvPr/>
          </p:nvSpPr>
          <p:spPr>
            <a:xfrm>
              <a:off x="3684350" y="1591125"/>
              <a:ext cx="260525" cy="215925"/>
            </a:xfrm>
            <a:custGeom>
              <a:avLst/>
              <a:gdLst/>
              <a:ahLst/>
              <a:cxnLst/>
              <a:rect l="l" t="t" r="r" b="b"/>
              <a:pathLst>
                <a:path w="10421" h="8637" extrusionOk="0">
                  <a:moveTo>
                    <a:pt x="4250" y="1"/>
                  </a:moveTo>
                  <a:lnTo>
                    <a:pt x="4250" y="798"/>
                  </a:lnTo>
                  <a:cubicBezTo>
                    <a:pt x="4250" y="1069"/>
                    <a:pt x="4354" y="1316"/>
                    <a:pt x="4529" y="1495"/>
                  </a:cubicBezTo>
                  <a:cubicBezTo>
                    <a:pt x="4354" y="1676"/>
                    <a:pt x="4250" y="1919"/>
                    <a:pt x="4250" y="2190"/>
                  </a:cubicBezTo>
                  <a:lnTo>
                    <a:pt x="4250" y="2987"/>
                  </a:lnTo>
                  <a:lnTo>
                    <a:pt x="5006" y="2987"/>
                  </a:lnTo>
                  <a:cubicBezTo>
                    <a:pt x="5690" y="2987"/>
                    <a:pt x="6265" y="2506"/>
                    <a:pt x="6407" y="1867"/>
                  </a:cubicBezTo>
                  <a:lnTo>
                    <a:pt x="6657" y="1867"/>
                  </a:lnTo>
                  <a:cubicBezTo>
                    <a:pt x="7195" y="1915"/>
                    <a:pt x="7617" y="2369"/>
                    <a:pt x="7617" y="2918"/>
                  </a:cubicBezTo>
                  <a:cubicBezTo>
                    <a:pt x="7617" y="3501"/>
                    <a:pt x="7143" y="3975"/>
                    <a:pt x="6560" y="3975"/>
                  </a:cubicBezTo>
                  <a:lnTo>
                    <a:pt x="0" y="3975"/>
                  </a:lnTo>
                  <a:lnTo>
                    <a:pt x="37" y="4379"/>
                  </a:lnTo>
                  <a:cubicBezTo>
                    <a:pt x="81" y="4816"/>
                    <a:pt x="187" y="5245"/>
                    <a:pt x="348" y="5647"/>
                  </a:cubicBezTo>
                  <a:lnTo>
                    <a:pt x="3052" y="5647"/>
                  </a:lnTo>
                  <a:cubicBezTo>
                    <a:pt x="3760" y="5647"/>
                    <a:pt x="4436" y="5953"/>
                    <a:pt x="4901" y="6484"/>
                  </a:cubicBezTo>
                  <a:lnTo>
                    <a:pt x="4966" y="6557"/>
                  </a:lnTo>
                  <a:lnTo>
                    <a:pt x="4966" y="6885"/>
                  </a:lnTo>
                  <a:lnTo>
                    <a:pt x="4966" y="7042"/>
                  </a:lnTo>
                  <a:cubicBezTo>
                    <a:pt x="4966" y="7920"/>
                    <a:pt x="5678" y="8637"/>
                    <a:pt x="6556" y="8637"/>
                  </a:cubicBezTo>
                  <a:lnTo>
                    <a:pt x="7701" y="8637"/>
                  </a:lnTo>
                  <a:lnTo>
                    <a:pt x="7701" y="8280"/>
                  </a:lnTo>
                  <a:cubicBezTo>
                    <a:pt x="7701" y="7399"/>
                    <a:pt x="6989" y="6686"/>
                    <a:pt x="6111" y="6686"/>
                  </a:cubicBezTo>
                  <a:lnTo>
                    <a:pt x="6078" y="6686"/>
                  </a:lnTo>
                  <a:lnTo>
                    <a:pt x="6078" y="5970"/>
                  </a:lnTo>
                  <a:lnTo>
                    <a:pt x="6111" y="5970"/>
                  </a:lnTo>
                  <a:cubicBezTo>
                    <a:pt x="7305" y="5970"/>
                    <a:pt x="8293" y="6885"/>
                    <a:pt x="8409" y="8045"/>
                  </a:cubicBezTo>
                  <a:cubicBezTo>
                    <a:pt x="8831" y="7836"/>
                    <a:pt x="9215" y="7536"/>
                    <a:pt x="9531" y="7171"/>
                  </a:cubicBezTo>
                  <a:cubicBezTo>
                    <a:pt x="10105" y="6508"/>
                    <a:pt x="10421" y="5658"/>
                    <a:pt x="10421" y="4780"/>
                  </a:cubicBezTo>
                  <a:cubicBezTo>
                    <a:pt x="10421" y="2765"/>
                    <a:pt x="8782" y="1126"/>
                    <a:pt x="6767" y="1126"/>
                  </a:cubicBezTo>
                  <a:lnTo>
                    <a:pt x="6407" y="1122"/>
                  </a:lnTo>
                  <a:cubicBezTo>
                    <a:pt x="6261" y="479"/>
                    <a:pt x="5690" y="1"/>
                    <a:pt x="5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5" name="Google Shape;817;p48"/>
            <p:cNvSpPr/>
            <p:nvPr/>
          </p:nvSpPr>
          <p:spPr>
            <a:xfrm>
              <a:off x="3679900" y="1618775"/>
              <a:ext cx="82575" cy="52225"/>
            </a:xfrm>
            <a:custGeom>
              <a:avLst/>
              <a:gdLst/>
              <a:ahLst/>
              <a:cxnLst/>
              <a:rect l="l" t="t" r="r" b="b"/>
              <a:pathLst>
                <a:path w="3303" h="2089" extrusionOk="0">
                  <a:moveTo>
                    <a:pt x="1008" y="0"/>
                  </a:moveTo>
                  <a:cubicBezTo>
                    <a:pt x="453" y="0"/>
                    <a:pt x="1" y="453"/>
                    <a:pt x="1" y="1007"/>
                  </a:cubicBezTo>
                  <a:lnTo>
                    <a:pt x="1" y="1205"/>
                  </a:lnTo>
                  <a:lnTo>
                    <a:pt x="741" y="1205"/>
                  </a:lnTo>
                  <a:lnTo>
                    <a:pt x="741" y="1007"/>
                  </a:lnTo>
                  <a:cubicBezTo>
                    <a:pt x="741" y="862"/>
                    <a:pt x="862" y="740"/>
                    <a:pt x="1008" y="740"/>
                  </a:cubicBezTo>
                  <a:cubicBezTo>
                    <a:pt x="1157" y="740"/>
                    <a:pt x="1279" y="862"/>
                    <a:pt x="1279" y="1007"/>
                  </a:cubicBezTo>
                  <a:lnTo>
                    <a:pt x="1279" y="2088"/>
                  </a:lnTo>
                  <a:lnTo>
                    <a:pt x="2020" y="2088"/>
                  </a:lnTo>
                  <a:lnTo>
                    <a:pt x="2020" y="1007"/>
                  </a:lnTo>
                  <a:cubicBezTo>
                    <a:pt x="2020" y="862"/>
                    <a:pt x="2141" y="740"/>
                    <a:pt x="2291" y="740"/>
                  </a:cubicBezTo>
                  <a:cubicBezTo>
                    <a:pt x="2440" y="740"/>
                    <a:pt x="2562" y="862"/>
                    <a:pt x="2562" y="1007"/>
                  </a:cubicBezTo>
                  <a:lnTo>
                    <a:pt x="2562" y="1205"/>
                  </a:lnTo>
                  <a:lnTo>
                    <a:pt x="3303" y="1205"/>
                  </a:lnTo>
                  <a:lnTo>
                    <a:pt x="3303" y="1007"/>
                  </a:lnTo>
                  <a:cubicBezTo>
                    <a:pt x="3303" y="453"/>
                    <a:pt x="2849" y="0"/>
                    <a:pt x="2291" y="0"/>
                  </a:cubicBezTo>
                  <a:cubicBezTo>
                    <a:pt x="2048" y="0"/>
                    <a:pt x="1826" y="85"/>
                    <a:pt x="1652" y="226"/>
                  </a:cubicBezTo>
                  <a:cubicBezTo>
                    <a:pt x="1478" y="85"/>
                    <a:pt x="1251" y="0"/>
                    <a:pt x="1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6" name="Google Shape;818;p48"/>
            <p:cNvSpPr/>
            <p:nvPr/>
          </p:nvSpPr>
          <p:spPr>
            <a:xfrm>
              <a:off x="3657225" y="1835950"/>
              <a:ext cx="315975" cy="34850"/>
            </a:xfrm>
            <a:custGeom>
              <a:avLst/>
              <a:gdLst/>
              <a:ahLst/>
              <a:cxnLst/>
              <a:rect l="l" t="t" r="r" b="b"/>
              <a:pathLst>
                <a:path w="12639" h="1394" extrusionOk="0">
                  <a:moveTo>
                    <a:pt x="1" y="1"/>
                  </a:moveTo>
                  <a:lnTo>
                    <a:pt x="1" y="685"/>
                  </a:lnTo>
                  <a:lnTo>
                    <a:pt x="5269" y="685"/>
                  </a:lnTo>
                  <a:cubicBezTo>
                    <a:pt x="5663" y="685"/>
                    <a:pt x="5978" y="1001"/>
                    <a:pt x="5978" y="1393"/>
                  </a:cubicBezTo>
                  <a:lnTo>
                    <a:pt x="6646" y="1393"/>
                  </a:lnTo>
                  <a:cubicBezTo>
                    <a:pt x="6646" y="1001"/>
                    <a:pt x="6961" y="685"/>
                    <a:pt x="7354" y="685"/>
                  </a:cubicBezTo>
                  <a:lnTo>
                    <a:pt x="12639" y="685"/>
                  </a:lnTo>
                  <a:lnTo>
                    <a:pt x="12639" y="1"/>
                  </a:lnTo>
                  <a:lnTo>
                    <a:pt x="7479" y="1"/>
                  </a:lnTo>
                  <a:cubicBezTo>
                    <a:pt x="7018" y="1"/>
                    <a:pt x="6605" y="207"/>
                    <a:pt x="6326" y="531"/>
                  </a:cubicBezTo>
                  <a:cubicBezTo>
                    <a:pt x="6046" y="207"/>
                    <a:pt x="5634" y="1"/>
                    <a:pt x="5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7" name="Google Shape;819;p48"/>
            <p:cNvSpPr/>
            <p:nvPr/>
          </p:nvSpPr>
          <p:spPr>
            <a:xfrm>
              <a:off x="3657225" y="1870975"/>
              <a:ext cx="315975" cy="36250"/>
            </a:xfrm>
            <a:custGeom>
              <a:avLst/>
              <a:gdLst/>
              <a:ahLst/>
              <a:cxnLst/>
              <a:rect l="l" t="t" r="r" b="b"/>
              <a:pathLst>
                <a:path w="12639" h="1450" extrusionOk="0">
                  <a:moveTo>
                    <a:pt x="1" y="0"/>
                  </a:moveTo>
                  <a:lnTo>
                    <a:pt x="1" y="741"/>
                  </a:lnTo>
                  <a:lnTo>
                    <a:pt x="4522" y="741"/>
                  </a:lnTo>
                  <a:lnTo>
                    <a:pt x="4522" y="1449"/>
                  </a:lnTo>
                  <a:lnTo>
                    <a:pt x="8102" y="1449"/>
                  </a:lnTo>
                  <a:lnTo>
                    <a:pt x="8102" y="741"/>
                  </a:lnTo>
                  <a:lnTo>
                    <a:pt x="12639" y="741"/>
                  </a:lnTo>
                  <a:lnTo>
                    <a:pt x="12639" y="0"/>
                  </a:lnTo>
                  <a:lnTo>
                    <a:pt x="7362" y="0"/>
                  </a:lnTo>
                  <a:lnTo>
                    <a:pt x="7362" y="708"/>
                  </a:lnTo>
                  <a:lnTo>
                    <a:pt x="5262" y="708"/>
                  </a:lnTo>
                  <a:lnTo>
                    <a:pt x="5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820;p48"/>
          <p:cNvGrpSpPr/>
          <p:nvPr/>
        </p:nvGrpSpPr>
        <p:grpSpPr>
          <a:xfrm>
            <a:off x="2977101" y="3222224"/>
            <a:ext cx="343253" cy="343009"/>
            <a:chOff x="3726925" y="4340075"/>
            <a:chExt cx="316100" cy="315875"/>
          </a:xfrm>
        </p:grpSpPr>
        <p:sp>
          <p:nvSpPr>
            <p:cNvPr id="1048758" name="Google Shape;821;p48"/>
            <p:cNvSpPr/>
            <p:nvPr/>
          </p:nvSpPr>
          <p:spPr>
            <a:xfrm>
              <a:off x="3726925" y="4584700"/>
              <a:ext cx="316100" cy="34825"/>
            </a:xfrm>
            <a:custGeom>
              <a:avLst/>
              <a:gdLst/>
              <a:ahLst/>
              <a:cxnLst/>
              <a:rect l="l" t="t" r="r" b="b"/>
              <a:pathLst>
                <a:path w="12644" h="1393" extrusionOk="0">
                  <a:moveTo>
                    <a:pt x="1" y="1"/>
                  </a:moveTo>
                  <a:lnTo>
                    <a:pt x="1" y="684"/>
                  </a:lnTo>
                  <a:lnTo>
                    <a:pt x="5274" y="684"/>
                  </a:lnTo>
                  <a:cubicBezTo>
                    <a:pt x="5662" y="684"/>
                    <a:pt x="5978" y="1000"/>
                    <a:pt x="5978" y="1392"/>
                  </a:cubicBezTo>
                  <a:lnTo>
                    <a:pt x="6650" y="1392"/>
                  </a:lnTo>
                  <a:cubicBezTo>
                    <a:pt x="6650" y="1000"/>
                    <a:pt x="6966" y="684"/>
                    <a:pt x="7354" y="684"/>
                  </a:cubicBezTo>
                  <a:lnTo>
                    <a:pt x="12643" y="684"/>
                  </a:lnTo>
                  <a:lnTo>
                    <a:pt x="12643" y="1"/>
                  </a:lnTo>
                  <a:lnTo>
                    <a:pt x="7483" y="1"/>
                  </a:lnTo>
                  <a:cubicBezTo>
                    <a:pt x="7022" y="1"/>
                    <a:pt x="6609" y="207"/>
                    <a:pt x="6326" y="531"/>
                  </a:cubicBezTo>
                  <a:cubicBezTo>
                    <a:pt x="6047" y="207"/>
                    <a:pt x="5634" y="1"/>
                    <a:pt x="5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9" name="Google Shape;822;p48"/>
            <p:cNvSpPr/>
            <p:nvPr/>
          </p:nvSpPr>
          <p:spPr>
            <a:xfrm>
              <a:off x="3818400" y="4503875"/>
              <a:ext cx="35525" cy="26825"/>
            </a:xfrm>
            <a:custGeom>
              <a:avLst/>
              <a:gdLst/>
              <a:ahLst/>
              <a:cxnLst/>
              <a:rect l="l" t="t" r="r" b="b"/>
              <a:pathLst>
                <a:path w="1421" h="1073" extrusionOk="0">
                  <a:moveTo>
                    <a:pt x="191" y="1"/>
                  </a:moveTo>
                  <a:lnTo>
                    <a:pt x="1" y="1073"/>
                  </a:lnTo>
                  <a:lnTo>
                    <a:pt x="1420" y="1073"/>
                  </a:lnTo>
                  <a:lnTo>
                    <a:pt x="14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0" name="Google Shape;823;p48"/>
            <p:cNvSpPr/>
            <p:nvPr/>
          </p:nvSpPr>
          <p:spPr>
            <a:xfrm>
              <a:off x="3872425" y="4503875"/>
              <a:ext cx="25200" cy="26825"/>
            </a:xfrm>
            <a:custGeom>
              <a:avLst/>
              <a:gdLst/>
              <a:ahLst/>
              <a:cxnLst/>
              <a:rect l="l" t="t" r="r" b="b"/>
              <a:pathLst>
                <a:path w="1008" h="1073" extrusionOk="0">
                  <a:moveTo>
                    <a:pt x="0" y="1"/>
                  </a:moveTo>
                  <a:lnTo>
                    <a:pt x="0" y="1073"/>
                  </a:lnTo>
                  <a:lnTo>
                    <a:pt x="1008" y="1073"/>
                  </a:lnTo>
                  <a:lnTo>
                    <a:pt x="10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1" name="Google Shape;824;p48"/>
            <p:cNvSpPr/>
            <p:nvPr/>
          </p:nvSpPr>
          <p:spPr>
            <a:xfrm>
              <a:off x="3916125" y="4503875"/>
              <a:ext cx="35650" cy="26825"/>
            </a:xfrm>
            <a:custGeom>
              <a:avLst/>
              <a:gdLst/>
              <a:ahLst/>
              <a:cxnLst/>
              <a:rect l="l" t="t" r="r" b="b"/>
              <a:pathLst>
                <a:path w="1426" h="1073" extrusionOk="0">
                  <a:moveTo>
                    <a:pt x="1" y="1"/>
                  </a:moveTo>
                  <a:lnTo>
                    <a:pt x="1" y="1073"/>
                  </a:lnTo>
                  <a:lnTo>
                    <a:pt x="1425" y="1073"/>
                  </a:lnTo>
                  <a:lnTo>
                    <a:pt x="12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2" name="Google Shape;825;p48"/>
            <p:cNvSpPr/>
            <p:nvPr/>
          </p:nvSpPr>
          <p:spPr>
            <a:xfrm>
              <a:off x="3768300" y="4511150"/>
              <a:ext cx="233450" cy="55975"/>
            </a:xfrm>
            <a:custGeom>
              <a:avLst/>
              <a:gdLst/>
              <a:ahLst/>
              <a:cxnLst/>
              <a:rect l="l" t="t" r="r" b="b"/>
              <a:pathLst>
                <a:path w="9338" h="2239" extrusionOk="0">
                  <a:moveTo>
                    <a:pt x="1118" y="1"/>
                  </a:moveTo>
                  <a:cubicBezTo>
                    <a:pt x="499" y="1"/>
                    <a:pt x="1" y="502"/>
                    <a:pt x="1" y="1118"/>
                  </a:cubicBezTo>
                  <a:cubicBezTo>
                    <a:pt x="1" y="1736"/>
                    <a:pt x="499" y="2239"/>
                    <a:pt x="1118" y="2239"/>
                  </a:cubicBezTo>
                  <a:lnTo>
                    <a:pt x="8216" y="2239"/>
                  </a:lnTo>
                  <a:cubicBezTo>
                    <a:pt x="8835" y="2239"/>
                    <a:pt x="9337" y="1736"/>
                    <a:pt x="9337" y="1118"/>
                  </a:cubicBezTo>
                  <a:cubicBezTo>
                    <a:pt x="9337" y="502"/>
                    <a:pt x="8835" y="1"/>
                    <a:pt x="8216" y="1"/>
                  </a:cubicBezTo>
                  <a:lnTo>
                    <a:pt x="8144" y="1"/>
                  </a:lnTo>
                  <a:lnTo>
                    <a:pt x="8144" y="741"/>
                  </a:lnTo>
                  <a:lnTo>
                    <a:pt x="8216" y="741"/>
                  </a:lnTo>
                  <a:cubicBezTo>
                    <a:pt x="8426" y="741"/>
                    <a:pt x="8596" y="911"/>
                    <a:pt x="8596" y="1118"/>
                  </a:cubicBezTo>
                  <a:cubicBezTo>
                    <a:pt x="8596" y="1328"/>
                    <a:pt x="8426" y="1498"/>
                    <a:pt x="8216" y="1498"/>
                  </a:cubicBezTo>
                  <a:lnTo>
                    <a:pt x="1118" y="1498"/>
                  </a:lnTo>
                  <a:cubicBezTo>
                    <a:pt x="908" y="1498"/>
                    <a:pt x="742" y="1328"/>
                    <a:pt x="742" y="1118"/>
                  </a:cubicBezTo>
                  <a:cubicBezTo>
                    <a:pt x="742" y="911"/>
                    <a:pt x="908" y="741"/>
                    <a:pt x="1118" y="741"/>
                  </a:cubicBezTo>
                  <a:lnTo>
                    <a:pt x="1191" y="741"/>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3" name="Google Shape;826;p48"/>
            <p:cNvSpPr/>
            <p:nvPr/>
          </p:nvSpPr>
          <p:spPr>
            <a:xfrm>
              <a:off x="3726925" y="4619700"/>
              <a:ext cx="316100" cy="36250"/>
            </a:xfrm>
            <a:custGeom>
              <a:avLst/>
              <a:gdLst/>
              <a:ahLst/>
              <a:cxnLst/>
              <a:rect l="l" t="t" r="r" b="b"/>
              <a:pathLst>
                <a:path w="12644" h="1450" extrusionOk="0">
                  <a:moveTo>
                    <a:pt x="1" y="0"/>
                  </a:moveTo>
                  <a:lnTo>
                    <a:pt x="1" y="741"/>
                  </a:lnTo>
                  <a:lnTo>
                    <a:pt x="4526" y="741"/>
                  </a:lnTo>
                  <a:lnTo>
                    <a:pt x="4526" y="1449"/>
                  </a:lnTo>
                  <a:lnTo>
                    <a:pt x="8107" y="1449"/>
                  </a:lnTo>
                  <a:lnTo>
                    <a:pt x="8107" y="741"/>
                  </a:lnTo>
                  <a:lnTo>
                    <a:pt x="12643" y="741"/>
                  </a:lnTo>
                  <a:lnTo>
                    <a:pt x="12643" y="0"/>
                  </a:lnTo>
                  <a:lnTo>
                    <a:pt x="7367" y="0"/>
                  </a:lnTo>
                  <a:lnTo>
                    <a:pt x="7367" y="709"/>
                  </a:lnTo>
                  <a:lnTo>
                    <a:pt x="5266" y="709"/>
                  </a:lnTo>
                  <a:lnTo>
                    <a:pt x="52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4" name="Google Shape;827;p48"/>
            <p:cNvSpPr/>
            <p:nvPr/>
          </p:nvSpPr>
          <p:spPr>
            <a:xfrm>
              <a:off x="3825375" y="4340075"/>
              <a:ext cx="167075" cy="145500"/>
            </a:xfrm>
            <a:custGeom>
              <a:avLst/>
              <a:gdLst/>
              <a:ahLst/>
              <a:cxnLst/>
              <a:rect l="l" t="t" r="r" b="b"/>
              <a:pathLst>
                <a:path w="6683" h="5820" extrusionOk="0">
                  <a:moveTo>
                    <a:pt x="4832" y="1"/>
                  </a:moveTo>
                  <a:cubicBezTo>
                    <a:pt x="3748" y="1"/>
                    <a:pt x="2695" y="385"/>
                    <a:pt x="1870" y="1089"/>
                  </a:cubicBezTo>
                  <a:cubicBezTo>
                    <a:pt x="1044" y="1789"/>
                    <a:pt x="495" y="2769"/>
                    <a:pt x="321" y="3837"/>
                  </a:cubicBezTo>
                  <a:lnTo>
                    <a:pt x="0" y="5819"/>
                  </a:lnTo>
                  <a:lnTo>
                    <a:pt x="4675" y="5819"/>
                  </a:lnTo>
                  <a:lnTo>
                    <a:pt x="4274" y="3634"/>
                  </a:lnTo>
                  <a:cubicBezTo>
                    <a:pt x="4141" y="2918"/>
                    <a:pt x="4331" y="2186"/>
                    <a:pt x="4800" y="1624"/>
                  </a:cubicBezTo>
                  <a:cubicBezTo>
                    <a:pt x="5265" y="1060"/>
                    <a:pt x="5954" y="741"/>
                    <a:pt x="6682" y="741"/>
                  </a:cubicBezTo>
                  <a:lnTo>
                    <a:pt x="66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828;p48"/>
          <p:cNvGrpSpPr/>
          <p:nvPr/>
        </p:nvGrpSpPr>
        <p:grpSpPr>
          <a:xfrm>
            <a:off x="5873565" y="3222115"/>
            <a:ext cx="343226" cy="343226"/>
            <a:chOff x="5785700" y="2351300"/>
            <a:chExt cx="316075" cy="316075"/>
          </a:xfrm>
        </p:grpSpPr>
        <p:sp>
          <p:nvSpPr>
            <p:cNvPr id="1048765" name="Google Shape;829;p48"/>
            <p:cNvSpPr/>
            <p:nvPr/>
          </p:nvSpPr>
          <p:spPr>
            <a:xfrm>
              <a:off x="5785700" y="2596150"/>
              <a:ext cx="316075" cy="34825"/>
            </a:xfrm>
            <a:custGeom>
              <a:avLst/>
              <a:gdLst/>
              <a:ahLst/>
              <a:cxnLst/>
              <a:rect l="l" t="t" r="r" b="b"/>
              <a:pathLst>
                <a:path w="12643" h="1393" extrusionOk="0">
                  <a:moveTo>
                    <a:pt x="1" y="0"/>
                  </a:moveTo>
                  <a:lnTo>
                    <a:pt x="1" y="684"/>
                  </a:lnTo>
                  <a:lnTo>
                    <a:pt x="5273" y="684"/>
                  </a:lnTo>
                  <a:cubicBezTo>
                    <a:pt x="5662" y="684"/>
                    <a:pt x="5981" y="1000"/>
                    <a:pt x="5981" y="1392"/>
                  </a:cubicBezTo>
                  <a:lnTo>
                    <a:pt x="6650" y="1392"/>
                  </a:lnTo>
                  <a:cubicBezTo>
                    <a:pt x="6650" y="1000"/>
                    <a:pt x="6965" y="684"/>
                    <a:pt x="7358" y="684"/>
                  </a:cubicBezTo>
                  <a:lnTo>
                    <a:pt x="12643" y="684"/>
                  </a:lnTo>
                  <a:lnTo>
                    <a:pt x="12643" y="0"/>
                  </a:lnTo>
                  <a:lnTo>
                    <a:pt x="7483" y="0"/>
                  </a:lnTo>
                  <a:cubicBezTo>
                    <a:pt x="7022" y="0"/>
                    <a:pt x="6601" y="206"/>
                    <a:pt x="6321" y="526"/>
                  </a:cubicBezTo>
                  <a:cubicBezTo>
                    <a:pt x="6043" y="206"/>
                    <a:pt x="5634" y="0"/>
                    <a:pt x="5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6" name="Google Shape;830;p48"/>
            <p:cNvSpPr/>
            <p:nvPr/>
          </p:nvSpPr>
          <p:spPr>
            <a:xfrm>
              <a:off x="5785700" y="2631125"/>
              <a:ext cx="316075" cy="36250"/>
            </a:xfrm>
            <a:custGeom>
              <a:avLst/>
              <a:gdLst/>
              <a:ahLst/>
              <a:cxnLst/>
              <a:rect l="l" t="t" r="r" b="b"/>
              <a:pathLst>
                <a:path w="12643" h="1450" extrusionOk="0">
                  <a:moveTo>
                    <a:pt x="1" y="1"/>
                  </a:moveTo>
                  <a:lnTo>
                    <a:pt x="1" y="742"/>
                  </a:lnTo>
                  <a:lnTo>
                    <a:pt x="4525" y="742"/>
                  </a:lnTo>
                  <a:lnTo>
                    <a:pt x="4525" y="1450"/>
                  </a:lnTo>
                  <a:lnTo>
                    <a:pt x="8106" y="1450"/>
                  </a:lnTo>
                  <a:lnTo>
                    <a:pt x="8106" y="742"/>
                  </a:lnTo>
                  <a:lnTo>
                    <a:pt x="12643" y="742"/>
                  </a:lnTo>
                  <a:lnTo>
                    <a:pt x="12643" y="1"/>
                  </a:lnTo>
                  <a:lnTo>
                    <a:pt x="7365" y="1"/>
                  </a:lnTo>
                  <a:lnTo>
                    <a:pt x="7365" y="710"/>
                  </a:lnTo>
                  <a:lnTo>
                    <a:pt x="5266" y="710"/>
                  </a:lnTo>
                  <a:lnTo>
                    <a:pt x="52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7" name="Google Shape;831;p48"/>
            <p:cNvSpPr/>
            <p:nvPr/>
          </p:nvSpPr>
          <p:spPr>
            <a:xfrm>
              <a:off x="5866625" y="2442575"/>
              <a:ext cx="146125" cy="143775"/>
            </a:xfrm>
            <a:custGeom>
              <a:avLst/>
              <a:gdLst/>
              <a:ahLst/>
              <a:cxnLst/>
              <a:rect l="l" t="t" r="r" b="b"/>
              <a:pathLst>
                <a:path w="5845" h="5751" extrusionOk="0">
                  <a:moveTo>
                    <a:pt x="5845" y="0"/>
                  </a:moveTo>
                  <a:cubicBezTo>
                    <a:pt x="5383" y="482"/>
                    <a:pt x="4735" y="781"/>
                    <a:pt x="4016" y="781"/>
                  </a:cubicBezTo>
                  <a:lnTo>
                    <a:pt x="2154" y="781"/>
                  </a:lnTo>
                  <a:cubicBezTo>
                    <a:pt x="1454" y="781"/>
                    <a:pt x="819" y="494"/>
                    <a:pt x="361" y="32"/>
                  </a:cubicBezTo>
                  <a:lnTo>
                    <a:pt x="361" y="65"/>
                  </a:lnTo>
                  <a:cubicBezTo>
                    <a:pt x="361" y="1295"/>
                    <a:pt x="1312" y="2298"/>
                    <a:pt x="2481" y="2298"/>
                  </a:cubicBezTo>
                  <a:lnTo>
                    <a:pt x="2729" y="2298"/>
                  </a:lnTo>
                  <a:lnTo>
                    <a:pt x="2729" y="3994"/>
                  </a:lnTo>
                  <a:cubicBezTo>
                    <a:pt x="2518" y="3464"/>
                    <a:pt x="2004" y="3088"/>
                    <a:pt x="1397" y="3088"/>
                  </a:cubicBezTo>
                  <a:lnTo>
                    <a:pt x="1" y="3088"/>
                  </a:lnTo>
                  <a:lnTo>
                    <a:pt x="1" y="3372"/>
                  </a:lnTo>
                  <a:cubicBezTo>
                    <a:pt x="1" y="4156"/>
                    <a:pt x="645" y="4799"/>
                    <a:pt x="1429" y="4799"/>
                  </a:cubicBezTo>
                  <a:lnTo>
                    <a:pt x="2729" y="4799"/>
                  </a:lnTo>
                  <a:lnTo>
                    <a:pt x="2729" y="5572"/>
                  </a:lnTo>
                  <a:cubicBezTo>
                    <a:pt x="2854" y="5621"/>
                    <a:pt x="2976" y="5678"/>
                    <a:pt x="3093" y="5751"/>
                  </a:cubicBezTo>
                  <a:cubicBezTo>
                    <a:pt x="3210" y="5678"/>
                    <a:pt x="3340" y="5617"/>
                    <a:pt x="3469" y="5568"/>
                  </a:cubicBezTo>
                  <a:lnTo>
                    <a:pt x="3469" y="2298"/>
                  </a:lnTo>
                  <a:lnTo>
                    <a:pt x="3720" y="2298"/>
                  </a:lnTo>
                  <a:cubicBezTo>
                    <a:pt x="4894" y="2298"/>
                    <a:pt x="5845" y="1295"/>
                    <a:pt x="5845" y="65"/>
                  </a:cubicBezTo>
                  <a:lnTo>
                    <a:pt x="58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8" name="Google Shape;832;p48"/>
            <p:cNvSpPr/>
            <p:nvPr/>
          </p:nvSpPr>
          <p:spPr>
            <a:xfrm>
              <a:off x="5915300" y="2369825"/>
              <a:ext cx="40200" cy="15000"/>
            </a:xfrm>
            <a:custGeom>
              <a:avLst/>
              <a:gdLst/>
              <a:ahLst/>
              <a:cxnLst/>
              <a:rect l="l" t="t" r="r" b="b"/>
              <a:pathLst>
                <a:path w="1608" h="600" extrusionOk="0">
                  <a:moveTo>
                    <a:pt x="304" y="1"/>
                  </a:moveTo>
                  <a:cubicBezTo>
                    <a:pt x="138" y="1"/>
                    <a:pt x="0" y="134"/>
                    <a:pt x="0" y="300"/>
                  </a:cubicBezTo>
                  <a:cubicBezTo>
                    <a:pt x="0" y="466"/>
                    <a:pt x="138" y="600"/>
                    <a:pt x="304" y="600"/>
                  </a:cubicBezTo>
                  <a:lnTo>
                    <a:pt x="1307" y="600"/>
                  </a:lnTo>
                  <a:cubicBezTo>
                    <a:pt x="1473" y="600"/>
                    <a:pt x="1607" y="466"/>
                    <a:pt x="1607" y="300"/>
                  </a:cubicBezTo>
                  <a:cubicBezTo>
                    <a:pt x="1607" y="134"/>
                    <a:pt x="147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9" name="Google Shape;833;p48"/>
            <p:cNvSpPr/>
            <p:nvPr/>
          </p:nvSpPr>
          <p:spPr>
            <a:xfrm>
              <a:off x="5947975" y="2351300"/>
              <a:ext cx="64450" cy="92900"/>
            </a:xfrm>
            <a:custGeom>
              <a:avLst/>
              <a:gdLst/>
              <a:ahLst/>
              <a:cxnLst/>
              <a:rect l="l" t="t" r="r" b="b"/>
              <a:pathLst>
                <a:path w="2578" h="3716" extrusionOk="0">
                  <a:moveTo>
                    <a:pt x="0" y="1"/>
                  </a:moveTo>
                  <a:cubicBezTo>
                    <a:pt x="543" y="1"/>
                    <a:pt x="992" y="418"/>
                    <a:pt x="1040" y="948"/>
                  </a:cubicBezTo>
                  <a:lnTo>
                    <a:pt x="1040" y="2482"/>
                  </a:lnTo>
                  <a:cubicBezTo>
                    <a:pt x="1040" y="2935"/>
                    <a:pt x="891" y="3364"/>
                    <a:pt x="611" y="3716"/>
                  </a:cubicBezTo>
                  <a:lnTo>
                    <a:pt x="762" y="3716"/>
                  </a:lnTo>
                  <a:cubicBezTo>
                    <a:pt x="1765" y="3716"/>
                    <a:pt x="2578" y="2903"/>
                    <a:pt x="2578" y="1903"/>
                  </a:cubicBezTo>
                  <a:lnTo>
                    <a:pt x="2578" y="1814"/>
                  </a:lnTo>
                  <a:cubicBezTo>
                    <a:pt x="2578" y="815"/>
                    <a:pt x="1765" y="1"/>
                    <a:pt x="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0" name="Google Shape;834;p48"/>
            <p:cNvSpPr/>
            <p:nvPr/>
          </p:nvSpPr>
          <p:spPr>
            <a:xfrm>
              <a:off x="5875125" y="2351300"/>
              <a:ext cx="80475" cy="92900"/>
            </a:xfrm>
            <a:custGeom>
              <a:avLst/>
              <a:gdLst/>
              <a:ahLst/>
              <a:cxnLst/>
              <a:rect l="l" t="t" r="r" b="b"/>
              <a:pathLst>
                <a:path w="3219" h="3716" extrusionOk="0">
                  <a:moveTo>
                    <a:pt x="1814" y="1"/>
                  </a:moveTo>
                  <a:cubicBezTo>
                    <a:pt x="815" y="1"/>
                    <a:pt x="1" y="815"/>
                    <a:pt x="1" y="1814"/>
                  </a:cubicBezTo>
                  <a:lnTo>
                    <a:pt x="1" y="1903"/>
                  </a:lnTo>
                  <a:cubicBezTo>
                    <a:pt x="1" y="2903"/>
                    <a:pt x="815" y="3716"/>
                    <a:pt x="1814" y="3716"/>
                  </a:cubicBezTo>
                  <a:lnTo>
                    <a:pt x="2122" y="3716"/>
                  </a:lnTo>
                  <a:cubicBezTo>
                    <a:pt x="2401" y="3683"/>
                    <a:pt x="2656" y="3562"/>
                    <a:pt x="2854" y="3360"/>
                  </a:cubicBezTo>
                  <a:cubicBezTo>
                    <a:pt x="3088" y="3125"/>
                    <a:pt x="3218" y="2813"/>
                    <a:pt x="3214" y="2482"/>
                  </a:cubicBezTo>
                  <a:lnTo>
                    <a:pt x="3214" y="2036"/>
                  </a:lnTo>
                  <a:cubicBezTo>
                    <a:pt x="3117" y="2064"/>
                    <a:pt x="3020" y="2081"/>
                    <a:pt x="2914" y="2081"/>
                  </a:cubicBezTo>
                  <a:lnTo>
                    <a:pt x="1911" y="2081"/>
                  </a:lnTo>
                  <a:cubicBezTo>
                    <a:pt x="1336" y="2081"/>
                    <a:pt x="867" y="1616"/>
                    <a:pt x="867" y="1041"/>
                  </a:cubicBezTo>
                  <a:cubicBezTo>
                    <a:pt x="867" y="467"/>
                    <a:pt x="1336"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48776" name="Google Shape;1029;p63"/>
          <p:cNvSpPr txBox="1">
            <a:spLocks noGrp="1"/>
          </p:cNvSpPr>
          <p:nvPr>
            <p:ph type="title"/>
          </p:nvPr>
        </p:nvSpPr>
        <p:spPr>
          <a:xfrm>
            <a:off x="720000" y="537375"/>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dirty="0"/>
              <a:t>KARAKTERISTIK WIRAUSAHAWAN</a:t>
            </a:r>
            <a:endParaRPr dirty="0"/>
          </a:p>
        </p:txBody>
      </p:sp>
      <p:sp>
        <p:nvSpPr>
          <p:cNvPr id="1048777" name="Google Shape;1030;p63"/>
          <p:cNvSpPr txBox="1"/>
          <p:nvPr/>
        </p:nvSpPr>
        <p:spPr>
          <a:xfrm>
            <a:off x="5653504" y="1260150"/>
            <a:ext cx="2459718" cy="52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sz="2200" dirty="0">
                <a:solidFill>
                  <a:schemeClr val="lt1"/>
                </a:solidFill>
                <a:latin typeface="Courier Prime"/>
                <a:ea typeface="Courier Prime"/>
                <a:cs typeface="Courier Prime"/>
                <a:sym typeface="Courier Prime"/>
              </a:rPr>
              <a:t>Percaya Diri</a:t>
            </a:r>
            <a:endParaRPr sz="2200" dirty="0">
              <a:solidFill>
                <a:schemeClr val="lt1"/>
              </a:solidFill>
              <a:latin typeface="Courier Prime"/>
              <a:ea typeface="Courier Prime"/>
              <a:cs typeface="Courier Prime"/>
              <a:sym typeface="Courier Prime"/>
            </a:endParaRPr>
          </a:p>
        </p:txBody>
      </p:sp>
      <p:sp>
        <p:nvSpPr>
          <p:cNvPr id="1048778" name="Google Shape;1031;p63"/>
          <p:cNvSpPr txBox="1"/>
          <p:nvPr/>
        </p:nvSpPr>
        <p:spPr>
          <a:xfrm>
            <a:off x="5653504" y="1716739"/>
            <a:ext cx="2459718" cy="48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dirty="0">
                <a:solidFill>
                  <a:schemeClr val="dk1"/>
                </a:solidFill>
                <a:latin typeface="Adamina"/>
                <a:ea typeface="Adamina"/>
                <a:cs typeface="Adamina"/>
                <a:sym typeface="Adamina"/>
              </a:rPr>
              <a:t>Modal dalam memulai usaha</a:t>
            </a:r>
            <a:endParaRPr dirty="0">
              <a:solidFill>
                <a:schemeClr val="dk1"/>
              </a:solidFill>
              <a:latin typeface="Adamina"/>
              <a:ea typeface="Adamina"/>
              <a:cs typeface="Adamina"/>
              <a:sym typeface="Adamina"/>
            </a:endParaRPr>
          </a:p>
        </p:txBody>
      </p:sp>
      <p:sp>
        <p:nvSpPr>
          <p:cNvPr id="1048779" name="Google Shape;1032;p63"/>
          <p:cNvSpPr txBox="1"/>
          <p:nvPr/>
        </p:nvSpPr>
        <p:spPr>
          <a:xfrm>
            <a:off x="5653503" y="2325655"/>
            <a:ext cx="2110583" cy="52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sz="2200" dirty="0">
                <a:solidFill>
                  <a:schemeClr val="lt1"/>
                </a:solidFill>
                <a:latin typeface="Courier Prime"/>
                <a:ea typeface="Courier Prime"/>
                <a:cs typeface="Courier Prime"/>
                <a:sym typeface="Courier Prime"/>
              </a:rPr>
              <a:t>Berprestasi</a:t>
            </a:r>
            <a:endParaRPr sz="2200" dirty="0">
              <a:solidFill>
                <a:schemeClr val="lt1"/>
              </a:solidFill>
              <a:latin typeface="Courier Prime"/>
              <a:ea typeface="Courier Prime"/>
              <a:cs typeface="Courier Prime"/>
              <a:sym typeface="Courier Prime"/>
            </a:endParaRPr>
          </a:p>
        </p:txBody>
      </p:sp>
      <p:sp>
        <p:nvSpPr>
          <p:cNvPr id="1048780" name="Google Shape;1033;p63"/>
          <p:cNvSpPr txBox="1"/>
          <p:nvPr/>
        </p:nvSpPr>
        <p:spPr>
          <a:xfrm>
            <a:off x="5653504" y="2782243"/>
            <a:ext cx="2459718" cy="48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dirty="0">
                <a:solidFill>
                  <a:schemeClr val="dk1"/>
                </a:solidFill>
                <a:latin typeface="Adamina"/>
                <a:ea typeface="Adamina"/>
                <a:cs typeface="Adamina"/>
                <a:sym typeface="Adamina"/>
              </a:rPr>
              <a:t>Bentuk tantangan menuju individu yang kompetitif</a:t>
            </a:r>
            <a:endParaRPr dirty="0">
              <a:solidFill>
                <a:schemeClr val="dk1"/>
              </a:solidFill>
              <a:latin typeface="Adamina"/>
              <a:ea typeface="Adamina"/>
              <a:cs typeface="Adamina"/>
              <a:sym typeface="Adamina"/>
            </a:endParaRPr>
          </a:p>
        </p:txBody>
      </p:sp>
      <p:sp>
        <p:nvSpPr>
          <p:cNvPr id="1048781" name="Google Shape;1034;p63"/>
          <p:cNvSpPr txBox="1"/>
          <p:nvPr/>
        </p:nvSpPr>
        <p:spPr>
          <a:xfrm>
            <a:off x="5653504" y="3391159"/>
            <a:ext cx="2110582" cy="52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sz="2200" dirty="0">
                <a:solidFill>
                  <a:schemeClr val="lt1"/>
                </a:solidFill>
                <a:latin typeface="Courier Prime"/>
                <a:ea typeface="Courier Prime"/>
                <a:cs typeface="Courier Prime"/>
                <a:sym typeface="Courier Prime"/>
              </a:rPr>
              <a:t>kreativitas</a:t>
            </a:r>
            <a:endParaRPr sz="2200" dirty="0">
              <a:solidFill>
                <a:schemeClr val="lt1"/>
              </a:solidFill>
              <a:latin typeface="Courier Prime"/>
              <a:ea typeface="Courier Prime"/>
              <a:cs typeface="Courier Prime"/>
              <a:sym typeface="Courier Prime"/>
            </a:endParaRPr>
          </a:p>
        </p:txBody>
      </p:sp>
      <p:sp>
        <p:nvSpPr>
          <p:cNvPr id="1048782" name="Google Shape;1035;p63"/>
          <p:cNvSpPr txBox="1"/>
          <p:nvPr/>
        </p:nvSpPr>
        <p:spPr>
          <a:xfrm>
            <a:off x="5653504" y="3847747"/>
            <a:ext cx="2459718" cy="624499"/>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dirty="0">
                <a:solidFill>
                  <a:schemeClr val="dk1"/>
                </a:solidFill>
                <a:latin typeface="Adamina"/>
                <a:ea typeface="Adamina"/>
                <a:cs typeface="Adamina"/>
                <a:sym typeface="Adamina"/>
              </a:rPr>
              <a:t>Kemampuan memikirkan suatu yang baru dan berbeda</a:t>
            </a:r>
            <a:endParaRPr dirty="0">
              <a:solidFill>
                <a:schemeClr val="dk1"/>
              </a:solidFill>
              <a:latin typeface="Adamina"/>
              <a:ea typeface="Adamina"/>
              <a:cs typeface="Adamina"/>
              <a:sym typeface="Adamina"/>
            </a:endParaRPr>
          </a:p>
        </p:txBody>
      </p:sp>
      <p:sp>
        <p:nvSpPr>
          <p:cNvPr id="1048783" name="Google Shape;1039;p63"/>
          <p:cNvSpPr/>
          <p:nvPr/>
        </p:nvSpPr>
        <p:spPr>
          <a:xfrm rot="5362870" flipH="1">
            <a:off x="4971149" y="1462535"/>
            <a:ext cx="487205" cy="66523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5"/>
          </a:solidFill>
          <a:ln>
            <a:noFill/>
          </a:ln>
          <a:effectLst>
            <a:outerShdw blurRad="57150" dist="38100" dir="2580000" algn="bl" rotWithShape="0">
              <a:srgbClr val="74737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4" name="Google Shape;1041;p63"/>
          <p:cNvSpPr/>
          <p:nvPr/>
        </p:nvSpPr>
        <p:spPr>
          <a:xfrm rot="5362870" flipH="1">
            <a:off x="4971149" y="2521231"/>
            <a:ext cx="487205" cy="66523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4"/>
          </a:solidFill>
          <a:ln>
            <a:noFill/>
          </a:ln>
          <a:effectLst>
            <a:outerShdw blurRad="57150" dist="38100" dir="2580000" algn="bl" rotWithShape="0">
              <a:srgbClr val="74737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5" name="Google Shape;1043;p63"/>
          <p:cNvSpPr/>
          <p:nvPr/>
        </p:nvSpPr>
        <p:spPr>
          <a:xfrm rot="5362870" flipH="1">
            <a:off x="4971149" y="3579927"/>
            <a:ext cx="487205" cy="66523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6"/>
          </a:solidFill>
          <a:ln>
            <a:noFill/>
          </a:ln>
          <a:effectLst>
            <a:outerShdw blurRad="57150" dist="38100" dir="2580000" algn="bl" rotWithShape="0">
              <a:srgbClr val="74737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6" name="Google Shape;1030;p63"/>
          <p:cNvSpPr txBox="1"/>
          <p:nvPr/>
        </p:nvSpPr>
        <p:spPr>
          <a:xfrm>
            <a:off x="2065279" y="1262925"/>
            <a:ext cx="1971600" cy="52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sz="2200" dirty="0">
                <a:solidFill>
                  <a:schemeClr val="lt1"/>
                </a:solidFill>
                <a:latin typeface="Courier Prime"/>
                <a:ea typeface="Courier Prime"/>
                <a:cs typeface="Courier Prime"/>
                <a:sym typeface="Courier Prime"/>
              </a:rPr>
              <a:t>Jujur</a:t>
            </a:r>
            <a:endParaRPr sz="2200" dirty="0">
              <a:solidFill>
                <a:schemeClr val="lt1"/>
              </a:solidFill>
              <a:latin typeface="Courier Prime"/>
              <a:ea typeface="Courier Prime"/>
              <a:cs typeface="Courier Prime"/>
              <a:sym typeface="Courier Prime"/>
            </a:endParaRPr>
          </a:p>
        </p:txBody>
      </p:sp>
      <p:sp>
        <p:nvSpPr>
          <p:cNvPr id="1048787" name="Google Shape;1031;p63"/>
          <p:cNvSpPr txBox="1"/>
          <p:nvPr/>
        </p:nvSpPr>
        <p:spPr>
          <a:xfrm>
            <a:off x="2065279" y="1719514"/>
            <a:ext cx="2459718" cy="48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dirty="0">
                <a:solidFill>
                  <a:schemeClr val="dk1"/>
                </a:solidFill>
                <a:latin typeface="Adamina"/>
                <a:ea typeface="Adamina"/>
                <a:cs typeface="Adamina"/>
                <a:sym typeface="Adamina"/>
              </a:rPr>
              <a:t>Dasar </a:t>
            </a:r>
            <a:r>
              <a:rPr lang="id-ID">
                <a:solidFill>
                  <a:schemeClr val="dk1"/>
                </a:solidFill>
                <a:latin typeface="Adamina"/>
                <a:ea typeface="Adamina"/>
                <a:cs typeface="Adamina"/>
                <a:sym typeface="Adamina"/>
              </a:rPr>
              <a:t>dari kesuksesan </a:t>
            </a:r>
            <a:r>
              <a:rPr lang="id-ID" dirty="0">
                <a:solidFill>
                  <a:schemeClr val="dk1"/>
                </a:solidFill>
                <a:latin typeface="Adamina"/>
                <a:ea typeface="Adamina"/>
                <a:cs typeface="Adamina"/>
                <a:sym typeface="Adamina"/>
              </a:rPr>
              <a:t>sebuah bisnis</a:t>
            </a:r>
            <a:endParaRPr dirty="0">
              <a:solidFill>
                <a:schemeClr val="dk1"/>
              </a:solidFill>
              <a:latin typeface="Adamina"/>
              <a:ea typeface="Adamina"/>
              <a:cs typeface="Adamina"/>
              <a:sym typeface="Adamina"/>
            </a:endParaRPr>
          </a:p>
        </p:txBody>
      </p:sp>
      <p:sp>
        <p:nvSpPr>
          <p:cNvPr id="1048788" name="Google Shape;1032;p63"/>
          <p:cNvSpPr txBox="1"/>
          <p:nvPr/>
        </p:nvSpPr>
        <p:spPr>
          <a:xfrm>
            <a:off x="2065279" y="2328430"/>
            <a:ext cx="1971600" cy="52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sz="2200" dirty="0">
                <a:solidFill>
                  <a:schemeClr val="lt1"/>
                </a:solidFill>
                <a:latin typeface="Courier Prime"/>
                <a:ea typeface="Courier Prime"/>
                <a:cs typeface="Courier Prime"/>
                <a:sym typeface="Courier Prime"/>
              </a:rPr>
              <a:t>Disiplin </a:t>
            </a:r>
            <a:endParaRPr sz="2200" dirty="0">
              <a:solidFill>
                <a:schemeClr val="lt1"/>
              </a:solidFill>
              <a:latin typeface="Courier Prime"/>
              <a:ea typeface="Courier Prime"/>
              <a:cs typeface="Courier Prime"/>
              <a:sym typeface="Courier Prime"/>
            </a:endParaRPr>
          </a:p>
        </p:txBody>
      </p:sp>
      <p:sp>
        <p:nvSpPr>
          <p:cNvPr id="1048789" name="Google Shape;1033;p63"/>
          <p:cNvSpPr txBox="1"/>
          <p:nvPr/>
        </p:nvSpPr>
        <p:spPr>
          <a:xfrm>
            <a:off x="2065279" y="2785018"/>
            <a:ext cx="2459718" cy="48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dirty="0">
                <a:solidFill>
                  <a:schemeClr val="dk1"/>
                </a:solidFill>
                <a:latin typeface="Adamina"/>
                <a:ea typeface="Adamina"/>
                <a:cs typeface="Adamina"/>
                <a:sym typeface="Adamina"/>
              </a:rPr>
              <a:t>Dibutuhkan untuk mencapai hasil maksimal</a:t>
            </a:r>
            <a:endParaRPr dirty="0">
              <a:solidFill>
                <a:schemeClr val="dk1"/>
              </a:solidFill>
              <a:latin typeface="Adamina"/>
              <a:ea typeface="Adamina"/>
              <a:cs typeface="Adamina"/>
              <a:sym typeface="Adamina"/>
            </a:endParaRPr>
          </a:p>
        </p:txBody>
      </p:sp>
      <p:sp>
        <p:nvSpPr>
          <p:cNvPr id="1048790" name="Google Shape;1034;p63"/>
          <p:cNvSpPr txBox="1"/>
          <p:nvPr/>
        </p:nvSpPr>
        <p:spPr>
          <a:xfrm>
            <a:off x="2065279" y="3393934"/>
            <a:ext cx="1971600" cy="52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sz="2200" dirty="0">
                <a:solidFill>
                  <a:schemeClr val="lt1"/>
                </a:solidFill>
                <a:latin typeface="Courier Prime"/>
                <a:ea typeface="Courier Prime"/>
                <a:cs typeface="Courier Prime"/>
                <a:sym typeface="Courier Prime"/>
              </a:rPr>
              <a:t>Komitmen </a:t>
            </a:r>
            <a:endParaRPr sz="2200" dirty="0">
              <a:solidFill>
                <a:schemeClr val="lt1"/>
              </a:solidFill>
              <a:latin typeface="Courier Prime"/>
              <a:ea typeface="Courier Prime"/>
              <a:cs typeface="Courier Prime"/>
              <a:sym typeface="Courier Prime"/>
            </a:endParaRPr>
          </a:p>
        </p:txBody>
      </p:sp>
      <p:sp>
        <p:nvSpPr>
          <p:cNvPr id="1048791" name="Google Shape;1035;p63"/>
          <p:cNvSpPr txBox="1"/>
          <p:nvPr/>
        </p:nvSpPr>
        <p:spPr>
          <a:xfrm>
            <a:off x="2065279" y="3850523"/>
            <a:ext cx="2459718" cy="621724"/>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dirty="0">
                <a:solidFill>
                  <a:schemeClr val="dk1"/>
                </a:solidFill>
                <a:latin typeface="Adamina"/>
                <a:ea typeface="Adamina"/>
                <a:cs typeface="Adamina"/>
                <a:sym typeface="Adamina"/>
              </a:rPr>
              <a:t>Sikap dan tekat memberi-kan seluruh perhatian pada usaha yang dibangun</a:t>
            </a:r>
            <a:endParaRPr dirty="0">
              <a:solidFill>
                <a:schemeClr val="dk1"/>
              </a:solidFill>
              <a:latin typeface="Adamina"/>
              <a:ea typeface="Adamina"/>
              <a:cs typeface="Adamina"/>
              <a:sym typeface="Adamina"/>
            </a:endParaRPr>
          </a:p>
        </p:txBody>
      </p:sp>
      <p:sp>
        <p:nvSpPr>
          <p:cNvPr id="1048792" name="Google Shape;1039;p63"/>
          <p:cNvSpPr/>
          <p:nvPr/>
        </p:nvSpPr>
        <p:spPr>
          <a:xfrm rot="5362870" flipH="1">
            <a:off x="1382924" y="1465310"/>
            <a:ext cx="487205" cy="66523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4"/>
          </a:solidFill>
          <a:ln>
            <a:noFill/>
          </a:ln>
          <a:effectLst>
            <a:outerShdw blurRad="57150" dist="38100" dir="2580000" algn="bl" rotWithShape="0">
              <a:srgbClr val="747373">
                <a:alpha val="50000"/>
              </a:srgbClr>
            </a:outerShdw>
          </a:effectLst>
        </p:spPr>
        <p:txBody>
          <a:bodyPr spcFirstLastPara="1" vert="vert270" wrap="square" lIns="91425" tIns="91425" rIns="91425" bIns="91425" anchor="ctr" anchorCtr="0">
            <a:noAutofit/>
          </a:bodyPr>
          <a:lstStyle/>
          <a:p>
            <a:pPr marL="0" lvl="0" indent="0" algn="l" rtl="0">
              <a:spcBef>
                <a:spcPts val="0"/>
              </a:spcBef>
              <a:spcAft>
                <a:spcPts val="0"/>
              </a:spcAft>
              <a:buNone/>
            </a:pPr>
            <a:endParaRPr dirty="0"/>
          </a:p>
        </p:txBody>
      </p:sp>
      <p:sp>
        <p:nvSpPr>
          <p:cNvPr id="1048793" name="Google Shape;1041;p63"/>
          <p:cNvSpPr/>
          <p:nvPr/>
        </p:nvSpPr>
        <p:spPr>
          <a:xfrm rot="5362870" flipH="1">
            <a:off x="1382924" y="2524006"/>
            <a:ext cx="487205" cy="66523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6"/>
          </a:solidFill>
          <a:ln>
            <a:noFill/>
          </a:ln>
          <a:effectLst>
            <a:outerShdw blurRad="57150" dist="38100" dir="2580000" algn="bl" rotWithShape="0">
              <a:srgbClr val="74737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4" name="Google Shape;1043;p63"/>
          <p:cNvSpPr/>
          <p:nvPr/>
        </p:nvSpPr>
        <p:spPr>
          <a:xfrm rot="5362870" flipH="1">
            <a:off x="1382924" y="3582702"/>
            <a:ext cx="487205" cy="66523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5"/>
          </a:solidFill>
          <a:ln>
            <a:noFill/>
          </a:ln>
          <a:effectLst>
            <a:outerShdw blurRad="57150" dist="38100" dir="2580000" algn="bl" rotWithShape="0">
              <a:srgbClr val="74737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5" name="Google Shape;1030;p63"/>
          <p:cNvSpPr txBox="1"/>
          <p:nvPr/>
        </p:nvSpPr>
        <p:spPr>
          <a:xfrm>
            <a:off x="1291296" y="1550747"/>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a:solidFill>
                  <a:schemeClr val="accent6">
                    <a:lumMod val="20000"/>
                    <a:lumOff val="80000"/>
                  </a:schemeClr>
                </a:solidFill>
                <a:latin typeface="Courier Prime"/>
                <a:ea typeface="Courier Prime"/>
                <a:cs typeface="Courier Prime"/>
                <a:sym typeface="Courier Prime"/>
              </a:rPr>
              <a:t>1</a:t>
            </a:r>
            <a:endParaRPr sz="2400" dirty="0">
              <a:solidFill>
                <a:schemeClr val="accent6">
                  <a:lumMod val="20000"/>
                  <a:lumOff val="80000"/>
                </a:schemeClr>
              </a:solidFill>
              <a:latin typeface="Courier Prime"/>
              <a:ea typeface="Courier Prime"/>
              <a:cs typeface="Courier Prime"/>
              <a:sym typeface="Courier Prime"/>
            </a:endParaRPr>
          </a:p>
        </p:txBody>
      </p:sp>
      <p:sp>
        <p:nvSpPr>
          <p:cNvPr id="1048796" name="Google Shape;1030;p63"/>
          <p:cNvSpPr txBox="1"/>
          <p:nvPr/>
        </p:nvSpPr>
        <p:spPr>
          <a:xfrm>
            <a:off x="1325548" y="2595854"/>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a:solidFill>
                  <a:schemeClr val="accent6">
                    <a:lumMod val="20000"/>
                    <a:lumOff val="80000"/>
                  </a:schemeClr>
                </a:solidFill>
                <a:latin typeface="Courier Prime"/>
                <a:ea typeface="Courier Prime"/>
                <a:cs typeface="Courier Prime"/>
                <a:sym typeface="Courier Prime"/>
              </a:rPr>
              <a:t>2</a:t>
            </a:r>
            <a:endParaRPr sz="2400" dirty="0">
              <a:solidFill>
                <a:schemeClr val="accent6">
                  <a:lumMod val="20000"/>
                  <a:lumOff val="80000"/>
                </a:schemeClr>
              </a:solidFill>
              <a:latin typeface="Courier Prime"/>
              <a:ea typeface="Courier Prime"/>
              <a:cs typeface="Courier Prime"/>
              <a:sym typeface="Courier Prime"/>
            </a:endParaRPr>
          </a:p>
        </p:txBody>
      </p:sp>
      <p:sp>
        <p:nvSpPr>
          <p:cNvPr id="1048797" name="Google Shape;1030;p63"/>
          <p:cNvSpPr txBox="1"/>
          <p:nvPr/>
        </p:nvSpPr>
        <p:spPr>
          <a:xfrm>
            <a:off x="1288527" y="3663463"/>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a:solidFill>
                  <a:schemeClr val="accent6">
                    <a:lumMod val="20000"/>
                    <a:lumOff val="80000"/>
                  </a:schemeClr>
                </a:solidFill>
                <a:latin typeface="Courier Prime"/>
                <a:ea typeface="Courier Prime"/>
                <a:cs typeface="Courier Prime"/>
                <a:sym typeface="Courier Prime"/>
              </a:rPr>
              <a:t>3</a:t>
            </a:r>
            <a:endParaRPr sz="2400" dirty="0">
              <a:solidFill>
                <a:schemeClr val="accent6">
                  <a:lumMod val="20000"/>
                  <a:lumOff val="80000"/>
                </a:schemeClr>
              </a:solidFill>
              <a:latin typeface="Courier Prime"/>
              <a:ea typeface="Courier Prime"/>
              <a:cs typeface="Courier Prime"/>
              <a:sym typeface="Courier Prime"/>
            </a:endParaRPr>
          </a:p>
        </p:txBody>
      </p:sp>
      <p:sp>
        <p:nvSpPr>
          <p:cNvPr id="1048798" name="Google Shape;1030;p63"/>
          <p:cNvSpPr txBox="1"/>
          <p:nvPr/>
        </p:nvSpPr>
        <p:spPr>
          <a:xfrm>
            <a:off x="4901696" y="1553522"/>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a:solidFill>
                  <a:schemeClr val="accent6">
                    <a:lumMod val="20000"/>
                    <a:lumOff val="80000"/>
                  </a:schemeClr>
                </a:solidFill>
                <a:latin typeface="Courier Prime"/>
                <a:ea typeface="Courier Prime"/>
                <a:cs typeface="Courier Prime"/>
                <a:sym typeface="Courier Prime"/>
              </a:rPr>
              <a:t>4</a:t>
            </a:r>
            <a:endParaRPr sz="2400" dirty="0">
              <a:solidFill>
                <a:schemeClr val="accent6">
                  <a:lumMod val="20000"/>
                  <a:lumOff val="80000"/>
                </a:schemeClr>
              </a:solidFill>
              <a:latin typeface="Courier Prime"/>
              <a:ea typeface="Courier Prime"/>
              <a:cs typeface="Courier Prime"/>
              <a:sym typeface="Courier Prime"/>
            </a:endParaRPr>
          </a:p>
        </p:txBody>
      </p:sp>
      <p:sp>
        <p:nvSpPr>
          <p:cNvPr id="1048799" name="Google Shape;1030;p63"/>
          <p:cNvSpPr txBox="1"/>
          <p:nvPr/>
        </p:nvSpPr>
        <p:spPr>
          <a:xfrm>
            <a:off x="4935948" y="2598629"/>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a:solidFill>
                  <a:schemeClr val="accent6">
                    <a:lumMod val="20000"/>
                    <a:lumOff val="80000"/>
                  </a:schemeClr>
                </a:solidFill>
                <a:latin typeface="Courier Prime"/>
                <a:ea typeface="Courier Prime"/>
                <a:cs typeface="Courier Prime"/>
                <a:sym typeface="Courier Prime"/>
              </a:rPr>
              <a:t>5</a:t>
            </a:r>
            <a:endParaRPr sz="2400" dirty="0">
              <a:solidFill>
                <a:schemeClr val="accent6">
                  <a:lumMod val="20000"/>
                  <a:lumOff val="80000"/>
                </a:schemeClr>
              </a:solidFill>
              <a:latin typeface="Courier Prime"/>
              <a:ea typeface="Courier Prime"/>
              <a:cs typeface="Courier Prime"/>
              <a:sym typeface="Courier Prime"/>
            </a:endParaRPr>
          </a:p>
        </p:txBody>
      </p:sp>
      <p:sp>
        <p:nvSpPr>
          <p:cNvPr id="1048800" name="Google Shape;1030;p63"/>
          <p:cNvSpPr txBox="1"/>
          <p:nvPr/>
        </p:nvSpPr>
        <p:spPr>
          <a:xfrm>
            <a:off x="4898927" y="3666238"/>
            <a:ext cx="670461"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a:solidFill>
                  <a:schemeClr val="accent6">
                    <a:lumMod val="20000"/>
                    <a:lumOff val="80000"/>
                  </a:schemeClr>
                </a:solidFill>
                <a:latin typeface="Courier Prime"/>
                <a:ea typeface="Courier Prime"/>
                <a:cs typeface="Courier Prime"/>
                <a:sym typeface="Courier Prime"/>
              </a:rPr>
              <a:t>6</a:t>
            </a:r>
            <a:endParaRPr sz="2400" dirty="0">
              <a:solidFill>
                <a:schemeClr val="accent6">
                  <a:lumMod val="20000"/>
                  <a:lumOff val="80000"/>
                </a:schemeClr>
              </a:solidFill>
              <a:latin typeface="Courier Prime"/>
              <a:ea typeface="Courier Prime"/>
              <a:cs typeface="Courier Prime"/>
              <a:sym typeface="Courier Prime"/>
            </a:endParaRPr>
          </a:p>
        </p:txBody>
      </p:sp>
    </p:spTree>
  </p:cSld>
  <p:clrMapOvr>
    <a:masterClrMapping/>
  </p:clrMapOvr>
</p:sld>
</file>

<file path=ppt/theme/theme1.xml><?xml version="1.0" encoding="utf-8"?>
<a:theme xmlns:a="http://schemas.openxmlformats.org/drawingml/2006/main" name="Read Across America Day by Slidesgo">
  <a:themeElements>
    <a:clrScheme name="Simple Light">
      <a:dk1>
        <a:srgbClr val="747373"/>
      </a:dk1>
      <a:lt1>
        <a:srgbClr val="9E7059"/>
      </a:lt1>
      <a:dk2>
        <a:srgbClr val="D9D3C4"/>
      </a:dk2>
      <a:lt2>
        <a:srgbClr val="B5B1A5"/>
      </a:lt2>
      <a:accent1>
        <a:srgbClr val="CBC6BB"/>
      </a:accent1>
      <a:accent2>
        <a:srgbClr val="AA9A82"/>
      </a:accent2>
      <a:accent3>
        <a:srgbClr val="F2ECE7"/>
      </a:accent3>
      <a:accent4>
        <a:srgbClr val="C2A983"/>
      </a:accent4>
      <a:accent5>
        <a:srgbClr val="B1AF80"/>
      </a:accent5>
      <a:accent6>
        <a:srgbClr val="E2A274"/>
      </a:accent6>
      <a:hlink>
        <a:srgbClr val="7473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556</Words>
  <Application>Microsoft Office PowerPoint</Application>
  <PresentationFormat>On-screen Show (16:9)</PresentationFormat>
  <Paragraphs>95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Bebas Neue</vt:lpstr>
      <vt:lpstr>Courier Prime</vt:lpstr>
      <vt:lpstr>Adamina</vt:lpstr>
      <vt:lpstr>Read Across America Day by Slidesgo</vt:lpstr>
      <vt:lpstr>Konsep Kewirausahaan dan Karakteristik Wirausahawan </vt:lpstr>
      <vt:lpstr>Anggota Kelompok 1</vt:lpstr>
      <vt:lpstr>KEWIRAUSAHAAN</vt:lpstr>
      <vt:lpstr>PowerPoint Presentation</vt:lpstr>
      <vt:lpstr>WIRAUSAHAWAN</vt:lpstr>
      <vt:lpstr>PowerPoint Presentation</vt:lpstr>
      <vt:lpstr>Pengertian </vt:lpstr>
      <vt:lpstr>Kelincahan </vt:lpstr>
      <vt:lpstr>KARAKTERISTIK WIRAUSAHAWAN</vt:lpstr>
      <vt:lpstr>Inovasi </vt:lpstr>
      <vt:lpstr>KARAKTERISTIK WIRAUSAHAWAN</vt:lpstr>
      <vt:lpstr>KARAKTERISTIK WIRAUSAHAWAN</vt:lpstr>
      <vt:lpstr>KESIMPULAN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Judul </dc:title>
  <dc:creator>Fauzana Ismalna</dc:creator>
  <cp:lastModifiedBy>user hp</cp:lastModifiedBy>
  <cp:revision>7</cp:revision>
  <dcterms:created xsi:type="dcterms:W3CDTF">2022-08-31T14:33:09Z</dcterms:created>
  <dcterms:modified xsi:type="dcterms:W3CDTF">2022-09-04T14:55:11Z</dcterms:modified>
</cp:coreProperties>
</file>