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7"/>
  </p:notesMasterIdLst>
  <p:sldIdLst>
    <p:sldId id="260" r:id="rId2"/>
    <p:sldId id="315" r:id="rId3"/>
    <p:sldId id="318" r:id="rId4"/>
    <p:sldId id="319" r:id="rId5"/>
    <p:sldId id="256" r:id="rId6"/>
    <p:sldId id="321" r:id="rId7"/>
    <p:sldId id="330" r:id="rId8"/>
    <p:sldId id="320" r:id="rId9"/>
    <p:sldId id="322" r:id="rId10"/>
    <p:sldId id="323" r:id="rId11"/>
    <p:sldId id="324" r:id="rId12"/>
    <p:sldId id="327" r:id="rId13"/>
    <p:sldId id="326" r:id="rId14"/>
    <p:sldId id="325" r:id="rId15"/>
    <p:sldId id="28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0F320-EB76-49FF-9E0B-3C6A0D61F7C5}">
  <a:tblStyle styleId="{F600F320-EB76-49FF-9E0B-3C6A0D61F7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>
      <p:cViewPr varScale="1">
        <p:scale>
          <a:sx n="94" d="100"/>
          <a:sy n="94" d="100"/>
        </p:scale>
        <p:origin x="-8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2017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12e5514972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12e5514972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12e5514972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12e5514972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gf4041860db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9" name="Google Shape;3179;gf4041860db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f4041860db_0_29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f4041860db_0_29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12de7a90d27_0_1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12de7a90d27_0_1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gf4041860d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5" name="Google Shape;4825;gf4041860db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f4041860d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f4041860db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gf4041860db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3" name="Google Shape;3073;gf4041860db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12df2f0ffa6_1_40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12df2f0ffa6_1_40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12e55149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12e55149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12de7a90d27_0_1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12de7a90d27_0_1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12e5514972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12e5514972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12e5514972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12e5514972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12de7a90d27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12de7a90d27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10" name="Google Shape;10;p2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" name="Google Shape;48;p2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49" name="Google Shape;49;p2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061092" y="1347675"/>
            <a:ext cx="63678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061092" y="3065675"/>
            <a:ext cx="6367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2"/>
          <p:cNvGrpSpPr/>
          <p:nvPr/>
        </p:nvGrpSpPr>
        <p:grpSpPr>
          <a:xfrm flipH="1">
            <a:off x="246" y="1384364"/>
            <a:ext cx="3863499" cy="3798516"/>
            <a:chOff x="3133537" y="-308699"/>
            <a:chExt cx="6010422" cy="5452155"/>
          </a:xfrm>
        </p:grpSpPr>
        <p:sp>
          <p:nvSpPr>
            <p:cNvPr id="89" name="Google Shape;89;p2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14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1085" name="Google Shape;1085;p14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1086" name="Google Shape;1086;p14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4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4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4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4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4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4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4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4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4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4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4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4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14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14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4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4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4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4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4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4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4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4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4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4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4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4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4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4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4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4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4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4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4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4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4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4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14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1124" name="Google Shape;1124;p14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4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4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4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4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4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4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4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4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14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14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14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14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14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14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14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14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14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14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14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14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14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14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14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14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14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14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14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14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14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14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14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14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14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14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14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14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61" name="Google Shape;1161;p14"/>
          <p:cNvSpPr txBox="1">
            <a:spLocks noGrp="1"/>
          </p:cNvSpPr>
          <p:nvPr>
            <p:ph type="title"/>
          </p:nvPr>
        </p:nvSpPr>
        <p:spPr>
          <a:xfrm>
            <a:off x="5726950" y="3519625"/>
            <a:ext cx="2701800" cy="3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2" name="Google Shape;1162;p14"/>
          <p:cNvSpPr txBox="1">
            <a:spLocks noGrp="1"/>
          </p:cNvSpPr>
          <p:nvPr>
            <p:ph type="subTitle" idx="1"/>
          </p:nvPr>
        </p:nvSpPr>
        <p:spPr>
          <a:xfrm>
            <a:off x="2201175" y="141582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163" name="Google Shape;1163;p14"/>
          <p:cNvGrpSpPr/>
          <p:nvPr/>
        </p:nvGrpSpPr>
        <p:grpSpPr>
          <a:xfrm flipH="1">
            <a:off x="-2312653" y="259583"/>
            <a:ext cx="5684657" cy="5157739"/>
            <a:chOff x="3166062" y="1034326"/>
            <a:chExt cx="6010422" cy="5452155"/>
          </a:xfrm>
        </p:grpSpPr>
        <p:sp>
          <p:nvSpPr>
            <p:cNvPr id="1164" name="Google Shape;1164;p14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15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1168" name="Google Shape;1168;p15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1169" name="Google Shape;1169;p15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15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15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15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15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15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15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15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15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15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15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15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15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15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15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15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15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15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15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15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15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15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1" name="Google Shape;1191;p15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2" name="Google Shape;1192;p15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3" name="Google Shape;1193;p15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4" name="Google Shape;1194;p15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5" name="Google Shape;1195;p15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6" name="Google Shape;1196;p15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7" name="Google Shape;1197;p15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15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9" name="Google Shape;1199;p15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0" name="Google Shape;1200;p15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1" name="Google Shape;1201;p15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2" name="Google Shape;1202;p15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15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4" name="Google Shape;1204;p15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5" name="Google Shape;1205;p15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06" name="Google Shape;1206;p15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1207" name="Google Shape;1207;p15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8" name="Google Shape;1208;p15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9" name="Google Shape;1209;p15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15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15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15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15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15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15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15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5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5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5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5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5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5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5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5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15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15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15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15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15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15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15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15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15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15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15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15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15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15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15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15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15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15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15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4" name="Google Shape;1244;p15"/>
          <p:cNvSpPr txBox="1">
            <a:spLocks noGrp="1"/>
          </p:cNvSpPr>
          <p:nvPr>
            <p:ph type="ctrTitle"/>
          </p:nvPr>
        </p:nvSpPr>
        <p:spPr>
          <a:xfrm>
            <a:off x="713225" y="1735900"/>
            <a:ext cx="3858900" cy="6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>
                <a:solidFill>
                  <a:srgbClr val="21212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45" name="Google Shape;1245;p15"/>
          <p:cNvSpPr txBox="1">
            <a:spLocks noGrp="1"/>
          </p:cNvSpPr>
          <p:nvPr>
            <p:ph type="subTitle" idx="1"/>
          </p:nvPr>
        </p:nvSpPr>
        <p:spPr>
          <a:xfrm>
            <a:off x="713225" y="2364200"/>
            <a:ext cx="38589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246" name="Google Shape;1246;p15"/>
          <p:cNvGrpSpPr/>
          <p:nvPr/>
        </p:nvGrpSpPr>
        <p:grpSpPr>
          <a:xfrm>
            <a:off x="4091299" y="804357"/>
            <a:ext cx="5111263" cy="4704119"/>
            <a:chOff x="3133537" y="-308699"/>
            <a:chExt cx="6010422" cy="5452155"/>
          </a:xfrm>
        </p:grpSpPr>
        <p:sp>
          <p:nvSpPr>
            <p:cNvPr id="1247" name="Google Shape;1247;p15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15"/>
          <p:cNvSpPr/>
          <p:nvPr/>
        </p:nvSpPr>
        <p:spPr>
          <a:xfrm flipH="1">
            <a:off x="-262" y="4291845"/>
            <a:ext cx="1497839" cy="851712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1" name="Google Shape;1901;p22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1902" name="Google Shape;1902;p22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1903" name="Google Shape;1903;p22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22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22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22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22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22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22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22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22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22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22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22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22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22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22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22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22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22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22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22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22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22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22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22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22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22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22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22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22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22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22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22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22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22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22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22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22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40" name="Google Shape;1940;p22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1941" name="Google Shape;1941;p22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22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22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22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22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22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22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22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22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22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22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22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22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22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22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6" name="Google Shape;1956;p22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7" name="Google Shape;1957;p22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8" name="Google Shape;1958;p22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9" name="Google Shape;1959;p22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2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1" name="Google Shape;1961;p22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2" name="Google Shape;1962;p22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3" name="Google Shape;1963;p22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22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22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22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22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22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22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22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22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22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22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22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22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6" name="Google Shape;1976;p22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7" name="Google Shape;1977;p22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78" name="Google Shape;1978;p22"/>
          <p:cNvGrpSpPr/>
          <p:nvPr/>
        </p:nvGrpSpPr>
        <p:grpSpPr>
          <a:xfrm flipH="1">
            <a:off x="-2299857" y="-2697840"/>
            <a:ext cx="4017967" cy="3644766"/>
            <a:chOff x="3166062" y="1034326"/>
            <a:chExt cx="6010422" cy="5452155"/>
          </a:xfrm>
        </p:grpSpPr>
        <p:sp>
          <p:nvSpPr>
            <p:cNvPr id="1979" name="Google Shape;1979;p22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1" name="Google Shape;1981;p22"/>
          <p:cNvGrpSpPr/>
          <p:nvPr/>
        </p:nvGrpSpPr>
        <p:grpSpPr>
          <a:xfrm>
            <a:off x="7540747" y="-598211"/>
            <a:ext cx="3863499" cy="3798516"/>
            <a:chOff x="3133537" y="-308699"/>
            <a:chExt cx="6010422" cy="5452155"/>
          </a:xfrm>
        </p:grpSpPr>
        <p:sp>
          <p:nvSpPr>
            <p:cNvPr id="1982" name="Google Shape;1982;p22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4" name="Google Shape;1984;p22"/>
          <p:cNvGrpSpPr/>
          <p:nvPr/>
        </p:nvGrpSpPr>
        <p:grpSpPr>
          <a:xfrm>
            <a:off x="7540741" y="371486"/>
            <a:ext cx="593164" cy="1161172"/>
            <a:chOff x="4921825" y="870250"/>
            <a:chExt cx="407925" cy="798550"/>
          </a:xfrm>
        </p:grpSpPr>
        <p:sp>
          <p:nvSpPr>
            <p:cNvPr id="1985" name="Google Shape;1985;p22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BLANK_1_1_1_1_1_1_1_1_1"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23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2017" name="Google Shape;2017;p23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2018" name="Google Shape;2018;p23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23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23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23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23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23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23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23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23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23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23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23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23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23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23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23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23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23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23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23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23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23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23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23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23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23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23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23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23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23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23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23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23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23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3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3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3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5" name="Google Shape;2055;p23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2056" name="Google Shape;2056;p23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23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3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3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3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23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23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23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23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23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23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23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23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23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23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1" name="Google Shape;2071;p23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2" name="Google Shape;2072;p23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3" name="Google Shape;2073;p23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4" name="Google Shape;2074;p23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23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23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23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23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23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23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23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23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23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23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23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23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7" name="Google Shape;2087;p23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8" name="Google Shape;2088;p23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9" name="Google Shape;2089;p23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23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23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23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93" name="Google Shape;2093;p23"/>
          <p:cNvSpPr/>
          <p:nvPr/>
        </p:nvSpPr>
        <p:spPr>
          <a:xfrm rot="10800000" flipH="1">
            <a:off x="7981930" y="18"/>
            <a:ext cx="1162071" cy="660785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94" name="Google Shape;2094;p23"/>
          <p:cNvSpPr/>
          <p:nvPr/>
        </p:nvSpPr>
        <p:spPr>
          <a:xfrm flipH="1">
            <a:off x="-20" y="4482718"/>
            <a:ext cx="1162071" cy="660785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93" name="Google Shape;93;p3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94" name="Google Shape;94;p3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" name="Google Shape;131;p3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132" name="Google Shape;132;p3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3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3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3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3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3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3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3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717600" y="2352150"/>
            <a:ext cx="401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717600" y="1528000"/>
            <a:ext cx="15354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715100" y="3193950"/>
            <a:ext cx="4017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3"/>
          <p:cNvGrpSpPr/>
          <p:nvPr/>
        </p:nvGrpSpPr>
        <p:grpSpPr>
          <a:xfrm flipH="1">
            <a:off x="-2208532" y="-1825065"/>
            <a:ext cx="4017967" cy="3644766"/>
            <a:chOff x="3166062" y="1034326"/>
            <a:chExt cx="6010422" cy="5452155"/>
          </a:xfrm>
        </p:grpSpPr>
        <p:sp>
          <p:nvSpPr>
            <p:cNvPr id="173" name="Google Shape;173;p3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4497249" y="804357"/>
            <a:ext cx="5111263" cy="4704119"/>
            <a:chOff x="3133537" y="-308699"/>
            <a:chExt cx="6010422" cy="5452155"/>
          </a:xfrm>
        </p:grpSpPr>
        <p:sp>
          <p:nvSpPr>
            <p:cNvPr id="176" name="Google Shape;176;p3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180" name="Google Shape;180;p4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181" name="Google Shape;181;p4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219" name="Google Shape;219;p4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4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4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4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4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4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4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4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4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4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4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4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4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4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4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4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4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4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4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4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4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4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4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4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4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4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4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4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4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4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4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4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4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4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4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4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6" name="Google Shape;25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8" name="Google Shape;258;p4"/>
          <p:cNvGrpSpPr/>
          <p:nvPr/>
        </p:nvGrpSpPr>
        <p:grpSpPr>
          <a:xfrm>
            <a:off x="8148972" y="-1637511"/>
            <a:ext cx="3863499" cy="3798516"/>
            <a:chOff x="3133537" y="-308699"/>
            <a:chExt cx="6010422" cy="5452155"/>
          </a:xfrm>
        </p:grpSpPr>
        <p:sp>
          <p:nvSpPr>
            <p:cNvPr id="259" name="Google Shape;259;p4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4"/>
          <p:cNvGrpSpPr/>
          <p:nvPr/>
        </p:nvGrpSpPr>
        <p:grpSpPr>
          <a:xfrm>
            <a:off x="7726703" y="-626164"/>
            <a:ext cx="593164" cy="1161172"/>
            <a:chOff x="4921825" y="870250"/>
            <a:chExt cx="407925" cy="798550"/>
          </a:xfrm>
        </p:grpSpPr>
        <p:sp>
          <p:nvSpPr>
            <p:cNvPr id="262" name="Google Shape;262;p4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4"/>
          <p:cNvGrpSpPr/>
          <p:nvPr/>
        </p:nvGrpSpPr>
        <p:grpSpPr>
          <a:xfrm flipH="1">
            <a:off x="-2299857" y="-2697840"/>
            <a:ext cx="4017967" cy="3644766"/>
            <a:chOff x="3166062" y="1034326"/>
            <a:chExt cx="6010422" cy="5452155"/>
          </a:xfrm>
        </p:grpSpPr>
        <p:sp>
          <p:nvSpPr>
            <p:cNvPr id="293" name="Google Shape;293;p4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5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297" name="Google Shape;297;p5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298" name="Google Shape;298;p5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5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5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5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5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5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5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5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5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5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5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5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5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5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5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5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5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5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5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5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5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5" name="Google Shape;335;p5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336" name="Google Shape;336;p5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5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5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5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5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5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5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5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5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5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5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5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5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5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5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5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5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5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5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5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5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5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5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5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5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5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5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5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5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5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5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5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5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5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5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5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5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3" name="Google Shape;373;p5"/>
          <p:cNvSpPr txBox="1">
            <a:spLocks noGrp="1"/>
          </p:cNvSpPr>
          <p:nvPr>
            <p:ph type="subTitle" idx="1"/>
          </p:nvPr>
        </p:nvSpPr>
        <p:spPr>
          <a:xfrm>
            <a:off x="1007988" y="2537625"/>
            <a:ext cx="3271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ubTitle" idx="2"/>
          </p:nvPr>
        </p:nvSpPr>
        <p:spPr>
          <a:xfrm>
            <a:off x="4864519" y="2537625"/>
            <a:ext cx="3271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3"/>
          </p:nvPr>
        </p:nvSpPr>
        <p:spPr>
          <a:xfrm>
            <a:off x="1007988" y="3098150"/>
            <a:ext cx="3271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subTitle" idx="4"/>
          </p:nvPr>
        </p:nvSpPr>
        <p:spPr>
          <a:xfrm>
            <a:off x="4864519" y="3098150"/>
            <a:ext cx="3271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5"/>
          <p:cNvGrpSpPr/>
          <p:nvPr/>
        </p:nvGrpSpPr>
        <p:grpSpPr>
          <a:xfrm>
            <a:off x="315016" y="3811561"/>
            <a:ext cx="593164" cy="1161172"/>
            <a:chOff x="4921825" y="870250"/>
            <a:chExt cx="407925" cy="798550"/>
          </a:xfrm>
        </p:grpSpPr>
        <p:sp>
          <p:nvSpPr>
            <p:cNvPr id="379" name="Google Shape;379;p5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5"/>
          <p:cNvGrpSpPr/>
          <p:nvPr/>
        </p:nvGrpSpPr>
        <p:grpSpPr>
          <a:xfrm>
            <a:off x="7987641" y="204698"/>
            <a:ext cx="593164" cy="1161172"/>
            <a:chOff x="4921825" y="870250"/>
            <a:chExt cx="407925" cy="798550"/>
          </a:xfrm>
        </p:grpSpPr>
        <p:sp>
          <p:nvSpPr>
            <p:cNvPr id="410" name="Google Shape;410;p5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5"/>
          <p:cNvSpPr/>
          <p:nvPr/>
        </p:nvSpPr>
        <p:spPr>
          <a:xfrm rot="10800000">
            <a:off x="-253" y="-93"/>
            <a:ext cx="2019852" cy="1148544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441" name="Google Shape;441;p5"/>
          <p:cNvGrpSpPr/>
          <p:nvPr/>
        </p:nvGrpSpPr>
        <p:grpSpPr>
          <a:xfrm>
            <a:off x="7123447" y="2151889"/>
            <a:ext cx="3863499" cy="3798516"/>
            <a:chOff x="3133537" y="-308699"/>
            <a:chExt cx="6010422" cy="5452155"/>
          </a:xfrm>
        </p:grpSpPr>
        <p:sp>
          <p:nvSpPr>
            <p:cNvPr id="442" name="Google Shape;442;p5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446" name="Google Shape;446;p6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447" name="Google Shape;447;p6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6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6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6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6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6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6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6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6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6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6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6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6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6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6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6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6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6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6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6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6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6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6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6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6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6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6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6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6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6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6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6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6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6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6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6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6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4" name="Google Shape;484;p6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485" name="Google Shape;485;p6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6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6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6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6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6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6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6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6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6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6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6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6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6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6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6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6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6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6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6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6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6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6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6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6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6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6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6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6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6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6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6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6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6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6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6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6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2" name="Google Shape;52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7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525" name="Google Shape;525;p7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526" name="Google Shape;526;p7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7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7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7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7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7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7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7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7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7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7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7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7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7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7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7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7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7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7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7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7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7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7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7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7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7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7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7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7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7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7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7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7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7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7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7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7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3" name="Google Shape;563;p7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564" name="Google Shape;564;p7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7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7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7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7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7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7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7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7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7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7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7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7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7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7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7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7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7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7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7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7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7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7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7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7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7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7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7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7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7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7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7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7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7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7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7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7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715100" y="855675"/>
            <a:ext cx="38421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715100" y="2257425"/>
            <a:ext cx="3842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flipH="1">
            <a:off x="110" y="4099029"/>
            <a:ext cx="1836812" cy="1044462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grpSp>
        <p:nvGrpSpPr>
          <p:cNvPr id="604" name="Google Shape;604;p7"/>
          <p:cNvGrpSpPr/>
          <p:nvPr/>
        </p:nvGrpSpPr>
        <p:grpSpPr>
          <a:xfrm>
            <a:off x="8178341" y="619573"/>
            <a:ext cx="593164" cy="1161172"/>
            <a:chOff x="4921825" y="870250"/>
            <a:chExt cx="407925" cy="798550"/>
          </a:xfrm>
        </p:grpSpPr>
        <p:sp>
          <p:nvSpPr>
            <p:cNvPr id="605" name="Google Shape;605;p7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8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637" name="Google Shape;637;p8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638" name="Google Shape;638;p8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8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8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8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8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8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8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8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8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8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8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8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8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8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8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8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8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8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8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8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8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8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8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8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8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8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8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8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8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8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8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8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8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8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8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8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8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5" name="Google Shape;675;p8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676" name="Google Shape;676;p8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8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8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8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8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8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8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8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8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8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8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8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8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8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8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8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8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8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8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8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8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8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8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8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8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8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8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8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8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8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8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8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8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8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8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8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8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3" name="Google Shape;713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6125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14" name="Google Shape;714;p8"/>
          <p:cNvGrpSpPr/>
          <p:nvPr/>
        </p:nvGrpSpPr>
        <p:grpSpPr>
          <a:xfrm>
            <a:off x="5735399" y="581245"/>
            <a:ext cx="5111263" cy="4704119"/>
            <a:chOff x="3133537" y="-308699"/>
            <a:chExt cx="6010422" cy="5452155"/>
          </a:xfrm>
        </p:grpSpPr>
        <p:sp>
          <p:nvSpPr>
            <p:cNvPr id="715" name="Google Shape;715;p8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9"/>
          <p:cNvGrpSpPr/>
          <p:nvPr/>
        </p:nvGrpSpPr>
        <p:grpSpPr>
          <a:xfrm>
            <a:off x="-458461" y="-321271"/>
            <a:ext cx="10059175" cy="5791575"/>
            <a:chOff x="-458461" y="-321271"/>
            <a:chExt cx="10059175" cy="5791575"/>
          </a:xfrm>
        </p:grpSpPr>
        <p:grpSp>
          <p:nvGrpSpPr>
            <p:cNvPr id="719" name="Google Shape;719;p9"/>
            <p:cNvGrpSpPr/>
            <p:nvPr/>
          </p:nvGrpSpPr>
          <p:grpSpPr>
            <a:xfrm flipH="1">
              <a:off x="-458461" y="-245071"/>
              <a:ext cx="9830575" cy="5715375"/>
              <a:chOff x="-358925" y="-303650"/>
              <a:chExt cx="9830575" cy="5715375"/>
            </a:xfrm>
          </p:grpSpPr>
          <p:cxnSp>
            <p:nvCxnSpPr>
              <p:cNvPr id="720" name="Google Shape;720;p9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9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9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9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9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9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9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9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9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9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9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9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9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9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9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9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9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9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9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9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9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9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9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9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9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9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9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9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9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9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9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9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9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9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9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9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9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7" name="Google Shape;757;p9"/>
            <p:cNvGrpSpPr/>
            <p:nvPr/>
          </p:nvGrpSpPr>
          <p:grpSpPr>
            <a:xfrm rot="10800000">
              <a:off x="-229861" y="-321271"/>
              <a:ext cx="9830575" cy="5715375"/>
              <a:chOff x="-358925" y="-303650"/>
              <a:chExt cx="9830575" cy="5715375"/>
            </a:xfrm>
          </p:grpSpPr>
          <p:cxnSp>
            <p:nvCxnSpPr>
              <p:cNvPr id="758" name="Google Shape;758;p9"/>
              <p:cNvCxnSpPr/>
              <p:nvPr/>
            </p:nvCxnSpPr>
            <p:spPr>
              <a:xfrm rot="10800000" flipH="1">
                <a:off x="-282200" y="-303650"/>
                <a:ext cx="1052400" cy="60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9"/>
              <p:cNvCxnSpPr/>
              <p:nvPr/>
            </p:nvCxnSpPr>
            <p:spPr>
              <a:xfrm rot="10800000" flipH="1">
                <a:off x="-281950" y="-236675"/>
                <a:ext cx="1425600" cy="82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9"/>
              <p:cNvCxnSpPr/>
              <p:nvPr/>
            </p:nvCxnSpPr>
            <p:spPr>
              <a:xfrm rot="10800000" flipH="1">
                <a:off x="-358925" y="-155350"/>
                <a:ext cx="1851000" cy="106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9"/>
              <p:cNvCxnSpPr/>
              <p:nvPr/>
            </p:nvCxnSpPr>
            <p:spPr>
              <a:xfrm rot="10800000" flipH="1">
                <a:off x="-267650" y="-115750"/>
                <a:ext cx="2180400" cy="125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9"/>
              <p:cNvCxnSpPr/>
              <p:nvPr/>
            </p:nvCxnSpPr>
            <p:spPr>
              <a:xfrm rot="10800000" flipH="1">
                <a:off x="-229800" y="-86050"/>
                <a:ext cx="2580300" cy="148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9"/>
              <p:cNvCxnSpPr/>
              <p:nvPr/>
            </p:nvCxnSpPr>
            <p:spPr>
              <a:xfrm rot="10800000" flipH="1">
                <a:off x="-212775" y="-127750"/>
                <a:ext cx="3125100" cy="180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9"/>
              <p:cNvCxnSpPr/>
              <p:nvPr/>
            </p:nvCxnSpPr>
            <p:spPr>
              <a:xfrm rot="10800000" flipH="1">
                <a:off x="-180475" y="-165575"/>
                <a:ext cx="3648000" cy="210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9"/>
              <p:cNvCxnSpPr/>
              <p:nvPr/>
            </p:nvCxnSpPr>
            <p:spPr>
              <a:xfrm rot="10800000" flipH="1">
                <a:off x="-227000" y="-146700"/>
                <a:ext cx="4150500" cy="2396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9"/>
              <p:cNvCxnSpPr/>
              <p:nvPr/>
            </p:nvCxnSpPr>
            <p:spPr>
              <a:xfrm rot="10800000" flipH="1">
                <a:off x="-285775" y="-133000"/>
                <a:ext cx="4675200" cy="269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9"/>
              <p:cNvCxnSpPr/>
              <p:nvPr/>
            </p:nvCxnSpPr>
            <p:spPr>
              <a:xfrm rot="10800000" flipH="1">
                <a:off x="-254975" y="-209000"/>
                <a:ext cx="5265600" cy="303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9"/>
              <p:cNvCxnSpPr/>
              <p:nvPr/>
            </p:nvCxnSpPr>
            <p:spPr>
              <a:xfrm rot="10800000" flipH="1">
                <a:off x="-230325" y="-171400"/>
                <a:ext cx="5665200" cy="327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9"/>
              <p:cNvCxnSpPr/>
              <p:nvPr/>
            </p:nvCxnSpPr>
            <p:spPr>
              <a:xfrm rot="10800000" flipH="1">
                <a:off x="-203625" y="-162575"/>
                <a:ext cx="6111900" cy="352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9"/>
              <p:cNvCxnSpPr/>
              <p:nvPr/>
            </p:nvCxnSpPr>
            <p:spPr>
              <a:xfrm rot="10800000" flipH="1">
                <a:off x="-212500" y="-179425"/>
                <a:ext cx="6639600" cy="383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9"/>
              <p:cNvCxnSpPr/>
              <p:nvPr/>
            </p:nvCxnSpPr>
            <p:spPr>
              <a:xfrm rot="10800000" flipH="1">
                <a:off x="-237200" y="-171550"/>
                <a:ext cx="7140000" cy="412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9"/>
              <p:cNvCxnSpPr/>
              <p:nvPr/>
            </p:nvCxnSpPr>
            <p:spPr>
              <a:xfrm rot="10800000" flipH="1">
                <a:off x="-208450" y="-169925"/>
                <a:ext cx="7598100" cy="43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9"/>
              <p:cNvCxnSpPr/>
              <p:nvPr/>
            </p:nvCxnSpPr>
            <p:spPr>
              <a:xfrm rot="10800000" flipH="1">
                <a:off x="-126875" y="-166100"/>
                <a:ext cx="7999200" cy="4618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9"/>
              <p:cNvCxnSpPr/>
              <p:nvPr/>
            </p:nvCxnSpPr>
            <p:spPr>
              <a:xfrm rot="10800000" flipH="1">
                <a:off x="-175950" y="-237725"/>
                <a:ext cx="8661600" cy="500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9"/>
              <p:cNvCxnSpPr/>
              <p:nvPr/>
            </p:nvCxnSpPr>
            <p:spPr>
              <a:xfrm rot="10800000" flipH="1">
                <a:off x="-230050" y="-244075"/>
                <a:ext cx="9215700" cy="532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9"/>
              <p:cNvCxnSpPr/>
              <p:nvPr/>
            </p:nvCxnSpPr>
            <p:spPr>
              <a:xfrm rot="10800000" flipH="1">
                <a:off x="-150500" y="-149375"/>
                <a:ext cx="9462000" cy="5462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9"/>
              <p:cNvCxnSpPr/>
              <p:nvPr/>
            </p:nvCxnSpPr>
            <p:spPr>
              <a:xfrm rot="10800000" flipH="1">
                <a:off x="277300" y="105750"/>
                <a:ext cx="9081600" cy="524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9"/>
              <p:cNvCxnSpPr/>
              <p:nvPr/>
            </p:nvCxnSpPr>
            <p:spPr>
              <a:xfrm rot="10800000" flipH="1">
                <a:off x="846950" y="376800"/>
                <a:ext cx="8531400" cy="49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9"/>
              <p:cNvCxnSpPr/>
              <p:nvPr/>
            </p:nvCxnSpPr>
            <p:spPr>
              <a:xfrm rot="10800000" flipH="1">
                <a:off x="1349000" y="635275"/>
                <a:ext cx="8071500" cy="46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9"/>
              <p:cNvCxnSpPr/>
              <p:nvPr/>
            </p:nvCxnSpPr>
            <p:spPr>
              <a:xfrm rot="10800000" flipH="1">
                <a:off x="1864375" y="918950"/>
                <a:ext cx="7554300" cy="436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9"/>
              <p:cNvCxnSpPr/>
              <p:nvPr/>
            </p:nvCxnSpPr>
            <p:spPr>
              <a:xfrm rot="10800000" flipH="1">
                <a:off x="2403950" y="1170550"/>
                <a:ext cx="7067700" cy="4080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9"/>
              <p:cNvCxnSpPr/>
              <p:nvPr/>
            </p:nvCxnSpPr>
            <p:spPr>
              <a:xfrm rot="10800000" flipH="1">
                <a:off x="2718375" y="1495625"/>
                <a:ext cx="6679800" cy="385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9"/>
              <p:cNvCxnSpPr/>
              <p:nvPr/>
            </p:nvCxnSpPr>
            <p:spPr>
              <a:xfrm rot="10800000" flipH="1">
                <a:off x="3297700" y="1822900"/>
                <a:ext cx="6023100" cy="347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9"/>
              <p:cNvCxnSpPr/>
              <p:nvPr/>
            </p:nvCxnSpPr>
            <p:spPr>
              <a:xfrm rot="10800000" flipH="1">
                <a:off x="3726050" y="2104125"/>
                <a:ext cx="5597100" cy="323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9"/>
              <p:cNvCxnSpPr/>
              <p:nvPr/>
            </p:nvCxnSpPr>
            <p:spPr>
              <a:xfrm rot="10800000" flipH="1">
                <a:off x="4244875" y="2361600"/>
                <a:ext cx="5121600" cy="295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9"/>
              <p:cNvCxnSpPr/>
              <p:nvPr/>
            </p:nvCxnSpPr>
            <p:spPr>
              <a:xfrm rot="10800000" flipH="1">
                <a:off x="4742850" y="2657525"/>
                <a:ext cx="4600200" cy="265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9"/>
              <p:cNvCxnSpPr/>
              <p:nvPr/>
            </p:nvCxnSpPr>
            <p:spPr>
              <a:xfrm rot="10800000" flipH="1">
                <a:off x="5210850" y="2937150"/>
                <a:ext cx="4137300" cy="238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9"/>
              <p:cNvCxnSpPr/>
              <p:nvPr/>
            </p:nvCxnSpPr>
            <p:spPr>
              <a:xfrm rot="10800000" flipH="1">
                <a:off x="5725550" y="3223700"/>
                <a:ext cx="3615300" cy="208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9"/>
              <p:cNvCxnSpPr/>
              <p:nvPr/>
            </p:nvCxnSpPr>
            <p:spPr>
              <a:xfrm rot="10800000" flipH="1">
                <a:off x="6217950" y="3515950"/>
                <a:ext cx="3106500" cy="179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9"/>
              <p:cNvCxnSpPr/>
              <p:nvPr/>
            </p:nvCxnSpPr>
            <p:spPr>
              <a:xfrm rot="10800000" flipH="1">
                <a:off x="6716500" y="3797450"/>
                <a:ext cx="2609700" cy="150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9"/>
              <p:cNvCxnSpPr/>
              <p:nvPr/>
            </p:nvCxnSpPr>
            <p:spPr>
              <a:xfrm rot="10800000" flipH="1">
                <a:off x="7199175" y="4100700"/>
                <a:ext cx="2091000" cy="1207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9"/>
              <p:cNvCxnSpPr/>
              <p:nvPr/>
            </p:nvCxnSpPr>
            <p:spPr>
              <a:xfrm rot="10800000" flipH="1">
                <a:off x="7718000" y="4338975"/>
                <a:ext cx="1648800" cy="951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9"/>
              <p:cNvCxnSpPr/>
              <p:nvPr/>
            </p:nvCxnSpPr>
            <p:spPr>
              <a:xfrm rot="10800000" flipH="1">
                <a:off x="8129050" y="4607075"/>
                <a:ext cx="1263000" cy="72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9"/>
              <p:cNvCxnSpPr/>
              <p:nvPr/>
            </p:nvCxnSpPr>
            <p:spPr>
              <a:xfrm rot="10800000" flipH="1">
                <a:off x="8487200" y="4879525"/>
                <a:ext cx="921600" cy="53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95" name="Google Shape;795;p9"/>
          <p:cNvSpPr txBox="1">
            <a:spLocks noGrp="1"/>
          </p:cNvSpPr>
          <p:nvPr>
            <p:ph type="title"/>
          </p:nvPr>
        </p:nvSpPr>
        <p:spPr>
          <a:xfrm>
            <a:off x="3369100" y="1420725"/>
            <a:ext cx="5059800" cy="14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6" name="Google Shape;796;p9"/>
          <p:cNvSpPr txBox="1">
            <a:spLocks noGrp="1"/>
          </p:cNvSpPr>
          <p:nvPr>
            <p:ph type="subTitle" idx="1"/>
          </p:nvPr>
        </p:nvSpPr>
        <p:spPr>
          <a:xfrm>
            <a:off x="3369100" y="3036375"/>
            <a:ext cx="5059800" cy="6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9"/>
          <p:cNvGrpSpPr/>
          <p:nvPr/>
        </p:nvGrpSpPr>
        <p:grpSpPr>
          <a:xfrm flipH="1">
            <a:off x="-2547989" y="60894"/>
            <a:ext cx="5703890" cy="5174095"/>
            <a:chOff x="3166062" y="1034326"/>
            <a:chExt cx="6010422" cy="5452155"/>
          </a:xfrm>
        </p:grpSpPr>
        <p:sp>
          <p:nvSpPr>
            <p:cNvPr id="798" name="Google Shape;798;p9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9"/>
          <p:cNvGrpSpPr/>
          <p:nvPr/>
        </p:nvGrpSpPr>
        <p:grpSpPr>
          <a:xfrm>
            <a:off x="875216" y="444723"/>
            <a:ext cx="593164" cy="1161172"/>
            <a:chOff x="4921825" y="870250"/>
            <a:chExt cx="407925" cy="798550"/>
          </a:xfrm>
        </p:grpSpPr>
        <p:sp>
          <p:nvSpPr>
            <p:cNvPr id="801" name="Google Shape;801;p9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9"/>
          <p:cNvGrpSpPr/>
          <p:nvPr/>
        </p:nvGrpSpPr>
        <p:grpSpPr>
          <a:xfrm>
            <a:off x="7835741" y="3803948"/>
            <a:ext cx="593164" cy="1161172"/>
            <a:chOff x="4921825" y="870250"/>
            <a:chExt cx="407925" cy="798550"/>
          </a:xfrm>
        </p:grpSpPr>
        <p:sp>
          <p:nvSpPr>
            <p:cNvPr id="832" name="Google Shape;832;p9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0" r:id="rId10"/>
    <p:sldLayoutId id="2147483661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31"/>
          <p:cNvSpPr/>
          <p:nvPr/>
        </p:nvSpPr>
        <p:spPr>
          <a:xfrm rot="10800000" flipH="1">
            <a:off x="3491880" y="339502"/>
            <a:ext cx="4752528" cy="1133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31"/>
          <p:cNvSpPr txBox="1">
            <a:spLocks noGrp="1"/>
          </p:cNvSpPr>
          <p:nvPr>
            <p:ph type="title"/>
          </p:nvPr>
        </p:nvSpPr>
        <p:spPr>
          <a:xfrm>
            <a:off x="3338244" y="193150"/>
            <a:ext cx="5059800" cy="14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KEWIRAUSAHAAN BISNIS PLAN</a:t>
            </a:r>
            <a:endParaRPr sz="4000" dirty="0"/>
          </a:p>
        </p:txBody>
      </p:sp>
      <p:sp>
        <p:nvSpPr>
          <p:cNvPr id="2297" name="Google Shape;2297;p31"/>
          <p:cNvSpPr txBox="1">
            <a:spLocks noGrp="1"/>
          </p:cNvSpPr>
          <p:nvPr>
            <p:ph type="subTitle" idx="1"/>
          </p:nvPr>
        </p:nvSpPr>
        <p:spPr>
          <a:xfrm>
            <a:off x="3338244" y="1995686"/>
            <a:ext cx="5059800" cy="1943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 err="1">
                <a:solidFill>
                  <a:schemeClr val="tx1"/>
                </a:solidFill>
                <a:latin typeface="Questrial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Kelompok1 :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dirty="0">
              <a:solidFill>
                <a:schemeClr val="tx1"/>
              </a:solidFill>
              <a:latin typeface="Questrial"/>
            </a:endParaRPr>
          </a:p>
          <a:p>
            <a:pPr marL="342900" lvl="0" indent="-342900" algn="l">
              <a:buClr>
                <a:schemeClr val="dk1"/>
              </a:buClr>
              <a:buSzPts val="1100"/>
              <a:buAutoNum type="arabicPeriod"/>
            </a:pPr>
            <a:r>
              <a:rPr lang="en-US" dirty="0">
                <a:solidFill>
                  <a:schemeClr val="tx1"/>
                </a:solidFill>
                <a:latin typeface="Questrial"/>
              </a:rPr>
              <a:t>I Made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Suwarjana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(2113053235)</a:t>
            </a:r>
          </a:p>
          <a:p>
            <a:pPr marL="342900" lvl="0" indent="-342900" algn="l">
              <a:buClr>
                <a:schemeClr val="dk1"/>
              </a:buClr>
              <a:buSzPts val="110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Questrial"/>
              </a:rPr>
              <a:t>Galuh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Ramadhan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(2113053063)</a:t>
            </a:r>
          </a:p>
          <a:p>
            <a:pPr marL="342900" lvl="0" indent="-342900" algn="l">
              <a:buClr>
                <a:schemeClr val="dk1"/>
              </a:buClr>
              <a:buSzPts val="110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Questrial"/>
              </a:rPr>
              <a:t>Aprilia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Hayusti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(2113053111)</a:t>
            </a:r>
          </a:p>
          <a:p>
            <a:pPr marL="342900" lvl="0" indent="-342900" algn="l">
              <a:buClr>
                <a:schemeClr val="dk1"/>
              </a:buClr>
              <a:buSzPts val="110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Questrial"/>
              </a:rPr>
              <a:t>Diah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Nur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Aisyah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(2113053065)</a:t>
            </a:r>
          </a:p>
          <a:p>
            <a:pPr marL="342900" lvl="0" indent="-342900" algn="l">
              <a:buClr>
                <a:schemeClr val="dk1"/>
              </a:buClr>
              <a:buSzPts val="1100"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Questrial"/>
              </a:rPr>
              <a:t>Tasya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Questrial"/>
              </a:rPr>
              <a:t>Intania</a:t>
            </a:r>
            <a:r>
              <a:rPr lang="en-US" dirty="0">
                <a:solidFill>
                  <a:schemeClr val="tx1"/>
                </a:solidFill>
                <a:latin typeface="Questrial"/>
              </a:rPr>
              <a:t> (2113053290)</a:t>
            </a:r>
            <a:endParaRPr dirty="0">
              <a:solidFill>
                <a:schemeClr val="tx1"/>
              </a:solidFill>
              <a:latin typeface="Questrial"/>
            </a:endParaRPr>
          </a:p>
        </p:txBody>
      </p:sp>
      <p:pic>
        <p:nvPicPr>
          <p:cNvPr id="2298" name="Google Shape;22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9" y="1025200"/>
            <a:ext cx="2267525" cy="31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36"/>
          <p:cNvSpPr/>
          <p:nvPr/>
        </p:nvSpPr>
        <p:spPr>
          <a:xfrm>
            <a:off x="888807" y="814118"/>
            <a:ext cx="30873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6"/>
          <p:cNvSpPr txBox="1">
            <a:spLocks noGrp="1"/>
          </p:cNvSpPr>
          <p:nvPr>
            <p:ph type="ctrTitle"/>
          </p:nvPr>
        </p:nvSpPr>
        <p:spPr>
          <a:xfrm>
            <a:off x="1187624" y="267200"/>
            <a:ext cx="2022906" cy="6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MASKER</a:t>
            </a:r>
            <a:endParaRPr dirty="0"/>
          </a:p>
        </p:txBody>
      </p:sp>
      <p:sp>
        <p:nvSpPr>
          <p:cNvPr id="2398" name="Google Shape;2398;p36"/>
          <p:cNvSpPr txBox="1">
            <a:spLocks noGrp="1"/>
          </p:cNvSpPr>
          <p:nvPr>
            <p:ph type="subTitle" idx="1"/>
          </p:nvPr>
        </p:nvSpPr>
        <p:spPr>
          <a:xfrm>
            <a:off x="585325" y="1490520"/>
            <a:ext cx="3694264" cy="254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Berikutnya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masker, masker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merupakan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barang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digunakan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menghindari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melindungi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debu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kotoran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virus.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Tetapi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sekarang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masker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menjadi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kebutuhan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sehari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hari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kebutuhan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fashion. Model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motif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maskerpun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bertambah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membuat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masyarakat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tertarik</a:t>
            </a:r>
            <a:r>
              <a:rPr lang="en-US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</a:rPr>
              <a:t>menggunakannya</a:t>
            </a:r>
            <a:r>
              <a:rPr lang="en-US" sz="1600" dirty="0"/>
              <a:t>.</a:t>
            </a:r>
            <a:endParaRPr sz="1600" dirty="0"/>
          </a:p>
        </p:txBody>
      </p:sp>
      <p:grpSp>
        <p:nvGrpSpPr>
          <p:cNvPr id="2399" name="Google Shape;2399;p36"/>
          <p:cNvGrpSpPr/>
          <p:nvPr/>
        </p:nvGrpSpPr>
        <p:grpSpPr>
          <a:xfrm>
            <a:off x="3686235" y="4038539"/>
            <a:ext cx="579743" cy="1134819"/>
            <a:chOff x="4921825" y="870250"/>
            <a:chExt cx="407925" cy="798550"/>
          </a:xfrm>
        </p:grpSpPr>
        <p:sp>
          <p:nvSpPr>
            <p:cNvPr id="2400" name="Google Shape;2400;p36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6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6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6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6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6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36"/>
          <p:cNvGrpSpPr/>
          <p:nvPr/>
        </p:nvGrpSpPr>
        <p:grpSpPr>
          <a:xfrm>
            <a:off x="251520" y="164445"/>
            <a:ext cx="579743" cy="1134819"/>
            <a:chOff x="4921825" y="870250"/>
            <a:chExt cx="407925" cy="798550"/>
          </a:xfrm>
        </p:grpSpPr>
        <p:sp>
          <p:nvSpPr>
            <p:cNvPr id="2431" name="Google Shape;2431;p36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6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6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575"/>
            <a:ext cx="3300939" cy="4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34"/>
          <p:cNvSpPr/>
          <p:nvPr/>
        </p:nvSpPr>
        <p:spPr>
          <a:xfrm>
            <a:off x="1043608" y="574092"/>
            <a:ext cx="4389600" cy="60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34"/>
          <p:cNvSpPr txBox="1">
            <a:spLocks noGrp="1"/>
          </p:cNvSpPr>
          <p:nvPr>
            <p:ph type="title"/>
          </p:nvPr>
        </p:nvSpPr>
        <p:spPr>
          <a:xfrm>
            <a:off x="1595398" y="501525"/>
            <a:ext cx="3064812" cy="792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JILBAB SPORT</a:t>
            </a:r>
            <a:endParaRPr sz="2800" dirty="0"/>
          </a:p>
        </p:txBody>
      </p:sp>
      <p:grpSp>
        <p:nvGrpSpPr>
          <p:cNvPr id="2324" name="Google Shape;2324;p34"/>
          <p:cNvGrpSpPr/>
          <p:nvPr/>
        </p:nvGrpSpPr>
        <p:grpSpPr>
          <a:xfrm>
            <a:off x="343817" y="128279"/>
            <a:ext cx="579743" cy="1134819"/>
            <a:chOff x="4921825" y="870250"/>
            <a:chExt cx="407925" cy="798550"/>
          </a:xfrm>
        </p:grpSpPr>
        <p:sp>
          <p:nvSpPr>
            <p:cNvPr id="2325" name="Google Shape;2325;p34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03761" y="15411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Berikutnya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jilbab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sport.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sudah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menjadi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kewajiban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bagi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seorang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muslimah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untuk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mengenakan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hijab,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dengan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begitu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muncullah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banyak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model hijab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dikalangan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masyarakat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.</a:t>
            </a:r>
          </a:p>
          <a:p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salah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satunya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jilbab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sport yang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dimana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model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dari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jilbab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ini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sangat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lah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simple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serta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bahannya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yang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apabila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di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pakai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sangat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dingin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serta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ringan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cocok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dikenakan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untuk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olahraga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. Hal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itu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yang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membuat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peminat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semakin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tertarik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  <a:latin typeface="Abel" panose="02000506030000020004" pitchFamily="2" charset="0"/>
              </a:rPr>
              <a:t>mengenakannya</a:t>
            </a:r>
            <a:r>
              <a:rPr lang="en-US" dirty="0">
                <a:solidFill>
                  <a:schemeClr val="bg2"/>
                </a:solidFill>
                <a:latin typeface="Abel" panose="02000506030000020004" pitchFamily="2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92" y="314312"/>
            <a:ext cx="3335812" cy="41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p46"/>
          <p:cNvSpPr/>
          <p:nvPr/>
        </p:nvSpPr>
        <p:spPr>
          <a:xfrm>
            <a:off x="3131625" y="685975"/>
            <a:ext cx="2799900" cy="2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46"/>
          <p:cNvSpPr txBox="1">
            <a:spLocks noGrp="1"/>
          </p:cNvSpPr>
          <p:nvPr>
            <p:ph type="title"/>
          </p:nvPr>
        </p:nvSpPr>
        <p:spPr>
          <a:xfrm>
            <a:off x="3044166" y="445025"/>
            <a:ext cx="298550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VISI Dan MISI</a:t>
            </a:r>
            <a:endParaRPr dirty="0"/>
          </a:p>
        </p:txBody>
      </p:sp>
      <p:cxnSp>
        <p:nvCxnSpPr>
          <p:cNvPr id="3185" name="Google Shape;3185;p46"/>
          <p:cNvCxnSpPr/>
          <p:nvPr/>
        </p:nvCxnSpPr>
        <p:spPr>
          <a:xfrm flipH="1">
            <a:off x="2362732" y="1995686"/>
            <a:ext cx="434668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86" name="Google Shape;3186;p46"/>
          <p:cNvCxnSpPr/>
          <p:nvPr/>
        </p:nvCxnSpPr>
        <p:spPr>
          <a:xfrm>
            <a:off x="1619672" y="4512719"/>
            <a:ext cx="4968552" cy="19449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190" name="Google Shape;3190;p46"/>
          <p:cNvSpPr/>
          <p:nvPr/>
        </p:nvSpPr>
        <p:spPr>
          <a:xfrm rot="10800000" flipH="1">
            <a:off x="1259632" y="1151467"/>
            <a:ext cx="1103100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46"/>
          <p:cNvSpPr txBox="1">
            <a:spLocks noGrp="1"/>
          </p:cNvSpPr>
          <p:nvPr>
            <p:ph type="ctrTitle" idx="4294967295"/>
          </p:nvPr>
        </p:nvSpPr>
        <p:spPr>
          <a:xfrm>
            <a:off x="1473575" y="1032194"/>
            <a:ext cx="626407" cy="268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/>
              <a:t>VISI</a:t>
            </a:r>
            <a:endParaRPr sz="1800" dirty="0"/>
          </a:p>
        </p:txBody>
      </p:sp>
      <p:sp>
        <p:nvSpPr>
          <p:cNvPr id="3196" name="Google Shape;3196;p46"/>
          <p:cNvSpPr/>
          <p:nvPr/>
        </p:nvSpPr>
        <p:spPr>
          <a:xfrm rot="10800000" flipH="1">
            <a:off x="523573" y="2327969"/>
            <a:ext cx="1010193" cy="3023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46"/>
          <p:cNvSpPr txBox="1">
            <a:spLocks noGrp="1"/>
          </p:cNvSpPr>
          <p:nvPr>
            <p:ph type="ctrTitle" idx="4294967295"/>
          </p:nvPr>
        </p:nvSpPr>
        <p:spPr>
          <a:xfrm>
            <a:off x="641974" y="2243818"/>
            <a:ext cx="72526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/>
              <a:t>MISI</a:t>
            </a:r>
            <a:endParaRPr sz="1800" dirty="0"/>
          </a:p>
        </p:txBody>
      </p:sp>
      <p:sp>
        <p:nvSpPr>
          <p:cNvPr id="3198" name="Google Shape;3198;p46"/>
          <p:cNvSpPr txBox="1">
            <a:spLocks noGrp="1"/>
          </p:cNvSpPr>
          <p:nvPr>
            <p:ph type="subTitle" idx="4294967295"/>
          </p:nvPr>
        </p:nvSpPr>
        <p:spPr>
          <a:xfrm>
            <a:off x="1471978" y="2731277"/>
            <a:ext cx="5237435" cy="1751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chemeClr val="dk1"/>
                </a:solidFill>
              </a:rPr>
              <a:t>Memberikan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menerapkan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pelayanan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baik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berkualitas</a:t>
            </a:r>
            <a:r>
              <a:rPr lang="en-US" dirty="0">
                <a:solidFill>
                  <a:schemeClr val="dk1"/>
                </a:solidFill>
              </a:rPr>
              <a:t> demi </a:t>
            </a:r>
            <a:r>
              <a:rPr lang="en-US" dirty="0" err="1">
                <a:solidFill>
                  <a:schemeClr val="dk1"/>
                </a:solidFill>
              </a:rPr>
              <a:t>kepuasan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pelanggan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chemeClr val="dk1"/>
                </a:solidFill>
              </a:rPr>
              <a:t>Menjual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produk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berkualitas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tinggi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chemeClr val="dk1"/>
                </a:solidFill>
              </a:rPr>
              <a:t>Menyediakan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kebutuhan</a:t>
            </a:r>
            <a:r>
              <a:rPr lang="en-US" dirty="0">
                <a:solidFill>
                  <a:schemeClr val="dk1"/>
                </a:solidFill>
              </a:rPr>
              <a:t> fashion </a:t>
            </a:r>
            <a:r>
              <a:rPr lang="en-US" dirty="0" err="1">
                <a:solidFill>
                  <a:schemeClr val="dk1"/>
                </a:solidFill>
              </a:rPr>
              <a:t>bagi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masyarakat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chemeClr val="dk1"/>
                </a:solidFill>
              </a:rPr>
              <a:t>Mendapatkan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keuntungan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laba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 err="1">
                <a:solidFill>
                  <a:schemeClr val="dk1"/>
                </a:solidFill>
              </a:rPr>
              <a:t>Menjalankan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penugasan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diberikan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oleh</a:t>
            </a:r>
            <a:r>
              <a:rPr lang="en-US" dirty="0">
                <a:solidFill>
                  <a:schemeClr val="dk1"/>
                </a:solidFill>
              </a:rPr>
              <a:t> Pak </a:t>
            </a:r>
            <a:r>
              <a:rPr lang="en-US" dirty="0" err="1">
                <a:solidFill>
                  <a:schemeClr val="dk1"/>
                </a:solidFill>
              </a:rPr>
              <a:t>Muhisom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selaku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dosen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pengampu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kuliah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Kewirausahaan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199" name="Google Shape;3199;p46"/>
          <p:cNvSpPr/>
          <p:nvPr/>
        </p:nvSpPr>
        <p:spPr>
          <a:xfrm rot="10800000" flipH="1">
            <a:off x="7981930" y="18"/>
            <a:ext cx="1162071" cy="660785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00" name="Google Shape;3200;p46"/>
          <p:cNvSpPr/>
          <p:nvPr/>
        </p:nvSpPr>
        <p:spPr>
          <a:xfrm flipH="1">
            <a:off x="-20" y="4482718"/>
            <a:ext cx="1162071" cy="660785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3207" name="Google Shape;3207;p46"/>
          <p:cNvGrpSpPr/>
          <p:nvPr/>
        </p:nvGrpSpPr>
        <p:grpSpPr>
          <a:xfrm>
            <a:off x="8186861" y="284833"/>
            <a:ext cx="1231790" cy="401142"/>
            <a:chOff x="3498967" y="2609763"/>
            <a:chExt cx="2055675" cy="596547"/>
          </a:xfrm>
        </p:grpSpPr>
        <p:sp>
          <p:nvSpPr>
            <p:cNvPr id="3208" name="Google Shape;3208;p46"/>
            <p:cNvSpPr/>
            <p:nvPr/>
          </p:nvSpPr>
          <p:spPr>
            <a:xfrm>
              <a:off x="3498967" y="2609763"/>
              <a:ext cx="2027100" cy="558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6"/>
            <p:cNvSpPr/>
            <p:nvPr/>
          </p:nvSpPr>
          <p:spPr>
            <a:xfrm>
              <a:off x="3527542" y="2647710"/>
              <a:ext cx="2027100" cy="558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46"/>
          <p:cNvGrpSpPr/>
          <p:nvPr/>
        </p:nvGrpSpPr>
        <p:grpSpPr>
          <a:xfrm>
            <a:off x="8562965" y="2327969"/>
            <a:ext cx="1439175" cy="596530"/>
            <a:chOff x="3807217" y="3291900"/>
            <a:chExt cx="1439175" cy="596530"/>
          </a:xfrm>
        </p:grpSpPr>
        <p:sp>
          <p:nvSpPr>
            <p:cNvPr id="3211" name="Google Shape;3211;p46"/>
            <p:cNvSpPr/>
            <p:nvPr/>
          </p:nvSpPr>
          <p:spPr>
            <a:xfrm>
              <a:off x="3807217" y="3291900"/>
              <a:ext cx="1410600" cy="558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6"/>
            <p:cNvSpPr/>
            <p:nvPr/>
          </p:nvSpPr>
          <p:spPr>
            <a:xfrm>
              <a:off x="3835792" y="3329830"/>
              <a:ext cx="1410600" cy="5586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3" name="Google Shape;3213;p46"/>
          <p:cNvGrpSpPr/>
          <p:nvPr/>
        </p:nvGrpSpPr>
        <p:grpSpPr>
          <a:xfrm>
            <a:off x="167455" y="48634"/>
            <a:ext cx="593164" cy="1161172"/>
            <a:chOff x="4921825" y="870250"/>
            <a:chExt cx="407925" cy="798550"/>
          </a:xfrm>
        </p:grpSpPr>
        <p:sp>
          <p:nvSpPr>
            <p:cNvPr id="3214" name="Google Shape;3214;p46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6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6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6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6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6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6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6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6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6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6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6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6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6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6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6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6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6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6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6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6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6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6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6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6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4" name="Google Shape;3244;p46"/>
          <p:cNvGrpSpPr/>
          <p:nvPr/>
        </p:nvGrpSpPr>
        <p:grpSpPr>
          <a:xfrm>
            <a:off x="7674941" y="3849323"/>
            <a:ext cx="593164" cy="1161172"/>
            <a:chOff x="4921825" y="870250"/>
            <a:chExt cx="407925" cy="798550"/>
          </a:xfrm>
        </p:grpSpPr>
        <p:sp>
          <p:nvSpPr>
            <p:cNvPr id="3245" name="Google Shape;3245;p46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6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6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6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6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6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6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6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6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5" name="Google Shape;3275;p46"/>
          <p:cNvGrpSpPr/>
          <p:nvPr/>
        </p:nvGrpSpPr>
        <p:grpSpPr>
          <a:xfrm>
            <a:off x="6934732" y="4309426"/>
            <a:ext cx="680010" cy="1214651"/>
            <a:chOff x="3959617" y="3644550"/>
            <a:chExt cx="1439175" cy="596530"/>
          </a:xfrm>
        </p:grpSpPr>
        <p:sp>
          <p:nvSpPr>
            <p:cNvPr id="3276" name="Google Shape;3276;p46"/>
            <p:cNvSpPr/>
            <p:nvPr/>
          </p:nvSpPr>
          <p:spPr>
            <a:xfrm>
              <a:off x="3959617" y="3644550"/>
              <a:ext cx="1410600" cy="558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3988192" y="3682480"/>
              <a:ext cx="1410600" cy="55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362732" y="13688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Memberikan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pelayanan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atas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kebutuhan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fashion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untuk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mahasiswa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PGSD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ataupun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masyarakat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bel" panose="02000506030000020004" pitchFamily="2" charset="0"/>
              </a:rPr>
              <a:t>luar</a:t>
            </a:r>
            <a:r>
              <a:rPr lang="en-US" dirty="0">
                <a:solidFill>
                  <a:schemeClr val="dk1"/>
                </a:solidFill>
                <a:latin typeface="Abel" panose="02000506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20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38"/>
          <p:cNvSpPr/>
          <p:nvPr/>
        </p:nvSpPr>
        <p:spPr>
          <a:xfrm rot="10800000" flipH="1">
            <a:off x="2627784" y="587620"/>
            <a:ext cx="592800" cy="11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8"/>
          <p:cNvSpPr/>
          <p:nvPr/>
        </p:nvSpPr>
        <p:spPr>
          <a:xfrm rot="10800000" flipH="1">
            <a:off x="6096028" y="879209"/>
            <a:ext cx="592800" cy="11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8"/>
          <p:cNvSpPr/>
          <p:nvPr/>
        </p:nvSpPr>
        <p:spPr>
          <a:xfrm>
            <a:off x="3106863" y="685975"/>
            <a:ext cx="3087300" cy="22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TUJUAN</a:t>
            </a:r>
            <a:endParaRPr dirty="0"/>
          </a:p>
        </p:txBody>
      </p:sp>
      <p:cxnSp>
        <p:nvCxnSpPr>
          <p:cNvPr id="2539" name="Google Shape;2539;p38"/>
          <p:cNvCxnSpPr/>
          <p:nvPr/>
        </p:nvCxnSpPr>
        <p:spPr>
          <a:xfrm>
            <a:off x="1619672" y="1532658"/>
            <a:ext cx="0" cy="1200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540" name="Google Shape;2540;p38"/>
          <p:cNvCxnSpPr/>
          <p:nvPr/>
        </p:nvCxnSpPr>
        <p:spPr>
          <a:xfrm flipH="1">
            <a:off x="4571989" y="3579862"/>
            <a:ext cx="432049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52" name="Google Shape;2552;p38"/>
          <p:cNvGrpSpPr/>
          <p:nvPr/>
        </p:nvGrpSpPr>
        <p:grpSpPr>
          <a:xfrm flipH="1">
            <a:off x="-2299857" y="-2697840"/>
            <a:ext cx="4017967" cy="3644766"/>
            <a:chOff x="3166062" y="1034326"/>
            <a:chExt cx="6010422" cy="5452155"/>
          </a:xfrm>
        </p:grpSpPr>
        <p:sp>
          <p:nvSpPr>
            <p:cNvPr id="2553" name="Google Shape;2553;p38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5" name="Google Shape;2555;p38"/>
          <p:cNvGrpSpPr/>
          <p:nvPr/>
        </p:nvGrpSpPr>
        <p:grpSpPr>
          <a:xfrm>
            <a:off x="7540747" y="-598211"/>
            <a:ext cx="3863499" cy="3798516"/>
            <a:chOff x="3133537" y="-308699"/>
            <a:chExt cx="6010422" cy="5452155"/>
          </a:xfrm>
        </p:grpSpPr>
        <p:sp>
          <p:nvSpPr>
            <p:cNvPr id="2556" name="Google Shape;2556;p38"/>
            <p:cNvSpPr/>
            <p:nvPr/>
          </p:nvSpPr>
          <p:spPr>
            <a:xfrm>
              <a:off x="3201565" y="-185790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8"/>
            <p:cNvSpPr/>
            <p:nvPr/>
          </p:nvSpPr>
          <p:spPr>
            <a:xfrm>
              <a:off x="3133537" y="-308699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38"/>
          <p:cNvGrpSpPr/>
          <p:nvPr/>
        </p:nvGrpSpPr>
        <p:grpSpPr>
          <a:xfrm>
            <a:off x="7540741" y="371486"/>
            <a:ext cx="593164" cy="1161172"/>
            <a:chOff x="4921825" y="870250"/>
            <a:chExt cx="407925" cy="798550"/>
          </a:xfrm>
        </p:grpSpPr>
        <p:sp>
          <p:nvSpPr>
            <p:cNvPr id="2559" name="Google Shape;2559;p38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89" name="Google Shape;2589;p38"/>
          <p:cNvCxnSpPr/>
          <p:nvPr/>
        </p:nvCxnSpPr>
        <p:spPr>
          <a:xfrm>
            <a:off x="2028751" y="4659982"/>
            <a:ext cx="262176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90" name="Google Shape;2590;p38"/>
          <p:cNvCxnSpPr/>
          <p:nvPr/>
        </p:nvCxnSpPr>
        <p:spPr>
          <a:xfrm>
            <a:off x="0" y="4371950"/>
            <a:ext cx="298782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91" name="Google Shape;2591;p38"/>
          <p:cNvCxnSpPr/>
          <p:nvPr/>
        </p:nvCxnSpPr>
        <p:spPr>
          <a:xfrm>
            <a:off x="4842845" y="4234234"/>
            <a:ext cx="4049635" cy="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2" name="Rectangle 1"/>
          <p:cNvSpPr/>
          <p:nvPr/>
        </p:nvSpPr>
        <p:spPr>
          <a:xfrm>
            <a:off x="2364513" y="13856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 smtClean="0">
                <a:latin typeface="Questrial"/>
              </a:rPr>
              <a:t>Dengan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adanya</a:t>
            </a:r>
            <a:r>
              <a:rPr lang="en-US" sz="1800" dirty="0" smtClean="0">
                <a:latin typeface="Questrial"/>
              </a:rPr>
              <a:t> ide </a:t>
            </a:r>
            <a:r>
              <a:rPr lang="en-US" sz="1800" dirty="0" err="1" smtClean="0">
                <a:latin typeface="Questrial"/>
              </a:rPr>
              <a:t>bisnis</a:t>
            </a:r>
            <a:r>
              <a:rPr lang="en-US" sz="1800" dirty="0" smtClean="0">
                <a:latin typeface="Questrial"/>
              </a:rPr>
              <a:t> yang </a:t>
            </a:r>
            <a:r>
              <a:rPr lang="en-US" sz="1800" dirty="0" err="1" smtClean="0">
                <a:latin typeface="Questrial"/>
              </a:rPr>
              <a:t>terlintas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begitu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saja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maka</a:t>
            </a:r>
            <a:r>
              <a:rPr lang="en-US" sz="1800" dirty="0" smtClean="0">
                <a:latin typeface="Questrial"/>
              </a:rPr>
              <a:t> kami </a:t>
            </a:r>
            <a:r>
              <a:rPr lang="en-US" sz="1800" dirty="0" err="1" smtClean="0">
                <a:latin typeface="Questrial"/>
              </a:rPr>
              <a:t>ingin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mendirikan</a:t>
            </a:r>
            <a:r>
              <a:rPr lang="en-US" sz="1800" dirty="0" smtClean="0">
                <a:latin typeface="Questrial"/>
              </a:rPr>
              <a:t> online shop yang </a:t>
            </a:r>
            <a:r>
              <a:rPr lang="en-US" sz="1800" dirty="0" err="1" smtClean="0">
                <a:latin typeface="Questrial"/>
              </a:rPr>
              <a:t>menyediakan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beberapa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barang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pilihan</a:t>
            </a:r>
            <a:r>
              <a:rPr lang="en-US" sz="1800" dirty="0" smtClean="0">
                <a:latin typeface="Questrial"/>
              </a:rPr>
              <a:t>. Hal </a:t>
            </a:r>
            <a:r>
              <a:rPr lang="en-US" sz="1800" dirty="0" err="1" smtClean="0">
                <a:latin typeface="Questrial"/>
              </a:rPr>
              <a:t>ini</a:t>
            </a:r>
            <a:r>
              <a:rPr lang="en-US" sz="1800" dirty="0" smtClean="0">
                <a:latin typeface="Questrial"/>
              </a:rPr>
              <a:t> kami </a:t>
            </a:r>
            <a:r>
              <a:rPr lang="en-US" sz="1800" dirty="0" err="1" smtClean="0">
                <a:latin typeface="Questrial"/>
              </a:rPr>
              <a:t>rencanakan</a:t>
            </a:r>
            <a:r>
              <a:rPr lang="en-US" sz="1800" dirty="0" smtClean="0">
                <a:latin typeface="Questrial"/>
              </a:rPr>
              <a:t> agar kami </a:t>
            </a:r>
            <a:r>
              <a:rPr lang="en-US" sz="1800" dirty="0" err="1" smtClean="0">
                <a:latin typeface="Questrial"/>
              </a:rPr>
              <a:t>memiliki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pemasukan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sendiri</a:t>
            </a:r>
            <a:r>
              <a:rPr lang="en-US" sz="1800" dirty="0" smtClean="0">
                <a:latin typeface="Questrial"/>
              </a:rPr>
              <a:t> di </a:t>
            </a:r>
            <a:r>
              <a:rPr lang="en-US" sz="1800" dirty="0" err="1" smtClean="0">
                <a:latin typeface="Questrial"/>
              </a:rPr>
              <a:t>luar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dari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uang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bulanan</a:t>
            </a:r>
            <a:r>
              <a:rPr lang="en-US" sz="1800" dirty="0" smtClean="0">
                <a:latin typeface="Questrial"/>
              </a:rPr>
              <a:t> yang </a:t>
            </a:r>
            <a:r>
              <a:rPr lang="en-US" sz="1800" dirty="0" err="1" smtClean="0">
                <a:latin typeface="Questrial"/>
              </a:rPr>
              <a:t>menipis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untuk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keperluan</a:t>
            </a:r>
            <a:r>
              <a:rPr lang="en-US" sz="1800" dirty="0" smtClean="0">
                <a:latin typeface="Questrial"/>
              </a:rPr>
              <a:t> </a:t>
            </a:r>
            <a:r>
              <a:rPr lang="en-US" sz="1800" dirty="0" err="1" smtClean="0">
                <a:latin typeface="Questrial"/>
              </a:rPr>
              <a:t>kuliah</a:t>
            </a:r>
            <a:r>
              <a:rPr lang="en-US" sz="1800" dirty="0" smtClean="0">
                <a:latin typeface="Questrial"/>
              </a:rPr>
              <a:t>. </a:t>
            </a:r>
            <a:endParaRPr lang="en-US" sz="1800" dirty="0"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642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28"/>
          <p:cNvSpPr/>
          <p:nvPr/>
        </p:nvSpPr>
        <p:spPr>
          <a:xfrm>
            <a:off x="1804525" y="267494"/>
            <a:ext cx="5575500" cy="22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8"/>
          <p:cNvSpPr txBox="1">
            <a:spLocks noGrp="1"/>
          </p:cNvSpPr>
          <p:nvPr>
            <p:ph type="title"/>
          </p:nvPr>
        </p:nvSpPr>
        <p:spPr>
          <a:xfrm>
            <a:off x="1979712" y="96044"/>
            <a:ext cx="47525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Resiko</a:t>
            </a:r>
            <a:r>
              <a:rPr lang="en-US" dirty="0"/>
              <a:t> Usaha</a:t>
            </a:r>
            <a:endParaRPr dirty="0"/>
          </a:p>
        </p:txBody>
      </p:sp>
      <p:graphicFrame>
        <p:nvGraphicFramePr>
          <p:cNvPr id="2209" name="Google Shape;2209;p28"/>
          <p:cNvGraphicFramePr/>
          <p:nvPr>
            <p:extLst>
              <p:ext uri="{D42A27DB-BD31-4B8C-83A1-F6EECF244321}">
                <p14:modId xmlns:p14="http://schemas.microsoft.com/office/powerpoint/2010/main" val="2777555693"/>
              </p:ext>
            </p:extLst>
          </p:nvPr>
        </p:nvGraphicFramePr>
        <p:xfrm>
          <a:off x="467544" y="1265392"/>
          <a:ext cx="7704000" cy="3627388"/>
        </p:xfrm>
        <a:graphic>
          <a:graphicData uri="http://schemas.openxmlformats.org/drawingml/2006/table">
            <a:tbl>
              <a:tblPr>
                <a:noFill/>
                <a:tableStyleId>{F600F320-EB76-49FF-9E0B-3C6A0D61F7C5}</a:tableStyleId>
              </a:tblPr>
              <a:tblGrid>
                <a:gridCol w="749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44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1.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Terjadinya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kerusakan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/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cacat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yang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kami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ketahui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sebelumnya</a:t>
                      </a:r>
                      <a:endParaRPr lang="en-US" baseline="0" dirty="0">
                        <a:solidFill>
                          <a:schemeClr val="bg2"/>
                        </a:solidFill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Dikarenakan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kami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membeli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jualan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tersebut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melalui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aplikasi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online yang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artinya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kami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melihat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secara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langsung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bahan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dari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tersebut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kecacatan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atau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kerusakan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mungkin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saja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terjadi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</a:t>
                      </a:r>
                      <a:endParaRPr lang="en-US" dirty="0">
                        <a:solidFill>
                          <a:schemeClr val="bg2"/>
                        </a:solidFill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89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2.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Hilangnya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kontak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endParaRPr lang="en-US" dirty="0">
                        <a:solidFill>
                          <a:schemeClr val="bg2"/>
                        </a:solidFill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  <a:p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Jual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kami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menerapkan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sistem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PO (PRE ORDER)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dimana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sistem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ini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memesan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terlebih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dahulu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sebelum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tersebut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tersedia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Dan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apabila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tersebut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telah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tersedia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biasanya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penjual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menghubungi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untuk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melakukan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jual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secara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langsung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Namun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terkadang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terdapat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pembeli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sulit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untuk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dihubungi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ketika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tersedia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atau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kemungkinan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menghilang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Dan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akhirnya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penjual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harus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menanggung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resiko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dari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barang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pesanan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tidak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di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ambil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tersebut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. </a:t>
                      </a:r>
                    </a:p>
                    <a:p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67"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67"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67">
                <a:tc>
                  <a:txBody>
                    <a:bodyPr/>
                    <a:lstStyle/>
                    <a:p>
                      <a:endParaRPr lang="en-US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11" name="Google Shape;2211;p28"/>
          <p:cNvSpPr txBox="1"/>
          <p:nvPr/>
        </p:nvSpPr>
        <p:spPr>
          <a:xfrm>
            <a:off x="762198" y="803692"/>
            <a:ext cx="646258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Dilihat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dari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sisi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kerugian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yang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mungkin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terjadi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pada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produk</a:t>
            </a:r>
            <a:r>
              <a:rPr lang="en-US" b="1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kami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" name="Google Shape;375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344" y="-102724"/>
            <a:ext cx="1280374" cy="185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90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59"/>
          <p:cNvSpPr/>
          <p:nvPr/>
        </p:nvSpPr>
        <p:spPr>
          <a:xfrm>
            <a:off x="3059832" y="2355727"/>
            <a:ext cx="3183550" cy="8488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59"/>
          <p:cNvSpPr txBox="1">
            <a:spLocks noGrp="1"/>
          </p:cNvSpPr>
          <p:nvPr>
            <p:ph type="title"/>
          </p:nvPr>
        </p:nvSpPr>
        <p:spPr>
          <a:xfrm>
            <a:off x="2455362" y="2493781"/>
            <a:ext cx="439248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SEKIAN</a:t>
            </a:r>
            <a:br>
              <a:rPr lang="en-US" sz="4000" dirty="0" smtClean="0"/>
            </a:br>
            <a:r>
              <a:rPr lang="en-US" sz="4000" dirty="0" smtClean="0"/>
              <a:t>TERIMA KASIH</a:t>
            </a:r>
            <a:endParaRPr sz="4000" dirty="0"/>
          </a:p>
        </p:txBody>
      </p:sp>
      <p:pic>
        <p:nvPicPr>
          <p:cNvPr id="4835" name="Google Shape;48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6" y="1320136"/>
            <a:ext cx="1774575" cy="27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6" name="Google Shape;483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68" y="1560043"/>
            <a:ext cx="2156275" cy="24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7988" y="1635646"/>
            <a:ext cx="6732364" cy="2592288"/>
          </a:xfrm>
        </p:spPr>
        <p:txBody>
          <a:bodyPr/>
          <a:lstStyle/>
          <a:p>
            <a:r>
              <a:rPr lang="en-US" dirty="0"/>
              <a:t>Kita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non-</a:t>
            </a:r>
            <a:r>
              <a:rPr lang="en-US" dirty="0" err="1"/>
              <a:t>akademik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pula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terkuras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terpakai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lenyap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waktunya</a:t>
            </a:r>
            <a:r>
              <a:rPr lang="en-US" dirty="0"/>
              <a:t>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</a:t>
            </a:r>
            <a:r>
              <a:rPr lang="en-US" dirty="0" err="1"/>
              <a:t>tuanya</a:t>
            </a:r>
            <a:r>
              <a:rPr lang="en-US" dirty="0"/>
              <a:t>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Berdirinya</a:t>
            </a:r>
            <a:r>
              <a:rPr lang="en-US" dirty="0"/>
              <a:t> Usaha</a:t>
            </a:r>
          </a:p>
        </p:txBody>
      </p:sp>
    </p:spTree>
    <p:extLst>
      <p:ext uri="{BB962C8B-B14F-4D97-AF65-F5344CB8AC3E}">
        <p14:creationId xmlns:p14="http://schemas.microsoft.com/office/powerpoint/2010/main" val="65156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42"/>
          <p:cNvSpPr/>
          <p:nvPr/>
        </p:nvSpPr>
        <p:spPr>
          <a:xfrm rot="10800000" flipH="1">
            <a:off x="3961588" y="4488981"/>
            <a:ext cx="4608512" cy="163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42"/>
          <p:cNvSpPr txBox="1">
            <a:spLocks noGrp="1"/>
          </p:cNvSpPr>
          <p:nvPr>
            <p:ph type="subTitle" idx="1"/>
          </p:nvPr>
        </p:nvSpPr>
        <p:spPr>
          <a:xfrm>
            <a:off x="3347864" y="385614"/>
            <a:ext cx="5599788" cy="3906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Aft>
                <a:spcPts val="1600"/>
              </a:spcAft>
            </a:pPr>
            <a:r>
              <a:rPr lang="en-US" sz="1600" dirty="0">
                <a:solidFill>
                  <a:schemeClr val="tx1"/>
                </a:solidFill>
                <a:latin typeface="Questrial"/>
              </a:rPr>
              <a:t>Hal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kami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kreatif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mencari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sumber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tambahan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.. Salah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satunya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caranya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membangun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Kita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pandai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mencari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peluang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Mencari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peluang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sebenarnya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dikatakan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gampang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juga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dikatakan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susah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Kita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apabila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telah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mendapatkan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ide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pas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Berbekal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kreativitas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jeli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melihat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peluang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berani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mengambil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risiko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sebenarnya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banyak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peluang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modal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kecil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tetapi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berpotensi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mendapatkan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keuntungan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banyak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</a:p>
        </p:txBody>
      </p:sp>
      <p:grpSp>
        <p:nvGrpSpPr>
          <p:cNvPr id="2905" name="Google Shape;2905;p42"/>
          <p:cNvGrpSpPr/>
          <p:nvPr/>
        </p:nvGrpSpPr>
        <p:grpSpPr>
          <a:xfrm>
            <a:off x="2339287" y="3929596"/>
            <a:ext cx="593164" cy="1161172"/>
            <a:chOff x="4921825" y="870250"/>
            <a:chExt cx="407925" cy="798550"/>
          </a:xfrm>
        </p:grpSpPr>
        <p:sp>
          <p:nvSpPr>
            <p:cNvPr id="2906" name="Google Shape;2906;p42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36" name="Google Shape;29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431236"/>
            <a:ext cx="2038350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10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5"/>
          <p:cNvSpPr/>
          <p:nvPr/>
        </p:nvSpPr>
        <p:spPr>
          <a:xfrm>
            <a:off x="4041016" y="274870"/>
            <a:ext cx="4593369" cy="1591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5"/>
          <p:cNvSpPr/>
          <p:nvPr/>
        </p:nvSpPr>
        <p:spPr>
          <a:xfrm rot="10800000" flipH="1">
            <a:off x="996830" y="634613"/>
            <a:ext cx="3692205" cy="107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5"/>
          <p:cNvSpPr/>
          <p:nvPr/>
        </p:nvSpPr>
        <p:spPr>
          <a:xfrm rot="10800000" flipH="1">
            <a:off x="0" y="2382300"/>
            <a:ext cx="1825500" cy="11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45"/>
          <p:cNvSpPr/>
          <p:nvPr/>
        </p:nvSpPr>
        <p:spPr>
          <a:xfrm rot="10800000" flipH="1">
            <a:off x="5850952" y="4515966"/>
            <a:ext cx="3293047" cy="11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6" name="Google Shape;3086;p45"/>
          <p:cNvGrpSpPr/>
          <p:nvPr/>
        </p:nvGrpSpPr>
        <p:grpSpPr>
          <a:xfrm>
            <a:off x="303491" y="313536"/>
            <a:ext cx="593164" cy="1161172"/>
            <a:chOff x="4921825" y="870250"/>
            <a:chExt cx="407925" cy="798550"/>
          </a:xfrm>
        </p:grpSpPr>
        <p:sp>
          <p:nvSpPr>
            <p:cNvPr id="3087" name="Google Shape;3087;p45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45"/>
          <p:cNvGrpSpPr/>
          <p:nvPr/>
        </p:nvGrpSpPr>
        <p:grpSpPr>
          <a:xfrm>
            <a:off x="5600450" y="4145189"/>
            <a:ext cx="593164" cy="1161172"/>
            <a:chOff x="4921825" y="870250"/>
            <a:chExt cx="407925" cy="798550"/>
          </a:xfrm>
        </p:grpSpPr>
        <p:sp>
          <p:nvSpPr>
            <p:cNvPr id="3118" name="Google Shape;3118;p45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8" name="Google Shape;3148;p45"/>
          <p:cNvGrpSpPr/>
          <p:nvPr/>
        </p:nvGrpSpPr>
        <p:grpSpPr>
          <a:xfrm flipH="1">
            <a:off x="-1129557" y="1795885"/>
            <a:ext cx="4017967" cy="3644766"/>
            <a:chOff x="3166062" y="1034326"/>
            <a:chExt cx="6010422" cy="5452155"/>
          </a:xfrm>
        </p:grpSpPr>
        <p:sp>
          <p:nvSpPr>
            <p:cNvPr id="3149" name="Google Shape;3149;p45"/>
            <p:cNvSpPr/>
            <p:nvPr/>
          </p:nvSpPr>
          <p:spPr>
            <a:xfrm>
              <a:off x="3234090" y="1157235"/>
              <a:ext cx="5942394" cy="5329246"/>
            </a:xfrm>
            <a:custGeom>
              <a:avLst/>
              <a:gdLst/>
              <a:ahLst/>
              <a:cxnLst/>
              <a:rect l="l" t="t" r="r" b="b"/>
              <a:pathLst>
                <a:path w="90413" h="81084" extrusionOk="0">
                  <a:moveTo>
                    <a:pt x="90412" y="1"/>
                  </a:moveTo>
                  <a:lnTo>
                    <a:pt x="3084" y="50747"/>
                  </a:lnTo>
                  <a:cubicBezTo>
                    <a:pt x="1293" y="51801"/>
                    <a:pt x="239" y="51702"/>
                    <a:pt x="0" y="53075"/>
                  </a:cubicBezTo>
                  <a:lnTo>
                    <a:pt x="0" y="55104"/>
                  </a:lnTo>
                  <a:cubicBezTo>
                    <a:pt x="20" y="56675"/>
                    <a:pt x="1055" y="58247"/>
                    <a:pt x="3123" y="59440"/>
                  </a:cubicBezTo>
                  <a:lnTo>
                    <a:pt x="40641" y="81083"/>
                  </a:lnTo>
                  <a:lnTo>
                    <a:pt x="88642" y="81083"/>
                  </a:lnTo>
                  <a:cubicBezTo>
                    <a:pt x="89617" y="81083"/>
                    <a:pt x="90412" y="80288"/>
                    <a:pt x="90412" y="79313"/>
                  </a:cubicBezTo>
                  <a:lnTo>
                    <a:pt x="90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3166062" y="1034326"/>
              <a:ext cx="6010420" cy="5452152"/>
            </a:xfrm>
            <a:custGeom>
              <a:avLst/>
              <a:gdLst/>
              <a:ahLst/>
              <a:cxnLst/>
              <a:rect l="l" t="t" r="r" b="b"/>
              <a:pathLst>
                <a:path w="91448" h="82954" extrusionOk="0">
                  <a:moveTo>
                    <a:pt x="91447" y="1"/>
                  </a:moveTo>
                  <a:lnTo>
                    <a:pt x="4119" y="50767"/>
                  </a:lnTo>
                  <a:cubicBezTo>
                    <a:pt x="1" y="53154"/>
                    <a:pt x="21" y="57033"/>
                    <a:pt x="4158" y="59440"/>
                  </a:cubicBezTo>
                  <a:lnTo>
                    <a:pt x="44899" y="82953"/>
                  </a:lnTo>
                  <a:lnTo>
                    <a:pt x="89677" y="82953"/>
                  </a:lnTo>
                  <a:cubicBezTo>
                    <a:pt x="90652" y="82953"/>
                    <a:pt x="91447" y="82158"/>
                    <a:pt x="91447" y="81183"/>
                  </a:cubicBezTo>
                  <a:lnTo>
                    <a:pt x="91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55" name="Google Shape;31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225" y="2494800"/>
            <a:ext cx="2767925" cy="2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6" name="Google Shape;3156;p45"/>
          <p:cNvSpPr/>
          <p:nvPr/>
        </p:nvSpPr>
        <p:spPr>
          <a:xfrm rot="10800000" flipH="1">
            <a:off x="8124759" y="-10"/>
            <a:ext cx="1019253" cy="660785"/>
          </a:xfrm>
          <a:custGeom>
            <a:avLst/>
            <a:gdLst/>
            <a:ahLst/>
            <a:cxnLst/>
            <a:rect l="l" t="t" r="r" b="b"/>
            <a:pathLst>
              <a:path w="116586" h="66294" extrusionOk="0">
                <a:moveTo>
                  <a:pt x="116586" y="0"/>
                </a:moveTo>
                <a:lnTo>
                  <a:pt x="0" y="66294"/>
                </a:lnTo>
                <a:lnTo>
                  <a:pt x="116586" y="662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2842932" y="1291462"/>
            <a:ext cx="5161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Questrial"/>
              </a:rPr>
              <a:t>Bisnis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bagi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mahasiswa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bukan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hanya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menambah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uang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saku</a:t>
            </a:r>
            <a:r>
              <a:rPr lang="en-US" sz="1800" dirty="0">
                <a:latin typeface="Questrial"/>
              </a:rPr>
              <a:t>, </a:t>
            </a:r>
            <a:r>
              <a:rPr lang="en-US" sz="1800" dirty="0" err="1">
                <a:latin typeface="Questrial"/>
              </a:rPr>
              <a:t>tetapi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sebagai</a:t>
            </a:r>
            <a:r>
              <a:rPr lang="en-US" sz="1800" dirty="0">
                <a:latin typeface="Questrial"/>
              </a:rPr>
              <a:t> modal </a:t>
            </a:r>
            <a:r>
              <a:rPr lang="en-US" sz="1800" dirty="0" err="1">
                <a:latin typeface="Questrial"/>
              </a:rPr>
              <a:t>dan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pengalaman</a:t>
            </a:r>
            <a:r>
              <a:rPr lang="en-US" sz="1800" dirty="0">
                <a:latin typeface="Questrial"/>
              </a:rPr>
              <a:t> yang </a:t>
            </a:r>
            <a:r>
              <a:rPr lang="en-US" sz="1800" dirty="0" err="1">
                <a:latin typeface="Questrial"/>
              </a:rPr>
              <a:t>dapat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dijadikan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pilihan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setelah</a:t>
            </a:r>
            <a:r>
              <a:rPr lang="en-US" sz="1800" dirty="0">
                <a:latin typeface="Questrial"/>
              </a:rPr>
              <a:t> lulus </a:t>
            </a:r>
            <a:r>
              <a:rPr lang="en-US" sz="1800" dirty="0" err="1">
                <a:latin typeface="Questrial"/>
              </a:rPr>
              <a:t>kuliah</a:t>
            </a:r>
            <a:r>
              <a:rPr lang="en-US" sz="1800" dirty="0">
                <a:latin typeface="Questrial"/>
              </a:rPr>
              <a:t>. </a:t>
            </a:r>
            <a:r>
              <a:rPr lang="en-US" sz="1800" dirty="0" err="1">
                <a:latin typeface="Questrial"/>
              </a:rPr>
              <a:t>Dengan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berbisnis</a:t>
            </a:r>
            <a:r>
              <a:rPr lang="en-US" sz="1800" dirty="0">
                <a:latin typeface="Questrial"/>
              </a:rPr>
              <a:t>, </a:t>
            </a:r>
            <a:r>
              <a:rPr lang="en-US" sz="1800" dirty="0" err="1">
                <a:latin typeface="Questrial"/>
              </a:rPr>
              <a:t>mahasiswa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tak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lagi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dipusingkan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dengan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urusan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keuangan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sebelum</a:t>
            </a:r>
            <a:r>
              <a:rPr lang="en-US" sz="1800" dirty="0">
                <a:latin typeface="Questrial"/>
              </a:rPr>
              <a:t> lulus </a:t>
            </a:r>
            <a:r>
              <a:rPr lang="en-US" sz="1800" dirty="0" err="1">
                <a:latin typeface="Questrial"/>
              </a:rPr>
              <a:t>dan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tidak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akan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pusing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mencari-cari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pekerjaan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setelah</a:t>
            </a:r>
            <a:r>
              <a:rPr lang="en-US" sz="1800" dirty="0">
                <a:latin typeface="Questrial"/>
              </a:rPr>
              <a:t> lulus.</a:t>
            </a:r>
          </a:p>
          <a:p>
            <a:r>
              <a:rPr lang="en-US" sz="1800" dirty="0" err="1">
                <a:latin typeface="Questrial"/>
              </a:rPr>
              <a:t>Karena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itu</a:t>
            </a:r>
            <a:r>
              <a:rPr lang="en-US" sz="1800" dirty="0">
                <a:latin typeface="Questrial"/>
              </a:rPr>
              <a:t> kami </a:t>
            </a:r>
            <a:r>
              <a:rPr lang="en-US" sz="1800" dirty="0" err="1">
                <a:latin typeface="Questrial"/>
              </a:rPr>
              <a:t>sebagai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satu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tim</a:t>
            </a:r>
            <a:r>
              <a:rPr lang="en-US" sz="1800" dirty="0">
                <a:latin typeface="Questrial"/>
              </a:rPr>
              <a:t>, </a:t>
            </a:r>
            <a:r>
              <a:rPr lang="en-US" sz="1800" dirty="0" err="1">
                <a:latin typeface="Questrial"/>
              </a:rPr>
              <a:t>memutuskan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akan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membuka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sebuah</a:t>
            </a:r>
            <a:r>
              <a:rPr lang="en-US" sz="1800" dirty="0">
                <a:latin typeface="Questrial"/>
              </a:rPr>
              <a:t> </a:t>
            </a:r>
            <a:r>
              <a:rPr lang="en-US" sz="1800" dirty="0" err="1">
                <a:latin typeface="Questrial"/>
              </a:rPr>
              <a:t>bisnis</a:t>
            </a:r>
            <a:r>
              <a:rPr lang="en-US" sz="1800" dirty="0">
                <a:latin typeface="Questrial"/>
              </a:rPr>
              <a:t> yang </a:t>
            </a:r>
            <a:r>
              <a:rPr lang="en-US" sz="1800" dirty="0" err="1">
                <a:latin typeface="Questrial"/>
              </a:rPr>
              <a:t>berupa</a:t>
            </a:r>
            <a:r>
              <a:rPr lang="en-US" sz="1800" dirty="0">
                <a:latin typeface="Questrial"/>
              </a:rPr>
              <a:t> Online Shop</a:t>
            </a:r>
          </a:p>
        </p:txBody>
      </p:sp>
    </p:spTree>
    <p:extLst>
      <p:ext uri="{BB962C8B-B14F-4D97-AF65-F5344CB8AC3E}">
        <p14:creationId xmlns:p14="http://schemas.microsoft.com/office/powerpoint/2010/main" val="3973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" name="Google Shape;2105;p27"/>
          <p:cNvPicPr preferRelativeResize="0"/>
          <p:nvPr/>
        </p:nvPicPr>
        <p:blipFill rotWithShape="1">
          <a:blip r:embed="rId3">
            <a:alphaModFix/>
          </a:blip>
          <a:srcRect l="11582" r="19924"/>
          <a:stretch/>
        </p:blipFill>
        <p:spPr>
          <a:xfrm>
            <a:off x="323850" y="811650"/>
            <a:ext cx="2619374" cy="4025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6" name="Google Shape;2106;p27"/>
          <p:cNvGrpSpPr/>
          <p:nvPr/>
        </p:nvGrpSpPr>
        <p:grpSpPr>
          <a:xfrm flipH="1">
            <a:off x="5578881" y="3702404"/>
            <a:ext cx="579743" cy="1134819"/>
            <a:chOff x="4921825" y="870250"/>
            <a:chExt cx="407925" cy="798550"/>
          </a:xfrm>
        </p:grpSpPr>
        <p:sp>
          <p:nvSpPr>
            <p:cNvPr id="2107" name="Google Shape;2107;p27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27"/>
          <p:cNvGrpSpPr/>
          <p:nvPr/>
        </p:nvGrpSpPr>
        <p:grpSpPr>
          <a:xfrm flipH="1">
            <a:off x="2286825" y="223186"/>
            <a:ext cx="593164" cy="1161172"/>
            <a:chOff x="4921825" y="870250"/>
            <a:chExt cx="407925" cy="798550"/>
          </a:xfrm>
        </p:grpSpPr>
        <p:sp>
          <p:nvSpPr>
            <p:cNvPr id="2139" name="Google Shape;2139;p27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7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27"/>
          <p:cNvGrpSpPr/>
          <p:nvPr/>
        </p:nvGrpSpPr>
        <p:grpSpPr>
          <a:xfrm flipH="1">
            <a:off x="7601956" y="310954"/>
            <a:ext cx="579743" cy="1134819"/>
            <a:chOff x="4921825" y="870250"/>
            <a:chExt cx="407925" cy="798550"/>
          </a:xfrm>
        </p:grpSpPr>
        <p:sp>
          <p:nvSpPr>
            <p:cNvPr id="2170" name="Google Shape;2170;p27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0" name="Google Shape;2200;p27"/>
          <p:cNvSpPr/>
          <p:nvPr/>
        </p:nvSpPr>
        <p:spPr>
          <a:xfrm flipH="1">
            <a:off x="2806588" y="2283718"/>
            <a:ext cx="5610600" cy="7074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7"/>
          <p:cNvSpPr txBox="1">
            <a:spLocks noGrp="1"/>
          </p:cNvSpPr>
          <p:nvPr>
            <p:ph type="ctrTitle"/>
          </p:nvPr>
        </p:nvSpPr>
        <p:spPr>
          <a:xfrm>
            <a:off x="2061092" y="1995685"/>
            <a:ext cx="6367800" cy="10589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ONLINE SHOP</a:t>
            </a:r>
            <a:endParaRPr dirty="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2"/>
          <p:cNvSpPr/>
          <p:nvPr/>
        </p:nvSpPr>
        <p:spPr>
          <a:xfrm rot="10800000" flipH="1">
            <a:off x="60748" y="4589742"/>
            <a:ext cx="3359124" cy="28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32"/>
          <p:cNvSpPr txBox="1">
            <a:spLocks noGrp="1"/>
          </p:cNvSpPr>
          <p:nvPr>
            <p:ph type="subTitle" idx="1"/>
          </p:nvPr>
        </p:nvSpPr>
        <p:spPr>
          <a:xfrm>
            <a:off x="755576" y="1284033"/>
            <a:ext cx="6192688" cy="3120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online shop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cocok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karena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membuka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online shop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hanya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bermodalkan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gadget,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koneksi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internet,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stok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dijual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tetap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mana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saja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kapan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saja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cocok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terbilang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waktu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fleksibel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</a:t>
            </a:r>
          </a:p>
          <a:p>
            <a:pPr marL="0" lvl="0" indent="0"/>
            <a:r>
              <a:rPr lang="en-US" sz="1600" dirty="0">
                <a:solidFill>
                  <a:schemeClr val="tx1"/>
                </a:solidFill>
                <a:latin typeface="Questrial"/>
              </a:rPr>
              <a:t>Hal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penting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menjalankan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online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yaitu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bagaimana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cara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mempromosikan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jual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Sebagian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besar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bisnis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mahasiswa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dijalankan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melalui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berbagai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platform media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sosial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memanfaatkan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berbagai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marketplace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menjual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. Marketplace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juga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merupakan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salah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satu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wadah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produk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jualan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dikenal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Questrial"/>
              </a:rPr>
              <a:t>pasaran</a:t>
            </a:r>
            <a:r>
              <a:rPr lang="en-US" sz="1600" dirty="0">
                <a:solidFill>
                  <a:schemeClr val="tx1"/>
                </a:solidFill>
                <a:latin typeface="Quest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07" name="Google Shape;23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404" y="1288198"/>
            <a:ext cx="2489475" cy="311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00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28"/>
          <p:cNvSpPr/>
          <p:nvPr/>
        </p:nvSpPr>
        <p:spPr>
          <a:xfrm>
            <a:off x="1804525" y="685975"/>
            <a:ext cx="5575500" cy="22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PROFIL USAHA</a:t>
            </a:r>
            <a:endParaRPr dirty="0"/>
          </a:p>
        </p:txBody>
      </p:sp>
      <p:graphicFrame>
        <p:nvGraphicFramePr>
          <p:cNvPr id="2209" name="Google Shape;2209;p28"/>
          <p:cNvGraphicFramePr/>
          <p:nvPr>
            <p:extLst>
              <p:ext uri="{D42A27DB-BD31-4B8C-83A1-F6EECF244321}">
                <p14:modId xmlns:p14="http://schemas.microsoft.com/office/powerpoint/2010/main" val="695189099"/>
              </p:ext>
            </p:extLst>
          </p:nvPr>
        </p:nvGraphicFramePr>
        <p:xfrm>
          <a:off x="687376" y="1203598"/>
          <a:ext cx="7704000" cy="2919285"/>
        </p:xfrm>
        <a:graphic>
          <a:graphicData uri="http://schemas.openxmlformats.org/drawingml/2006/table">
            <a:tbl>
              <a:tblPr>
                <a:noFill/>
                <a:tableStyleId>{F600F320-EB76-49FF-9E0B-3C6A0D61F7C5}</a:tableStyleId>
              </a:tblPr>
              <a:tblGrid>
                <a:gridCol w="287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3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782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Nama</a:t>
                      </a:r>
                      <a:r>
                        <a:rPr lang="en-US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smtClean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Usaha</a:t>
                      </a:r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</a:t>
                      </a:r>
                      <a:r>
                        <a:rPr lang="en-US" dirty="0" err="1" smtClean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BestieShop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Nama</a:t>
                      </a:r>
                      <a:r>
                        <a:rPr lang="en-US" baseline="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Pemilik</a:t>
                      </a:r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aseline="0" dirty="0" smtClean="0"/>
                        <a:t>I Made </a:t>
                      </a:r>
                      <a:r>
                        <a:rPr lang="en-US" baseline="0" dirty="0" err="1" smtClean="0"/>
                        <a:t>Suwarjana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aseline="0" dirty="0" err="1" smtClean="0"/>
                        <a:t>Galuh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Ramadhan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aseline="0" dirty="0" err="1" smtClean="0"/>
                        <a:t>Aprilia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Hayusti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aseline="0" dirty="0" err="1" smtClean="0"/>
                        <a:t>Diah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Aisyah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baseline="0" dirty="0" err="1" smtClean="0"/>
                        <a:t>Tasya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Intania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Alamat</a:t>
                      </a:r>
                      <a:r>
                        <a:rPr lang="en-US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Pemilik</a:t>
                      </a:r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Metro Barat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r>
                        <a:rPr lang="en-US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No. Telephone</a:t>
                      </a: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089676355668 / 082374732101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Bentuk</a:t>
                      </a:r>
                      <a:r>
                        <a:rPr lang="en-US" baseline="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Usaha</a:t>
                      </a:r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Online</a:t>
                      </a:r>
                      <a:r>
                        <a:rPr lang="en-US" baseline="0" dirty="0" smtClean="0"/>
                        <a:t> Shop </a:t>
                      </a:r>
                      <a:r>
                        <a:rPr lang="en-US" baseline="0" dirty="0" err="1" smtClean="0"/>
                        <a:t>bersama</a:t>
                      </a:r>
                      <a:r>
                        <a:rPr lang="en-US" baseline="0" dirty="0" smtClean="0"/>
                        <a:t> partner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Bidang</a:t>
                      </a:r>
                      <a:r>
                        <a:rPr lang="en-US" baseline="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Usaha</a:t>
                      </a: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Perdagangan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FE4C8">
                        <a:alpha val="2849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12" name="Google Shape;2212;p28"/>
          <p:cNvGrpSpPr/>
          <p:nvPr/>
        </p:nvGrpSpPr>
        <p:grpSpPr>
          <a:xfrm>
            <a:off x="8172400" y="4079639"/>
            <a:ext cx="579743" cy="1134819"/>
            <a:chOff x="4921825" y="870250"/>
            <a:chExt cx="407925" cy="798550"/>
          </a:xfrm>
        </p:grpSpPr>
        <p:sp>
          <p:nvSpPr>
            <p:cNvPr id="2213" name="Google Shape;2213;p28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8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8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8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20191"/>
              </p:ext>
            </p:extLst>
          </p:nvPr>
        </p:nvGraphicFramePr>
        <p:xfrm>
          <a:off x="683568" y="4140108"/>
          <a:ext cx="7658061" cy="432048"/>
        </p:xfrm>
        <a:graphic>
          <a:graphicData uri="http://schemas.openxmlformats.org/drawingml/2006/table">
            <a:tbl>
              <a:tblPr>
                <a:noFill/>
                <a:tableStyleId>{F600F320-EB76-49FF-9E0B-3C6A0D61F7C5}</a:tableStyleId>
              </a:tblPr>
              <a:tblGrid>
                <a:gridCol w="2855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2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Modal</a:t>
                      </a:r>
                      <a:r>
                        <a:rPr lang="en-US" baseline="0" dirty="0" smtClean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 </a:t>
                      </a:r>
                      <a:r>
                        <a:rPr lang="en-US" baseline="0" dirty="0">
                          <a:latin typeface="Questrial" pitchFamily="2" charset="0"/>
                          <a:ea typeface="Questrial" pitchFamily="2" charset="0"/>
                          <a:cs typeface="Questrial" pitchFamily="2" charset="0"/>
                        </a:rPr>
                        <a:t>Usaha</a:t>
                      </a:r>
                      <a:endParaRPr lang="en-US" dirty="0">
                        <a:latin typeface="Questrial" pitchFamily="2" charset="0"/>
                        <a:ea typeface="Questrial" pitchFamily="2" charset="0"/>
                        <a:cs typeface="Questrial" pitchFamily="2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 Modal </a:t>
                      </a:r>
                      <a:r>
                        <a:rPr lang="en-US" dirty="0" err="1" smtClean="0"/>
                        <a:t>Bersama</a:t>
                      </a:r>
                      <a:endParaRPr lang="en-US" dirty="0"/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6B8AF">
                        <a:alpha val="7077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76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34"/>
          <p:cNvSpPr/>
          <p:nvPr/>
        </p:nvSpPr>
        <p:spPr>
          <a:xfrm>
            <a:off x="513046" y="1257196"/>
            <a:ext cx="4987704" cy="3280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semakin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berkembangnya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semakin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tingginya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pelayanan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berhubungan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sehari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hari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juga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fashion,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kami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berinisiatif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membuka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suatu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usaha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online shop yang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menyedikan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kebutuhan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masyarakat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terutama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kalangan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anak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muda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</a:p>
          <a:p>
            <a:pPr lvl="0"/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Beberapa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barang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kami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jual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yaitu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kaos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kaki, masker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juga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jilbab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sport.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Penjualan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hanya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ditujukan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teman-teman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kampus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tetapi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juga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pelanggan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lain di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dunia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US" sz="1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maya</a:t>
            </a:r>
            <a:r>
              <a:rPr lang="en-US" sz="1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</a:p>
        </p:txBody>
      </p:sp>
      <p:grpSp>
        <p:nvGrpSpPr>
          <p:cNvPr id="2324" name="Google Shape;2324;p34"/>
          <p:cNvGrpSpPr/>
          <p:nvPr/>
        </p:nvGrpSpPr>
        <p:grpSpPr>
          <a:xfrm>
            <a:off x="343817" y="128279"/>
            <a:ext cx="579743" cy="1134819"/>
            <a:chOff x="4921825" y="870250"/>
            <a:chExt cx="407925" cy="798550"/>
          </a:xfrm>
        </p:grpSpPr>
        <p:sp>
          <p:nvSpPr>
            <p:cNvPr id="2325" name="Google Shape;2325;p34"/>
            <p:cNvSpPr/>
            <p:nvPr/>
          </p:nvSpPr>
          <p:spPr>
            <a:xfrm>
              <a:off x="4921825" y="10926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9" y="0"/>
                    <a:pt x="509" y="18"/>
                    <a:pt x="452" y="54"/>
                  </a:cubicBezTo>
                  <a:cubicBezTo>
                    <a:pt x="201" y="179"/>
                    <a:pt x="0" y="530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1"/>
                  </a:cubicBezTo>
                  <a:cubicBezTo>
                    <a:pt x="702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018325" y="1037425"/>
              <a:ext cx="21950" cy="26725"/>
            </a:xfrm>
            <a:custGeom>
              <a:avLst/>
              <a:gdLst/>
              <a:ahLst/>
              <a:cxnLst/>
              <a:rect l="l" t="t" r="r" b="b"/>
              <a:pathLst>
                <a:path w="878" h="1069" extrusionOk="0">
                  <a:moveTo>
                    <a:pt x="627" y="0"/>
                  </a:moveTo>
                  <a:cubicBezTo>
                    <a:pt x="564" y="0"/>
                    <a:pt x="495" y="20"/>
                    <a:pt x="426" y="58"/>
                  </a:cubicBezTo>
                  <a:cubicBezTo>
                    <a:pt x="175" y="209"/>
                    <a:pt x="0" y="509"/>
                    <a:pt x="0" y="760"/>
                  </a:cubicBezTo>
                  <a:cubicBezTo>
                    <a:pt x="0" y="969"/>
                    <a:pt x="96" y="1069"/>
                    <a:pt x="231" y="1069"/>
                  </a:cubicBezTo>
                  <a:cubicBezTo>
                    <a:pt x="290" y="1069"/>
                    <a:pt x="357" y="1049"/>
                    <a:pt x="426" y="1011"/>
                  </a:cubicBezTo>
                  <a:cubicBezTo>
                    <a:pt x="677" y="885"/>
                    <a:pt x="877" y="585"/>
                    <a:pt x="877" y="309"/>
                  </a:cubicBezTo>
                  <a:cubicBezTo>
                    <a:pt x="877" y="100"/>
                    <a:pt x="769" y="0"/>
                    <a:pt x="6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114800" y="981775"/>
              <a:ext cx="21325" cy="26900"/>
            </a:xfrm>
            <a:custGeom>
              <a:avLst/>
              <a:gdLst/>
              <a:ahLst/>
              <a:cxnLst/>
              <a:rect l="l" t="t" r="r" b="b"/>
              <a:pathLst>
                <a:path w="853" h="1076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204"/>
                    <a:pt x="1" y="530"/>
                    <a:pt x="1" y="780"/>
                  </a:cubicBezTo>
                  <a:cubicBezTo>
                    <a:pt x="1" y="969"/>
                    <a:pt x="95" y="1076"/>
                    <a:pt x="227" y="1076"/>
                  </a:cubicBezTo>
                  <a:cubicBezTo>
                    <a:pt x="287" y="1076"/>
                    <a:pt x="356" y="1053"/>
                    <a:pt x="427" y="1006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210050" y="9260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204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580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306525" y="8702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16" y="0"/>
                  </a:moveTo>
                  <a:cubicBezTo>
                    <a:pt x="556" y="0"/>
                    <a:pt x="492" y="18"/>
                    <a:pt x="427" y="53"/>
                  </a:cubicBezTo>
                  <a:cubicBezTo>
                    <a:pt x="226" y="229"/>
                    <a:pt x="1" y="505"/>
                    <a:pt x="1" y="780"/>
                  </a:cubicBezTo>
                  <a:cubicBezTo>
                    <a:pt x="1" y="977"/>
                    <a:pt x="103" y="1084"/>
                    <a:pt x="243" y="1084"/>
                  </a:cubicBezTo>
                  <a:cubicBezTo>
                    <a:pt x="300" y="1084"/>
                    <a:pt x="362" y="1067"/>
                    <a:pt x="427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1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4921825" y="12034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26" y="209"/>
                    <a:pt x="25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10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4922450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01" y="204"/>
                    <a:pt x="0" y="530"/>
                    <a:pt x="0" y="781"/>
                  </a:cubicBezTo>
                  <a:cubicBezTo>
                    <a:pt x="0" y="977"/>
                    <a:pt x="102" y="1085"/>
                    <a:pt x="252" y="1085"/>
                  </a:cubicBezTo>
                  <a:cubicBezTo>
                    <a:pt x="312" y="1085"/>
                    <a:pt x="380" y="1067"/>
                    <a:pt x="452" y="1031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4922450" y="14247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2" y="54"/>
                  </a:cubicBezTo>
                  <a:cubicBezTo>
                    <a:pt x="226" y="179"/>
                    <a:pt x="51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2" y="1032"/>
                  </a:cubicBezTo>
                  <a:cubicBezTo>
                    <a:pt x="702" y="906"/>
                    <a:pt x="878" y="605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4923700" y="1535550"/>
              <a:ext cx="21325" cy="26725"/>
            </a:xfrm>
            <a:custGeom>
              <a:avLst/>
              <a:gdLst/>
              <a:ahLst/>
              <a:cxnLst/>
              <a:rect l="l" t="t" r="r" b="b"/>
              <a:pathLst>
                <a:path w="853" h="1069" extrusionOk="0">
                  <a:moveTo>
                    <a:pt x="622" y="0"/>
                  </a:moveTo>
                  <a:cubicBezTo>
                    <a:pt x="563" y="0"/>
                    <a:pt x="496" y="20"/>
                    <a:pt x="427" y="58"/>
                  </a:cubicBezTo>
                  <a:cubicBezTo>
                    <a:pt x="176" y="183"/>
                    <a:pt x="1" y="484"/>
                    <a:pt x="1" y="760"/>
                  </a:cubicBezTo>
                  <a:cubicBezTo>
                    <a:pt x="1" y="968"/>
                    <a:pt x="97" y="1069"/>
                    <a:pt x="231" y="1069"/>
                  </a:cubicBezTo>
                  <a:cubicBezTo>
                    <a:pt x="291" y="1069"/>
                    <a:pt x="357" y="1049"/>
                    <a:pt x="427" y="1011"/>
                  </a:cubicBezTo>
                  <a:cubicBezTo>
                    <a:pt x="677" y="885"/>
                    <a:pt x="853" y="584"/>
                    <a:pt x="853" y="309"/>
                  </a:cubicBezTo>
                  <a:cubicBezTo>
                    <a:pt x="853" y="100"/>
                    <a:pt x="756" y="0"/>
                    <a:pt x="62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01832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201" y="205"/>
                    <a:pt x="0" y="480"/>
                    <a:pt x="0" y="781"/>
                  </a:cubicBezTo>
                  <a:cubicBezTo>
                    <a:pt x="0" y="978"/>
                    <a:pt x="102" y="1085"/>
                    <a:pt x="242" y="1085"/>
                  </a:cubicBezTo>
                  <a:cubicBezTo>
                    <a:pt x="299" y="1085"/>
                    <a:pt x="361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114800" y="10920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201" y="204"/>
                    <a:pt x="1" y="530"/>
                    <a:pt x="1" y="781"/>
                  </a:cubicBezTo>
                  <a:cubicBezTo>
                    <a:pt x="1" y="977"/>
                    <a:pt x="103" y="1085"/>
                    <a:pt x="243" y="1085"/>
                  </a:cubicBezTo>
                  <a:cubicBezTo>
                    <a:pt x="299" y="1085"/>
                    <a:pt x="362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210675" y="10362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01" y="230"/>
                    <a:pt x="0" y="53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0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307150" y="981775"/>
              <a:ext cx="21975" cy="26900"/>
            </a:xfrm>
            <a:custGeom>
              <a:avLst/>
              <a:gdLst/>
              <a:ahLst/>
              <a:cxnLst/>
              <a:rect l="l" t="t" r="r" b="b"/>
              <a:pathLst>
                <a:path w="879" h="1076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01" y="179"/>
                    <a:pt x="1" y="480"/>
                    <a:pt x="1" y="780"/>
                  </a:cubicBezTo>
                  <a:cubicBezTo>
                    <a:pt x="1" y="969"/>
                    <a:pt x="107" y="1076"/>
                    <a:pt x="246" y="1076"/>
                  </a:cubicBezTo>
                  <a:cubicBezTo>
                    <a:pt x="310" y="1076"/>
                    <a:pt x="381" y="1053"/>
                    <a:pt x="452" y="1006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018950" y="12581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7"/>
                    <a:pt x="451" y="53"/>
                  </a:cubicBezTo>
                  <a:cubicBezTo>
                    <a:pt x="176" y="204"/>
                    <a:pt x="0" y="504"/>
                    <a:pt x="0" y="780"/>
                  </a:cubicBezTo>
                  <a:cubicBezTo>
                    <a:pt x="0" y="977"/>
                    <a:pt x="115" y="1084"/>
                    <a:pt x="262" y="1084"/>
                  </a:cubicBezTo>
                  <a:cubicBezTo>
                    <a:pt x="322" y="1084"/>
                    <a:pt x="387" y="1067"/>
                    <a:pt x="451" y="1031"/>
                  </a:cubicBezTo>
                  <a:cubicBezTo>
                    <a:pt x="702" y="905"/>
                    <a:pt x="877" y="580"/>
                    <a:pt x="877" y="304"/>
                  </a:cubicBezTo>
                  <a:cubicBezTo>
                    <a:pt x="877" y="107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018950" y="1369225"/>
              <a:ext cx="21950" cy="27000"/>
            </a:xfrm>
            <a:custGeom>
              <a:avLst/>
              <a:gdLst/>
              <a:ahLst/>
              <a:cxnLst/>
              <a:rect l="l" t="t" r="r" b="b"/>
              <a:pathLst>
                <a:path w="878" h="1080" extrusionOk="0">
                  <a:moveTo>
                    <a:pt x="637" y="0"/>
                  </a:moveTo>
                  <a:cubicBezTo>
                    <a:pt x="578" y="0"/>
                    <a:pt x="513" y="23"/>
                    <a:pt x="451" y="70"/>
                  </a:cubicBezTo>
                  <a:cubicBezTo>
                    <a:pt x="176" y="195"/>
                    <a:pt x="0" y="496"/>
                    <a:pt x="0" y="771"/>
                  </a:cubicBezTo>
                  <a:cubicBezTo>
                    <a:pt x="0" y="980"/>
                    <a:pt x="109" y="1080"/>
                    <a:pt x="250" y="1080"/>
                  </a:cubicBezTo>
                  <a:cubicBezTo>
                    <a:pt x="313" y="1080"/>
                    <a:pt x="382" y="1060"/>
                    <a:pt x="451" y="1022"/>
                  </a:cubicBezTo>
                  <a:cubicBezTo>
                    <a:pt x="702" y="897"/>
                    <a:pt x="877" y="596"/>
                    <a:pt x="877" y="320"/>
                  </a:cubicBezTo>
                  <a:cubicBezTo>
                    <a:pt x="877" y="113"/>
                    <a:pt x="770" y="0"/>
                    <a:pt x="63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018950" y="147990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0"/>
                  </a:moveTo>
                  <a:cubicBezTo>
                    <a:pt x="568" y="0"/>
                    <a:pt x="509" y="18"/>
                    <a:pt x="451" y="54"/>
                  </a:cubicBezTo>
                  <a:cubicBezTo>
                    <a:pt x="226" y="179"/>
                    <a:pt x="25" y="505"/>
                    <a:pt x="0" y="780"/>
                  </a:cubicBezTo>
                  <a:cubicBezTo>
                    <a:pt x="0" y="977"/>
                    <a:pt x="102" y="1084"/>
                    <a:pt x="251" y="1084"/>
                  </a:cubicBezTo>
                  <a:cubicBezTo>
                    <a:pt x="312" y="1084"/>
                    <a:pt x="379" y="1067"/>
                    <a:pt x="451" y="1031"/>
                  </a:cubicBezTo>
                  <a:cubicBezTo>
                    <a:pt x="702" y="906"/>
                    <a:pt x="877" y="580"/>
                    <a:pt x="877" y="304"/>
                  </a:cubicBezTo>
                  <a:cubicBezTo>
                    <a:pt x="877" y="10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114800" y="1203450"/>
              <a:ext cx="21325" cy="26750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622" y="1"/>
                  </a:moveTo>
                  <a:cubicBezTo>
                    <a:pt x="563" y="1"/>
                    <a:pt x="496" y="20"/>
                    <a:pt x="427" y="59"/>
                  </a:cubicBezTo>
                  <a:cubicBezTo>
                    <a:pt x="201" y="184"/>
                    <a:pt x="26" y="485"/>
                    <a:pt x="1" y="761"/>
                  </a:cubicBezTo>
                  <a:cubicBezTo>
                    <a:pt x="1" y="969"/>
                    <a:pt x="85" y="1069"/>
                    <a:pt x="220" y="1069"/>
                  </a:cubicBezTo>
                  <a:cubicBezTo>
                    <a:pt x="280" y="1069"/>
                    <a:pt x="350" y="1050"/>
                    <a:pt x="427" y="1011"/>
                  </a:cubicBezTo>
                  <a:cubicBezTo>
                    <a:pt x="677" y="886"/>
                    <a:pt x="853" y="585"/>
                    <a:pt x="853" y="310"/>
                  </a:cubicBezTo>
                  <a:cubicBezTo>
                    <a:pt x="853" y="101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210675" y="11478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35" y="1"/>
                  </a:moveTo>
                  <a:cubicBezTo>
                    <a:pt x="579" y="1"/>
                    <a:pt x="516" y="18"/>
                    <a:pt x="451" y="54"/>
                  </a:cubicBezTo>
                  <a:cubicBezTo>
                    <a:pt x="226" y="180"/>
                    <a:pt x="0" y="480"/>
                    <a:pt x="0" y="781"/>
                  </a:cubicBezTo>
                  <a:cubicBezTo>
                    <a:pt x="0" y="978"/>
                    <a:pt x="115" y="1085"/>
                    <a:pt x="263" y="1085"/>
                  </a:cubicBezTo>
                  <a:cubicBezTo>
                    <a:pt x="322" y="1085"/>
                    <a:pt x="387" y="1068"/>
                    <a:pt x="451" y="1032"/>
                  </a:cubicBezTo>
                  <a:cubicBezTo>
                    <a:pt x="702" y="906"/>
                    <a:pt x="878" y="581"/>
                    <a:pt x="878" y="305"/>
                  </a:cubicBezTo>
                  <a:cubicBezTo>
                    <a:pt x="878" y="108"/>
                    <a:pt x="776" y="1"/>
                    <a:pt x="63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307150" y="1092050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580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5115425" y="1313850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176" y="179"/>
                    <a:pt x="1" y="48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5115425" y="142412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16" y="1"/>
                  </a:moveTo>
                  <a:cubicBezTo>
                    <a:pt x="556" y="1"/>
                    <a:pt x="492" y="18"/>
                    <a:pt x="427" y="54"/>
                  </a:cubicBezTo>
                  <a:cubicBezTo>
                    <a:pt x="226" y="179"/>
                    <a:pt x="26" y="530"/>
                    <a:pt x="1" y="781"/>
                  </a:cubicBezTo>
                  <a:cubicBezTo>
                    <a:pt x="1" y="977"/>
                    <a:pt x="90" y="1085"/>
                    <a:pt x="232" y="1085"/>
                  </a:cubicBezTo>
                  <a:cubicBezTo>
                    <a:pt x="289" y="1085"/>
                    <a:pt x="355" y="1067"/>
                    <a:pt x="427" y="1031"/>
                  </a:cubicBezTo>
                  <a:cubicBezTo>
                    <a:pt x="677" y="906"/>
                    <a:pt x="878" y="580"/>
                    <a:pt x="878" y="305"/>
                  </a:cubicBezTo>
                  <a:cubicBezTo>
                    <a:pt x="878" y="108"/>
                    <a:pt x="763" y="1"/>
                    <a:pt x="61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211300" y="1258100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01" y="179"/>
                    <a:pt x="0" y="530"/>
                    <a:pt x="25" y="780"/>
                  </a:cubicBezTo>
                  <a:cubicBezTo>
                    <a:pt x="25" y="977"/>
                    <a:pt x="115" y="1084"/>
                    <a:pt x="257" y="1084"/>
                  </a:cubicBezTo>
                  <a:cubicBezTo>
                    <a:pt x="314" y="1084"/>
                    <a:pt x="380" y="1067"/>
                    <a:pt x="452" y="1031"/>
                  </a:cubicBezTo>
                  <a:cubicBezTo>
                    <a:pt x="702" y="905"/>
                    <a:pt x="903" y="580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5307150" y="1202325"/>
              <a:ext cx="21975" cy="27125"/>
            </a:xfrm>
            <a:custGeom>
              <a:avLst/>
              <a:gdLst/>
              <a:ahLst/>
              <a:cxnLst/>
              <a:rect l="l" t="t" r="r" b="b"/>
              <a:pathLst>
                <a:path w="879" h="1085" extrusionOk="0">
                  <a:moveTo>
                    <a:pt x="625" y="0"/>
                  </a:moveTo>
                  <a:cubicBezTo>
                    <a:pt x="569" y="0"/>
                    <a:pt x="510" y="18"/>
                    <a:pt x="452" y="54"/>
                  </a:cubicBezTo>
                  <a:cubicBezTo>
                    <a:pt x="227" y="179"/>
                    <a:pt x="26" y="530"/>
                    <a:pt x="1" y="781"/>
                  </a:cubicBezTo>
                  <a:cubicBezTo>
                    <a:pt x="1" y="977"/>
                    <a:pt x="116" y="1085"/>
                    <a:pt x="263" y="1085"/>
                  </a:cubicBezTo>
                  <a:cubicBezTo>
                    <a:pt x="323" y="1085"/>
                    <a:pt x="387" y="1067"/>
                    <a:pt x="452" y="1031"/>
                  </a:cubicBezTo>
                  <a:cubicBezTo>
                    <a:pt x="678" y="906"/>
                    <a:pt x="878" y="605"/>
                    <a:pt x="878" y="304"/>
                  </a:cubicBezTo>
                  <a:cubicBezTo>
                    <a:pt x="878" y="108"/>
                    <a:pt x="763" y="0"/>
                    <a:pt x="625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307800" y="131310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47" y="1"/>
                  </a:moveTo>
                  <a:cubicBezTo>
                    <a:pt x="587" y="1"/>
                    <a:pt x="520" y="20"/>
                    <a:pt x="451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8" y="1069"/>
                    <a:pt x="250" y="1069"/>
                  </a:cubicBezTo>
                  <a:cubicBezTo>
                    <a:pt x="313" y="1069"/>
                    <a:pt x="382" y="1050"/>
                    <a:pt x="451" y="1011"/>
                  </a:cubicBezTo>
                  <a:cubicBezTo>
                    <a:pt x="702" y="886"/>
                    <a:pt x="877" y="585"/>
                    <a:pt x="877" y="310"/>
                  </a:cubicBezTo>
                  <a:cubicBezTo>
                    <a:pt x="877" y="101"/>
                    <a:pt x="781" y="1"/>
                    <a:pt x="64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5211300" y="1368375"/>
              <a:ext cx="22575" cy="27125"/>
            </a:xfrm>
            <a:custGeom>
              <a:avLst/>
              <a:gdLst/>
              <a:ahLst/>
              <a:cxnLst/>
              <a:rect l="l" t="t" r="r" b="b"/>
              <a:pathLst>
                <a:path w="903" h="1085" extrusionOk="0">
                  <a:moveTo>
                    <a:pt x="640" y="0"/>
                  </a:moveTo>
                  <a:cubicBezTo>
                    <a:pt x="581" y="0"/>
                    <a:pt x="516" y="17"/>
                    <a:pt x="452" y="53"/>
                  </a:cubicBezTo>
                  <a:cubicBezTo>
                    <a:pt x="226" y="179"/>
                    <a:pt x="0" y="530"/>
                    <a:pt x="25" y="780"/>
                  </a:cubicBezTo>
                  <a:cubicBezTo>
                    <a:pt x="25" y="977"/>
                    <a:pt x="127" y="1084"/>
                    <a:pt x="268" y="1084"/>
                  </a:cubicBezTo>
                  <a:cubicBezTo>
                    <a:pt x="324" y="1084"/>
                    <a:pt x="387" y="1067"/>
                    <a:pt x="452" y="1031"/>
                  </a:cubicBezTo>
                  <a:cubicBezTo>
                    <a:pt x="702" y="906"/>
                    <a:pt x="903" y="605"/>
                    <a:pt x="903" y="304"/>
                  </a:cubicBezTo>
                  <a:cubicBezTo>
                    <a:pt x="903" y="107"/>
                    <a:pt x="788" y="0"/>
                    <a:pt x="64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4921825" y="1642050"/>
              <a:ext cx="21950" cy="26750"/>
            </a:xfrm>
            <a:custGeom>
              <a:avLst/>
              <a:gdLst/>
              <a:ahLst/>
              <a:cxnLst/>
              <a:rect l="l" t="t" r="r" b="b"/>
              <a:pathLst>
                <a:path w="878" h="1070" extrusionOk="0">
                  <a:moveTo>
                    <a:pt x="636" y="1"/>
                  </a:moveTo>
                  <a:cubicBezTo>
                    <a:pt x="577" y="1"/>
                    <a:pt x="513" y="20"/>
                    <a:pt x="452" y="59"/>
                  </a:cubicBezTo>
                  <a:cubicBezTo>
                    <a:pt x="201" y="184"/>
                    <a:pt x="0" y="510"/>
                    <a:pt x="0" y="761"/>
                  </a:cubicBezTo>
                  <a:cubicBezTo>
                    <a:pt x="0" y="969"/>
                    <a:pt x="109" y="1069"/>
                    <a:pt x="251" y="1069"/>
                  </a:cubicBezTo>
                  <a:cubicBezTo>
                    <a:pt x="313" y="1069"/>
                    <a:pt x="382" y="1050"/>
                    <a:pt x="452" y="1011"/>
                  </a:cubicBezTo>
                  <a:cubicBezTo>
                    <a:pt x="702" y="886"/>
                    <a:pt x="878" y="585"/>
                    <a:pt x="878" y="309"/>
                  </a:cubicBezTo>
                  <a:cubicBezTo>
                    <a:pt x="878" y="101"/>
                    <a:pt x="769" y="1"/>
                    <a:pt x="63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5018325" y="1586400"/>
              <a:ext cx="21950" cy="27150"/>
            </a:xfrm>
            <a:custGeom>
              <a:avLst/>
              <a:gdLst/>
              <a:ahLst/>
              <a:cxnLst/>
              <a:rect l="l" t="t" r="r" b="b"/>
              <a:pathLst>
                <a:path w="878" h="1086" extrusionOk="0">
                  <a:moveTo>
                    <a:pt x="615" y="1"/>
                  </a:moveTo>
                  <a:cubicBezTo>
                    <a:pt x="556" y="1"/>
                    <a:pt x="491" y="18"/>
                    <a:pt x="426" y="54"/>
                  </a:cubicBezTo>
                  <a:cubicBezTo>
                    <a:pt x="175" y="180"/>
                    <a:pt x="0" y="480"/>
                    <a:pt x="0" y="781"/>
                  </a:cubicBezTo>
                  <a:cubicBezTo>
                    <a:pt x="0" y="978"/>
                    <a:pt x="89" y="1085"/>
                    <a:pt x="231" y="1085"/>
                  </a:cubicBezTo>
                  <a:cubicBezTo>
                    <a:pt x="288" y="1085"/>
                    <a:pt x="354" y="1068"/>
                    <a:pt x="426" y="1032"/>
                  </a:cubicBezTo>
                  <a:cubicBezTo>
                    <a:pt x="677" y="906"/>
                    <a:pt x="877" y="581"/>
                    <a:pt x="877" y="305"/>
                  </a:cubicBezTo>
                  <a:cubicBezTo>
                    <a:pt x="877" y="108"/>
                    <a:pt x="763" y="1"/>
                    <a:pt x="61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5114800" y="1530650"/>
              <a:ext cx="21325" cy="27125"/>
            </a:xfrm>
            <a:custGeom>
              <a:avLst/>
              <a:gdLst/>
              <a:ahLst/>
              <a:cxnLst/>
              <a:rect l="l" t="t" r="r" b="b"/>
              <a:pathLst>
                <a:path w="853" h="1085" extrusionOk="0">
                  <a:moveTo>
                    <a:pt x="611" y="0"/>
                  </a:moveTo>
                  <a:cubicBezTo>
                    <a:pt x="554" y="0"/>
                    <a:pt x="491" y="18"/>
                    <a:pt x="427" y="54"/>
                  </a:cubicBezTo>
                  <a:cubicBezTo>
                    <a:pt x="176" y="179"/>
                    <a:pt x="1" y="530"/>
                    <a:pt x="1" y="780"/>
                  </a:cubicBezTo>
                  <a:cubicBezTo>
                    <a:pt x="1" y="977"/>
                    <a:pt x="90" y="1084"/>
                    <a:pt x="232" y="1084"/>
                  </a:cubicBezTo>
                  <a:cubicBezTo>
                    <a:pt x="289" y="1084"/>
                    <a:pt x="355" y="1067"/>
                    <a:pt x="427" y="1031"/>
                  </a:cubicBezTo>
                  <a:cubicBezTo>
                    <a:pt x="677" y="906"/>
                    <a:pt x="853" y="580"/>
                    <a:pt x="853" y="304"/>
                  </a:cubicBezTo>
                  <a:cubicBezTo>
                    <a:pt x="853" y="108"/>
                    <a:pt x="751" y="0"/>
                    <a:pt x="61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5210050" y="1474875"/>
              <a:ext cx="21950" cy="27125"/>
            </a:xfrm>
            <a:custGeom>
              <a:avLst/>
              <a:gdLst/>
              <a:ahLst/>
              <a:cxnLst/>
              <a:rect l="l" t="t" r="r" b="b"/>
              <a:pathLst>
                <a:path w="878" h="1085" extrusionOk="0">
                  <a:moveTo>
                    <a:pt x="624" y="1"/>
                  </a:moveTo>
                  <a:cubicBezTo>
                    <a:pt x="568" y="1"/>
                    <a:pt x="509" y="18"/>
                    <a:pt x="451" y="54"/>
                  </a:cubicBezTo>
                  <a:cubicBezTo>
                    <a:pt x="226" y="179"/>
                    <a:pt x="0" y="505"/>
                    <a:pt x="0" y="781"/>
                  </a:cubicBezTo>
                  <a:cubicBezTo>
                    <a:pt x="0" y="977"/>
                    <a:pt x="115" y="1085"/>
                    <a:pt x="263" y="1085"/>
                  </a:cubicBezTo>
                  <a:cubicBezTo>
                    <a:pt x="322" y="1085"/>
                    <a:pt x="387" y="1067"/>
                    <a:pt x="451" y="1032"/>
                  </a:cubicBezTo>
                  <a:cubicBezTo>
                    <a:pt x="677" y="906"/>
                    <a:pt x="877" y="605"/>
                    <a:pt x="877" y="305"/>
                  </a:cubicBezTo>
                  <a:cubicBezTo>
                    <a:pt x="877" y="108"/>
                    <a:pt x="763" y="1"/>
                    <a:pt x="62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306525" y="1419625"/>
              <a:ext cx="21975" cy="26725"/>
            </a:xfrm>
            <a:custGeom>
              <a:avLst/>
              <a:gdLst/>
              <a:ahLst/>
              <a:cxnLst/>
              <a:rect l="l" t="t" r="r" b="b"/>
              <a:pathLst>
                <a:path w="879" h="1069" extrusionOk="0">
                  <a:moveTo>
                    <a:pt x="628" y="1"/>
                  </a:moveTo>
                  <a:cubicBezTo>
                    <a:pt x="565" y="1"/>
                    <a:pt x="496" y="20"/>
                    <a:pt x="427" y="59"/>
                  </a:cubicBezTo>
                  <a:cubicBezTo>
                    <a:pt x="226" y="184"/>
                    <a:pt x="1" y="485"/>
                    <a:pt x="1" y="760"/>
                  </a:cubicBezTo>
                  <a:cubicBezTo>
                    <a:pt x="1" y="969"/>
                    <a:pt x="97" y="1069"/>
                    <a:pt x="232" y="1069"/>
                  </a:cubicBezTo>
                  <a:cubicBezTo>
                    <a:pt x="291" y="1069"/>
                    <a:pt x="358" y="1049"/>
                    <a:pt x="427" y="1011"/>
                  </a:cubicBezTo>
                  <a:cubicBezTo>
                    <a:pt x="678" y="886"/>
                    <a:pt x="878" y="585"/>
                    <a:pt x="878" y="309"/>
                  </a:cubicBezTo>
                  <a:cubicBezTo>
                    <a:pt x="878" y="101"/>
                    <a:pt x="770" y="1"/>
                    <a:pt x="628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2535;p38"/>
          <p:cNvSpPr/>
          <p:nvPr/>
        </p:nvSpPr>
        <p:spPr>
          <a:xfrm>
            <a:off x="1563212" y="370391"/>
            <a:ext cx="6321155" cy="3476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29407" y="297014"/>
            <a:ext cx="66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Informasi Tentang  Bisnis yang Dilaksanakan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06618"/>
            <a:ext cx="3149954" cy="34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33"/>
          <p:cNvSpPr/>
          <p:nvPr/>
        </p:nvSpPr>
        <p:spPr>
          <a:xfrm>
            <a:off x="611560" y="884925"/>
            <a:ext cx="2937900" cy="22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33"/>
          <p:cNvSpPr txBox="1">
            <a:spLocks noGrp="1"/>
          </p:cNvSpPr>
          <p:nvPr>
            <p:ph type="title"/>
          </p:nvPr>
        </p:nvSpPr>
        <p:spPr>
          <a:xfrm>
            <a:off x="624249" y="264200"/>
            <a:ext cx="2344732" cy="674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KAOS KAKI</a:t>
            </a:r>
            <a:endParaRPr dirty="0"/>
          </a:p>
        </p:txBody>
      </p:sp>
      <p:sp>
        <p:nvSpPr>
          <p:cNvPr id="2314" name="Google Shape;2314;p33"/>
          <p:cNvSpPr txBox="1">
            <a:spLocks noGrp="1"/>
          </p:cNvSpPr>
          <p:nvPr>
            <p:ph type="body" idx="1"/>
          </p:nvPr>
        </p:nvSpPr>
        <p:spPr>
          <a:xfrm>
            <a:off x="614702" y="1419622"/>
            <a:ext cx="3522664" cy="308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44584F"/>
              </a:buClr>
              <a:buSzPts val="1100"/>
              <a:buNone/>
            </a:pP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Kaos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kaki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menjadi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salah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satu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barang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yang kami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jual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Selain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kegunaannya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melindungi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kaki agar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tidak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terluka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ketika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menggunakan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sepatu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kini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kaos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kaki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menjadi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salah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satu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kebutuhan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fashion,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banyaknya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model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motif yang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berkembang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membuat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ketertarikan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masyarakat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membeli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kaos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kakipun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25000"/>
                  </a:schemeClr>
                </a:solidFill>
              </a:rPr>
              <a:t>tinggi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</a:rPr>
              <a:t>.</a:t>
            </a:r>
            <a:endParaRPr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315" name="Google Shape;2315;p33"/>
          <p:cNvSpPr/>
          <p:nvPr/>
        </p:nvSpPr>
        <p:spPr>
          <a:xfrm>
            <a:off x="5148064" y="759768"/>
            <a:ext cx="2808312" cy="374441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87" y="591071"/>
            <a:ext cx="33415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1674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Shopping MK Plan by Slidesgo">
  <a:themeElements>
    <a:clrScheme name="Simple Light">
      <a:dk1>
        <a:srgbClr val="000000"/>
      </a:dk1>
      <a:lt1>
        <a:srgbClr val="FFFFFF"/>
      </a:lt1>
      <a:dk2>
        <a:srgbClr val="686868"/>
      </a:dk2>
      <a:lt2>
        <a:srgbClr val="EFE4C8"/>
      </a:lt2>
      <a:accent1>
        <a:srgbClr val="EFEFEF"/>
      </a:accent1>
      <a:accent2>
        <a:srgbClr val="D7E7E7"/>
      </a:accent2>
      <a:accent3>
        <a:srgbClr val="A3D6D7"/>
      </a:accent3>
      <a:accent4>
        <a:srgbClr val="EBB7B0"/>
      </a:accent4>
      <a:accent5>
        <a:srgbClr val="F19082"/>
      </a:accent5>
      <a:accent6>
        <a:srgbClr val="CD4A3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902</Words>
  <Application>Microsoft Office PowerPoint</Application>
  <PresentationFormat>On-screen Show (16:9)</PresentationFormat>
  <Paragraphs>64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Online Shopping MK Plan by Slidesgo</vt:lpstr>
      <vt:lpstr>KEWIRAUSAHAAN BISNIS PLAN</vt:lpstr>
      <vt:lpstr>Latar Belakang Berdirinya Usaha</vt:lpstr>
      <vt:lpstr>PowerPoint Presentation</vt:lpstr>
      <vt:lpstr>PowerPoint Presentation</vt:lpstr>
      <vt:lpstr>ONLINE SHOP</vt:lpstr>
      <vt:lpstr>PowerPoint Presentation</vt:lpstr>
      <vt:lpstr>PROFIL USAHA</vt:lpstr>
      <vt:lpstr>PowerPoint Presentation</vt:lpstr>
      <vt:lpstr>KAOS KAKI</vt:lpstr>
      <vt:lpstr>MASKER</vt:lpstr>
      <vt:lpstr>JILBAB SPORT</vt:lpstr>
      <vt:lpstr>VISI Dan MISI</vt:lpstr>
      <vt:lpstr>TUJUAN</vt:lpstr>
      <vt:lpstr>Resiko Usaha</vt:lpstr>
      <vt:lpstr>SEKIAN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BISNIS PLAN</dc:title>
  <dc:creator>ACER</dc:creator>
  <cp:lastModifiedBy>ACER</cp:lastModifiedBy>
  <cp:revision>30</cp:revision>
  <dcterms:modified xsi:type="dcterms:W3CDTF">2022-09-04T20:12:25Z</dcterms:modified>
</cp:coreProperties>
</file>