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3" r:id="rId1"/>
  </p:sldMasterIdLst>
  <p:notesMasterIdLst>
    <p:notesMasterId r:id="rId16"/>
  </p:notesMasterIdLst>
  <p:sldIdLst>
    <p:sldId id="256" r:id="rId2"/>
    <p:sldId id="308" r:id="rId3"/>
    <p:sldId id="311" r:id="rId4"/>
    <p:sldId id="258" r:id="rId5"/>
    <p:sldId id="259" r:id="rId6"/>
    <p:sldId id="307" r:id="rId7"/>
    <p:sldId id="312" r:id="rId8"/>
    <p:sldId id="260" r:id="rId9"/>
    <p:sldId id="309" r:id="rId10"/>
    <p:sldId id="261" r:id="rId11"/>
    <p:sldId id="266" r:id="rId12"/>
    <p:sldId id="263" r:id="rId13"/>
    <p:sldId id="310" r:id="rId14"/>
    <p:sldId id="265"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CEC86FB3-9646-4632-8379-6EE25B9D84F4}">
  <a:tblStyle styleId="{CEC86FB3-9646-4632-8379-6EE25B9D84F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7690543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8"/>
        <p:cNvGrpSpPr/>
        <p:nvPr/>
      </p:nvGrpSpPr>
      <p:grpSpPr>
        <a:xfrm>
          <a:off x="0" y="0"/>
          <a:ext cx="0" cy="0"/>
          <a:chOff x="0" y="0"/>
          <a:chExt cx="0" cy="0"/>
        </a:xfrm>
      </p:grpSpPr>
      <p:sp>
        <p:nvSpPr>
          <p:cNvPr id="1079" name="Google Shape;1079;g750c2952c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0" name="Google Shape;1080;g750c2952c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6"/>
        <p:cNvGrpSpPr/>
        <p:nvPr/>
      </p:nvGrpSpPr>
      <p:grpSpPr>
        <a:xfrm>
          <a:off x="0" y="0"/>
          <a:ext cx="0" cy="0"/>
          <a:chOff x="0" y="0"/>
          <a:chExt cx="0" cy="0"/>
        </a:xfrm>
      </p:grpSpPr>
      <p:sp>
        <p:nvSpPr>
          <p:cNvPr id="1137" name="Google Shape;1137;g7290203084_0_7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8" name="Google Shape;1138;g7290203084_0_7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2"/>
        <p:cNvGrpSpPr/>
        <p:nvPr/>
      </p:nvGrpSpPr>
      <p:grpSpPr>
        <a:xfrm>
          <a:off x="0" y="0"/>
          <a:ext cx="0" cy="0"/>
          <a:chOff x="0" y="0"/>
          <a:chExt cx="0" cy="0"/>
        </a:xfrm>
      </p:grpSpPr>
      <p:sp>
        <p:nvSpPr>
          <p:cNvPr id="1303" name="Google Shape;1303;g737b5efd7a_0_3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4" name="Google Shape;1304;g737b5efd7a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1"/>
        <p:cNvGrpSpPr/>
        <p:nvPr/>
      </p:nvGrpSpPr>
      <p:grpSpPr>
        <a:xfrm>
          <a:off x="0" y="0"/>
          <a:ext cx="0" cy="0"/>
          <a:chOff x="0" y="0"/>
          <a:chExt cx="0" cy="0"/>
        </a:xfrm>
      </p:grpSpPr>
      <p:sp>
        <p:nvSpPr>
          <p:cNvPr id="1182" name="Google Shape;1182;g737b5efd7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3" name="Google Shape;1183;g737b5efd7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3"/>
        <p:cNvGrpSpPr/>
        <p:nvPr/>
      </p:nvGrpSpPr>
      <p:grpSpPr>
        <a:xfrm>
          <a:off x="0" y="0"/>
          <a:ext cx="0" cy="0"/>
          <a:chOff x="0" y="0"/>
          <a:chExt cx="0" cy="0"/>
        </a:xfrm>
      </p:grpSpPr>
      <p:sp>
        <p:nvSpPr>
          <p:cNvPr id="1484" name="Google Shape;1484;g737b5efd7a_0_7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5" name="Google Shape;1485;g737b5efd7a_0_7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8"/>
        <p:cNvGrpSpPr/>
        <p:nvPr/>
      </p:nvGrpSpPr>
      <p:grpSpPr>
        <a:xfrm>
          <a:off x="0" y="0"/>
          <a:ext cx="0" cy="0"/>
          <a:chOff x="0" y="0"/>
          <a:chExt cx="0" cy="0"/>
        </a:xfrm>
      </p:grpSpPr>
      <p:sp>
        <p:nvSpPr>
          <p:cNvPr id="1259" name="Google Shape;1259;g737b5efd7a_0_3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0" name="Google Shape;1260;g737b5efd7a_0_3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9"/>
        <p:cNvGrpSpPr/>
        <p:nvPr/>
      </p:nvGrpSpPr>
      <p:grpSpPr>
        <a:xfrm>
          <a:off x="0" y="0"/>
          <a:ext cx="0" cy="0"/>
          <a:chOff x="0" y="0"/>
          <a:chExt cx="0" cy="0"/>
        </a:xfrm>
      </p:grpSpPr>
      <p:sp>
        <p:nvSpPr>
          <p:cNvPr id="1130" name="Google Shape;1130;g737b5efd7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1" name="Google Shape;1131;g737b5efd7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9"/>
        <p:cNvGrpSpPr/>
        <p:nvPr/>
      </p:nvGrpSpPr>
      <p:grpSpPr>
        <a:xfrm>
          <a:off x="0" y="0"/>
          <a:ext cx="0" cy="0"/>
          <a:chOff x="0" y="0"/>
          <a:chExt cx="0" cy="0"/>
        </a:xfrm>
      </p:grpSpPr>
      <p:sp>
        <p:nvSpPr>
          <p:cNvPr id="1550" name="Google Shape;1550;g737b5efd7a_0_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1" name="Google Shape;1551;g737b5efd7a_0_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7"/>
        <p:cNvGrpSpPr/>
        <p:nvPr/>
      </p:nvGrpSpPr>
      <p:grpSpPr>
        <a:xfrm>
          <a:off x="0" y="0"/>
          <a:ext cx="0" cy="0"/>
          <a:chOff x="0" y="0"/>
          <a:chExt cx="0" cy="0"/>
        </a:xfrm>
      </p:grpSpPr>
      <p:sp>
        <p:nvSpPr>
          <p:cNvPr id="1108" name="Google Shape;1108;g7290203084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9" name="Google Shape;1109;g7290203084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3"/>
        <p:cNvGrpSpPr/>
        <p:nvPr/>
      </p:nvGrpSpPr>
      <p:grpSpPr>
        <a:xfrm>
          <a:off x="0" y="0"/>
          <a:ext cx="0" cy="0"/>
          <a:chOff x="0" y="0"/>
          <a:chExt cx="0" cy="0"/>
        </a:xfrm>
      </p:grpSpPr>
      <p:sp>
        <p:nvSpPr>
          <p:cNvPr id="1124" name="Google Shape;1124;g7290203084_0_6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5" name="Google Shape;1125;g7290203084_0_6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0"/>
        <p:cNvGrpSpPr/>
        <p:nvPr/>
      </p:nvGrpSpPr>
      <p:grpSpPr>
        <a:xfrm>
          <a:off x="0" y="0"/>
          <a:ext cx="0" cy="0"/>
          <a:chOff x="0" y="0"/>
          <a:chExt cx="0" cy="0"/>
        </a:xfrm>
      </p:grpSpPr>
      <p:sp>
        <p:nvSpPr>
          <p:cNvPr id="1201" name="Google Shape;1201;g737b5efd7a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2" name="Google Shape;1202;g737b5efd7a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0"/>
        <p:cNvGrpSpPr/>
        <p:nvPr/>
      </p:nvGrpSpPr>
      <p:grpSpPr>
        <a:xfrm>
          <a:off x="0" y="0"/>
          <a:ext cx="0" cy="0"/>
          <a:chOff x="0" y="0"/>
          <a:chExt cx="0" cy="0"/>
        </a:xfrm>
      </p:grpSpPr>
      <p:sp>
        <p:nvSpPr>
          <p:cNvPr id="1201" name="Google Shape;1201;g737b5efd7a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2" name="Google Shape;1202;g737b5efd7a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9"/>
        <p:cNvGrpSpPr/>
        <p:nvPr/>
      </p:nvGrpSpPr>
      <p:grpSpPr>
        <a:xfrm>
          <a:off x="0" y="0"/>
          <a:ext cx="0" cy="0"/>
          <a:chOff x="0" y="0"/>
          <a:chExt cx="0" cy="0"/>
        </a:xfrm>
      </p:grpSpPr>
      <p:sp>
        <p:nvSpPr>
          <p:cNvPr id="1130" name="Google Shape;1130;g737b5efd7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1" name="Google Shape;1131;g737b5efd7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9"/>
        <p:cNvGrpSpPr/>
        <p:nvPr/>
      </p:nvGrpSpPr>
      <p:grpSpPr>
        <a:xfrm>
          <a:off x="0" y="0"/>
          <a:ext cx="0" cy="0"/>
          <a:chOff x="0" y="0"/>
          <a:chExt cx="0" cy="0"/>
        </a:xfrm>
      </p:grpSpPr>
      <p:sp>
        <p:nvSpPr>
          <p:cNvPr id="1550" name="Google Shape;1550;g737b5efd7a_0_7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1" name="Google Shape;1551;g737b5efd7a_0_7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200200" y="2981995"/>
            <a:ext cx="3921000" cy="55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3500"/>
              <a:buNone/>
              <a:defRPr sz="3500">
                <a:solidFill>
                  <a:schemeClr val="dk2"/>
                </a:solidFill>
              </a:defRPr>
            </a:lvl1pPr>
            <a:lvl2pPr lvl="1" algn="ctr">
              <a:spcBef>
                <a:spcPts val="0"/>
              </a:spcBef>
              <a:spcAft>
                <a:spcPts val="0"/>
              </a:spcAft>
              <a:buClr>
                <a:schemeClr val="accent4"/>
              </a:buClr>
              <a:buSzPts val="3600"/>
              <a:buNone/>
              <a:defRPr sz="3600">
                <a:solidFill>
                  <a:schemeClr val="accent4"/>
                </a:solidFill>
              </a:defRPr>
            </a:lvl2pPr>
            <a:lvl3pPr lvl="2" algn="ctr">
              <a:spcBef>
                <a:spcPts val="0"/>
              </a:spcBef>
              <a:spcAft>
                <a:spcPts val="0"/>
              </a:spcAft>
              <a:buClr>
                <a:schemeClr val="accent4"/>
              </a:buClr>
              <a:buSzPts val="3600"/>
              <a:buNone/>
              <a:defRPr sz="3600">
                <a:solidFill>
                  <a:schemeClr val="accent4"/>
                </a:solidFill>
              </a:defRPr>
            </a:lvl3pPr>
            <a:lvl4pPr lvl="3" algn="ctr">
              <a:spcBef>
                <a:spcPts val="0"/>
              </a:spcBef>
              <a:spcAft>
                <a:spcPts val="0"/>
              </a:spcAft>
              <a:buClr>
                <a:schemeClr val="accent4"/>
              </a:buClr>
              <a:buSzPts val="3600"/>
              <a:buNone/>
              <a:defRPr sz="3600">
                <a:solidFill>
                  <a:schemeClr val="accent4"/>
                </a:solidFill>
              </a:defRPr>
            </a:lvl4pPr>
            <a:lvl5pPr lvl="4" algn="ctr">
              <a:spcBef>
                <a:spcPts val="0"/>
              </a:spcBef>
              <a:spcAft>
                <a:spcPts val="0"/>
              </a:spcAft>
              <a:buClr>
                <a:schemeClr val="accent4"/>
              </a:buClr>
              <a:buSzPts val="3600"/>
              <a:buNone/>
              <a:defRPr sz="3600">
                <a:solidFill>
                  <a:schemeClr val="accent4"/>
                </a:solidFill>
              </a:defRPr>
            </a:lvl5pPr>
            <a:lvl6pPr lvl="5" algn="ctr">
              <a:spcBef>
                <a:spcPts val="0"/>
              </a:spcBef>
              <a:spcAft>
                <a:spcPts val="0"/>
              </a:spcAft>
              <a:buClr>
                <a:schemeClr val="accent4"/>
              </a:buClr>
              <a:buSzPts val="3600"/>
              <a:buNone/>
              <a:defRPr sz="3600">
                <a:solidFill>
                  <a:schemeClr val="accent4"/>
                </a:solidFill>
              </a:defRPr>
            </a:lvl6pPr>
            <a:lvl7pPr lvl="6" algn="ctr">
              <a:spcBef>
                <a:spcPts val="0"/>
              </a:spcBef>
              <a:spcAft>
                <a:spcPts val="0"/>
              </a:spcAft>
              <a:buClr>
                <a:schemeClr val="accent4"/>
              </a:buClr>
              <a:buSzPts val="3600"/>
              <a:buNone/>
              <a:defRPr sz="3600">
                <a:solidFill>
                  <a:schemeClr val="accent4"/>
                </a:solidFill>
              </a:defRPr>
            </a:lvl7pPr>
            <a:lvl8pPr lvl="7" algn="ctr">
              <a:spcBef>
                <a:spcPts val="0"/>
              </a:spcBef>
              <a:spcAft>
                <a:spcPts val="0"/>
              </a:spcAft>
              <a:buClr>
                <a:schemeClr val="accent4"/>
              </a:buClr>
              <a:buSzPts val="3600"/>
              <a:buNone/>
              <a:defRPr sz="3600">
                <a:solidFill>
                  <a:schemeClr val="accent4"/>
                </a:solidFill>
              </a:defRPr>
            </a:lvl8pPr>
            <a:lvl9pPr lvl="8" algn="ctr">
              <a:spcBef>
                <a:spcPts val="0"/>
              </a:spcBef>
              <a:spcAft>
                <a:spcPts val="0"/>
              </a:spcAft>
              <a:buClr>
                <a:schemeClr val="accent4"/>
              </a:buClr>
              <a:buSzPts val="3600"/>
              <a:buNone/>
              <a:defRPr sz="3600">
                <a:solidFill>
                  <a:schemeClr val="accent4"/>
                </a:solidFill>
              </a:defRPr>
            </a:lvl9pPr>
          </a:lstStyle>
          <a:p>
            <a:endParaRPr/>
          </a:p>
        </p:txBody>
      </p:sp>
      <p:sp>
        <p:nvSpPr>
          <p:cNvPr id="10" name="Google Shape;10;p2"/>
          <p:cNvSpPr txBox="1">
            <a:spLocks noGrp="1"/>
          </p:cNvSpPr>
          <p:nvPr>
            <p:ph type="subTitle" idx="1"/>
          </p:nvPr>
        </p:nvSpPr>
        <p:spPr>
          <a:xfrm>
            <a:off x="4663707" y="3567970"/>
            <a:ext cx="2994000" cy="609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4"/>
              </a:buClr>
              <a:buSzPts val="1600"/>
              <a:buNone/>
              <a:defRPr sz="1600">
                <a:solidFill>
                  <a:schemeClr val="accent4"/>
                </a:solidFill>
              </a:defRPr>
            </a:lvl1pPr>
            <a:lvl2pPr lvl="1" algn="ctr">
              <a:lnSpc>
                <a:spcPct val="100000"/>
              </a:lnSpc>
              <a:spcBef>
                <a:spcPts val="0"/>
              </a:spcBef>
              <a:spcAft>
                <a:spcPts val="0"/>
              </a:spcAft>
              <a:buClr>
                <a:schemeClr val="accent4"/>
              </a:buClr>
              <a:buSzPts val="2800"/>
              <a:buNone/>
              <a:defRPr sz="2800">
                <a:solidFill>
                  <a:schemeClr val="accent4"/>
                </a:solidFill>
              </a:defRPr>
            </a:lvl2pPr>
            <a:lvl3pPr lvl="2" algn="ctr">
              <a:lnSpc>
                <a:spcPct val="100000"/>
              </a:lnSpc>
              <a:spcBef>
                <a:spcPts val="0"/>
              </a:spcBef>
              <a:spcAft>
                <a:spcPts val="0"/>
              </a:spcAft>
              <a:buClr>
                <a:schemeClr val="accent4"/>
              </a:buClr>
              <a:buSzPts val="2800"/>
              <a:buNone/>
              <a:defRPr sz="2800">
                <a:solidFill>
                  <a:schemeClr val="accent4"/>
                </a:solidFill>
              </a:defRPr>
            </a:lvl3pPr>
            <a:lvl4pPr lvl="3" algn="ctr">
              <a:lnSpc>
                <a:spcPct val="100000"/>
              </a:lnSpc>
              <a:spcBef>
                <a:spcPts val="0"/>
              </a:spcBef>
              <a:spcAft>
                <a:spcPts val="0"/>
              </a:spcAft>
              <a:buClr>
                <a:schemeClr val="accent4"/>
              </a:buClr>
              <a:buSzPts val="2800"/>
              <a:buNone/>
              <a:defRPr sz="2800">
                <a:solidFill>
                  <a:schemeClr val="accent4"/>
                </a:solidFill>
              </a:defRPr>
            </a:lvl4pPr>
            <a:lvl5pPr lvl="4" algn="ctr">
              <a:lnSpc>
                <a:spcPct val="100000"/>
              </a:lnSpc>
              <a:spcBef>
                <a:spcPts val="0"/>
              </a:spcBef>
              <a:spcAft>
                <a:spcPts val="0"/>
              </a:spcAft>
              <a:buClr>
                <a:schemeClr val="accent4"/>
              </a:buClr>
              <a:buSzPts val="2800"/>
              <a:buNone/>
              <a:defRPr sz="2800">
                <a:solidFill>
                  <a:schemeClr val="accent4"/>
                </a:solidFill>
              </a:defRPr>
            </a:lvl5pPr>
            <a:lvl6pPr lvl="5" algn="ctr">
              <a:lnSpc>
                <a:spcPct val="100000"/>
              </a:lnSpc>
              <a:spcBef>
                <a:spcPts val="0"/>
              </a:spcBef>
              <a:spcAft>
                <a:spcPts val="0"/>
              </a:spcAft>
              <a:buClr>
                <a:schemeClr val="accent4"/>
              </a:buClr>
              <a:buSzPts val="2800"/>
              <a:buNone/>
              <a:defRPr sz="2800">
                <a:solidFill>
                  <a:schemeClr val="accent4"/>
                </a:solidFill>
              </a:defRPr>
            </a:lvl6pPr>
            <a:lvl7pPr lvl="6" algn="ctr">
              <a:lnSpc>
                <a:spcPct val="100000"/>
              </a:lnSpc>
              <a:spcBef>
                <a:spcPts val="0"/>
              </a:spcBef>
              <a:spcAft>
                <a:spcPts val="0"/>
              </a:spcAft>
              <a:buClr>
                <a:schemeClr val="accent4"/>
              </a:buClr>
              <a:buSzPts val="2800"/>
              <a:buNone/>
              <a:defRPr sz="2800">
                <a:solidFill>
                  <a:schemeClr val="accent4"/>
                </a:solidFill>
              </a:defRPr>
            </a:lvl7pPr>
            <a:lvl8pPr lvl="7" algn="ctr">
              <a:lnSpc>
                <a:spcPct val="100000"/>
              </a:lnSpc>
              <a:spcBef>
                <a:spcPts val="0"/>
              </a:spcBef>
              <a:spcAft>
                <a:spcPts val="0"/>
              </a:spcAft>
              <a:buClr>
                <a:schemeClr val="accent4"/>
              </a:buClr>
              <a:buSzPts val="2800"/>
              <a:buNone/>
              <a:defRPr sz="2800">
                <a:solidFill>
                  <a:schemeClr val="accent4"/>
                </a:solidFill>
              </a:defRPr>
            </a:lvl8pPr>
            <a:lvl9pPr lvl="8" algn="ctr">
              <a:lnSpc>
                <a:spcPct val="100000"/>
              </a:lnSpc>
              <a:spcBef>
                <a:spcPts val="0"/>
              </a:spcBef>
              <a:spcAft>
                <a:spcPts val="0"/>
              </a:spcAft>
              <a:buClr>
                <a:schemeClr val="accent4"/>
              </a:buClr>
              <a:buSzPts val="2800"/>
              <a:buNone/>
              <a:defRPr sz="2800">
                <a:solidFill>
                  <a:schemeClr val="accent4"/>
                </a:solidFill>
              </a:defRPr>
            </a:lvl9pPr>
          </a:lstStyle>
          <a:p>
            <a:endParaRPr/>
          </a:p>
        </p:txBody>
      </p:sp>
      <p:grpSp>
        <p:nvGrpSpPr>
          <p:cNvPr id="11" name="Google Shape;11;p2"/>
          <p:cNvGrpSpPr/>
          <p:nvPr/>
        </p:nvGrpSpPr>
        <p:grpSpPr>
          <a:xfrm>
            <a:off x="-3666000" y="-606990"/>
            <a:ext cx="6844138" cy="6498013"/>
            <a:chOff x="-1498057" y="-545690"/>
            <a:chExt cx="6844138" cy="6498013"/>
          </a:xfrm>
        </p:grpSpPr>
        <p:grpSp>
          <p:nvGrpSpPr>
            <p:cNvPr id="12" name="Google Shape;12;p2"/>
            <p:cNvGrpSpPr/>
            <p:nvPr/>
          </p:nvGrpSpPr>
          <p:grpSpPr>
            <a:xfrm>
              <a:off x="-1498057" y="-545690"/>
              <a:ext cx="6844138" cy="6498013"/>
              <a:chOff x="1046100" y="238125"/>
              <a:chExt cx="5491125" cy="5213425"/>
            </a:xfrm>
          </p:grpSpPr>
          <p:sp>
            <p:nvSpPr>
              <p:cNvPr id="13" name="Google Shape;13;p2"/>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5479675" y="4663850"/>
                <a:ext cx="502150" cy="519625"/>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405675" y="1764600"/>
                <a:ext cx="633125" cy="634000"/>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989125" y="1210075"/>
                <a:ext cx="2160475" cy="1327375"/>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563825" y="1755850"/>
                <a:ext cx="920450" cy="781600"/>
              </a:xfrm>
              <a:custGeom>
                <a:avLst/>
                <a:gdLst/>
                <a:ahLst/>
                <a:cxnLst/>
                <a:rect l="l" t="t" r="r" b="b"/>
                <a:pathLst>
                  <a:path w="36818" h="31264" extrusionOk="0">
                    <a:moveTo>
                      <a:pt x="7092" y="3110"/>
                    </a:moveTo>
                    <a:lnTo>
                      <a:pt x="24138" y="20156"/>
                    </a:lnTo>
                    <a:lnTo>
                      <a:pt x="29692" y="14602"/>
                    </a:lnTo>
                    <a:lnTo>
                      <a:pt x="33674" y="18584"/>
                    </a:lnTo>
                    <a:lnTo>
                      <a:pt x="24138" y="28120"/>
                    </a:lnTo>
                    <a:lnTo>
                      <a:pt x="3110" y="7127"/>
                    </a:lnTo>
                    <a:lnTo>
                      <a:pt x="7092" y="3110"/>
                    </a:lnTo>
                    <a:close/>
                    <a:moveTo>
                      <a:pt x="7127" y="1"/>
                    </a:moveTo>
                    <a:lnTo>
                      <a:pt x="1" y="7127"/>
                    </a:lnTo>
                    <a:lnTo>
                      <a:pt x="24138" y="31264"/>
                    </a:lnTo>
                    <a:lnTo>
                      <a:pt x="36818" y="18584"/>
                    </a:lnTo>
                    <a:lnTo>
                      <a:pt x="29692" y="11458"/>
                    </a:lnTo>
                    <a:lnTo>
                      <a:pt x="24138" y="17012"/>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989125" y="2320000"/>
                <a:ext cx="1049675" cy="772850"/>
              </a:xfrm>
              <a:custGeom>
                <a:avLst/>
                <a:gdLst/>
                <a:ahLst/>
                <a:cxnLst/>
                <a:rect l="l" t="t" r="r" b="b"/>
                <a:pathLst>
                  <a:path w="41987" h="30914" extrusionOk="0">
                    <a:moveTo>
                      <a:pt x="23788" y="3144"/>
                    </a:moveTo>
                    <a:lnTo>
                      <a:pt x="38878" y="18234"/>
                    </a:lnTo>
                    <a:lnTo>
                      <a:pt x="34896" y="22216"/>
                    </a:lnTo>
                    <a:lnTo>
                      <a:pt x="23788" y="11108"/>
                    </a:lnTo>
                    <a:lnTo>
                      <a:pt x="7126" y="27770"/>
                    </a:lnTo>
                    <a:lnTo>
                      <a:pt x="3144" y="23788"/>
                    </a:lnTo>
                    <a:lnTo>
                      <a:pt x="23788" y="3144"/>
                    </a:lnTo>
                    <a:close/>
                    <a:moveTo>
                      <a:pt x="23788" y="0"/>
                    </a:moveTo>
                    <a:lnTo>
                      <a:pt x="0" y="23788"/>
                    </a:lnTo>
                    <a:lnTo>
                      <a:pt x="7126" y="30914"/>
                    </a:lnTo>
                    <a:lnTo>
                      <a:pt x="23788" y="14252"/>
                    </a:lnTo>
                    <a:lnTo>
                      <a:pt x="34896" y="25360"/>
                    </a:lnTo>
                    <a:lnTo>
                      <a:pt x="41987" y="18234"/>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405675" y="2597700"/>
                <a:ext cx="1188525" cy="910825"/>
              </a:xfrm>
              <a:custGeom>
                <a:avLst/>
                <a:gdLst/>
                <a:ahLst/>
                <a:cxnLst/>
                <a:rect l="l" t="t" r="r" b="b"/>
                <a:pathLst>
                  <a:path w="47541" h="36433" extrusionOk="0">
                    <a:moveTo>
                      <a:pt x="40450" y="3109"/>
                    </a:moveTo>
                    <a:lnTo>
                      <a:pt x="44432" y="7091"/>
                    </a:lnTo>
                    <a:lnTo>
                      <a:pt x="18234" y="33289"/>
                    </a:lnTo>
                    <a:lnTo>
                      <a:pt x="3144" y="18234"/>
                    </a:lnTo>
                    <a:lnTo>
                      <a:pt x="7126" y="14252"/>
                    </a:lnTo>
                    <a:lnTo>
                      <a:pt x="18234" y="25325"/>
                    </a:lnTo>
                    <a:lnTo>
                      <a:pt x="40450" y="3109"/>
                    </a:lnTo>
                    <a:close/>
                    <a:moveTo>
                      <a:pt x="40415" y="0"/>
                    </a:moveTo>
                    <a:lnTo>
                      <a:pt x="18234" y="22216"/>
                    </a:lnTo>
                    <a:lnTo>
                      <a:pt x="7126" y="11108"/>
                    </a:lnTo>
                    <a:lnTo>
                      <a:pt x="0" y="18234"/>
                    </a:lnTo>
                    <a:lnTo>
                      <a:pt x="18234" y="36433"/>
                    </a:lnTo>
                    <a:lnTo>
                      <a:pt x="47541" y="7126"/>
                    </a:lnTo>
                    <a:lnTo>
                      <a:pt x="4041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127975" y="3153100"/>
                <a:ext cx="494275" cy="494275"/>
              </a:xfrm>
              <a:custGeom>
                <a:avLst/>
                <a:gdLst/>
                <a:ahLst/>
                <a:cxnLst/>
                <a:rect l="l" t="t" r="r" b="b"/>
                <a:pathLst>
                  <a:path w="19771" h="19771" extrusionOk="0">
                    <a:moveTo>
                      <a:pt x="7126" y="3109"/>
                    </a:moveTo>
                    <a:lnTo>
                      <a:pt x="16662" y="12645"/>
                    </a:lnTo>
                    <a:lnTo>
                      <a:pt x="12680" y="16627"/>
                    </a:lnTo>
                    <a:lnTo>
                      <a:pt x="3144" y="7126"/>
                    </a:lnTo>
                    <a:lnTo>
                      <a:pt x="7126" y="3109"/>
                    </a:lnTo>
                    <a:close/>
                    <a:moveTo>
                      <a:pt x="7126" y="0"/>
                    </a:moveTo>
                    <a:lnTo>
                      <a:pt x="0" y="7126"/>
                    </a:lnTo>
                    <a:lnTo>
                      <a:pt x="12680" y="19771"/>
                    </a:lnTo>
                    <a:lnTo>
                      <a:pt x="19771" y="12645"/>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4654450" y="2458850"/>
                <a:ext cx="772850" cy="771975"/>
              </a:xfrm>
              <a:custGeom>
                <a:avLst/>
                <a:gdLst/>
                <a:ahLst/>
                <a:cxnLst/>
                <a:rect l="l" t="t" r="r" b="b"/>
                <a:pathLst>
                  <a:path w="30914" h="30879" extrusionOk="0">
                    <a:moveTo>
                      <a:pt x="7126" y="3144"/>
                    </a:moveTo>
                    <a:lnTo>
                      <a:pt x="27770" y="23788"/>
                    </a:lnTo>
                    <a:lnTo>
                      <a:pt x="23788" y="27770"/>
                    </a:lnTo>
                    <a:lnTo>
                      <a:pt x="3144" y="7126"/>
                    </a:lnTo>
                    <a:lnTo>
                      <a:pt x="7126" y="3144"/>
                    </a:lnTo>
                    <a:close/>
                    <a:moveTo>
                      <a:pt x="7126" y="0"/>
                    </a:moveTo>
                    <a:lnTo>
                      <a:pt x="0" y="7126"/>
                    </a:lnTo>
                    <a:lnTo>
                      <a:pt x="23788" y="30879"/>
                    </a:lnTo>
                    <a:lnTo>
                      <a:pt x="30914" y="23788"/>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4238775" y="2875400"/>
                <a:ext cx="1188525" cy="910825"/>
              </a:xfrm>
              <a:custGeom>
                <a:avLst/>
                <a:gdLst/>
                <a:ahLst/>
                <a:cxnLst/>
                <a:rect l="l" t="t" r="r" b="b"/>
                <a:pathLst>
                  <a:path w="47541" h="36433" extrusionOk="0">
                    <a:moveTo>
                      <a:pt x="18199" y="3109"/>
                    </a:moveTo>
                    <a:lnTo>
                      <a:pt x="44397" y="29307"/>
                    </a:lnTo>
                    <a:lnTo>
                      <a:pt x="40415" y="33289"/>
                    </a:lnTo>
                    <a:lnTo>
                      <a:pt x="29307" y="22181"/>
                    </a:lnTo>
                    <a:lnTo>
                      <a:pt x="18199" y="33289"/>
                    </a:lnTo>
                    <a:lnTo>
                      <a:pt x="14217" y="29307"/>
                    </a:lnTo>
                    <a:lnTo>
                      <a:pt x="25325" y="18199"/>
                    </a:lnTo>
                    <a:lnTo>
                      <a:pt x="18199" y="11108"/>
                    </a:lnTo>
                    <a:lnTo>
                      <a:pt x="7091" y="22181"/>
                    </a:lnTo>
                    <a:lnTo>
                      <a:pt x="3109" y="18199"/>
                    </a:lnTo>
                    <a:lnTo>
                      <a:pt x="18199" y="3109"/>
                    </a:lnTo>
                    <a:close/>
                    <a:moveTo>
                      <a:pt x="18199" y="0"/>
                    </a:moveTo>
                    <a:lnTo>
                      <a:pt x="0" y="18199"/>
                    </a:lnTo>
                    <a:lnTo>
                      <a:pt x="7126" y="25325"/>
                    </a:lnTo>
                    <a:lnTo>
                      <a:pt x="18199" y="14217"/>
                    </a:lnTo>
                    <a:lnTo>
                      <a:pt x="22181" y="18199"/>
                    </a:lnTo>
                    <a:lnTo>
                      <a:pt x="11108" y="29307"/>
                    </a:lnTo>
                    <a:lnTo>
                      <a:pt x="18199" y="36433"/>
                    </a:lnTo>
                    <a:lnTo>
                      <a:pt x="29307" y="25325"/>
                    </a:lnTo>
                    <a:lnTo>
                      <a:pt x="40415" y="36433"/>
                    </a:lnTo>
                    <a:lnTo>
                      <a:pt x="47541" y="29307"/>
                    </a:lnTo>
                    <a:lnTo>
                      <a:pt x="1819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961075" y="3429925"/>
                <a:ext cx="1188525" cy="911700"/>
              </a:xfrm>
              <a:custGeom>
                <a:avLst/>
                <a:gdLst/>
                <a:ahLst/>
                <a:cxnLst/>
                <a:rect l="l" t="t" r="r" b="b"/>
                <a:pathLst>
                  <a:path w="47541" h="36468" extrusionOk="0">
                    <a:moveTo>
                      <a:pt x="7091" y="3179"/>
                    </a:moveTo>
                    <a:lnTo>
                      <a:pt x="29307" y="25360"/>
                    </a:lnTo>
                    <a:lnTo>
                      <a:pt x="40415" y="14287"/>
                    </a:lnTo>
                    <a:lnTo>
                      <a:pt x="44397" y="18269"/>
                    </a:lnTo>
                    <a:lnTo>
                      <a:pt x="29307" y="33324"/>
                    </a:lnTo>
                    <a:lnTo>
                      <a:pt x="3109" y="7126"/>
                    </a:lnTo>
                    <a:lnTo>
                      <a:pt x="7091" y="3179"/>
                    </a:lnTo>
                    <a:close/>
                    <a:moveTo>
                      <a:pt x="7091" y="0"/>
                    </a:moveTo>
                    <a:lnTo>
                      <a:pt x="0" y="7126"/>
                    </a:lnTo>
                    <a:lnTo>
                      <a:pt x="29307" y="36468"/>
                    </a:lnTo>
                    <a:lnTo>
                      <a:pt x="47541" y="18234"/>
                    </a:lnTo>
                    <a:lnTo>
                      <a:pt x="40415" y="11108"/>
                    </a:lnTo>
                    <a:lnTo>
                      <a:pt x="29307" y="22216"/>
                    </a:lnTo>
                    <a:lnTo>
                      <a:pt x="709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573425" y="3429925"/>
                <a:ext cx="633150" cy="634000"/>
              </a:xfrm>
              <a:custGeom>
                <a:avLst/>
                <a:gdLst/>
                <a:ahLst/>
                <a:cxnLst/>
                <a:rect l="l" t="t" r="r" b="b"/>
                <a:pathLst>
                  <a:path w="25326" h="25360" extrusionOk="0">
                    <a:moveTo>
                      <a:pt x="18200" y="3144"/>
                    </a:moveTo>
                    <a:lnTo>
                      <a:pt x="22182" y="7126"/>
                    </a:lnTo>
                    <a:lnTo>
                      <a:pt x="7092" y="22216"/>
                    </a:lnTo>
                    <a:lnTo>
                      <a:pt x="3110" y="18234"/>
                    </a:lnTo>
                    <a:lnTo>
                      <a:pt x="18200" y="3144"/>
                    </a:lnTo>
                    <a:close/>
                    <a:moveTo>
                      <a:pt x="18200" y="0"/>
                    </a:moveTo>
                    <a:lnTo>
                      <a:pt x="1" y="18234"/>
                    </a:lnTo>
                    <a:lnTo>
                      <a:pt x="7092" y="25360"/>
                    </a:lnTo>
                    <a:lnTo>
                      <a:pt x="25326" y="7126"/>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61075" y="2320000"/>
                <a:ext cx="355425" cy="356300"/>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544525" y="3568775"/>
                <a:ext cx="356300" cy="356300"/>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127975" y="3707625"/>
                <a:ext cx="1049675" cy="772850"/>
              </a:xfrm>
              <a:custGeom>
                <a:avLst/>
                <a:gdLst/>
                <a:ahLst/>
                <a:cxnLst/>
                <a:rect l="l" t="t" r="r" b="b"/>
                <a:pathLst>
                  <a:path w="41987" h="30914" extrusionOk="0">
                    <a:moveTo>
                      <a:pt x="7126" y="3144"/>
                    </a:moveTo>
                    <a:lnTo>
                      <a:pt x="23753" y="19806"/>
                    </a:lnTo>
                    <a:lnTo>
                      <a:pt x="34861" y="8698"/>
                    </a:lnTo>
                    <a:lnTo>
                      <a:pt x="38843" y="12680"/>
                    </a:lnTo>
                    <a:lnTo>
                      <a:pt x="23753"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711425" y="3985325"/>
                <a:ext cx="633125" cy="495150"/>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654450" y="1224900"/>
                <a:ext cx="772850" cy="622675"/>
              </a:xfrm>
              <a:custGeom>
                <a:avLst/>
                <a:gdLst/>
                <a:ahLst/>
                <a:cxnLst/>
                <a:rect l="l" t="t" r="r" b="b"/>
                <a:pathLst>
                  <a:path w="30914" h="24907" extrusionOk="0">
                    <a:moveTo>
                      <a:pt x="12331" y="3110"/>
                    </a:moveTo>
                    <a:lnTo>
                      <a:pt x="27735" y="17746"/>
                    </a:lnTo>
                    <a:lnTo>
                      <a:pt x="23788" y="21763"/>
                    </a:lnTo>
                    <a:lnTo>
                      <a:pt x="12331" y="10480"/>
                    </a:lnTo>
                    <a:lnTo>
                      <a:pt x="7091" y="15999"/>
                    </a:lnTo>
                    <a:lnTo>
                      <a:pt x="3144" y="12087"/>
                    </a:lnTo>
                    <a:lnTo>
                      <a:pt x="12331" y="3110"/>
                    </a:lnTo>
                    <a:close/>
                    <a:moveTo>
                      <a:pt x="12296" y="1"/>
                    </a:moveTo>
                    <a:lnTo>
                      <a:pt x="0" y="12052"/>
                    </a:lnTo>
                    <a:lnTo>
                      <a:pt x="7161" y="19213"/>
                    </a:lnTo>
                    <a:lnTo>
                      <a:pt x="12401" y="13659"/>
                    </a:lnTo>
                    <a:lnTo>
                      <a:pt x="23788" y="24907"/>
                    </a:lnTo>
                    <a:lnTo>
                      <a:pt x="30914" y="17676"/>
                    </a:lnTo>
                    <a:lnTo>
                      <a:pt x="1229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127975" y="932375"/>
                <a:ext cx="356300" cy="355425"/>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1046100" y="1764600"/>
                <a:ext cx="771975" cy="772850"/>
              </a:xfrm>
              <a:custGeom>
                <a:avLst/>
                <a:gdLst/>
                <a:ahLst/>
                <a:cxnLst/>
                <a:rect l="l" t="t" r="r" b="b"/>
                <a:pathLst>
                  <a:path w="30879" h="30914" extrusionOk="0">
                    <a:moveTo>
                      <a:pt x="23788" y="3144"/>
                    </a:moveTo>
                    <a:lnTo>
                      <a:pt x="27770" y="7126"/>
                    </a:lnTo>
                    <a:lnTo>
                      <a:pt x="7126" y="27770"/>
                    </a:lnTo>
                    <a:lnTo>
                      <a:pt x="3144" y="23788"/>
                    </a:lnTo>
                    <a:lnTo>
                      <a:pt x="23788" y="3144"/>
                    </a:lnTo>
                    <a:close/>
                    <a:moveTo>
                      <a:pt x="23788" y="0"/>
                    </a:moveTo>
                    <a:lnTo>
                      <a:pt x="0" y="23788"/>
                    </a:lnTo>
                    <a:lnTo>
                      <a:pt x="7126" y="30914"/>
                    </a:lnTo>
                    <a:lnTo>
                      <a:pt x="30879"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018025" y="2042300"/>
                <a:ext cx="633150" cy="634000"/>
              </a:xfrm>
              <a:custGeom>
                <a:avLst/>
                <a:gdLst/>
                <a:ahLst/>
                <a:cxnLst/>
                <a:rect l="l" t="t" r="r" b="b"/>
                <a:pathLst>
                  <a:path w="25326" h="25360" extrusionOk="0">
                    <a:moveTo>
                      <a:pt x="18235" y="3144"/>
                    </a:moveTo>
                    <a:lnTo>
                      <a:pt x="22217" y="7126"/>
                    </a:lnTo>
                    <a:lnTo>
                      <a:pt x="7092" y="22216"/>
                    </a:lnTo>
                    <a:lnTo>
                      <a:pt x="3110" y="18234"/>
                    </a:lnTo>
                    <a:lnTo>
                      <a:pt x="18235" y="3144"/>
                    </a:lnTo>
                    <a:close/>
                    <a:moveTo>
                      <a:pt x="18200" y="0"/>
                    </a:moveTo>
                    <a:lnTo>
                      <a:pt x="1" y="18234"/>
                    </a:lnTo>
                    <a:lnTo>
                      <a:pt x="7092" y="25360"/>
                    </a:lnTo>
                    <a:lnTo>
                      <a:pt x="25326" y="7126"/>
                    </a:lnTo>
                    <a:lnTo>
                      <a:pt x="18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294875" y="2320000"/>
                <a:ext cx="772850" cy="634000"/>
              </a:xfrm>
              <a:custGeom>
                <a:avLst/>
                <a:gdLst/>
                <a:ahLst/>
                <a:cxnLst/>
                <a:rect l="l" t="t" r="r" b="b"/>
                <a:pathLst>
                  <a:path w="30914" h="25360" extrusionOk="0">
                    <a:moveTo>
                      <a:pt x="18234" y="3144"/>
                    </a:moveTo>
                    <a:lnTo>
                      <a:pt x="27770" y="12680"/>
                    </a:lnTo>
                    <a:lnTo>
                      <a:pt x="23788" y="16662"/>
                    </a:lnTo>
                    <a:lnTo>
                      <a:pt x="18234" y="11108"/>
                    </a:lnTo>
                    <a:lnTo>
                      <a:pt x="7126" y="22216"/>
                    </a:lnTo>
                    <a:lnTo>
                      <a:pt x="3144" y="18234"/>
                    </a:lnTo>
                    <a:lnTo>
                      <a:pt x="18234" y="3144"/>
                    </a:lnTo>
                    <a:close/>
                    <a:moveTo>
                      <a:pt x="18234" y="0"/>
                    </a:moveTo>
                    <a:lnTo>
                      <a:pt x="0" y="18234"/>
                    </a:lnTo>
                    <a:lnTo>
                      <a:pt x="7126" y="25360"/>
                    </a:lnTo>
                    <a:lnTo>
                      <a:pt x="18234" y="14252"/>
                    </a:lnTo>
                    <a:lnTo>
                      <a:pt x="23788" y="19806"/>
                    </a:lnTo>
                    <a:lnTo>
                      <a:pt x="30914" y="12645"/>
                    </a:lnTo>
                    <a:lnTo>
                      <a:pt x="182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17175" y="3014250"/>
                <a:ext cx="624400" cy="763250"/>
              </a:xfrm>
              <a:custGeom>
                <a:avLst/>
                <a:gdLst/>
                <a:ahLst/>
                <a:cxnLst/>
                <a:rect l="l" t="t" r="r" b="b"/>
                <a:pathLst>
                  <a:path w="24976" h="30530" extrusionOk="0">
                    <a:moveTo>
                      <a:pt x="12680" y="3109"/>
                    </a:moveTo>
                    <a:lnTo>
                      <a:pt x="16662" y="7091"/>
                    </a:lnTo>
                    <a:lnTo>
                      <a:pt x="11108" y="12645"/>
                    </a:lnTo>
                    <a:lnTo>
                      <a:pt x="21867" y="23404"/>
                    </a:lnTo>
                    <a:lnTo>
                      <a:pt x="17885" y="27386"/>
                    </a:lnTo>
                    <a:lnTo>
                      <a:pt x="3144" y="12645"/>
                    </a:lnTo>
                    <a:lnTo>
                      <a:pt x="12680" y="3109"/>
                    </a:lnTo>
                    <a:close/>
                    <a:moveTo>
                      <a:pt x="12680" y="0"/>
                    </a:moveTo>
                    <a:lnTo>
                      <a:pt x="0" y="12645"/>
                    </a:lnTo>
                    <a:lnTo>
                      <a:pt x="17885" y="30530"/>
                    </a:lnTo>
                    <a:lnTo>
                      <a:pt x="24976" y="23404"/>
                    </a:lnTo>
                    <a:lnTo>
                      <a:pt x="14252" y="12680"/>
                    </a:lnTo>
                    <a:lnTo>
                      <a:pt x="19806" y="7126"/>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573425" y="2875400"/>
                <a:ext cx="494300" cy="633125"/>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165625" y="3985325"/>
                <a:ext cx="485550" cy="48555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788925" y="377825"/>
                <a:ext cx="776350" cy="771125"/>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3812600" y="23812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3277300" y="509700"/>
                <a:ext cx="1039200" cy="1055800"/>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5348700" y="2745275"/>
                <a:ext cx="763250" cy="763250"/>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5209850" y="2191625"/>
                <a:ext cx="634875" cy="762375"/>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5209850" y="1079950"/>
                <a:ext cx="1049675" cy="772875"/>
              </a:xfrm>
              <a:custGeom>
                <a:avLst/>
                <a:gdLst/>
                <a:ahLst/>
                <a:cxnLst/>
                <a:rect l="l" t="t" r="r" b="b"/>
                <a:pathLst>
                  <a:path w="41987" h="30915" extrusionOk="0">
                    <a:moveTo>
                      <a:pt x="7126" y="3144"/>
                    </a:moveTo>
                    <a:lnTo>
                      <a:pt x="23788" y="19806"/>
                    </a:lnTo>
                    <a:lnTo>
                      <a:pt x="34861" y="8698"/>
                    </a:lnTo>
                    <a:lnTo>
                      <a:pt x="38843" y="12680"/>
                    </a:lnTo>
                    <a:lnTo>
                      <a:pt x="23788"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507100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5765250" y="1486900"/>
                <a:ext cx="771975" cy="772850"/>
              </a:xfrm>
              <a:custGeom>
                <a:avLst/>
                <a:gdLst/>
                <a:ahLst/>
                <a:cxnLst/>
                <a:rect l="l" t="t" r="r" b="b"/>
                <a:pathLst>
                  <a:path w="30879" h="30914" extrusionOk="0">
                    <a:moveTo>
                      <a:pt x="23788" y="3144"/>
                    </a:moveTo>
                    <a:lnTo>
                      <a:pt x="27770" y="7126"/>
                    </a:lnTo>
                    <a:lnTo>
                      <a:pt x="7091" y="27770"/>
                    </a:lnTo>
                    <a:lnTo>
                      <a:pt x="3144" y="23788"/>
                    </a:lnTo>
                    <a:lnTo>
                      <a:pt x="23788" y="3144"/>
                    </a:lnTo>
                    <a:close/>
                    <a:moveTo>
                      <a:pt x="23753" y="0"/>
                    </a:moveTo>
                    <a:lnTo>
                      <a:pt x="0" y="23788"/>
                    </a:lnTo>
                    <a:lnTo>
                      <a:pt x="7091" y="30914"/>
                    </a:lnTo>
                    <a:lnTo>
                      <a:pt x="30879" y="7126"/>
                    </a:lnTo>
                    <a:lnTo>
                      <a:pt x="23753"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547967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575562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575562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2433725" y="51582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4097300" y="51582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2294875" y="932375"/>
                <a:ext cx="911700" cy="771975"/>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 name="Google Shape;83;p2"/>
            <p:cNvSpPr/>
            <p:nvPr/>
          </p:nvSpPr>
          <p:spPr>
            <a:xfrm>
              <a:off x="4558055" y="2054607"/>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4556970" y="3157713"/>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Two Columns">
  <p:cSld name="CAPTION_ONLY_1">
    <p:bg>
      <p:bgPr>
        <a:solidFill>
          <a:schemeClr val="accent1"/>
        </a:solidFill>
        <a:effectLst/>
      </p:bgPr>
    </p:bg>
    <p:spTree>
      <p:nvGrpSpPr>
        <p:cNvPr id="1" name="Shape 540"/>
        <p:cNvGrpSpPr/>
        <p:nvPr/>
      </p:nvGrpSpPr>
      <p:grpSpPr>
        <a:xfrm>
          <a:off x="0" y="0"/>
          <a:ext cx="0" cy="0"/>
          <a:chOff x="0" y="0"/>
          <a:chExt cx="0" cy="0"/>
        </a:xfrm>
      </p:grpSpPr>
      <p:sp>
        <p:nvSpPr>
          <p:cNvPr id="541" name="Google Shape;541;p17"/>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2800"/>
              <a:buNone/>
              <a:defRPr>
                <a:solidFill>
                  <a:schemeClr val="accent4"/>
                </a:solidFill>
              </a:defRPr>
            </a:lvl1pPr>
            <a:lvl2pPr lvl="1" algn="ctr" rtl="0">
              <a:spcBef>
                <a:spcPts val="0"/>
              </a:spcBef>
              <a:spcAft>
                <a:spcPts val="0"/>
              </a:spcAft>
              <a:buClr>
                <a:schemeClr val="accent4"/>
              </a:buClr>
              <a:buSzPts val="2800"/>
              <a:buNone/>
              <a:defRPr>
                <a:solidFill>
                  <a:schemeClr val="accent4"/>
                </a:solidFill>
              </a:defRPr>
            </a:lvl2pPr>
            <a:lvl3pPr lvl="2" algn="ctr" rtl="0">
              <a:spcBef>
                <a:spcPts val="0"/>
              </a:spcBef>
              <a:spcAft>
                <a:spcPts val="0"/>
              </a:spcAft>
              <a:buClr>
                <a:schemeClr val="accent4"/>
              </a:buClr>
              <a:buSzPts val="2800"/>
              <a:buNone/>
              <a:defRPr>
                <a:solidFill>
                  <a:schemeClr val="accent4"/>
                </a:solidFill>
              </a:defRPr>
            </a:lvl3pPr>
            <a:lvl4pPr lvl="3" algn="ctr" rtl="0">
              <a:spcBef>
                <a:spcPts val="0"/>
              </a:spcBef>
              <a:spcAft>
                <a:spcPts val="0"/>
              </a:spcAft>
              <a:buClr>
                <a:schemeClr val="accent4"/>
              </a:buClr>
              <a:buSzPts val="2800"/>
              <a:buNone/>
              <a:defRPr>
                <a:solidFill>
                  <a:schemeClr val="accent4"/>
                </a:solidFill>
              </a:defRPr>
            </a:lvl4pPr>
            <a:lvl5pPr lvl="4" algn="ctr" rtl="0">
              <a:spcBef>
                <a:spcPts val="0"/>
              </a:spcBef>
              <a:spcAft>
                <a:spcPts val="0"/>
              </a:spcAft>
              <a:buClr>
                <a:schemeClr val="accent4"/>
              </a:buClr>
              <a:buSzPts val="2800"/>
              <a:buNone/>
              <a:defRPr>
                <a:solidFill>
                  <a:schemeClr val="accent4"/>
                </a:solidFill>
              </a:defRPr>
            </a:lvl5pPr>
            <a:lvl6pPr lvl="5" algn="ctr" rtl="0">
              <a:spcBef>
                <a:spcPts val="0"/>
              </a:spcBef>
              <a:spcAft>
                <a:spcPts val="0"/>
              </a:spcAft>
              <a:buClr>
                <a:schemeClr val="accent4"/>
              </a:buClr>
              <a:buSzPts val="2800"/>
              <a:buNone/>
              <a:defRPr>
                <a:solidFill>
                  <a:schemeClr val="accent4"/>
                </a:solidFill>
              </a:defRPr>
            </a:lvl6pPr>
            <a:lvl7pPr lvl="6" algn="ctr" rtl="0">
              <a:spcBef>
                <a:spcPts val="0"/>
              </a:spcBef>
              <a:spcAft>
                <a:spcPts val="0"/>
              </a:spcAft>
              <a:buClr>
                <a:schemeClr val="accent4"/>
              </a:buClr>
              <a:buSzPts val="2800"/>
              <a:buNone/>
              <a:defRPr>
                <a:solidFill>
                  <a:schemeClr val="accent4"/>
                </a:solidFill>
              </a:defRPr>
            </a:lvl7pPr>
            <a:lvl8pPr lvl="7" algn="ctr" rtl="0">
              <a:spcBef>
                <a:spcPts val="0"/>
              </a:spcBef>
              <a:spcAft>
                <a:spcPts val="0"/>
              </a:spcAft>
              <a:buClr>
                <a:schemeClr val="accent4"/>
              </a:buClr>
              <a:buSzPts val="2800"/>
              <a:buNone/>
              <a:defRPr>
                <a:solidFill>
                  <a:schemeClr val="accent4"/>
                </a:solidFill>
              </a:defRPr>
            </a:lvl8pPr>
            <a:lvl9pPr lvl="8" algn="ctr" rtl="0">
              <a:spcBef>
                <a:spcPts val="0"/>
              </a:spcBef>
              <a:spcAft>
                <a:spcPts val="0"/>
              </a:spcAft>
              <a:buClr>
                <a:schemeClr val="accent4"/>
              </a:buClr>
              <a:buSzPts val="2800"/>
              <a:buNone/>
              <a:defRPr>
                <a:solidFill>
                  <a:schemeClr val="accent4"/>
                </a:solidFill>
              </a:defRPr>
            </a:lvl9pPr>
          </a:lstStyle>
          <a:p>
            <a:endParaRPr/>
          </a:p>
        </p:txBody>
      </p:sp>
      <p:sp>
        <p:nvSpPr>
          <p:cNvPr id="542" name="Google Shape;542;p17"/>
          <p:cNvSpPr txBox="1">
            <a:spLocks noGrp="1"/>
          </p:cNvSpPr>
          <p:nvPr>
            <p:ph type="title" idx="2"/>
          </p:nvPr>
        </p:nvSpPr>
        <p:spPr>
          <a:xfrm>
            <a:off x="5005675" y="1937400"/>
            <a:ext cx="2976600" cy="4077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dk1"/>
              </a:buClr>
              <a:buSzPts val="1800"/>
              <a:buNone/>
              <a:defRPr sz="1800">
                <a:solidFill>
                  <a:schemeClr val="dk1"/>
                </a:solidFill>
              </a:defRPr>
            </a:lvl1pPr>
            <a:lvl2pPr lvl="1" rtl="0">
              <a:spcBef>
                <a:spcPts val="0"/>
              </a:spcBef>
              <a:spcAft>
                <a:spcPts val="0"/>
              </a:spcAft>
              <a:buClr>
                <a:schemeClr val="dk1"/>
              </a:buClr>
              <a:buSzPts val="4200"/>
              <a:buNone/>
              <a:defRPr sz="4200">
                <a:solidFill>
                  <a:schemeClr val="dk1"/>
                </a:solidFill>
              </a:defRPr>
            </a:lvl2pPr>
            <a:lvl3pPr lvl="2" rtl="0">
              <a:spcBef>
                <a:spcPts val="0"/>
              </a:spcBef>
              <a:spcAft>
                <a:spcPts val="0"/>
              </a:spcAft>
              <a:buClr>
                <a:schemeClr val="dk1"/>
              </a:buClr>
              <a:buSzPts val="4200"/>
              <a:buNone/>
              <a:defRPr sz="4200">
                <a:solidFill>
                  <a:schemeClr val="dk1"/>
                </a:solidFill>
              </a:defRPr>
            </a:lvl3pPr>
            <a:lvl4pPr lvl="3" rtl="0">
              <a:spcBef>
                <a:spcPts val="0"/>
              </a:spcBef>
              <a:spcAft>
                <a:spcPts val="0"/>
              </a:spcAft>
              <a:buClr>
                <a:schemeClr val="dk1"/>
              </a:buClr>
              <a:buSzPts val="4200"/>
              <a:buNone/>
              <a:defRPr sz="4200">
                <a:solidFill>
                  <a:schemeClr val="dk1"/>
                </a:solidFill>
              </a:defRPr>
            </a:lvl4pPr>
            <a:lvl5pPr lvl="4" rtl="0">
              <a:spcBef>
                <a:spcPts val="0"/>
              </a:spcBef>
              <a:spcAft>
                <a:spcPts val="0"/>
              </a:spcAft>
              <a:buClr>
                <a:schemeClr val="dk1"/>
              </a:buClr>
              <a:buSzPts val="4200"/>
              <a:buNone/>
              <a:defRPr sz="4200">
                <a:solidFill>
                  <a:schemeClr val="dk1"/>
                </a:solidFill>
              </a:defRPr>
            </a:lvl5pPr>
            <a:lvl6pPr lvl="5" rtl="0">
              <a:spcBef>
                <a:spcPts val="0"/>
              </a:spcBef>
              <a:spcAft>
                <a:spcPts val="0"/>
              </a:spcAft>
              <a:buClr>
                <a:schemeClr val="dk1"/>
              </a:buClr>
              <a:buSzPts val="4200"/>
              <a:buNone/>
              <a:defRPr sz="4200">
                <a:solidFill>
                  <a:schemeClr val="dk1"/>
                </a:solidFill>
              </a:defRPr>
            </a:lvl6pPr>
            <a:lvl7pPr lvl="6" rtl="0">
              <a:spcBef>
                <a:spcPts val="0"/>
              </a:spcBef>
              <a:spcAft>
                <a:spcPts val="0"/>
              </a:spcAft>
              <a:buClr>
                <a:schemeClr val="dk1"/>
              </a:buClr>
              <a:buSzPts val="4200"/>
              <a:buNone/>
              <a:defRPr sz="4200">
                <a:solidFill>
                  <a:schemeClr val="dk1"/>
                </a:solidFill>
              </a:defRPr>
            </a:lvl7pPr>
            <a:lvl8pPr lvl="7" rtl="0">
              <a:spcBef>
                <a:spcPts val="0"/>
              </a:spcBef>
              <a:spcAft>
                <a:spcPts val="0"/>
              </a:spcAft>
              <a:buClr>
                <a:schemeClr val="dk1"/>
              </a:buClr>
              <a:buSzPts val="4200"/>
              <a:buNone/>
              <a:defRPr sz="4200">
                <a:solidFill>
                  <a:schemeClr val="dk1"/>
                </a:solidFill>
              </a:defRPr>
            </a:lvl8pPr>
            <a:lvl9pPr lvl="8" rtl="0">
              <a:spcBef>
                <a:spcPts val="0"/>
              </a:spcBef>
              <a:spcAft>
                <a:spcPts val="0"/>
              </a:spcAft>
              <a:buClr>
                <a:schemeClr val="dk1"/>
              </a:buClr>
              <a:buSzPts val="4200"/>
              <a:buNone/>
              <a:defRPr sz="4200">
                <a:solidFill>
                  <a:schemeClr val="dk1"/>
                </a:solidFill>
              </a:defRPr>
            </a:lvl9pPr>
          </a:lstStyle>
          <a:p>
            <a:endParaRPr/>
          </a:p>
        </p:txBody>
      </p:sp>
      <p:sp>
        <p:nvSpPr>
          <p:cNvPr id="543" name="Google Shape;543;p17"/>
          <p:cNvSpPr txBox="1">
            <a:spLocks noGrp="1"/>
          </p:cNvSpPr>
          <p:nvPr>
            <p:ph type="subTitle" idx="1"/>
          </p:nvPr>
        </p:nvSpPr>
        <p:spPr>
          <a:xfrm>
            <a:off x="5005675" y="2256525"/>
            <a:ext cx="29766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544" name="Google Shape;544;p17"/>
          <p:cNvSpPr txBox="1">
            <a:spLocks noGrp="1"/>
          </p:cNvSpPr>
          <p:nvPr>
            <p:ph type="title" idx="3"/>
          </p:nvPr>
        </p:nvSpPr>
        <p:spPr>
          <a:xfrm>
            <a:off x="5005675" y="3399100"/>
            <a:ext cx="2976600" cy="4077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dk1"/>
              </a:buClr>
              <a:buSzPts val="1800"/>
              <a:buNone/>
              <a:defRPr sz="1800">
                <a:solidFill>
                  <a:schemeClr val="dk1"/>
                </a:solidFill>
              </a:defRPr>
            </a:lvl1pPr>
            <a:lvl2pPr lvl="1" rtl="0">
              <a:spcBef>
                <a:spcPts val="0"/>
              </a:spcBef>
              <a:spcAft>
                <a:spcPts val="0"/>
              </a:spcAft>
              <a:buClr>
                <a:schemeClr val="dk1"/>
              </a:buClr>
              <a:buSzPts val="4200"/>
              <a:buNone/>
              <a:defRPr sz="4200">
                <a:solidFill>
                  <a:schemeClr val="dk1"/>
                </a:solidFill>
              </a:defRPr>
            </a:lvl2pPr>
            <a:lvl3pPr lvl="2" rtl="0">
              <a:spcBef>
                <a:spcPts val="0"/>
              </a:spcBef>
              <a:spcAft>
                <a:spcPts val="0"/>
              </a:spcAft>
              <a:buClr>
                <a:schemeClr val="dk1"/>
              </a:buClr>
              <a:buSzPts val="4200"/>
              <a:buNone/>
              <a:defRPr sz="4200">
                <a:solidFill>
                  <a:schemeClr val="dk1"/>
                </a:solidFill>
              </a:defRPr>
            </a:lvl3pPr>
            <a:lvl4pPr lvl="3" rtl="0">
              <a:spcBef>
                <a:spcPts val="0"/>
              </a:spcBef>
              <a:spcAft>
                <a:spcPts val="0"/>
              </a:spcAft>
              <a:buClr>
                <a:schemeClr val="dk1"/>
              </a:buClr>
              <a:buSzPts val="4200"/>
              <a:buNone/>
              <a:defRPr sz="4200">
                <a:solidFill>
                  <a:schemeClr val="dk1"/>
                </a:solidFill>
              </a:defRPr>
            </a:lvl4pPr>
            <a:lvl5pPr lvl="4" rtl="0">
              <a:spcBef>
                <a:spcPts val="0"/>
              </a:spcBef>
              <a:spcAft>
                <a:spcPts val="0"/>
              </a:spcAft>
              <a:buClr>
                <a:schemeClr val="dk1"/>
              </a:buClr>
              <a:buSzPts val="4200"/>
              <a:buNone/>
              <a:defRPr sz="4200">
                <a:solidFill>
                  <a:schemeClr val="dk1"/>
                </a:solidFill>
              </a:defRPr>
            </a:lvl5pPr>
            <a:lvl6pPr lvl="5" rtl="0">
              <a:spcBef>
                <a:spcPts val="0"/>
              </a:spcBef>
              <a:spcAft>
                <a:spcPts val="0"/>
              </a:spcAft>
              <a:buClr>
                <a:schemeClr val="dk1"/>
              </a:buClr>
              <a:buSzPts val="4200"/>
              <a:buNone/>
              <a:defRPr sz="4200">
                <a:solidFill>
                  <a:schemeClr val="dk1"/>
                </a:solidFill>
              </a:defRPr>
            </a:lvl6pPr>
            <a:lvl7pPr lvl="6" rtl="0">
              <a:spcBef>
                <a:spcPts val="0"/>
              </a:spcBef>
              <a:spcAft>
                <a:spcPts val="0"/>
              </a:spcAft>
              <a:buClr>
                <a:schemeClr val="dk1"/>
              </a:buClr>
              <a:buSzPts val="4200"/>
              <a:buNone/>
              <a:defRPr sz="4200">
                <a:solidFill>
                  <a:schemeClr val="dk1"/>
                </a:solidFill>
              </a:defRPr>
            </a:lvl7pPr>
            <a:lvl8pPr lvl="7" rtl="0">
              <a:spcBef>
                <a:spcPts val="0"/>
              </a:spcBef>
              <a:spcAft>
                <a:spcPts val="0"/>
              </a:spcAft>
              <a:buClr>
                <a:schemeClr val="dk1"/>
              </a:buClr>
              <a:buSzPts val="4200"/>
              <a:buNone/>
              <a:defRPr sz="4200">
                <a:solidFill>
                  <a:schemeClr val="dk1"/>
                </a:solidFill>
              </a:defRPr>
            </a:lvl8pPr>
            <a:lvl9pPr lvl="8" rtl="0">
              <a:spcBef>
                <a:spcPts val="0"/>
              </a:spcBef>
              <a:spcAft>
                <a:spcPts val="0"/>
              </a:spcAft>
              <a:buClr>
                <a:schemeClr val="dk1"/>
              </a:buClr>
              <a:buSzPts val="4200"/>
              <a:buNone/>
              <a:defRPr sz="4200">
                <a:solidFill>
                  <a:schemeClr val="dk1"/>
                </a:solidFill>
              </a:defRPr>
            </a:lvl9pPr>
          </a:lstStyle>
          <a:p>
            <a:endParaRPr/>
          </a:p>
        </p:txBody>
      </p:sp>
      <p:sp>
        <p:nvSpPr>
          <p:cNvPr id="545" name="Google Shape;545;p17"/>
          <p:cNvSpPr txBox="1">
            <a:spLocks noGrp="1"/>
          </p:cNvSpPr>
          <p:nvPr>
            <p:ph type="subTitle" idx="4"/>
          </p:nvPr>
        </p:nvSpPr>
        <p:spPr>
          <a:xfrm>
            <a:off x="5005675" y="3718225"/>
            <a:ext cx="29766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grpSp>
        <p:nvGrpSpPr>
          <p:cNvPr id="546" name="Google Shape;546;p17"/>
          <p:cNvGrpSpPr/>
          <p:nvPr/>
        </p:nvGrpSpPr>
        <p:grpSpPr>
          <a:xfrm>
            <a:off x="6538847" y="-343124"/>
            <a:ext cx="4088223" cy="2704813"/>
            <a:chOff x="6538847" y="-343124"/>
            <a:chExt cx="4088223" cy="2704813"/>
          </a:xfrm>
        </p:grpSpPr>
        <p:sp>
          <p:nvSpPr>
            <p:cNvPr id="547" name="Google Shape;547;p17"/>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7"/>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7"/>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7"/>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7"/>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7"/>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7"/>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7"/>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Four Columns ">
  <p:cSld name="TITLE_ONLY_1_1">
    <p:bg>
      <p:bgPr>
        <a:solidFill>
          <a:schemeClr val="dk1"/>
        </a:solidFill>
        <a:effectLst/>
      </p:bgPr>
    </p:bg>
    <p:spTree>
      <p:nvGrpSpPr>
        <p:cNvPr id="1" name="Shape 579"/>
        <p:cNvGrpSpPr/>
        <p:nvPr/>
      </p:nvGrpSpPr>
      <p:grpSpPr>
        <a:xfrm>
          <a:off x="0" y="0"/>
          <a:ext cx="0" cy="0"/>
          <a:chOff x="0" y="0"/>
          <a:chExt cx="0" cy="0"/>
        </a:xfrm>
      </p:grpSpPr>
      <p:sp>
        <p:nvSpPr>
          <p:cNvPr id="580" name="Google Shape;580;p20"/>
          <p:cNvSpPr txBox="1">
            <a:spLocks noGrp="1"/>
          </p:cNvSpPr>
          <p:nvPr>
            <p:ph type="title"/>
          </p:nvPr>
        </p:nvSpPr>
        <p:spPr>
          <a:xfrm>
            <a:off x="980900" y="3122350"/>
            <a:ext cx="1647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81" name="Google Shape;581;p20"/>
          <p:cNvSpPr txBox="1">
            <a:spLocks noGrp="1"/>
          </p:cNvSpPr>
          <p:nvPr>
            <p:ph type="subTitle" idx="1"/>
          </p:nvPr>
        </p:nvSpPr>
        <p:spPr>
          <a:xfrm>
            <a:off x="980900" y="3777800"/>
            <a:ext cx="1647900" cy="790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82" name="Google Shape;582;p20"/>
          <p:cNvSpPr txBox="1">
            <a:spLocks noGrp="1"/>
          </p:cNvSpPr>
          <p:nvPr>
            <p:ph type="title" idx="2"/>
          </p:nvPr>
        </p:nvSpPr>
        <p:spPr>
          <a:xfrm>
            <a:off x="2825658" y="3122350"/>
            <a:ext cx="1647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83" name="Google Shape;583;p20"/>
          <p:cNvSpPr txBox="1">
            <a:spLocks noGrp="1"/>
          </p:cNvSpPr>
          <p:nvPr>
            <p:ph type="subTitle" idx="3"/>
          </p:nvPr>
        </p:nvSpPr>
        <p:spPr>
          <a:xfrm>
            <a:off x="2825661" y="3777800"/>
            <a:ext cx="1647900" cy="790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84" name="Google Shape;584;p20"/>
          <p:cNvSpPr txBox="1">
            <a:spLocks noGrp="1"/>
          </p:cNvSpPr>
          <p:nvPr>
            <p:ph type="title" idx="4"/>
          </p:nvPr>
        </p:nvSpPr>
        <p:spPr>
          <a:xfrm>
            <a:off x="4670417" y="3122350"/>
            <a:ext cx="1647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85" name="Google Shape;585;p20"/>
          <p:cNvSpPr txBox="1">
            <a:spLocks noGrp="1"/>
          </p:cNvSpPr>
          <p:nvPr>
            <p:ph type="subTitle" idx="5"/>
          </p:nvPr>
        </p:nvSpPr>
        <p:spPr>
          <a:xfrm>
            <a:off x="4670423" y="3777800"/>
            <a:ext cx="1647900" cy="790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86" name="Google Shape;586;p20"/>
          <p:cNvSpPr txBox="1">
            <a:spLocks noGrp="1"/>
          </p:cNvSpPr>
          <p:nvPr>
            <p:ph type="title" idx="6"/>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587" name="Google Shape;587;p20"/>
          <p:cNvGrpSpPr/>
          <p:nvPr/>
        </p:nvGrpSpPr>
        <p:grpSpPr>
          <a:xfrm flipH="1">
            <a:off x="-962053" y="-428949"/>
            <a:ext cx="4088223" cy="2704813"/>
            <a:chOff x="6538847" y="-343124"/>
            <a:chExt cx="4088223" cy="2704813"/>
          </a:xfrm>
        </p:grpSpPr>
        <p:sp>
          <p:nvSpPr>
            <p:cNvPr id="588" name="Google Shape;588;p20"/>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0"/>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0"/>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0"/>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0"/>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0"/>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0"/>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0"/>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20"/>
          <p:cNvSpPr/>
          <p:nvPr/>
        </p:nvSpPr>
        <p:spPr>
          <a:xfrm flipH="1">
            <a:off x="-443967" y="-286202"/>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0"/>
          <p:cNvSpPr txBox="1">
            <a:spLocks noGrp="1"/>
          </p:cNvSpPr>
          <p:nvPr>
            <p:ph type="title" idx="7"/>
          </p:nvPr>
        </p:nvSpPr>
        <p:spPr>
          <a:xfrm>
            <a:off x="6515188" y="3122350"/>
            <a:ext cx="1647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98" name="Google Shape;598;p20"/>
          <p:cNvSpPr txBox="1">
            <a:spLocks noGrp="1"/>
          </p:cNvSpPr>
          <p:nvPr>
            <p:ph type="subTitle" idx="8"/>
          </p:nvPr>
        </p:nvSpPr>
        <p:spPr>
          <a:xfrm>
            <a:off x="6515197" y="3777800"/>
            <a:ext cx="1647900" cy="790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Design 2">
  <p:cSld name="CAPTION_ONLY_2">
    <p:spTree>
      <p:nvGrpSpPr>
        <p:cNvPr id="1" name="Shape 599"/>
        <p:cNvGrpSpPr/>
        <p:nvPr/>
      </p:nvGrpSpPr>
      <p:grpSpPr>
        <a:xfrm>
          <a:off x="0" y="0"/>
          <a:ext cx="0" cy="0"/>
          <a:chOff x="0" y="0"/>
          <a:chExt cx="0" cy="0"/>
        </a:xfrm>
      </p:grpSpPr>
      <p:sp>
        <p:nvSpPr>
          <p:cNvPr id="600" name="Google Shape;600;p21"/>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601" name="Google Shape;601;p21"/>
          <p:cNvGrpSpPr/>
          <p:nvPr/>
        </p:nvGrpSpPr>
        <p:grpSpPr>
          <a:xfrm>
            <a:off x="-1710528" y="3169751"/>
            <a:ext cx="4088223" cy="2704813"/>
            <a:chOff x="-2026253" y="4064426"/>
            <a:chExt cx="4088223" cy="2704813"/>
          </a:xfrm>
        </p:grpSpPr>
        <p:sp>
          <p:nvSpPr>
            <p:cNvPr id="602" name="Google Shape;602;p21"/>
            <p:cNvSpPr/>
            <p:nvPr/>
          </p:nvSpPr>
          <p:spPr>
            <a:xfrm>
              <a:off x="-111658" y="563289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1"/>
            <p:cNvSpPr/>
            <p:nvPr/>
          </p:nvSpPr>
          <p:spPr>
            <a:xfrm>
              <a:off x="-630846" y="494173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21"/>
            <p:cNvSpPr/>
            <p:nvPr/>
          </p:nvSpPr>
          <p:spPr>
            <a:xfrm>
              <a:off x="580592" y="632514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21"/>
            <p:cNvSpPr/>
            <p:nvPr/>
          </p:nvSpPr>
          <p:spPr>
            <a:xfrm>
              <a:off x="-457783" y="459561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1"/>
            <p:cNvSpPr/>
            <p:nvPr/>
          </p:nvSpPr>
          <p:spPr>
            <a:xfrm>
              <a:off x="-271665" y="4068788"/>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21"/>
            <p:cNvSpPr/>
            <p:nvPr/>
          </p:nvSpPr>
          <p:spPr>
            <a:xfrm>
              <a:off x="-1323097" y="4076423"/>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21"/>
            <p:cNvSpPr/>
            <p:nvPr/>
          </p:nvSpPr>
          <p:spPr>
            <a:xfrm>
              <a:off x="-1496159" y="459561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21"/>
            <p:cNvSpPr/>
            <p:nvPr/>
          </p:nvSpPr>
          <p:spPr>
            <a:xfrm>
              <a:off x="-2026253" y="4064426"/>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0" name="Google Shape;610;p21"/>
          <p:cNvGrpSpPr/>
          <p:nvPr/>
        </p:nvGrpSpPr>
        <p:grpSpPr>
          <a:xfrm>
            <a:off x="6538847" y="-343124"/>
            <a:ext cx="4088223" cy="2704813"/>
            <a:chOff x="6538847" y="-343124"/>
            <a:chExt cx="4088223" cy="2704813"/>
          </a:xfrm>
        </p:grpSpPr>
        <p:sp>
          <p:nvSpPr>
            <p:cNvPr id="611" name="Google Shape;611;p21"/>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21"/>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21"/>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21"/>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21"/>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1"/>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1"/>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1"/>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9" name="Google Shape;619;p21"/>
          <p:cNvSpPr txBox="1">
            <a:spLocks noGrp="1"/>
          </p:cNvSpPr>
          <p:nvPr>
            <p:ph type="title" idx="2"/>
          </p:nvPr>
        </p:nvSpPr>
        <p:spPr>
          <a:xfrm>
            <a:off x="2345250" y="2126475"/>
            <a:ext cx="4453500" cy="13035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4"/>
              </a:buClr>
              <a:buSzPts val="2400"/>
              <a:buNone/>
              <a:defRPr sz="2400">
                <a:solidFill>
                  <a:schemeClr val="accent4"/>
                </a:solidFill>
              </a:defRPr>
            </a:lvl1pPr>
            <a:lvl2pPr lvl="1" algn="ctr" rtl="0">
              <a:spcBef>
                <a:spcPts val="0"/>
              </a:spcBef>
              <a:spcAft>
                <a:spcPts val="0"/>
              </a:spcAft>
              <a:buClr>
                <a:schemeClr val="accent4"/>
              </a:buClr>
              <a:buSzPts val="2000"/>
              <a:buNone/>
              <a:defRPr sz="2000">
                <a:solidFill>
                  <a:schemeClr val="accent4"/>
                </a:solidFill>
              </a:defRPr>
            </a:lvl2pPr>
            <a:lvl3pPr lvl="2" algn="ctr" rtl="0">
              <a:spcBef>
                <a:spcPts val="0"/>
              </a:spcBef>
              <a:spcAft>
                <a:spcPts val="0"/>
              </a:spcAft>
              <a:buClr>
                <a:schemeClr val="accent4"/>
              </a:buClr>
              <a:buSzPts val="2000"/>
              <a:buNone/>
              <a:defRPr sz="2000">
                <a:solidFill>
                  <a:schemeClr val="accent4"/>
                </a:solidFill>
              </a:defRPr>
            </a:lvl3pPr>
            <a:lvl4pPr lvl="3" algn="ctr" rtl="0">
              <a:spcBef>
                <a:spcPts val="0"/>
              </a:spcBef>
              <a:spcAft>
                <a:spcPts val="0"/>
              </a:spcAft>
              <a:buClr>
                <a:schemeClr val="accent4"/>
              </a:buClr>
              <a:buSzPts val="2000"/>
              <a:buNone/>
              <a:defRPr sz="2000">
                <a:solidFill>
                  <a:schemeClr val="accent4"/>
                </a:solidFill>
              </a:defRPr>
            </a:lvl4pPr>
            <a:lvl5pPr lvl="4" algn="ctr" rtl="0">
              <a:spcBef>
                <a:spcPts val="0"/>
              </a:spcBef>
              <a:spcAft>
                <a:spcPts val="0"/>
              </a:spcAft>
              <a:buClr>
                <a:schemeClr val="accent4"/>
              </a:buClr>
              <a:buSzPts val="2000"/>
              <a:buNone/>
              <a:defRPr sz="2000">
                <a:solidFill>
                  <a:schemeClr val="accent4"/>
                </a:solidFill>
              </a:defRPr>
            </a:lvl5pPr>
            <a:lvl6pPr lvl="5" algn="ctr" rtl="0">
              <a:spcBef>
                <a:spcPts val="0"/>
              </a:spcBef>
              <a:spcAft>
                <a:spcPts val="0"/>
              </a:spcAft>
              <a:buClr>
                <a:schemeClr val="accent4"/>
              </a:buClr>
              <a:buSzPts val="2000"/>
              <a:buNone/>
              <a:defRPr sz="2000">
                <a:solidFill>
                  <a:schemeClr val="accent4"/>
                </a:solidFill>
              </a:defRPr>
            </a:lvl6pPr>
            <a:lvl7pPr lvl="6" algn="ctr" rtl="0">
              <a:spcBef>
                <a:spcPts val="0"/>
              </a:spcBef>
              <a:spcAft>
                <a:spcPts val="0"/>
              </a:spcAft>
              <a:buClr>
                <a:schemeClr val="accent4"/>
              </a:buClr>
              <a:buSzPts val="2000"/>
              <a:buNone/>
              <a:defRPr sz="2000">
                <a:solidFill>
                  <a:schemeClr val="accent4"/>
                </a:solidFill>
              </a:defRPr>
            </a:lvl7pPr>
            <a:lvl8pPr lvl="7" algn="ctr" rtl="0">
              <a:spcBef>
                <a:spcPts val="0"/>
              </a:spcBef>
              <a:spcAft>
                <a:spcPts val="0"/>
              </a:spcAft>
              <a:buClr>
                <a:schemeClr val="accent4"/>
              </a:buClr>
              <a:buSzPts val="2000"/>
              <a:buNone/>
              <a:defRPr sz="2000">
                <a:solidFill>
                  <a:schemeClr val="accent4"/>
                </a:solidFill>
              </a:defRPr>
            </a:lvl8pPr>
            <a:lvl9pPr lvl="8" algn="ctr" rtl="0">
              <a:spcBef>
                <a:spcPts val="0"/>
              </a:spcBef>
              <a:spcAft>
                <a:spcPts val="0"/>
              </a:spcAft>
              <a:buClr>
                <a:schemeClr val="accent4"/>
              </a:buClr>
              <a:buSzPts val="2000"/>
              <a:buNone/>
              <a:defRPr sz="2000">
                <a:solidFill>
                  <a:schemeClr val="accent4"/>
                </a:solidFill>
              </a:defRPr>
            </a:lvl9pPr>
          </a:lstStyle>
          <a:p>
            <a:endParaRPr/>
          </a:p>
        </p:txBody>
      </p:sp>
      <p:sp>
        <p:nvSpPr>
          <p:cNvPr id="620" name="Google Shape;620;p21"/>
          <p:cNvSpPr txBox="1">
            <a:spLocks noGrp="1"/>
          </p:cNvSpPr>
          <p:nvPr>
            <p:ph type="subTitle" idx="1"/>
          </p:nvPr>
        </p:nvSpPr>
        <p:spPr>
          <a:xfrm>
            <a:off x="2527950" y="3399575"/>
            <a:ext cx="4088100" cy="35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b="1"/>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979"/>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TITLE_1_1">
    <p:bg>
      <p:bgPr>
        <a:solidFill>
          <a:schemeClr val="accent1"/>
        </a:solidFill>
        <a:effectLst/>
      </p:bgPr>
    </p:bg>
    <p:spTree>
      <p:nvGrpSpPr>
        <p:cNvPr id="1" name="Shape 980"/>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BIG_NUMBER_1">
    <p:spTree>
      <p:nvGrpSpPr>
        <p:cNvPr id="1" name="Shape 981"/>
        <p:cNvGrpSpPr/>
        <p:nvPr/>
      </p:nvGrpSpPr>
      <p:grpSpPr>
        <a:xfrm>
          <a:off x="0" y="0"/>
          <a:ext cx="0" cy="0"/>
          <a:chOff x="0" y="0"/>
          <a:chExt cx="0" cy="0"/>
        </a:xfrm>
      </p:grpSpPr>
      <p:grpSp>
        <p:nvGrpSpPr>
          <p:cNvPr id="982" name="Google Shape;982;p33"/>
          <p:cNvGrpSpPr/>
          <p:nvPr/>
        </p:nvGrpSpPr>
        <p:grpSpPr>
          <a:xfrm>
            <a:off x="-845314" y="4217822"/>
            <a:ext cx="10178327" cy="2024574"/>
            <a:chOff x="-845314" y="4304497"/>
            <a:chExt cx="10178327" cy="2024574"/>
          </a:xfrm>
        </p:grpSpPr>
        <p:sp>
          <p:nvSpPr>
            <p:cNvPr id="983" name="Google Shape;983;p33"/>
            <p:cNvSpPr/>
            <p:nvPr/>
          </p:nvSpPr>
          <p:spPr>
            <a:xfrm>
              <a:off x="5429849" y="5181823"/>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3"/>
            <p:cNvSpPr/>
            <p:nvPr/>
          </p:nvSpPr>
          <p:spPr>
            <a:xfrm>
              <a:off x="3181094" y="5365760"/>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33"/>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33"/>
            <p:cNvSpPr/>
            <p:nvPr/>
          </p:nvSpPr>
          <p:spPr>
            <a:xfrm>
              <a:off x="7500057" y="4490632"/>
              <a:ext cx="967643" cy="961130"/>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33"/>
            <p:cNvSpPr/>
            <p:nvPr/>
          </p:nvSpPr>
          <p:spPr>
            <a:xfrm>
              <a:off x="6283166" y="431651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33"/>
            <p:cNvSpPr/>
            <p:nvPr/>
          </p:nvSpPr>
          <p:spPr>
            <a:xfrm>
              <a:off x="5615968" y="4655001"/>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33"/>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33"/>
            <p:cNvSpPr/>
            <p:nvPr/>
          </p:nvSpPr>
          <p:spPr>
            <a:xfrm>
              <a:off x="8361008"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3"/>
            <p:cNvSpPr/>
            <p:nvPr/>
          </p:nvSpPr>
          <p:spPr>
            <a:xfrm>
              <a:off x="8704952"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3"/>
            <p:cNvSpPr/>
            <p:nvPr/>
          </p:nvSpPr>
          <p:spPr>
            <a:xfrm>
              <a:off x="4564536" y="466263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3"/>
            <p:cNvSpPr/>
            <p:nvPr/>
          </p:nvSpPr>
          <p:spPr>
            <a:xfrm>
              <a:off x="6638016" y="466263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3"/>
            <p:cNvSpPr/>
            <p:nvPr/>
          </p:nvSpPr>
          <p:spPr>
            <a:xfrm>
              <a:off x="4391473" y="5181823"/>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3"/>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3"/>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3"/>
            <p:cNvSpPr/>
            <p:nvPr/>
          </p:nvSpPr>
          <p:spPr>
            <a:xfrm rot="-5400000">
              <a:off x="2265996" y="5357612"/>
              <a:ext cx="967643" cy="962190"/>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3"/>
            <p:cNvSpPr/>
            <p:nvPr/>
          </p:nvSpPr>
          <p:spPr>
            <a:xfrm rot="-5400000">
              <a:off x="2779202" y="4824807"/>
              <a:ext cx="625880" cy="647661"/>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3"/>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3"/>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3"/>
            <p:cNvSpPr/>
            <p:nvPr/>
          </p:nvSpPr>
          <p:spPr>
            <a:xfrm rot="-5400000">
              <a:off x="376999" y="4673510"/>
              <a:ext cx="951315" cy="951315"/>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3"/>
            <p:cNvSpPr/>
            <p:nvPr/>
          </p:nvSpPr>
          <p:spPr>
            <a:xfrm rot="-5400000">
              <a:off x="-233612" y="4927121"/>
              <a:ext cx="791308" cy="950224"/>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3"/>
            <p:cNvSpPr/>
            <p:nvPr/>
          </p:nvSpPr>
          <p:spPr>
            <a:xfrm rot="-5400000">
              <a:off x="1143816" y="4575013"/>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3"/>
            <p:cNvSpPr/>
            <p:nvPr/>
          </p:nvSpPr>
          <p:spPr>
            <a:xfrm rot="-5400000">
              <a:off x="2430334" y="4489027"/>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3"/>
            <p:cNvSpPr/>
            <p:nvPr/>
          </p:nvSpPr>
          <p:spPr>
            <a:xfrm rot="-5400000">
              <a:off x="-147615" y="4487381"/>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3"/>
            <p:cNvSpPr/>
            <p:nvPr/>
          </p:nvSpPr>
          <p:spPr>
            <a:xfrm rot="-5400000">
              <a:off x="956037" y="4303952"/>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3"/>
            <p:cNvSpPr/>
            <p:nvPr/>
          </p:nvSpPr>
          <p:spPr>
            <a:xfrm rot="-5400000">
              <a:off x="8367410" y="4316506"/>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3"/>
            <p:cNvSpPr/>
            <p:nvPr/>
          </p:nvSpPr>
          <p:spPr>
            <a:xfrm rot="-5400000">
              <a:off x="3330097" y="449501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9" name="Google Shape;1009;p33"/>
          <p:cNvGrpSpPr/>
          <p:nvPr/>
        </p:nvGrpSpPr>
        <p:grpSpPr>
          <a:xfrm rot="10800000">
            <a:off x="-845314" y="-1098903"/>
            <a:ext cx="10178327" cy="2024574"/>
            <a:chOff x="-845314" y="4304497"/>
            <a:chExt cx="10178327" cy="2024574"/>
          </a:xfrm>
        </p:grpSpPr>
        <p:sp>
          <p:nvSpPr>
            <p:cNvPr id="1010" name="Google Shape;1010;p33"/>
            <p:cNvSpPr/>
            <p:nvPr/>
          </p:nvSpPr>
          <p:spPr>
            <a:xfrm>
              <a:off x="5429849" y="5181823"/>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3"/>
            <p:cNvSpPr/>
            <p:nvPr/>
          </p:nvSpPr>
          <p:spPr>
            <a:xfrm>
              <a:off x="3181094" y="5365760"/>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3"/>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3"/>
            <p:cNvSpPr/>
            <p:nvPr/>
          </p:nvSpPr>
          <p:spPr>
            <a:xfrm>
              <a:off x="7500057" y="4490632"/>
              <a:ext cx="967643" cy="961130"/>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3"/>
            <p:cNvSpPr/>
            <p:nvPr/>
          </p:nvSpPr>
          <p:spPr>
            <a:xfrm>
              <a:off x="6283166" y="431651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3"/>
            <p:cNvSpPr/>
            <p:nvPr/>
          </p:nvSpPr>
          <p:spPr>
            <a:xfrm>
              <a:off x="5615968" y="4655001"/>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3"/>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3"/>
            <p:cNvSpPr/>
            <p:nvPr/>
          </p:nvSpPr>
          <p:spPr>
            <a:xfrm>
              <a:off x="8361008"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3"/>
            <p:cNvSpPr/>
            <p:nvPr/>
          </p:nvSpPr>
          <p:spPr>
            <a:xfrm>
              <a:off x="8704952"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3"/>
            <p:cNvSpPr/>
            <p:nvPr/>
          </p:nvSpPr>
          <p:spPr>
            <a:xfrm>
              <a:off x="4564536" y="466263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3"/>
            <p:cNvSpPr/>
            <p:nvPr/>
          </p:nvSpPr>
          <p:spPr>
            <a:xfrm>
              <a:off x="6638016" y="466263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3"/>
            <p:cNvSpPr/>
            <p:nvPr/>
          </p:nvSpPr>
          <p:spPr>
            <a:xfrm>
              <a:off x="4391473" y="5181823"/>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3"/>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3"/>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3"/>
            <p:cNvSpPr/>
            <p:nvPr/>
          </p:nvSpPr>
          <p:spPr>
            <a:xfrm rot="-5400000">
              <a:off x="2265996" y="5357612"/>
              <a:ext cx="967643" cy="962190"/>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3"/>
            <p:cNvSpPr/>
            <p:nvPr/>
          </p:nvSpPr>
          <p:spPr>
            <a:xfrm rot="-5400000">
              <a:off x="2779202" y="4824807"/>
              <a:ext cx="625880" cy="647661"/>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3"/>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3"/>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3"/>
            <p:cNvSpPr/>
            <p:nvPr/>
          </p:nvSpPr>
          <p:spPr>
            <a:xfrm rot="-5400000">
              <a:off x="376999" y="4673510"/>
              <a:ext cx="951315" cy="951315"/>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3"/>
            <p:cNvSpPr/>
            <p:nvPr/>
          </p:nvSpPr>
          <p:spPr>
            <a:xfrm rot="-5400000">
              <a:off x="-233612" y="4927121"/>
              <a:ext cx="791308" cy="950224"/>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3"/>
            <p:cNvSpPr/>
            <p:nvPr/>
          </p:nvSpPr>
          <p:spPr>
            <a:xfrm rot="-5400000">
              <a:off x="1143816" y="4575013"/>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3"/>
            <p:cNvSpPr/>
            <p:nvPr/>
          </p:nvSpPr>
          <p:spPr>
            <a:xfrm rot="-5400000">
              <a:off x="2430334" y="4489027"/>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3"/>
            <p:cNvSpPr/>
            <p:nvPr/>
          </p:nvSpPr>
          <p:spPr>
            <a:xfrm rot="-5400000">
              <a:off x="-147615" y="4487381"/>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3"/>
            <p:cNvSpPr/>
            <p:nvPr/>
          </p:nvSpPr>
          <p:spPr>
            <a:xfrm rot="-5400000">
              <a:off x="956037" y="4303952"/>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3"/>
            <p:cNvSpPr/>
            <p:nvPr/>
          </p:nvSpPr>
          <p:spPr>
            <a:xfrm rot="-5400000">
              <a:off x="8367410" y="4316506"/>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3"/>
            <p:cNvSpPr/>
            <p:nvPr/>
          </p:nvSpPr>
          <p:spPr>
            <a:xfrm rot="-5400000">
              <a:off x="3330097" y="449501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ONE_COLUMN_TEXT_1_1_1_2">
    <p:bg>
      <p:bgPr>
        <a:solidFill>
          <a:schemeClr val="accent1"/>
        </a:solidFill>
        <a:effectLst/>
      </p:bgPr>
    </p:bg>
    <p:spTree>
      <p:nvGrpSpPr>
        <p:cNvPr id="1" name="Shape 1036"/>
        <p:cNvGrpSpPr/>
        <p:nvPr/>
      </p:nvGrpSpPr>
      <p:grpSpPr>
        <a:xfrm>
          <a:off x="0" y="0"/>
          <a:ext cx="0" cy="0"/>
          <a:chOff x="0" y="0"/>
          <a:chExt cx="0" cy="0"/>
        </a:xfrm>
      </p:grpSpPr>
      <p:grpSp>
        <p:nvGrpSpPr>
          <p:cNvPr id="1037" name="Google Shape;1037;p34"/>
          <p:cNvGrpSpPr/>
          <p:nvPr/>
        </p:nvGrpSpPr>
        <p:grpSpPr>
          <a:xfrm rot="-2700000">
            <a:off x="7197563" y="-1100897"/>
            <a:ext cx="4088184" cy="2704787"/>
            <a:chOff x="6538847" y="-343124"/>
            <a:chExt cx="4088223" cy="2704813"/>
          </a:xfrm>
        </p:grpSpPr>
        <p:sp>
          <p:nvSpPr>
            <p:cNvPr id="1038" name="Google Shape;1038;p34"/>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4"/>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4"/>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4"/>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4"/>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34"/>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34"/>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4"/>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6" name="Google Shape;1046;p34"/>
          <p:cNvGrpSpPr/>
          <p:nvPr/>
        </p:nvGrpSpPr>
        <p:grpSpPr>
          <a:xfrm rot="-2700000">
            <a:off x="-1320373" y="-1100897"/>
            <a:ext cx="4088184" cy="2704787"/>
            <a:chOff x="6538847" y="-343124"/>
            <a:chExt cx="4088223" cy="2704813"/>
          </a:xfrm>
        </p:grpSpPr>
        <p:sp>
          <p:nvSpPr>
            <p:cNvPr id="1047" name="Google Shape;1047;p34"/>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34"/>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34"/>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4"/>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4"/>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4"/>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4"/>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4"/>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4">
  <p:cSld name="CAPTION_ONLY_2_1">
    <p:spTree>
      <p:nvGrpSpPr>
        <p:cNvPr id="1" name="Shape 1055"/>
        <p:cNvGrpSpPr/>
        <p:nvPr/>
      </p:nvGrpSpPr>
      <p:grpSpPr>
        <a:xfrm>
          <a:off x="0" y="0"/>
          <a:ext cx="0" cy="0"/>
          <a:chOff x="0" y="0"/>
          <a:chExt cx="0" cy="0"/>
        </a:xfrm>
      </p:grpSpPr>
      <p:grpSp>
        <p:nvGrpSpPr>
          <p:cNvPr id="1056" name="Google Shape;1056;p35"/>
          <p:cNvGrpSpPr/>
          <p:nvPr/>
        </p:nvGrpSpPr>
        <p:grpSpPr>
          <a:xfrm>
            <a:off x="-1710528" y="3169751"/>
            <a:ext cx="4088223" cy="2704813"/>
            <a:chOff x="-2026253" y="4064426"/>
            <a:chExt cx="4088223" cy="2704813"/>
          </a:xfrm>
        </p:grpSpPr>
        <p:sp>
          <p:nvSpPr>
            <p:cNvPr id="1057" name="Google Shape;1057;p35"/>
            <p:cNvSpPr/>
            <p:nvPr/>
          </p:nvSpPr>
          <p:spPr>
            <a:xfrm>
              <a:off x="-111658" y="563289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35"/>
            <p:cNvSpPr/>
            <p:nvPr/>
          </p:nvSpPr>
          <p:spPr>
            <a:xfrm>
              <a:off x="-630846" y="494173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5"/>
            <p:cNvSpPr/>
            <p:nvPr/>
          </p:nvSpPr>
          <p:spPr>
            <a:xfrm>
              <a:off x="580592" y="632514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5"/>
            <p:cNvSpPr/>
            <p:nvPr/>
          </p:nvSpPr>
          <p:spPr>
            <a:xfrm>
              <a:off x="-457783" y="459561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5"/>
            <p:cNvSpPr/>
            <p:nvPr/>
          </p:nvSpPr>
          <p:spPr>
            <a:xfrm>
              <a:off x="-271665" y="4068788"/>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1323097" y="4076423"/>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5"/>
            <p:cNvSpPr/>
            <p:nvPr/>
          </p:nvSpPr>
          <p:spPr>
            <a:xfrm>
              <a:off x="-1496159" y="459561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5"/>
            <p:cNvSpPr/>
            <p:nvPr/>
          </p:nvSpPr>
          <p:spPr>
            <a:xfrm>
              <a:off x="-2026253" y="4064426"/>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5" name="Google Shape;1065;p35"/>
          <p:cNvGrpSpPr/>
          <p:nvPr/>
        </p:nvGrpSpPr>
        <p:grpSpPr>
          <a:xfrm>
            <a:off x="6538847" y="-343124"/>
            <a:ext cx="4088223" cy="2704813"/>
            <a:chOff x="6538847" y="-343124"/>
            <a:chExt cx="4088223" cy="2704813"/>
          </a:xfrm>
        </p:grpSpPr>
        <p:sp>
          <p:nvSpPr>
            <p:cNvPr id="1066" name="Google Shape;1066;p35"/>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35"/>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5"/>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5"/>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5"/>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1"/>
        </a:solidFill>
        <a:effectLst/>
      </p:bgPr>
    </p:bg>
    <p:spTree>
      <p:nvGrpSpPr>
        <p:cNvPr id="1" name="Shape 85"/>
        <p:cNvGrpSpPr/>
        <p:nvPr/>
      </p:nvGrpSpPr>
      <p:grpSpPr>
        <a:xfrm>
          <a:off x="0" y="0"/>
          <a:ext cx="0" cy="0"/>
          <a:chOff x="0" y="0"/>
          <a:chExt cx="0" cy="0"/>
        </a:xfrm>
      </p:grpSpPr>
      <p:grpSp>
        <p:nvGrpSpPr>
          <p:cNvPr id="86" name="Google Shape;86;p3"/>
          <p:cNvGrpSpPr/>
          <p:nvPr/>
        </p:nvGrpSpPr>
        <p:grpSpPr>
          <a:xfrm>
            <a:off x="-986857" y="-677253"/>
            <a:ext cx="11883853" cy="6655875"/>
            <a:chOff x="-910657" y="-677253"/>
            <a:chExt cx="11883853" cy="6655875"/>
          </a:xfrm>
        </p:grpSpPr>
        <p:grpSp>
          <p:nvGrpSpPr>
            <p:cNvPr id="87" name="Google Shape;87;p3"/>
            <p:cNvGrpSpPr/>
            <p:nvPr/>
          </p:nvGrpSpPr>
          <p:grpSpPr>
            <a:xfrm>
              <a:off x="-910657" y="-519390"/>
              <a:ext cx="6844138" cy="6498013"/>
              <a:chOff x="-1498057" y="-545690"/>
              <a:chExt cx="6844138" cy="6498013"/>
            </a:xfrm>
          </p:grpSpPr>
          <p:grpSp>
            <p:nvGrpSpPr>
              <p:cNvPr id="88" name="Google Shape;88;p3"/>
              <p:cNvGrpSpPr/>
              <p:nvPr/>
            </p:nvGrpSpPr>
            <p:grpSpPr>
              <a:xfrm>
                <a:off x="-1498057" y="-545690"/>
                <a:ext cx="6844138" cy="6498013"/>
                <a:chOff x="1046100" y="238125"/>
                <a:chExt cx="5491125" cy="5213425"/>
              </a:xfrm>
            </p:grpSpPr>
            <p:sp>
              <p:nvSpPr>
                <p:cNvPr id="89" name="Google Shape;89;p3"/>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5479675" y="4663850"/>
                  <a:ext cx="502150" cy="519625"/>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3405675" y="1764600"/>
                  <a:ext cx="633125" cy="634000"/>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2989125" y="1210075"/>
                  <a:ext cx="2160475" cy="1327375"/>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2563825" y="1755850"/>
                  <a:ext cx="920450" cy="781600"/>
                </a:xfrm>
                <a:custGeom>
                  <a:avLst/>
                  <a:gdLst/>
                  <a:ahLst/>
                  <a:cxnLst/>
                  <a:rect l="l" t="t" r="r" b="b"/>
                  <a:pathLst>
                    <a:path w="36818" h="31264" extrusionOk="0">
                      <a:moveTo>
                        <a:pt x="7092" y="3110"/>
                      </a:moveTo>
                      <a:lnTo>
                        <a:pt x="24138" y="20156"/>
                      </a:lnTo>
                      <a:lnTo>
                        <a:pt x="29692" y="14602"/>
                      </a:lnTo>
                      <a:lnTo>
                        <a:pt x="33674" y="18584"/>
                      </a:lnTo>
                      <a:lnTo>
                        <a:pt x="24138" y="28120"/>
                      </a:lnTo>
                      <a:lnTo>
                        <a:pt x="3110" y="7127"/>
                      </a:lnTo>
                      <a:lnTo>
                        <a:pt x="7092" y="3110"/>
                      </a:lnTo>
                      <a:close/>
                      <a:moveTo>
                        <a:pt x="7127" y="1"/>
                      </a:moveTo>
                      <a:lnTo>
                        <a:pt x="1" y="7127"/>
                      </a:lnTo>
                      <a:lnTo>
                        <a:pt x="24138" y="31264"/>
                      </a:lnTo>
                      <a:lnTo>
                        <a:pt x="36818" y="18584"/>
                      </a:lnTo>
                      <a:lnTo>
                        <a:pt x="29692" y="11458"/>
                      </a:lnTo>
                      <a:lnTo>
                        <a:pt x="24138" y="17012"/>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2989125" y="2320000"/>
                  <a:ext cx="1049675" cy="772850"/>
                </a:xfrm>
                <a:custGeom>
                  <a:avLst/>
                  <a:gdLst/>
                  <a:ahLst/>
                  <a:cxnLst/>
                  <a:rect l="l" t="t" r="r" b="b"/>
                  <a:pathLst>
                    <a:path w="41987" h="30914" extrusionOk="0">
                      <a:moveTo>
                        <a:pt x="23788" y="3144"/>
                      </a:moveTo>
                      <a:lnTo>
                        <a:pt x="38878" y="18234"/>
                      </a:lnTo>
                      <a:lnTo>
                        <a:pt x="34896" y="22216"/>
                      </a:lnTo>
                      <a:lnTo>
                        <a:pt x="23788" y="11108"/>
                      </a:lnTo>
                      <a:lnTo>
                        <a:pt x="7126" y="27770"/>
                      </a:lnTo>
                      <a:lnTo>
                        <a:pt x="3144" y="23788"/>
                      </a:lnTo>
                      <a:lnTo>
                        <a:pt x="23788" y="3144"/>
                      </a:lnTo>
                      <a:close/>
                      <a:moveTo>
                        <a:pt x="23788" y="0"/>
                      </a:moveTo>
                      <a:lnTo>
                        <a:pt x="0" y="23788"/>
                      </a:lnTo>
                      <a:lnTo>
                        <a:pt x="7126" y="30914"/>
                      </a:lnTo>
                      <a:lnTo>
                        <a:pt x="23788" y="14252"/>
                      </a:lnTo>
                      <a:lnTo>
                        <a:pt x="34896" y="25360"/>
                      </a:lnTo>
                      <a:lnTo>
                        <a:pt x="41987" y="18234"/>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3405675" y="2597700"/>
                  <a:ext cx="1188525" cy="910825"/>
                </a:xfrm>
                <a:custGeom>
                  <a:avLst/>
                  <a:gdLst/>
                  <a:ahLst/>
                  <a:cxnLst/>
                  <a:rect l="l" t="t" r="r" b="b"/>
                  <a:pathLst>
                    <a:path w="47541" h="36433" extrusionOk="0">
                      <a:moveTo>
                        <a:pt x="40450" y="3109"/>
                      </a:moveTo>
                      <a:lnTo>
                        <a:pt x="44432" y="7091"/>
                      </a:lnTo>
                      <a:lnTo>
                        <a:pt x="18234" y="33289"/>
                      </a:lnTo>
                      <a:lnTo>
                        <a:pt x="3144" y="18234"/>
                      </a:lnTo>
                      <a:lnTo>
                        <a:pt x="7126" y="14252"/>
                      </a:lnTo>
                      <a:lnTo>
                        <a:pt x="18234" y="25325"/>
                      </a:lnTo>
                      <a:lnTo>
                        <a:pt x="40450" y="3109"/>
                      </a:lnTo>
                      <a:close/>
                      <a:moveTo>
                        <a:pt x="40415" y="0"/>
                      </a:moveTo>
                      <a:lnTo>
                        <a:pt x="18234" y="22216"/>
                      </a:lnTo>
                      <a:lnTo>
                        <a:pt x="7126" y="11108"/>
                      </a:lnTo>
                      <a:lnTo>
                        <a:pt x="0" y="18234"/>
                      </a:lnTo>
                      <a:lnTo>
                        <a:pt x="18234" y="36433"/>
                      </a:lnTo>
                      <a:lnTo>
                        <a:pt x="47541" y="7126"/>
                      </a:lnTo>
                      <a:lnTo>
                        <a:pt x="4041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3127975" y="3153100"/>
                  <a:ext cx="494275" cy="494275"/>
                </a:xfrm>
                <a:custGeom>
                  <a:avLst/>
                  <a:gdLst/>
                  <a:ahLst/>
                  <a:cxnLst/>
                  <a:rect l="l" t="t" r="r" b="b"/>
                  <a:pathLst>
                    <a:path w="19771" h="19771" extrusionOk="0">
                      <a:moveTo>
                        <a:pt x="7126" y="3109"/>
                      </a:moveTo>
                      <a:lnTo>
                        <a:pt x="16662" y="12645"/>
                      </a:lnTo>
                      <a:lnTo>
                        <a:pt x="12680" y="16627"/>
                      </a:lnTo>
                      <a:lnTo>
                        <a:pt x="3144" y="7126"/>
                      </a:lnTo>
                      <a:lnTo>
                        <a:pt x="7126" y="3109"/>
                      </a:lnTo>
                      <a:close/>
                      <a:moveTo>
                        <a:pt x="7126" y="0"/>
                      </a:moveTo>
                      <a:lnTo>
                        <a:pt x="0" y="7126"/>
                      </a:lnTo>
                      <a:lnTo>
                        <a:pt x="12680" y="19771"/>
                      </a:lnTo>
                      <a:lnTo>
                        <a:pt x="19771" y="12645"/>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4654450" y="2458850"/>
                  <a:ext cx="772850" cy="771975"/>
                </a:xfrm>
                <a:custGeom>
                  <a:avLst/>
                  <a:gdLst/>
                  <a:ahLst/>
                  <a:cxnLst/>
                  <a:rect l="l" t="t" r="r" b="b"/>
                  <a:pathLst>
                    <a:path w="30914" h="30879" extrusionOk="0">
                      <a:moveTo>
                        <a:pt x="7126" y="3144"/>
                      </a:moveTo>
                      <a:lnTo>
                        <a:pt x="27770" y="23788"/>
                      </a:lnTo>
                      <a:lnTo>
                        <a:pt x="23788" y="27770"/>
                      </a:lnTo>
                      <a:lnTo>
                        <a:pt x="3144" y="7126"/>
                      </a:lnTo>
                      <a:lnTo>
                        <a:pt x="7126" y="3144"/>
                      </a:lnTo>
                      <a:close/>
                      <a:moveTo>
                        <a:pt x="7126" y="0"/>
                      </a:moveTo>
                      <a:lnTo>
                        <a:pt x="0" y="7126"/>
                      </a:lnTo>
                      <a:lnTo>
                        <a:pt x="23788" y="30879"/>
                      </a:lnTo>
                      <a:lnTo>
                        <a:pt x="30914" y="2378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4238775" y="2875400"/>
                  <a:ext cx="1188525" cy="910825"/>
                </a:xfrm>
                <a:custGeom>
                  <a:avLst/>
                  <a:gdLst/>
                  <a:ahLst/>
                  <a:cxnLst/>
                  <a:rect l="l" t="t" r="r" b="b"/>
                  <a:pathLst>
                    <a:path w="47541" h="36433" extrusionOk="0">
                      <a:moveTo>
                        <a:pt x="18199" y="3109"/>
                      </a:moveTo>
                      <a:lnTo>
                        <a:pt x="44397" y="29307"/>
                      </a:lnTo>
                      <a:lnTo>
                        <a:pt x="40415" y="33289"/>
                      </a:lnTo>
                      <a:lnTo>
                        <a:pt x="29307" y="22181"/>
                      </a:lnTo>
                      <a:lnTo>
                        <a:pt x="18199" y="33289"/>
                      </a:lnTo>
                      <a:lnTo>
                        <a:pt x="14217" y="29307"/>
                      </a:lnTo>
                      <a:lnTo>
                        <a:pt x="25325" y="18199"/>
                      </a:lnTo>
                      <a:lnTo>
                        <a:pt x="18199" y="11108"/>
                      </a:lnTo>
                      <a:lnTo>
                        <a:pt x="7091" y="22181"/>
                      </a:lnTo>
                      <a:lnTo>
                        <a:pt x="3109" y="18199"/>
                      </a:lnTo>
                      <a:lnTo>
                        <a:pt x="18199" y="3109"/>
                      </a:lnTo>
                      <a:close/>
                      <a:moveTo>
                        <a:pt x="18199" y="0"/>
                      </a:moveTo>
                      <a:lnTo>
                        <a:pt x="0" y="18199"/>
                      </a:lnTo>
                      <a:lnTo>
                        <a:pt x="7126" y="25325"/>
                      </a:lnTo>
                      <a:lnTo>
                        <a:pt x="18199" y="14217"/>
                      </a:lnTo>
                      <a:lnTo>
                        <a:pt x="22181" y="18199"/>
                      </a:lnTo>
                      <a:lnTo>
                        <a:pt x="11108" y="29307"/>
                      </a:lnTo>
                      <a:lnTo>
                        <a:pt x="18199" y="36433"/>
                      </a:lnTo>
                      <a:lnTo>
                        <a:pt x="29307" y="25325"/>
                      </a:lnTo>
                      <a:lnTo>
                        <a:pt x="40415" y="36433"/>
                      </a:lnTo>
                      <a:lnTo>
                        <a:pt x="47541" y="29307"/>
                      </a:lnTo>
                      <a:lnTo>
                        <a:pt x="1819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3961075" y="3429925"/>
                  <a:ext cx="1188525" cy="911700"/>
                </a:xfrm>
                <a:custGeom>
                  <a:avLst/>
                  <a:gdLst/>
                  <a:ahLst/>
                  <a:cxnLst/>
                  <a:rect l="l" t="t" r="r" b="b"/>
                  <a:pathLst>
                    <a:path w="47541" h="36468" extrusionOk="0">
                      <a:moveTo>
                        <a:pt x="7091" y="3179"/>
                      </a:moveTo>
                      <a:lnTo>
                        <a:pt x="29307" y="25360"/>
                      </a:lnTo>
                      <a:lnTo>
                        <a:pt x="40415" y="14287"/>
                      </a:lnTo>
                      <a:lnTo>
                        <a:pt x="44397" y="18269"/>
                      </a:lnTo>
                      <a:lnTo>
                        <a:pt x="29307" y="33324"/>
                      </a:lnTo>
                      <a:lnTo>
                        <a:pt x="3109" y="7126"/>
                      </a:lnTo>
                      <a:lnTo>
                        <a:pt x="7091" y="3179"/>
                      </a:lnTo>
                      <a:close/>
                      <a:moveTo>
                        <a:pt x="7091" y="0"/>
                      </a:moveTo>
                      <a:lnTo>
                        <a:pt x="0" y="7126"/>
                      </a:lnTo>
                      <a:lnTo>
                        <a:pt x="29307" y="36468"/>
                      </a:lnTo>
                      <a:lnTo>
                        <a:pt x="47541" y="18234"/>
                      </a:lnTo>
                      <a:lnTo>
                        <a:pt x="40415" y="11108"/>
                      </a:lnTo>
                      <a:lnTo>
                        <a:pt x="29307" y="22216"/>
                      </a:lnTo>
                      <a:lnTo>
                        <a:pt x="709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2573425" y="3429925"/>
                  <a:ext cx="633150" cy="634000"/>
                </a:xfrm>
                <a:custGeom>
                  <a:avLst/>
                  <a:gdLst/>
                  <a:ahLst/>
                  <a:cxnLst/>
                  <a:rect l="l" t="t" r="r" b="b"/>
                  <a:pathLst>
                    <a:path w="25326" h="25360" extrusionOk="0">
                      <a:moveTo>
                        <a:pt x="18200" y="3144"/>
                      </a:moveTo>
                      <a:lnTo>
                        <a:pt x="22182" y="7126"/>
                      </a:lnTo>
                      <a:lnTo>
                        <a:pt x="7092" y="22216"/>
                      </a:lnTo>
                      <a:lnTo>
                        <a:pt x="3110" y="18234"/>
                      </a:lnTo>
                      <a:lnTo>
                        <a:pt x="18200" y="3144"/>
                      </a:lnTo>
                      <a:close/>
                      <a:moveTo>
                        <a:pt x="18200" y="0"/>
                      </a:moveTo>
                      <a:lnTo>
                        <a:pt x="1" y="18234"/>
                      </a:lnTo>
                      <a:lnTo>
                        <a:pt x="7092" y="25360"/>
                      </a:lnTo>
                      <a:lnTo>
                        <a:pt x="25326" y="7126"/>
                      </a:lnTo>
                      <a:lnTo>
                        <a:pt x="182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3961075" y="2320000"/>
                  <a:ext cx="355425" cy="356300"/>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3544525" y="3568775"/>
                  <a:ext cx="356300" cy="356300"/>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3127975" y="3707625"/>
                  <a:ext cx="1049675" cy="772850"/>
                </a:xfrm>
                <a:custGeom>
                  <a:avLst/>
                  <a:gdLst/>
                  <a:ahLst/>
                  <a:cxnLst/>
                  <a:rect l="l" t="t" r="r" b="b"/>
                  <a:pathLst>
                    <a:path w="41987" h="30914" extrusionOk="0">
                      <a:moveTo>
                        <a:pt x="7126" y="3144"/>
                      </a:moveTo>
                      <a:lnTo>
                        <a:pt x="23753" y="19806"/>
                      </a:lnTo>
                      <a:lnTo>
                        <a:pt x="34861" y="8698"/>
                      </a:lnTo>
                      <a:lnTo>
                        <a:pt x="38843" y="12680"/>
                      </a:lnTo>
                      <a:lnTo>
                        <a:pt x="23753"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2711425" y="3985325"/>
                  <a:ext cx="633125" cy="495150"/>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4654450" y="1224900"/>
                  <a:ext cx="772850" cy="622675"/>
                </a:xfrm>
                <a:custGeom>
                  <a:avLst/>
                  <a:gdLst/>
                  <a:ahLst/>
                  <a:cxnLst/>
                  <a:rect l="l" t="t" r="r" b="b"/>
                  <a:pathLst>
                    <a:path w="30914" h="24907" extrusionOk="0">
                      <a:moveTo>
                        <a:pt x="12331" y="3110"/>
                      </a:moveTo>
                      <a:lnTo>
                        <a:pt x="27735" y="17746"/>
                      </a:lnTo>
                      <a:lnTo>
                        <a:pt x="23788" y="21763"/>
                      </a:lnTo>
                      <a:lnTo>
                        <a:pt x="12331" y="10480"/>
                      </a:lnTo>
                      <a:lnTo>
                        <a:pt x="7091" y="15999"/>
                      </a:lnTo>
                      <a:lnTo>
                        <a:pt x="3144" y="12087"/>
                      </a:lnTo>
                      <a:lnTo>
                        <a:pt x="12331" y="3110"/>
                      </a:lnTo>
                      <a:close/>
                      <a:moveTo>
                        <a:pt x="12296" y="1"/>
                      </a:moveTo>
                      <a:lnTo>
                        <a:pt x="0" y="12052"/>
                      </a:lnTo>
                      <a:lnTo>
                        <a:pt x="7161" y="19213"/>
                      </a:lnTo>
                      <a:lnTo>
                        <a:pt x="12401" y="13659"/>
                      </a:lnTo>
                      <a:lnTo>
                        <a:pt x="23788" y="24907"/>
                      </a:lnTo>
                      <a:lnTo>
                        <a:pt x="30914" y="17676"/>
                      </a:lnTo>
                      <a:lnTo>
                        <a:pt x="1229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3127975" y="932375"/>
                  <a:ext cx="356300" cy="355425"/>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1046100" y="1764600"/>
                  <a:ext cx="771975" cy="772850"/>
                </a:xfrm>
                <a:custGeom>
                  <a:avLst/>
                  <a:gdLst/>
                  <a:ahLst/>
                  <a:cxnLst/>
                  <a:rect l="l" t="t" r="r" b="b"/>
                  <a:pathLst>
                    <a:path w="30879" h="30914" extrusionOk="0">
                      <a:moveTo>
                        <a:pt x="23788" y="3144"/>
                      </a:moveTo>
                      <a:lnTo>
                        <a:pt x="27770" y="7126"/>
                      </a:lnTo>
                      <a:lnTo>
                        <a:pt x="7126" y="27770"/>
                      </a:lnTo>
                      <a:lnTo>
                        <a:pt x="3144" y="23788"/>
                      </a:lnTo>
                      <a:lnTo>
                        <a:pt x="23788" y="3144"/>
                      </a:lnTo>
                      <a:close/>
                      <a:moveTo>
                        <a:pt x="23788" y="0"/>
                      </a:moveTo>
                      <a:lnTo>
                        <a:pt x="0" y="23788"/>
                      </a:lnTo>
                      <a:lnTo>
                        <a:pt x="7126" y="30914"/>
                      </a:lnTo>
                      <a:lnTo>
                        <a:pt x="30879"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2018025" y="2042300"/>
                  <a:ext cx="633150" cy="634000"/>
                </a:xfrm>
                <a:custGeom>
                  <a:avLst/>
                  <a:gdLst/>
                  <a:ahLst/>
                  <a:cxnLst/>
                  <a:rect l="l" t="t" r="r" b="b"/>
                  <a:pathLst>
                    <a:path w="25326" h="25360" extrusionOk="0">
                      <a:moveTo>
                        <a:pt x="18235" y="3144"/>
                      </a:moveTo>
                      <a:lnTo>
                        <a:pt x="22217" y="7126"/>
                      </a:lnTo>
                      <a:lnTo>
                        <a:pt x="7092" y="22216"/>
                      </a:lnTo>
                      <a:lnTo>
                        <a:pt x="3110" y="18234"/>
                      </a:lnTo>
                      <a:lnTo>
                        <a:pt x="18235" y="3144"/>
                      </a:lnTo>
                      <a:close/>
                      <a:moveTo>
                        <a:pt x="18200" y="0"/>
                      </a:moveTo>
                      <a:lnTo>
                        <a:pt x="1" y="18234"/>
                      </a:lnTo>
                      <a:lnTo>
                        <a:pt x="7092" y="25360"/>
                      </a:lnTo>
                      <a:lnTo>
                        <a:pt x="25326" y="7126"/>
                      </a:lnTo>
                      <a:lnTo>
                        <a:pt x="18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2294875" y="2320000"/>
                  <a:ext cx="772850" cy="634000"/>
                </a:xfrm>
                <a:custGeom>
                  <a:avLst/>
                  <a:gdLst/>
                  <a:ahLst/>
                  <a:cxnLst/>
                  <a:rect l="l" t="t" r="r" b="b"/>
                  <a:pathLst>
                    <a:path w="30914" h="25360" extrusionOk="0">
                      <a:moveTo>
                        <a:pt x="18234" y="3144"/>
                      </a:moveTo>
                      <a:lnTo>
                        <a:pt x="27770" y="12680"/>
                      </a:lnTo>
                      <a:lnTo>
                        <a:pt x="23788" y="16662"/>
                      </a:lnTo>
                      <a:lnTo>
                        <a:pt x="18234" y="11108"/>
                      </a:lnTo>
                      <a:lnTo>
                        <a:pt x="7126" y="22216"/>
                      </a:lnTo>
                      <a:lnTo>
                        <a:pt x="3144" y="18234"/>
                      </a:lnTo>
                      <a:lnTo>
                        <a:pt x="18234" y="3144"/>
                      </a:lnTo>
                      <a:close/>
                      <a:moveTo>
                        <a:pt x="18234" y="0"/>
                      </a:moveTo>
                      <a:lnTo>
                        <a:pt x="0" y="18234"/>
                      </a:lnTo>
                      <a:lnTo>
                        <a:pt x="7126" y="25360"/>
                      </a:lnTo>
                      <a:lnTo>
                        <a:pt x="18234" y="14252"/>
                      </a:lnTo>
                      <a:lnTo>
                        <a:pt x="23788" y="19806"/>
                      </a:lnTo>
                      <a:lnTo>
                        <a:pt x="30914" y="12645"/>
                      </a:lnTo>
                      <a:lnTo>
                        <a:pt x="182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2017175" y="3014250"/>
                  <a:ext cx="624400" cy="763250"/>
                </a:xfrm>
                <a:custGeom>
                  <a:avLst/>
                  <a:gdLst/>
                  <a:ahLst/>
                  <a:cxnLst/>
                  <a:rect l="l" t="t" r="r" b="b"/>
                  <a:pathLst>
                    <a:path w="24976" h="30530" extrusionOk="0">
                      <a:moveTo>
                        <a:pt x="12680" y="3109"/>
                      </a:moveTo>
                      <a:lnTo>
                        <a:pt x="16662" y="7091"/>
                      </a:lnTo>
                      <a:lnTo>
                        <a:pt x="11108" y="12645"/>
                      </a:lnTo>
                      <a:lnTo>
                        <a:pt x="21867" y="23404"/>
                      </a:lnTo>
                      <a:lnTo>
                        <a:pt x="17885" y="27386"/>
                      </a:lnTo>
                      <a:lnTo>
                        <a:pt x="3144" y="12645"/>
                      </a:lnTo>
                      <a:lnTo>
                        <a:pt x="12680" y="3109"/>
                      </a:lnTo>
                      <a:close/>
                      <a:moveTo>
                        <a:pt x="12680" y="0"/>
                      </a:moveTo>
                      <a:lnTo>
                        <a:pt x="0" y="12645"/>
                      </a:lnTo>
                      <a:lnTo>
                        <a:pt x="17885" y="30530"/>
                      </a:lnTo>
                      <a:lnTo>
                        <a:pt x="24976" y="23404"/>
                      </a:lnTo>
                      <a:lnTo>
                        <a:pt x="14252" y="12680"/>
                      </a:lnTo>
                      <a:lnTo>
                        <a:pt x="19806" y="7126"/>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2573425" y="2875400"/>
                  <a:ext cx="494300" cy="633125"/>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2165625" y="3985325"/>
                  <a:ext cx="485550" cy="48555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4788925" y="377825"/>
                  <a:ext cx="776350" cy="771125"/>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3812600" y="23812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3277300" y="509700"/>
                  <a:ext cx="1039200" cy="1055800"/>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5348700" y="2745275"/>
                  <a:ext cx="763250" cy="763250"/>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5209850" y="2191625"/>
                  <a:ext cx="634875" cy="762375"/>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5209850" y="1079950"/>
                  <a:ext cx="1049675" cy="772875"/>
                </a:xfrm>
                <a:custGeom>
                  <a:avLst/>
                  <a:gdLst/>
                  <a:ahLst/>
                  <a:cxnLst/>
                  <a:rect l="l" t="t" r="r" b="b"/>
                  <a:pathLst>
                    <a:path w="41987" h="30915" extrusionOk="0">
                      <a:moveTo>
                        <a:pt x="7126" y="3144"/>
                      </a:moveTo>
                      <a:lnTo>
                        <a:pt x="23788" y="19806"/>
                      </a:lnTo>
                      <a:lnTo>
                        <a:pt x="34861" y="8698"/>
                      </a:lnTo>
                      <a:lnTo>
                        <a:pt x="38843" y="12680"/>
                      </a:lnTo>
                      <a:lnTo>
                        <a:pt x="23788"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507100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5765250" y="1486900"/>
                  <a:ext cx="771975" cy="772850"/>
                </a:xfrm>
                <a:custGeom>
                  <a:avLst/>
                  <a:gdLst/>
                  <a:ahLst/>
                  <a:cxnLst/>
                  <a:rect l="l" t="t" r="r" b="b"/>
                  <a:pathLst>
                    <a:path w="30879" h="30914" extrusionOk="0">
                      <a:moveTo>
                        <a:pt x="23788" y="3144"/>
                      </a:moveTo>
                      <a:lnTo>
                        <a:pt x="27770" y="7126"/>
                      </a:lnTo>
                      <a:lnTo>
                        <a:pt x="7091" y="27770"/>
                      </a:lnTo>
                      <a:lnTo>
                        <a:pt x="3144" y="23788"/>
                      </a:lnTo>
                      <a:lnTo>
                        <a:pt x="23788" y="3144"/>
                      </a:lnTo>
                      <a:close/>
                      <a:moveTo>
                        <a:pt x="23753" y="0"/>
                      </a:moveTo>
                      <a:lnTo>
                        <a:pt x="0" y="23788"/>
                      </a:lnTo>
                      <a:lnTo>
                        <a:pt x="7091" y="30914"/>
                      </a:lnTo>
                      <a:lnTo>
                        <a:pt x="30879" y="7126"/>
                      </a:lnTo>
                      <a:lnTo>
                        <a:pt x="23753"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547967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575562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575562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2433725" y="51582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4097300" y="51582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
                <p:cNvSpPr/>
                <p:nvPr/>
              </p:nvSpPr>
              <p:spPr>
                <a:xfrm>
                  <a:off x="2294875" y="932375"/>
                  <a:ext cx="911700" cy="771975"/>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 name="Google Shape;159;p3"/>
              <p:cNvSpPr/>
              <p:nvPr/>
            </p:nvSpPr>
            <p:spPr>
              <a:xfrm>
                <a:off x="4558055" y="2054607"/>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4556970" y="3157713"/>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 name="Google Shape;161;p3"/>
            <p:cNvSpPr/>
            <p:nvPr/>
          </p:nvSpPr>
          <p:spPr>
            <a:xfrm>
              <a:off x="6193812" y="4838971"/>
              <a:ext cx="625880" cy="647661"/>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8960633" y="416632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8292345" y="4504811"/>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7242003" y="451244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9315483" y="451244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6193812" y="4838971"/>
              <a:ext cx="625880" cy="647661"/>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7404160" y="1214440"/>
              <a:ext cx="1147249" cy="974186"/>
            </a:xfrm>
            <a:custGeom>
              <a:avLst/>
              <a:gdLst/>
              <a:ahLst/>
              <a:cxnLst/>
              <a:rect l="l" t="t" r="r" b="b"/>
              <a:pathLst>
                <a:path w="36818" h="31264" extrusionOk="0">
                  <a:moveTo>
                    <a:pt x="7092" y="3110"/>
                  </a:moveTo>
                  <a:lnTo>
                    <a:pt x="24138" y="20156"/>
                  </a:lnTo>
                  <a:lnTo>
                    <a:pt x="29692" y="14602"/>
                  </a:lnTo>
                  <a:lnTo>
                    <a:pt x="33674" y="18584"/>
                  </a:lnTo>
                  <a:lnTo>
                    <a:pt x="24138" y="28120"/>
                  </a:lnTo>
                  <a:lnTo>
                    <a:pt x="3110" y="7127"/>
                  </a:lnTo>
                  <a:lnTo>
                    <a:pt x="7092" y="3110"/>
                  </a:lnTo>
                  <a:close/>
                  <a:moveTo>
                    <a:pt x="7127" y="1"/>
                  </a:moveTo>
                  <a:lnTo>
                    <a:pt x="1" y="7127"/>
                  </a:lnTo>
                  <a:lnTo>
                    <a:pt x="24138" y="31264"/>
                  </a:lnTo>
                  <a:lnTo>
                    <a:pt x="36818" y="18584"/>
                  </a:lnTo>
                  <a:lnTo>
                    <a:pt x="29692" y="11458"/>
                  </a:lnTo>
                  <a:lnTo>
                    <a:pt x="24138" y="17012"/>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7934254" y="1917596"/>
              <a:ext cx="1308315" cy="963280"/>
            </a:xfrm>
            <a:custGeom>
              <a:avLst/>
              <a:gdLst/>
              <a:ahLst/>
              <a:cxnLst/>
              <a:rect l="l" t="t" r="r" b="b"/>
              <a:pathLst>
                <a:path w="41987" h="30914" extrusionOk="0">
                  <a:moveTo>
                    <a:pt x="23788" y="3144"/>
                  </a:moveTo>
                  <a:lnTo>
                    <a:pt x="38878" y="18234"/>
                  </a:lnTo>
                  <a:lnTo>
                    <a:pt x="34896" y="22216"/>
                  </a:lnTo>
                  <a:lnTo>
                    <a:pt x="23788" y="11108"/>
                  </a:lnTo>
                  <a:lnTo>
                    <a:pt x="7126" y="27770"/>
                  </a:lnTo>
                  <a:lnTo>
                    <a:pt x="3144" y="23788"/>
                  </a:lnTo>
                  <a:lnTo>
                    <a:pt x="23788" y="3144"/>
                  </a:lnTo>
                  <a:close/>
                  <a:moveTo>
                    <a:pt x="23788" y="0"/>
                  </a:moveTo>
                  <a:lnTo>
                    <a:pt x="0" y="23788"/>
                  </a:lnTo>
                  <a:lnTo>
                    <a:pt x="7126" y="30914"/>
                  </a:lnTo>
                  <a:lnTo>
                    <a:pt x="23788" y="14252"/>
                  </a:lnTo>
                  <a:lnTo>
                    <a:pt x="34896" y="25360"/>
                  </a:lnTo>
                  <a:lnTo>
                    <a:pt x="41987" y="18234"/>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8453442" y="2263722"/>
              <a:ext cx="1481378" cy="1135252"/>
            </a:xfrm>
            <a:custGeom>
              <a:avLst/>
              <a:gdLst/>
              <a:ahLst/>
              <a:cxnLst/>
              <a:rect l="l" t="t" r="r" b="b"/>
              <a:pathLst>
                <a:path w="47541" h="36433" extrusionOk="0">
                  <a:moveTo>
                    <a:pt x="40450" y="3109"/>
                  </a:moveTo>
                  <a:lnTo>
                    <a:pt x="44432" y="7091"/>
                  </a:lnTo>
                  <a:lnTo>
                    <a:pt x="18234" y="33289"/>
                  </a:lnTo>
                  <a:lnTo>
                    <a:pt x="3144" y="18234"/>
                  </a:lnTo>
                  <a:lnTo>
                    <a:pt x="7126" y="14252"/>
                  </a:lnTo>
                  <a:lnTo>
                    <a:pt x="18234" y="25325"/>
                  </a:lnTo>
                  <a:lnTo>
                    <a:pt x="40450" y="3109"/>
                  </a:lnTo>
                  <a:close/>
                  <a:moveTo>
                    <a:pt x="40415" y="0"/>
                  </a:moveTo>
                  <a:lnTo>
                    <a:pt x="18234" y="22216"/>
                  </a:lnTo>
                  <a:lnTo>
                    <a:pt x="7126" y="11108"/>
                  </a:lnTo>
                  <a:lnTo>
                    <a:pt x="0" y="18234"/>
                  </a:lnTo>
                  <a:lnTo>
                    <a:pt x="18234" y="36433"/>
                  </a:lnTo>
                  <a:lnTo>
                    <a:pt x="47541" y="7126"/>
                  </a:lnTo>
                  <a:lnTo>
                    <a:pt x="4041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8107317" y="2955972"/>
              <a:ext cx="616064" cy="616064"/>
            </a:xfrm>
            <a:custGeom>
              <a:avLst/>
              <a:gdLst/>
              <a:ahLst/>
              <a:cxnLst/>
              <a:rect l="l" t="t" r="r" b="b"/>
              <a:pathLst>
                <a:path w="19771" h="19771" extrusionOk="0">
                  <a:moveTo>
                    <a:pt x="7126" y="3109"/>
                  </a:moveTo>
                  <a:lnTo>
                    <a:pt x="16662" y="12645"/>
                  </a:lnTo>
                  <a:lnTo>
                    <a:pt x="12680" y="16627"/>
                  </a:lnTo>
                  <a:lnTo>
                    <a:pt x="3144" y="7126"/>
                  </a:lnTo>
                  <a:lnTo>
                    <a:pt x="7126" y="3109"/>
                  </a:lnTo>
                  <a:close/>
                  <a:moveTo>
                    <a:pt x="7126" y="0"/>
                  </a:moveTo>
                  <a:lnTo>
                    <a:pt x="0" y="7126"/>
                  </a:lnTo>
                  <a:lnTo>
                    <a:pt x="12680" y="19771"/>
                  </a:lnTo>
                  <a:lnTo>
                    <a:pt x="19771" y="12645"/>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9491818" y="2609847"/>
              <a:ext cx="1481378" cy="1135252"/>
            </a:xfrm>
            <a:custGeom>
              <a:avLst/>
              <a:gdLst/>
              <a:ahLst/>
              <a:cxnLst/>
              <a:rect l="l" t="t" r="r" b="b"/>
              <a:pathLst>
                <a:path w="47541" h="36433" extrusionOk="0">
                  <a:moveTo>
                    <a:pt x="18199" y="3109"/>
                  </a:moveTo>
                  <a:lnTo>
                    <a:pt x="44397" y="29307"/>
                  </a:lnTo>
                  <a:lnTo>
                    <a:pt x="40415" y="33289"/>
                  </a:lnTo>
                  <a:lnTo>
                    <a:pt x="29307" y="22181"/>
                  </a:lnTo>
                  <a:lnTo>
                    <a:pt x="18199" y="33289"/>
                  </a:lnTo>
                  <a:lnTo>
                    <a:pt x="14217" y="29307"/>
                  </a:lnTo>
                  <a:lnTo>
                    <a:pt x="25325" y="18199"/>
                  </a:lnTo>
                  <a:lnTo>
                    <a:pt x="18199" y="11108"/>
                  </a:lnTo>
                  <a:lnTo>
                    <a:pt x="7091" y="22181"/>
                  </a:lnTo>
                  <a:lnTo>
                    <a:pt x="3109" y="18199"/>
                  </a:lnTo>
                  <a:lnTo>
                    <a:pt x="18199" y="3109"/>
                  </a:lnTo>
                  <a:close/>
                  <a:moveTo>
                    <a:pt x="18199" y="0"/>
                  </a:moveTo>
                  <a:lnTo>
                    <a:pt x="0" y="18199"/>
                  </a:lnTo>
                  <a:lnTo>
                    <a:pt x="7126" y="25325"/>
                  </a:lnTo>
                  <a:lnTo>
                    <a:pt x="18199" y="14217"/>
                  </a:lnTo>
                  <a:lnTo>
                    <a:pt x="22181" y="18199"/>
                  </a:lnTo>
                  <a:lnTo>
                    <a:pt x="11108" y="29307"/>
                  </a:lnTo>
                  <a:lnTo>
                    <a:pt x="18199" y="36433"/>
                  </a:lnTo>
                  <a:lnTo>
                    <a:pt x="29307" y="25325"/>
                  </a:lnTo>
                  <a:lnTo>
                    <a:pt x="40415" y="36433"/>
                  </a:lnTo>
                  <a:lnTo>
                    <a:pt x="47541" y="29307"/>
                  </a:lnTo>
                  <a:lnTo>
                    <a:pt x="1819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9145692" y="3301007"/>
              <a:ext cx="1481378" cy="1136343"/>
            </a:xfrm>
            <a:custGeom>
              <a:avLst/>
              <a:gdLst/>
              <a:ahLst/>
              <a:cxnLst/>
              <a:rect l="l" t="t" r="r" b="b"/>
              <a:pathLst>
                <a:path w="47541" h="36468" extrusionOk="0">
                  <a:moveTo>
                    <a:pt x="7091" y="3179"/>
                  </a:moveTo>
                  <a:lnTo>
                    <a:pt x="29307" y="25360"/>
                  </a:lnTo>
                  <a:lnTo>
                    <a:pt x="40415" y="14287"/>
                  </a:lnTo>
                  <a:lnTo>
                    <a:pt x="44397" y="18269"/>
                  </a:lnTo>
                  <a:lnTo>
                    <a:pt x="29307" y="33324"/>
                  </a:lnTo>
                  <a:lnTo>
                    <a:pt x="3109" y="7126"/>
                  </a:lnTo>
                  <a:lnTo>
                    <a:pt x="7091" y="3179"/>
                  </a:lnTo>
                  <a:close/>
                  <a:moveTo>
                    <a:pt x="7091" y="0"/>
                  </a:moveTo>
                  <a:lnTo>
                    <a:pt x="0" y="7126"/>
                  </a:lnTo>
                  <a:lnTo>
                    <a:pt x="29307" y="36468"/>
                  </a:lnTo>
                  <a:lnTo>
                    <a:pt x="47541" y="18234"/>
                  </a:lnTo>
                  <a:lnTo>
                    <a:pt x="40415" y="11108"/>
                  </a:lnTo>
                  <a:lnTo>
                    <a:pt x="29307" y="22216"/>
                  </a:lnTo>
                  <a:lnTo>
                    <a:pt x="709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7416126" y="3301007"/>
              <a:ext cx="789158" cy="790218"/>
            </a:xfrm>
            <a:custGeom>
              <a:avLst/>
              <a:gdLst/>
              <a:ahLst/>
              <a:cxnLst/>
              <a:rect l="l" t="t" r="r" b="b"/>
              <a:pathLst>
                <a:path w="25326" h="25360" extrusionOk="0">
                  <a:moveTo>
                    <a:pt x="18200" y="3144"/>
                  </a:moveTo>
                  <a:lnTo>
                    <a:pt x="22182" y="7126"/>
                  </a:lnTo>
                  <a:lnTo>
                    <a:pt x="7092" y="22216"/>
                  </a:lnTo>
                  <a:lnTo>
                    <a:pt x="3110" y="18234"/>
                  </a:lnTo>
                  <a:lnTo>
                    <a:pt x="18200" y="3144"/>
                  </a:lnTo>
                  <a:close/>
                  <a:moveTo>
                    <a:pt x="18200" y="0"/>
                  </a:moveTo>
                  <a:lnTo>
                    <a:pt x="1" y="18234"/>
                  </a:lnTo>
                  <a:lnTo>
                    <a:pt x="7092" y="25360"/>
                  </a:lnTo>
                  <a:lnTo>
                    <a:pt x="25326" y="7126"/>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8626505" y="34740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8107317" y="3647132"/>
              <a:ext cx="1308315" cy="963280"/>
            </a:xfrm>
            <a:custGeom>
              <a:avLst/>
              <a:gdLst/>
              <a:ahLst/>
              <a:cxnLst/>
              <a:rect l="l" t="t" r="r" b="b"/>
              <a:pathLst>
                <a:path w="41987" h="30914" extrusionOk="0">
                  <a:moveTo>
                    <a:pt x="7126" y="3144"/>
                  </a:moveTo>
                  <a:lnTo>
                    <a:pt x="23753" y="19806"/>
                  </a:lnTo>
                  <a:lnTo>
                    <a:pt x="34861" y="8698"/>
                  </a:lnTo>
                  <a:lnTo>
                    <a:pt x="38843" y="12680"/>
                  </a:lnTo>
                  <a:lnTo>
                    <a:pt x="23753"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8960633" y="416632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6031624" y="2447659"/>
              <a:ext cx="951346" cy="951315"/>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5512468" y="1225346"/>
              <a:ext cx="962190" cy="963280"/>
            </a:xfrm>
            <a:custGeom>
              <a:avLst/>
              <a:gdLst/>
              <a:ahLst/>
              <a:cxnLst/>
              <a:rect l="l" t="t" r="r" b="b"/>
              <a:pathLst>
                <a:path w="30879" h="30914" extrusionOk="0">
                  <a:moveTo>
                    <a:pt x="23788" y="3144"/>
                  </a:moveTo>
                  <a:lnTo>
                    <a:pt x="27770" y="7126"/>
                  </a:lnTo>
                  <a:lnTo>
                    <a:pt x="7126" y="27770"/>
                  </a:lnTo>
                  <a:lnTo>
                    <a:pt x="3144" y="23788"/>
                  </a:lnTo>
                  <a:lnTo>
                    <a:pt x="23788" y="3144"/>
                  </a:lnTo>
                  <a:close/>
                  <a:moveTo>
                    <a:pt x="23788" y="0"/>
                  </a:moveTo>
                  <a:lnTo>
                    <a:pt x="0" y="23788"/>
                  </a:lnTo>
                  <a:lnTo>
                    <a:pt x="7126" y="30914"/>
                  </a:lnTo>
                  <a:lnTo>
                    <a:pt x="30879"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5858562" y="1757590"/>
              <a:ext cx="791339" cy="950224"/>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5858562" y="371998"/>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5685530" y="3301007"/>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6549753" y="879220"/>
              <a:ext cx="963280" cy="96328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6723875" y="1571471"/>
              <a:ext cx="789158" cy="790218"/>
            </a:xfrm>
            <a:custGeom>
              <a:avLst/>
              <a:gdLst/>
              <a:ahLst/>
              <a:cxnLst/>
              <a:rect l="l" t="t" r="r" b="b"/>
              <a:pathLst>
                <a:path w="25326" h="25360" extrusionOk="0">
                  <a:moveTo>
                    <a:pt x="18235" y="3144"/>
                  </a:moveTo>
                  <a:lnTo>
                    <a:pt x="22217" y="7126"/>
                  </a:lnTo>
                  <a:lnTo>
                    <a:pt x="7092" y="22216"/>
                  </a:lnTo>
                  <a:lnTo>
                    <a:pt x="3110" y="18234"/>
                  </a:lnTo>
                  <a:lnTo>
                    <a:pt x="18235" y="3144"/>
                  </a:lnTo>
                  <a:close/>
                  <a:moveTo>
                    <a:pt x="18200" y="0"/>
                  </a:moveTo>
                  <a:lnTo>
                    <a:pt x="1" y="18234"/>
                  </a:lnTo>
                  <a:lnTo>
                    <a:pt x="7092" y="25360"/>
                  </a:lnTo>
                  <a:lnTo>
                    <a:pt x="25326" y="7126"/>
                  </a:lnTo>
                  <a:lnTo>
                    <a:pt x="18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7068941" y="1917596"/>
              <a:ext cx="963280" cy="790218"/>
            </a:xfrm>
            <a:custGeom>
              <a:avLst/>
              <a:gdLst/>
              <a:ahLst/>
              <a:cxnLst/>
              <a:rect l="l" t="t" r="r" b="b"/>
              <a:pathLst>
                <a:path w="30914" h="25360" extrusionOk="0">
                  <a:moveTo>
                    <a:pt x="18234" y="3144"/>
                  </a:moveTo>
                  <a:lnTo>
                    <a:pt x="27770" y="12680"/>
                  </a:lnTo>
                  <a:lnTo>
                    <a:pt x="23788" y="16662"/>
                  </a:lnTo>
                  <a:lnTo>
                    <a:pt x="18234" y="11108"/>
                  </a:lnTo>
                  <a:lnTo>
                    <a:pt x="7126" y="22216"/>
                  </a:lnTo>
                  <a:lnTo>
                    <a:pt x="3144" y="18234"/>
                  </a:lnTo>
                  <a:lnTo>
                    <a:pt x="18234" y="3144"/>
                  </a:lnTo>
                  <a:close/>
                  <a:moveTo>
                    <a:pt x="18234" y="0"/>
                  </a:moveTo>
                  <a:lnTo>
                    <a:pt x="0" y="18234"/>
                  </a:lnTo>
                  <a:lnTo>
                    <a:pt x="7126" y="25360"/>
                  </a:lnTo>
                  <a:lnTo>
                    <a:pt x="18234" y="14252"/>
                  </a:lnTo>
                  <a:lnTo>
                    <a:pt x="23788" y="19806"/>
                  </a:lnTo>
                  <a:lnTo>
                    <a:pt x="30914" y="12645"/>
                  </a:lnTo>
                  <a:lnTo>
                    <a:pt x="182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6722816" y="2782910"/>
              <a:ext cx="778252" cy="951315"/>
            </a:xfrm>
            <a:custGeom>
              <a:avLst/>
              <a:gdLst/>
              <a:ahLst/>
              <a:cxnLst/>
              <a:rect l="l" t="t" r="r" b="b"/>
              <a:pathLst>
                <a:path w="24976" h="30530" extrusionOk="0">
                  <a:moveTo>
                    <a:pt x="12680" y="3109"/>
                  </a:moveTo>
                  <a:lnTo>
                    <a:pt x="16662" y="7091"/>
                  </a:lnTo>
                  <a:lnTo>
                    <a:pt x="11108" y="12645"/>
                  </a:lnTo>
                  <a:lnTo>
                    <a:pt x="21867" y="23404"/>
                  </a:lnTo>
                  <a:lnTo>
                    <a:pt x="17885" y="27386"/>
                  </a:lnTo>
                  <a:lnTo>
                    <a:pt x="3144" y="12645"/>
                  </a:lnTo>
                  <a:lnTo>
                    <a:pt x="12680" y="3109"/>
                  </a:lnTo>
                  <a:close/>
                  <a:moveTo>
                    <a:pt x="12680" y="0"/>
                  </a:moveTo>
                  <a:lnTo>
                    <a:pt x="0" y="12645"/>
                  </a:lnTo>
                  <a:lnTo>
                    <a:pt x="17885" y="30530"/>
                  </a:lnTo>
                  <a:lnTo>
                    <a:pt x="24976" y="23404"/>
                  </a:lnTo>
                  <a:lnTo>
                    <a:pt x="14252" y="12680"/>
                  </a:lnTo>
                  <a:lnTo>
                    <a:pt x="19806" y="7126"/>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7416126" y="2609847"/>
              <a:ext cx="616096" cy="789127"/>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6907844" y="3993257"/>
              <a:ext cx="605190" cy="60519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6194903" y="-4602"/>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8292345" y="4504811"/>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7242003" y="451244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9315483" y="451244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8960633" y="-677253"/>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7248528" y="-4352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9315483" y="-331127"/>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5858562" y="1757590"/>
              <a:ext cx="791339" cy="950224"/>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5858562" y="371998"/>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p:nvPr/>
          </p:nvSpPr>
          <p:spPr>
            <a:xfrm>
              <a:off x="5685530" y="3301007"/>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3"/>
            <p:cNvSpPr/>
            <p:nvPr/>
          </p:nvSpPr>
          <p:spPr>
            <a:xfrm>
              <a:off x="6549753" y="879220"/>
              <a:ext cx="963280" cy="96328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
            <p:cNvSpPr/>
            <p:nvPr/>
          </p:nvSpPr>
          <p:spPr>
            <a:xfrm>
              <a:off x="6194903" y="-4602"/>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5708369" y="4511332"/>
              <a:ext cx="605190" cy="60519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
            <p:cNvSpPr/>
            <p:nvPr/>
          </p:nvSpPr>
          <p:spPr>
            <a:xfrm>
              <a:off x="5343755" y="43393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3"/>
            <p:cNvSpPr/>
            <p:nvPr/>
          </p:nvSpPr>
          <p:spPr>
            <a:xfrm>
              <a:off x="5500476" y="2442772"/>
              <a:ext cx="616096" cy="789127"/>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5771517" y="3231894"/>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5685528" y="-677241"/>
              <a:ext cx="951315" cy="951315"/>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8" name="Google Shape;218;p3"/>
          <p:cNvSpPr/>
          <p:nvPr/>
        </p:nvSpPr>
        <p:spPr>
          <a:xfrm>
            <a:off x="1468050" y="-319950"/>
            <a:ext cx="6207900" cy="5839200"/>
          </a:xfrm>
          <a:prstGeom prst="rect">
            <a:avLst/>
          </a:prstGeom>
          <a:solidFill>
            <a:schemeClr val="dk1"/>
          </a:solidFill>
          <a:ln w="2857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txBox="1">
            <a:spLocks noGrp="1"/>
          </p:cNvSpPr>
          <p:nvPr>
            <p:ph type="title"/>
          </p:nvPr>
        </p:nvSpPr>
        <p:spPr>
          <a:xfrm>
            <a:off x="1453500" y="2147825"/>
            <a:ext cx="62370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20" name="Google Shape;220;p3"/>
          <p:cNvSpPr txBox="1">
            <a:spLocks noGrp="1"/>
          </p:cNvSpPr>
          <p:nvPr>
            <p:ph type="subTitle" idx="1"/>
          </p:nvPr>
        </p:nvSpPr>
        <p:spPr>
          <a:xfrm>
            <a:off x="3095400" y="3066200"/>
            <a:ext cx="2953200" cy="841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800"/>
              <a:buNone/>
              <a:defRPr>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21" name="Google Shape;221;p3"/>
          <p:cNvSpPr txBox="1">
            <a:spLocks noGrp="1"/>
          </p:cNvSpPr>
          <p:nvPr>
            <p:ph type="title" idx="2" hasCustomPrompt="1"/>
          </p:nvPr>
        </p:nvSpPr>
        <p:spPr>
          <a:xfrm>
            <a:off x="3477000" y="1371725"/>
            <a:ext cx="2190000" cy="79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48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47"/>
        <p:cNvGrpSpPr/>
        <p:nvPr/>
      </p:nvGrpSpPr>
      <p:grpSpPr>
        <a:xfrm>
          <a:off x="0" y="0"/>
          <a:ext cx="0" cy="0"/>
          <a:chOff x="0" y="0"/>
          <a:chExt cx="0" cy="0"/>
        </a:xfrm>
      </p:grpSpPr>
      <p:sp>
        <p:nvSpPr>
          <p:cNvPr id="248" name="Google Shape;248;p7"/>
          <p:cNvSpPr txBox="1">
            <a:spLocks noGrp="1"/>
          </p:cNvSpPr>
          <p:nvPr>
            <p:ph type="title"/>
          </p:nvPr>
        </p:nvSpPr>
        <p:spPr>
          <a:xfrm>
            <a:off x="2654850" y="1587975"/>
            <a:ext cx="3834300" cy="755700"/>
          </a:xfrm>
          <a:prstGeom prst="rect">
            <a:avLst/>
          </a:prstGeom>
        </p:spPr>
        <p:txBody>
          <a:bodyPr spcFirstLastPara="1" wrap="square" lIns="91425" tIns="91425" rIns="91425" bIns="91425" anchor="b" anchorCtr="0">
            <a:noAutofit/>
          </a:bodyPr>
          <a:lstStyle>
            <a:lvl1pPr lvl="0" algn="ctr">
              <a:spcBef>
                <a:spcPts val="0"/>
              </a:spcBef>
              <a:spcAft>
                <a:spcPts val="0"/>
              </a:spcAft>
              <a:buSzPts val="2800"/>
              <a:buNone/>
              <a:defRPr/>
            </a:lvl1pPr>
            <a:lvl2pPr lvl="1" algn="ctr">
              <a:spcBef>
                <a:spcPts val="0"/>
              </a:spcBef>
              <a:spcAft>
                <a:spcPts val="0"/>
              </a:spcAft>
              <a:buSzPts val="2400"/>
              <a:buNone/>
              <a:defRPr sz="2400"/>
            </a:lvl2pPr>
            <a:lvl3pPr lvl="2" algn="ctr">
              <a:spcBef>
                <a:spcPts val="0"/>
              </a:spcBef>
              <a:spcAft>
                <a:spcPts val="0"/>
              </a:spcAft>
              <a:buSzPts val="2400"/>
              <a:buNone/>
              <a:defRPr sz="2400"/>
            </a:lvl3pPr>
            <a:lvl4pPr lvl="3" algn="ctr">
              <a:spcBef>
                <a:spcPts val="0"/>
              </a:spcBef>
              <a:spcAft>
                <a:spcPts val="0"/>
              </a:spcAft>
              <a:buSzPts val="2400"/>
              <a:buNone/>
              <a:defRPr sz="2400"/>
            </a:lvl4pPr>
            <a:lvl5pPr lvl="4" algn="ctr">
              <a:spcBef>
                <a:spcPts val="0"/>
              </a:spcBef>
              <a:spcAft>
                <a:spcPts val="0"/>
              </a:spcAft>
              <a:buSzPts val="2400"/>
              <a:buNone/>
              <a:defRPr sz="2400"/>
            </a:lvl5pPr>
            <a:lvl6pPr lvl="5" algn="ctr">
              <a:spcBef>
                <a:spcPts val="0"/>
              </a:spcBef>
              <a:spcAft>
                <a:spcPts val="0"/>
              </a:spcAft>
              <a:buSzPts val="2400"/>
              <a:buNone/>
              <a:defRPr sz="2400"/>
            </a:lvl6pPr>
            <a:lvl7pPr lvl="6" algn="ctr">
              <a:spcBef>
                <a:spcPts val="0"/>
              </a:spcBef>
              <a:spcAft>
                <a:spcPts val="0"/>
              </a:spcAft>
              <a:buSzPts val="2400"/>
              <a:buNone/>
              <a:defRPr sz="2400"/>
            </a:lvl7pPr>
            <a:lvl8pPr lvl="7" algn="ctr">
              <a:spcBef>
                <a:spcPts val="0"/>
              </a:spcBef>
              <a:spcAft>
                <a:spcPts val="0"/>
              </a:spcAft>
              <a:buSzPts val="2400"/>
              <a:buNone/>
              <a:defRPr sz="2400"/>
            </a:lvl8pPr>
            <a:lvl9pPr lvl="8" algn="ctr">
              <a:spcBef>
                <a:spcPts val="0"/>
              </a:spcBef>
              <a:spcAft>
                <a:spcPts val="0"/>
              </a:spcAft>
              <a:buSzPts val="2400"/>
              <a:buNone/>
              <a:defRPr sz="2400"/>
            </a:lvl9pPr>
          </a:lstStyle>
          <a:p>
            <a:endParaRPr/>
          </a:p>
        </p:txBody>
      </p:sp>
      <p:sp>
        <p:nvSpPr>
          <p:cNvPr id="249" name="Google Shape;249;p7"/>
          <p:cNvSpPr txBox="1">
            <a:spLocks noGrp="1"/>
          </p:cNvSpPr>
          <p:nvPr>
            <p:ph type="body" idx="1"/>
          </p:nvPr>
        </p:nvSpPr>
        <p:spPr>
          <a:xfrm>
            <a:off x="2654850" y="2630300"/>
            <a:ext cx="3834300" cy="14010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accent4"/>
              </a:buClr>
              <a:buSzPts val="1800"/>
              <a:buChar char="●"/>
              <a:defRPr>
                <a:solidFill>
                  <a:schemeClr val="accent4"/>
                </a:solidFill>
              </a:defRPr>
            </a:lvl1pPr>
            <a:lvl2pPr marL="914400" lvl="1" indent="-342900" algn="ctr">
              <a:spcBef>
                <a:spcPts val="1600"/>
              </a:spcBef>
              <a:spcAft>
                <a:spcPts val="0"/>
              </a:spcAft>
              <a:buClr>
                <a:schemeClr val="accent4"/>
              </a:buClr>
              <a:buSzPts val="1800"/>
              <a:buChar char="○"/>
              <a:defRPr sz="1800">
                <a:solidFill>
                  <a:schemeClr val="accent4"/>
                </a:solidFill>
              </a:defRPr>
            </a:lvl2pPr>
            <a:lvl3pPr marL="1371600" lvl="2" indent="-342900" algn="ctr">
              <a:spcBef>
                <a:spcPts val="1600"/>
              </a:spcBef>
              <a:spcAft>
                <a:spcPts val="0"/>
              </a:spcAft>
              <a:buClr>
                <a:schemeClr val="accent4"/>
              </a:buClr>
              <a:buSzPts val="1800"/>
              <a:buChar char="■"/>
              <a:defRPr sz="1800">
                <a:solidFill>
                  <a:schemeClr val="accent4"/>
                </a:solidFill>
              </a:defRPr>
            </a:lvl3pPr>
            <a:lvl4pPr marL="1828800" lvl="3" indent="-342900" algn="ctr">
              <a:spcBef>
                <a:spcPts val="1600"/>
              </a:spcBef>
              <a:spcAft>
                <a:spcPts val="0"/>
              </a:spcAft>
              <a:buClr>
                <a:schemeClr val="accent4"/>
              </a:buClr>
              <a:buSzPts val="1800"/>
              <a:buChar char="●"/>
              <a:defRPr sz="1800">
                <a:solidFill>
                  <a:schemeClr val="accent4"/>
                </a:solidFill>
              </a:defRPr>
            </a:lvl4pPr>
            <a:lvl5pPr marL="2286000" lvl="4" indent="-342900" algn="ctr">
              <a:spcBef>
                <a:spcPts val="1600"/>
              </a:spcBef>
              <a:spcAft>
                <a:spcPts val="0"/>
              </a:spcAft>
              <a:buClr>
                <a:schemeClr val="accent4"/>
              </a:buClr>
              <a:buSzPts val="1800"/>
              <a:buChar char="○"/>
              <a:defRPr sz="1800">
                <a:solidFill>
                  <a:schemeClr val="accent4"/>
                </a:solidFill>
              </a:defRPr>
            </a:lvl5pPr>
            <a:lvl6pPr marL="2743200" lvl="5" indent="-342900" algn="ctr">
              <a:spcBef>
                <a:spcPts val="1600"/>
              </a:spcBef>
              <a:spcAft>
                <a:spcPts val="0"/>
              </a:spcAft>
              <a:buClr>
                <a:schemeClr val="accent4"/>
              </a:buClr>
              <a:buSzPts val="1800"/>
              <a:buChar char="■"/>
              <a:defRPr sz="1800">
                <a:solidFill>
                  <a:schemeClr val="accent4"/>
                </a:solidFill>
              </a:defRPr>
            </a:lvl6pPr>
            <a:lvl7pPr marL="3200400" lvl="6" indent="-342900" algn="ctr">
              <a:spcBef>
                <a:spcPts val="1600"/>
              </a:spcBef>
              <a:spcAft>
                <a:spcPts val="0"/>
              </a:spcAft>
              <a:buClr>
                <a:schemeClr val="accent4"/>
              </a:buClr>
              <a:buSzPts val="1800"/>
              <a:buChar char="●"/>
              <a:defRPr sz="1800">
                <a:solidFill>
                  <a:schemeClr val="accent4"/>
                </a:solidFill>
              </a:defRPr>
            </a:lvl7pPr>
            <a:lvl8pPr marL="3657600" lvl="7" indent="-342900" algn="ctr">
              <a:spcBef>
                <a:spcPts val="1600"/>
              </a:spcBef>
              <a:spcAft>
                <a:spcPts val="0"/>
              </a:spcAft>
              <a:buClr>
                <a:schemeClr val="accent4"/>
              </a:buClr>
              <a:buSzPts val="1800"/>
              <a:buChar char="○"/>
              <a:defRPr sz="1800">
                <a:solidFill>
                  <a:schemeClr val="accent4"/>
                </a:solidFill>
              </a:defRPr>
            </a:lvl8pPr>
            <a:lvl9pPr marL="4114800" lvl="8" indent="-342900" algn="ctr">
              <a:spcBef>
                <a:spcPts val="1600"/>
              </a:spcBef>
              <a:spcAft>
                <a:spcPts val="1600"/>
              </a:spcAft>
              <a:buClr>
                <a:schemeClr val="accent4"/>
              </a:buClr>
              <a:buSzPts val="1800"/>
              <a:buChar char="■"/>
              <a:defRPr sz="1800">
                <a:solidFill>
                  <a:schemeClr val="accent4"/>
                </a:solidFill>
              </a:defRPr>
            </a:lvl9pPr>
          </a:lstStyle>
          <a:p>
            <a:endParaRPr/>
          </a:p>
        </p:txBody>
      </p:sp>
      <p:grpSp>
        <p:nvGrpSpPr>
          <p:cNvPr id="250" name="Google Shape;250;p7"/>
          <p:cNvGrpSpPr/>
          <p:nvPr/>
        </p:nvGrpSpPr>
        <p:grpSpPr>
          <a:xfrm>
            <a:off x="178392" y="4029713"/>
            <a:ext cx="1481378" cy="1315949"/>
            <a:chOff x="8107317" y="-338762"/>
            <a:chExt cx="1481378" cy="1315949"/>
          </a:xfrm>
        </p:grpSpPr>
        <p:sp>
          <p:nvSpPr>
            <p:cNvPr id="251" name="Google Shape;251;p7"/>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7"/>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 name="Google Shape;253;p7"/>
          <p:cNvSpPr/>
          <p:nvPr/>
        </p:nvSpPr>
        <p:spPr>
          <a:xfrm>
            <a:off x="927255" y="3878894"/>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7"/>
          <p:cNvSpPr/>
          <p:nvPr/>
        </p:nvSpPr>
        <p:spPr>
          <a:xfrm>
            <a:off x="-239430" y="2713786"/>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5" name="Google Shape;255;p7"/>
          <p:cNvGrpSpPr/>
          <p:nvPr/>
        </p:nvGrpSpPr>
        <p:grpSpPr>
          <a:xfrm rot="10800000">
            <a:off x="7553995" y="-288214"/>
            <a:ext cx="1481378" cy="1315949"/>
            <a:chOff x="8107317" y="-338762"/>
            <a:chExt cx="1481378" cy="1315949"/>
          </a:xfrm>
        </p:grpSpPr>
        <p:sp>
          <p:nvSpPr>
            <p:cNvPr id="256" name="Google Shape;256;p7"/>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7"/>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8" name="Google Shape;258;p7"/>
          <p:cNvSpPr/>
          <p:nvPr/>
        </p:nvSpPr>
        <p:spPr>
          <a:xfrm rot="10800000">
            <a:off x="7842417" y="734462"/>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7"/>
          <p:cNvSpPr/>
          <p:nvPr/>
        </p:nvSpPr>
        <p:spPr>
          <a:xfrm rot="10800000">
            <a:off x="8156845" y="1027713"/>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66"/>
        <p:cNvGrpSpPr/>
        <p:nvPr/>
      </p:nvGrpSpPr>
      <p:grpSpPr>
        <a:xfrm>
          <a:off x="0" y="0"/>
          <a:ext cx="0" cy="0"/>
          <a:chOff x="0" y="0"/>
          <a:chExt cx="0" cy="0"/>
        </a:xfrm>
      </p:grpSpPr>
      <p:sp>
        <p:nvSpPr>
          <p:cNvPr id="267" name="Google Shape;267;p10"/>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268" name="Google Shape;268;p10"/>
          <p:cNvGrpSpPr/>
          <p:nvPr/>
        </p:nvGrpSpPr>
        <p:grpSpPr>
          <a:xfrm>
            <a:off x="-1710528" y="3169751"/>
            <a:ext cx="4088223" cy="2704813"/>
            <a:chOff x="-2026253" y="4064426"/>
            <a:chExt cx="4088223" cy="2704813"/>
          </a:xfrm>
        </p:grpSpPr>
        <p:sp>
          <p:nvSpPr>
            <p:cNvPr id="269" name="Google Shape;269;p10"/>
            <p:cNvSpPr/>
            <p:nvPr/>
          </p:nvSpPr>
          <p:spPr>
            <a:xfrm>
              <a:off x="-111658" y="563289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0"/>
            <p:cNvSpPr/>
            <p:nvPr/>
          </p:nvSpPr>
          <p:spPr>
            <a:xfrm>
              <a:off x="-630846" y="494173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0"/>
            <p:cNvSpPr/>
            <p:nvPr/>
          </p:nvSpPr>
          <p:spPr>
            <a:xfrm>
              <a:off x="580592" y="632514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0"/>
            <p:cNvSpPr/>
            <p:nvPr/>
          </p:nvSpPr>
          <p:spPr>
            <a:xfrm>
              <a:off x="-457783" y="459561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0"/>
            <p:cNvSpPr/>
            <p:nvPr/>
          </p:nvSpPr>
          <p:spPr>
            <a:xfrm>
              <a:off x="-271665" y="4068788"/>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0"/>
            <p:cNvSpPr/>
            <p:nvPr/>
          </p:nvSpPr>
          <p:spPr>
            <a:xfrm>
              <a:off x="-1323097" y="4076423"/>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0"/>
            <p:cNvSpPr/>
            <p:nvPr/>
          </p:nvSpPr>
          <p:spPr>
            <a:xfrm>
              <a:off x="-1496159" y="459561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0"/>
            <p:cNvSpPr/>
            <p:nvPr/>
          </p:nvSpPr>
          <p:spPr>
            <a:xfrm>
              <a:off x="-2026253" y="4064426"/>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34"/>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bg>
      <p:bgPr>
        <a:solidFill>
          <a:schemeClr val="accent1"/>
        </a:solidFill>
        <a:effectLst/>
      </p:bgPr>
    </p:bg>
    <p:spTree>
      <p:nvGrpSpPr>
        <p:cNvPr id="1" name="Shape 335"/>
        <p:cNvGrpSpPr/>
        <p:nvPr/>
      </p:nvGrpSpPr>
      <p:grpSpPr>
        <a:xfrm>
          <a:off x="0" y="0"/>
          <a:ext cx="0" cy="0"/>
          <a:chOff x="0" y="0"/>
          <a:chExt cx="0" cy="0"/>
        </a:xfrm>
      </p:grpSpPr>
      <p:grpSp>
        <p:nvGrpSpPr>
          <p:cNvPr id="336" name="Google Shape;336;p13"/>
          <p:cNvGrpSpPr/>
          <p:nvPr/>
        </p:nvGrpSpPr>
        <p:grpSpPr>
          <a:xfrm>
            <a:off x="-986857" y="-677253"/>
            <a:ext cx="11883853" cy="6655875"/>
            <a:chOff x="-910657" y="-677253"/>
            <a:chExt cx="11883853" cy="6655875"/>
          </a:xfrm>
        </p:grpSpPr>
        <p:grpSp>
          <p:nvGrpSpPr>
            <p:cNvPr id="337" name="Google Shape;337;p13"/>
            <p:cNvGrpSpPr/>
            <p:nvPr/>
          </p:nvGrpSpPr>
          <p:grpSpPr>
            <a:xfrm>
              <a:off x="-910657" y="-519390"/>
              <a:ext cx="6844138" cy="6498013"/>
              <a:chOff x="-1498057" y="-545690"/>
              <a:chExt cx="6844138" cy="6498013"/>
            </a:xfrm>
          </p:grpSpPr>
          <p:grpSp>
            <p:nvGrpSpPr>
              <p:cNvPr id="338" name="Google Shape;338;p13"/>
              <p:cNvGrpSpPr/>
              <p:nvPr/>
            </p:nvGrpSpPr>
            <p:grpSpPr>
              <a:xfrm>
                <a:off x="-1498057" y="-545690"/>
                <a:ext cx="6844138" cy="6498013"/>
                <a:chOff x="1046100" y="238125"/>
                <a:chExt cx="5491125" cy="5213425"/>
              </a:xfrm>
            </p:grpSpPr>
            <p:sp>
              <p:nvSpPr>
                <p:cNvPr id="339" name="Google Shape;339;p13"/>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3"/>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3"/>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3"/>
                <p:cNvSpPr/>
                <p:nvPr/>
              </p:nvSpPr>
              <p:spPr>
                <a:xfrm>
                  <a:off x="5479675" y="4663850"/>
                  <a:ext cx="502150" cy="519625"/>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3"/>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1592750" y="4663850"/>
                  <a:ext cx="502150" cy="519625"/>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3405675" y="1764600"/>
                  <a:ext cx="633125" cy="634000"/>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2989125" y="1210075"/>
                  <a:ext cx="2160475" cy="1327375"/>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2563825" y="1755850"/>
                  <a:ext cx="920450" cy="781600"/>
                </a:xfrm>
                <a:custGeom>
                  <a:avLst/>
                  <a:gdLst/>
                  <a:ahLst/>
                  <a:cxnLst/>
                  <a:rect l="l" t="t" r="r" b="b"/>
                  <a:pathLst>
                    <a:path w="36818" h="31264" extrusionOk="0">
                      <a:moveTo>
                        <a:pt x="7092" y="3110"/>
                      </a:moveTo>
                      <a:lnTo>
                        <a:pt x="24138" y="20156"/>
                      </a:lnTo>
                      <a:lnTo>
                        <a:pt x="29692" y="14602"/>
                      </a:lnTo>
                      <a:lnTo>
                        <a:pt x="33674" y="18584"/>
                      </a:lnTo>
                      <a:lnTo>
                        <a:pt x="24138" y="28120"/>
                      </a:lnTo>
                      <a:lnTo>
                        <a:pt x="3110" y="7127"/>
                      </a:lnTo>
                      <a:lnTo>
                        <a:pt x="7092" y="3110"/>
                      </a:lnTo>
                      <a:close/>
                      <a:moveTo>
                        <a:pt x="7127" y="1"/>
                      </a:moveTo>
                      <a:lnTo>
                        <a:pt x="1" y="7127"/>
                      </a:lnTo>
                      <a:lnTo>
                        <a:pt x="24138" y="31264"/>
                      </a:lnTo>
                      <a:lnTo>
                        <a:pt x="36818" y="18584"/>
                      </a:lnTo>
                      <a:lnTo>
                        <a:pt x="29692" y="11458"/>
                      </a:lnTo>
                      <a:lnTo>
                        <a:pt x="24138" y="17012"/>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2989125" y="2320000"/>
                  <a:ext cx="1049675" cy="772850"/>
                </a:xfrm>
                <a:custGeom>
                  <a:avLst/>
                  <a:gdLst/>
                  <a:ahLst/>
                  <a:cxnLst/>
                  <a:rect l="l" t="t" r="r" b="b"/>
                  <a:pathLst>
                    <a:path w="41987" h="30914" extrusionOk="0">
                      <a:moveTo>
                        <a:pt x="23788" y="3144"/>
                      </a:moveTo>
                      <a:lnTo>
                        <a:pt x="38878" y="18234"/>
                      </a:lnTo>
                      <a:lnTo>
                        <a:pt x="34896" y="22216"/>
                      </a:lnTo>
                      <a:lnTo>
                        <a:pt x="23788" y="11108"/>
                      </a:lnTo>
                      <a:lnTo>
                        <a:pt x="7126" y="27770"/>
                      </a:lnTo>
                      <a:lnTo>
                        <a:pt x="3144" y="23788"/>
                      </a:lnTo>
                      <a:lnTo>
                        <a:pt x="23788" y="3144"/>
                      </a:lnTo>
                      <a:close/>
                      <a:moveTo>
                        <a:pt x="23788" y="0"/>
                      </a:moveTo>
                      <a:lnTo>
                        <a:pt x="0" y="23788"/>
                      </a:lnTo>
                      <a:lnTo>
                        <a:pt x="7126" y="30914"/>
                      </a:lnTo>
                      <a:lnTo>
                        <a:pt x="23788" y="14252"/>
                      </a:lnTo>
                      <a:lnTo>
                        <a:pt x="34896" y="25360"/>
                      </a:lnTo>
                      <a:lnTo>
                        <a:pt x="41987" y="18234"/>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3405675" y="2597700"/>
                  <a:ext cx="1188525" cy="910825"/>
                </a:xfrm>
                <a:custGeom>
                  <a:avLst/>
                  <a:gdLst/>
                  <a:ahLst/>
                  <a:cxnLst/>
                  <a:rect l="l" t="t" r="r" b="b"/>
                  <a:pathLst>
                    <a:path w="47541" h="36433" extrusionOk="0">
                      <a:moveTo>
                        <a:pt x="40450" y="3109"/>
                      </a:moveTo>
                      <a:lnTo>
                        <a:pt x="44432" y="7091"/>
                      </a:lnTo>
                      <a:lnTo>
                        <a:pt x="18234" y="33289"/>
                      </a:lnTo>
                      <a:lnTo>
                        <a:pt x="3144" y="18234"/>
                      </a:lnTo>
                      <a:lnTo>
                        <a:pt x="7126" y="14252"/>
                      </a:lnTo>
                      <a:lnTo>
                        <a:pt x="18234" y="25325"/>
                      </a:lnTo>
                      <a:lnTo>
                        <a:pt x="40450" y="3109"/>
                      </a:lnTo>
                      <a:close/>
                      <a:moveTo>
                        <a:pt x="40415" y="0"/>
                      </a:moveTo>
                      <a:lnTo>
                        <a:pt x="18234" y="22216"/>
                      </a:lnTo>
                      <a:lnTo>
                        <a:pt x="7126" y="11108"/>
                      </a:lnTo>
                      <a:lnTo>
                        <a:pt x="0" y="18234"/>
                      </a:lnTo>
                      <a:lnTo>
                        <a:pt x="18234" y="36433"/>
                      </a:lnTo>
                      <a:lnTo>
                        <a:pt x="47541" y="7126"/>
                      </a:lnTo>
                      <a:lnTo>
                        <a:pt x="4041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3127975" y="3153100"/>
                  <a:ext cx="494275" cy="494275"/>
                </a:xfrm>
                <a:custGeom>
                  <a:avLst/>
                  <a:gdLst/>
                  <a:ahLst/>
                  <a:cxnLst/>
                  <a:rect l="l" t="t" r="r" b="b"/>
                  <a:pathLst>
                    <a:path w="19771" h="19771" extrusionOk="0">
                      <a:moveTo>
                        <a:pt x="7126" y="3109"/>
                      </a:moveTo>
                      <a:lnTo>
                        <a:pt x="16662" y="12645"/>
                      </a:lnTo>
                      <a:lnTo>
                        <a:pt x="12680" y="16627"/>
                      </a:lnTo>
                      <a:lnTo>
                        <a:pt x="3144" y="7126"/>
                      </a:lnTo>
                      <a:lnTo>
                        <a:pt x="7126" y="3109"/>
                      </a:lnTo>
                      <a:close/>
                      <a:moveTo>
                        <a:pt x="7126" y="0"/>
                      </a:moveTo>
                      <a:lnTo>
                        <a:pt x="0" y="7126"/>
                      </a:lnTo>
                      <a:lnTo>
                        <a:pt x="12680" y="19771"/>
                      </a:lnTo>
                      <a:lnTo>
                        <a:pt x="19771" y="12645"/>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4654450" y="2458850"/>
                  <a:ext cx="772850" cy="771975"/>
                </a:xfrm>
                <a:custGeom>
                  <a:avLst/>
                  <a:gdLst/>
                  <a:ahLst/>
                  <a:cxnLst/>
                  <a:rect l="l" t="t" r="r" b="b"/>
                  <a:pathLst>
                    <a:path w="30914" h="30879" extrusionOk="0">
                      <a:moveTo>
                        <a:pt x="7126" y="3144"/>
                      </a:moveTo>
                      <a:lnTo>
                        <a:pt x="27770" y="23788"/>
                      </a:lnTo>
                      <a:lnTo>
                        <a:pt x="23788" y="27770"/>
                      </a:lnTo>
                      <a:lnTo>
                        <a:pt x="3144" y="7126"/>
                      </a:lnTo>
                      <a:lnTo>
                        <a:pt x="7126" y="3144"/>
                      </a:lnTo>
                      <a:close/>
                      <a:moveTo>
                        <a:pt x="7126" y="0"/>
                      </a:moveTo>
                      <a:lnTo>
                        <a:pt x="0" y="7126"/>
                      </a:lnTo>
                      <a:lnTo>
                        <a:pt x="23788" y="30879"/>
                      </a:lnTo>
                      <a:lnTo>
                        <a:pt x="30914" y="2378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3"/>
                <p:cNvSpPr/>
                <p:nvPr/>
              </p:nvSpPr>
              <p:spPr>
                <a:xfrm>
                  <a:off x="4238775" y="2875400"/>
                  <a:ext cx="1188525" cy="910825"/>
                </a:xfrm>
                <a:custGeom>
                  <a:avLst/>
                  <a:gdLst/>
                  <a:ahLst/>
                  <a:cxnLst/>
                  <a:rect l="l" t="t" r="r" b="b"/>
                  <a:pathLst>
                    <a:path w="47541" h="36433" extrusionOk="0">
                      <a:moveTo>
                        <a:pt x="18199" y="3109"/>
                      </a:moveTo>
                      <a:lnTo>
                        <a:pt x="44397" y="29307"/>
                      </a:lnTo>
                      <a:lnTo>
                        <a:pt x="40415" y="33289"/>
                      </a:lnTo>
                      <a:lnTo>
                        <a:pt x="29307" y="22181"/>
                      </a:lnTo>
                      <a:lnTo>
                        <a:pt x="18199" y="33289"/>
                      </a:lnTo>
                      <a:lnTo>
                        <a:pt x="14217" y="29307"/>
                      </a:lnTo>
                      <a:lnTo>
                        <a:pt x="25325" y="18199"/>
                      </a:lnTo>
                      <a:lnTo>
                        <a:pt x="18199" y="11108"/>
                      </a:lnTo>
                      <a:lnTo>
                        <a:pt x="7091" y="22181"/>
                      </a:lnTo>
                      <a:lnTo>
                        <a:pt x="3109" y="18199"/>
                      </a:lnTo>
                      <a:lnTo>
                        <a:pt x="18199" y="3109"/>
                      </a:lnTo>
                      <a:close/>
                      <a:moveTo>
                        <a:pt x="18199" y="0"/>
                      </a:moveTo>
                      <a:lnTo>
                        <a:pt x="0" y="18199"/>
                      </a:lnTo>
                      <a:lnTo>
                        <a:pt x="7126" y="25325"/>
                      </a:lnTo>
                      <a:lnTo>
                        <a:pt x="18199" y="14217"/>
                      </a:lnTo>
                      <a:lnTo>
                        <a:pt x="22181" y="18199"/>
                      </a:lnTo>
                      <a:lnTo>
                        <a:pt x="11108" y="29307"/>
                      </a:lnTo>
                      <a:lnTo>
                        <a:pt x="18199" y="36433"/>
                      </a:lnTo>
                      <a:lnTo>
                        <a:pt x="29307" y="25325"/>
                      </a:lnTo>
                      <a:lnTo>
                        <a:pt x="40415" y="36433"/>
                      </a:lnTo>
                      <a:lnTo>
                        <a:pt x="47541" y="29307"/>
                      </a:lnTo>
                      <a:lnTo>
                        <a:pt x="1819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3"/>
                <p:cNvSpPr/>
                <p:nvPr/>
              </p:nvSpPr>
              <p:spPr>
                <a:xfrm>
                  <a:off x="3961075" y="3429925"/>
                  <a:ext cx="1188525" cy="911700"/>
                </a:xfrm>
                <a:custGeom>
                  <a:avLst/>
                  <a:gdLst/>
                  <a:ahLst/>
                  <a:cxnLst/>
                  <a:rect l="l" t="t" r="r" b="b"/>
                  <a:pathLst>
                    <a:path w="47541" h="36468" extrusionOk="0">
                      <a:moveTo>
                        <a:pt x="7091" y="3179"/>
                      </a:moveTo>
                      <a:lnTo>
                        <a:pt x="29307" y="25360"/>
                      </a:lnTo>
                      <a:lnTo>
                        <a:pt x="40415" y="14287"/>
                      </a:lnTo>
                      <a:lnTo>
                        <a:pt x="44397" y="18269"/>
                      </a:lnTo>
                      <a:lnTo>
                        <a:pt x="29307" y="33324"/>
                      </a:lnTo>
                      <a:lnTo>
                        <a:pt x="3109" y="7126"/>
                      </a:lnTo>
                      <a:lnTo>
                        <a:pt x="7091" y="3179"/>
                      </a:lnTo>
                      <a:close/>
                      <a:moveTo>
                        <a:pt x="7091" y="0"/>
                      </a:moveTo>
                      <a:lnTo>
                        <a:pt x="0" y="7126"/>
                      </a:lnTo>
                      <a:lnTo>
                        <a:pt x="29307" y="36468"/>
                      </a:lnTo>
                      <a:lnTo>
                        <a:pt x="47541" y="18234"/>
                      </a:lnTo>
                      <a:lnTo>
                        <a:pt x="40415" y="11108"/>
                      </a:lnTo>
                      <a:lnTo>
                        <a:pt x="29307" y="22216"/>
                      </a:lnTo>
                      <a:lnTo>
                        <a:pt x="709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3"/>
                <p:cNvSpPr/>
                <p:nvPr/>
              </p:nvSpPr>
              <p:spPr>
                <a:xfrm>
                  <a:off x="2573425" y="3429925"/>
                  <a:ext cx="633150" cy="634000"/>
                </a:xfrm>
                <a:custGeom>
                  <a:avLst/>
                  <a:gdLst/>
                  <a:ahLst/>
                  <a:cxnLst/>
                  <a:rect l="l" t="t" r="r" b="b"/>
                  <a:pathLst>
                    <a:path w="25326" h="25360" extrusionOk="0">
                      <a:moveTo>
                        <a:pt x="18200" y="3144"/>
                      </a:moveTo>
                      <a:lnTo>
                        <a:pt x="22182" y="7126"/>
                      </a:lnTo>
                      <a:lnTo>
                        <a:pt x="7092" y="22216"/>
                      </a:lnTo>
                      <a:lnTo>
                        <a:pt x="3110" y="18234"/>
                      </a:lnTo>
                      <a:lnTo>
                        <a:pt x="18200" y="3144"/>
                      </a:lnTo>
                      <a:close/>
                      <a:moveTo>
                        <a:pt x="18200" y="0"/>
                      </a:moveTo>
                      <a:lnTo>
                        <a:pt x="1" y="18234"/>
                      </a:lnTo>
                      <a:lnTo>
                        <a:pt x="7092" y="25360"/>
                      </a:lnTo>
                      <a:lnTo>
                        <a:pt x="25326" y="7126"/>
                      </a:lnTo>
                      <a:lnTo>
                        <a:pt x="182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3"/>
                <p:cNvSpPr/>
                <p:nvPr/>
              </p:nvSpPr>
              <p:spPr>
                <a:xfrm>
                  <a:off x="3961075" y="2320000"/>
                  <a:ext cx="355425" cy="356300"/>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3"/>
                <p:cNvSpPr/>
                <p:nvPr/>
              </p:nvSpPr>
              <p:spPr>
                <a:xfrm>
                  <a:off x="3544525" y="3568775"/>
                  <a:ext cx="356300" cy="356300"/>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3"/>
                <p:cNvSpPr/>
                <p:nvPr/>
              </p:nvSpPr>
              <p:spPr>
                <a:xfrm>
                  <a:off x="3127975" y="3707625"/>
                  <a:ext cx="1049675" cy="772850"/>
                </a:xfrm>
                <a:custGeom>
                  <a:avLst/>
                  <a:gdLst/>
                  <a:ahLst/>
                  <a:cxnLst/>
                  <a:rect l="l" t="t" r="r" b="b"/>
                  <a:pathLst>
                    <a:path w="41987" h="30914" extrusionOk="0">
                      <a:moveTo>
                        <a:pt x="7126" y="3144"/>
                      </a:moveTo>
                      <a:lnTo>
                        <a:pt x="23753" y="19806"/>
                      </a:lnTo>
                      <a:lnTo>
                        <a:pt x="34861" y="8698"/>
                      </a:lnTo>
                      <a:lnTo>
                        <a:pt x="38843" y="12680"/>
                      </a:lnTo>
                      <a:lnTo>
                        <a:pt x="23753"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3"/>
                <p:cNvSpPr/>
                <p:nvPr/>
              </p:nvSpPr>
              <p:spPr>
                <a:xfrm>
                  <a:off x="3812600" y="412417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3"/>
                <p:cNvSpPr/>
                <p:nvPr/>
              </p:nvSpPr>
              <p:spPr>
                <a:xfrm>
                  <a:off x="2711425" y="3985325"/>
                  <a:ext cx="633125" cy="495150"/>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3"/>
                <p:cNvSpPr/>
                <p:nvPr/>
              </p:nvSpPr>
              <p:spPr>
                <a:xfrm>
                  <a:off x="4654450" y="1224900"/>
                  <a:ext cx="772850" cy="622675"/>
                </a:xfrm>
                <a:custGeom>
                  <a:avLst/>
                  <a:gdLst/>
                  <a:ahLst/>
                  <a:cxnLst/>
                  <a:rect l="l" t="t" r="r" b="b"/>
                  <a:pathLst>
                    <a:path w="30914" h="24907" extrusionOk="0">
                      <a:moveTo>
                        <a:pt x="12331" y="3110"/>
                      </a:moveTo>
                      <a:lnTo>
                        <a:pt x="27735" y="17746"/>
                      </a:lnTo>
                      <a:lnTo>
                        <a:pt x="23788" y="21763"/>
                      </a:lnTo>
                      <a:lnTo>
                        <a:pt x="12331" y="10480"/>
                      </a:lnTo>
                      <a:lnTo>
                        <a:pt x="7091" y="15999"/>
                      </a:lnTo>
                      <a:lnTo>
                        <a:pt x="3144" y="12087"/>
                      </a:lnTo>
                      <a:lnTo>
                        <a:pt x="12331" y="3110"/>
                      </a:lnTo>
                      <a:close/>
                      <a:moveTo>
                        <a:pt x="12296" y="1"/>
                      </a:moveTo>
                      <a:lnTo>
                        <a:pt x="0" y="12052"/>
                      </a:lnTo>
                      <a:lnTo>
                        <a:pt x="7161" y="19213"/>
                      </a:lnTo>
                      <a:lnTo>
                        <a:pt x="12401" y="13659"/>
                      </a:lnTo>
                      <a:lnTo>
                        <a:pt x="23788" y="24907"/>
                      </a:lnTo>
                      <a:lnTo>
                        <a:pt x="30914" y="17676"/>
                      </a:lnTo>
                      <a:lnTo>
                        <a:pt x="1229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3"/>
                <p:cNvSpPr/>
                <p:nvPr/>
              </p:nvSpPr>
              <p:spPr>
                <a:xfrm>
                  <a:off x="3127975" y="932375"/>
                  <a:ext cx="356300" cy="355425"/>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3"/>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3"/>
                <p:cNvSpPr/>
                <p:nvPr/>
              </p:nvSpPr>
              <p:spPr>
                <a:xfrm>
                  <a:off x="1046100" y="1764600"/>
                  <a:ext cx="771975" cy="772850"/>
                </a:xfrm>
                <a:custGeom>
                  <a:avLst/>
                  <a:gdLst/>
                  <a:ahLst/>
                  <a:cxnLst/>
                  <a:rect l="l" t="t" r="r" b="b"/>
                  <a:pathLst>
                    <a:path w="30879" h="30914" extrusionOk="0">
                      <a:moveTo>
                        <a:pt x="23788" y="3144"/>
                      </a:moveTo>
                      <a:lnTo>
                        <a:pt x="27770" y="7126"/>
                      </a:lnTo>
                      <a:lnTo>
                        <a:pt x="7126" y="27770"/>
                      </a:lnTo>
                      <a:lnTo>
                        <a:pt x="3144" y="23788"/>
                      </a:lnTo>
                      <a:lnTo>
                        <a:pt x="23788" y="3144"/>
                      </a:lnTo>
                      <a:close/>
                      <a:moveTo>
                        <a:pt x="23788" y="0"/>
                      </a:moveTo>
                      <a:lnTo>
                        <a:pt x="0" y="23788"/>
                      </a:lnTo>
                      <a:lnTo>
                        <a:pt x="7126" y="30914"/>
                      </a:lnTo>
                      <a:lnTo>
                        <a:pt x="30879"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3"/>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3"/>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3"/>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3"/>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3"/>
                <p:cNvSpPr/>
                <p:nvPr/>
              </p:nvSpPr>
              <p:spPr>
                <a:xfrm>
                  <a:off x="2018025" y="2042300"/>
                  <a:ext cx="633150" cy="634000"/>
                </a:xfrm>
                <a:custGeom>
                  <a:avLst/>
                  <a:gdLst/>
                  <a:ahLst/>
                  <a:cxnLst/>
                  <a:rect l="l" t="t" r="r" b="b"/>
                  <a:pathLst>
                    <a:path w="25326" h="25360" extrusionOk="0">
                      <a:moveTo>
                        <a:pt x="18235" y="3144"/>
                      </a:moveTo>
                      <a:lnTo>
                        <a:pt x="22217" y="7126"/>
                      </a:lnTo>
                      <a:lnTo>
                        <a:pt x="7092" y="22216"/>
                      </a:lnTo>
                      <a:lnTo>
                        <a:pt x="3110" y="18234"/>
                      </a:lnTo>
                      <a:lnTo>
                        <a:pt x="18235" y="3144"/>
                      </a:lnTo>
                      <a:close/>
                      <a:moveTo>
                        <a:pt x="18200" y="0"/>
                      </a:moveTo>
                      <a:lnTo>
                        <a:pt x="1" y="18234"/>
                      </a:lnTo>
                      <a:lnTo>
                        <a:pt x="7092" y="25360"/>
                      </a:lnTo>
                      <a:lnTo>
                        <a:pt x="25326" y="7126"/>
                      </a:lnTo>
                      <a:lnTo>
                        <a:pt x="18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3"/>
                <p:cNvSpPr/>
                <p:nvPr/>
              </p:nvSpPr>
              <p:spPr>
                <a:xfrm>
                  <a:off x="2294875" y="2320000"/>
                  <a:ext cx="772850" cy="634000"/>
                </a:xfrm>
                <a:custGeom>
                  <a:avLst/>
                  <a:gdLst/>
                  <a:ahLst/>
                  <a:cxnLst/>
                  <a:rect l="l" t="t" r="r" b="b"/>
                  <a:pathLst>
                    <a:path w="30914" h="25360" extrusionOk="0">
                      <a:moveTo>
                        <a:pt x="18234" y="3144"/>
                      </a:moveTo>
                      <a:lnTo>
                        <a:pt x="27770" y="12680"/>
                      </a:lnTo>
                      <a:lnTo>
                        <a:pt x="23788" y="16662"/>
                      </a:lnTo>
                      <a:lnTo>
                        <a:pt x="18234" y="11108"/>
                      </a:lnTo>
                      <a:lnTo>
                        <a:pt x="7126" y="22216"/>
                      </a:lnTo>
                      <a:lnTo>
                        <a:pt x="3144" y="18234"/>
                      </a:lnTo>
                      <a:lnTo>
                        <a:pt x="18234" y="3144"/>
                      </a:lnTo>
                      <a:close/>
                      <a:moveTo>
                        <a:pt x="18234" y="0"/>
                      </a:moveTo>
                      <a:lnTo>
                        <a:pt x="0" y="18234"/>
                      </a:lnTo>
                      <a:lnTo>
                        <a:pt x="7126" y="25360"/>
                      </a:lnTo>
                      <a:lnTo>
                        <a:pt x="18234" y="14252"/>
                      </a:lnTo>
                      <a:lnTo>
                        <a:pt x="23788" y="19806"/>
                      </a:lnTo>
                      <a:lnTo>
                        <a:pt x="30914" y="12645"/>
                      </a:lnTo>
                      <a:lnTo>
                        <a:pt x="182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3"/>
                <p:cNvSpPr/>
                <p:nvPr/>
              </p:nvSpPr>
              <p:spPr>
                <a:xfrm>
                  <a:off x="2017175" y="3014250"/>
                  <a:ext cx="624400" cy="763250"/>
                </a:xfrm>
                <a:custGeom>
                  <a:avLst/>
                  <a:gdLst/>
                  <a:ahLst/>
                  <a:cxnLst/>
                  <a:rect l="l" t="t" r="r" b="b"/>
                  <a:pathLst>
                    <a:path w="24976" h="30530" extrusionOk="0">
                      <a:moveTo>
                        <a:pt x="12680" y="3109"/>
                      </a:moveTo>
                      <a:lnTo>
                        <a:pt x="16662" y="7091"/>
                      </a:lnTo>
                      <a:lnTo>
                        <a:pt x="11108" y="12645"/>
                      </a:lnTo>
                      <a:lnTo>
                        <a:pt x="21867" y="23404"/>
                      </a:lnTo>
                      <a:lnTo>
                        <a:pt x="17885" y="27386"/>
                      </a:lnTo>
                      <a:lnTo>
                        <a:pt x="3144" y="12645"/>
                      </a:lnTo>
                      <a:lnTo>
                        <a:pt x="12680" y="3109"/>
                      </a:lnTo>
                      <a:close/>
                      <a:moveTo>
                        <a:pt x="12680" y="0"/>
                      </a:moveTo>
                      <a:lnTo>
                        <a:pt x="0" y="12645"/>
                      </a:lnTo>
                      <a:lnTo>
                        <a:pt x="17885" y="30530"/>
                      </a:lnTo>
                      <a:lnTo>
                        <a:pt x="24976" y="23404"/>
                      </a:lnTo>
                      <a:lnTo>
                        <a:pt x="14252" y="12680"/>
                      </a:lnTo>
                      <a:lnTo>
                        <a:pt x="19806" y="7126"/>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3"/>
                <p:cNvSpPr/>
                <p:nvPr/>
              </p:nvSpPr>
              <p:spPr>
                <a:xfrm>
                  <a:off x="2573425" y="2875400"/>
                  <a:ext cx="494300" cy="633125"/>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3"/>
                <p:cNvSpPr/>
                <p:nvPr/>
              </p:nvSpPr>
              <p:spPr>
                <a:xfrm>
                  <a:off x="2165625" y="3985325"/>
                  <a:ext cx="485550" cy="48555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3"/>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3"/>
                <p:cNvSpPr/>
                <p:nvPr/>
              </p:nvSpPr>
              <p:spPr>
                <a:xfrm>
                  <a:off x="3276425" y="4395750"/>
                  <a:ext cx="1040075" cy="1055800"/>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3"/>
                <p:cNvSpPr/>
                <p:nvPr/>
              </p:nvSpPr>
              <p:spPr>
                <a:xfrm>
                  <a:off x="4788925" y="4263025"/>
                  <a:ext cx="776350" cy="771975"/>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3"/>
                <p:cNvSpPr/>
                <p:nvPr/>
              </p:nvSpPr>
              <p:spPr>
                <a:xfrm>
                  <a:off x="4788925" y="377825"/>
                  <a:ext cx="776350" cy="771125"/>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3"/>
                <p:cNvSpPr/>
                <p:nvPr/>
              </p:nvSpPr>
              <p:spPr>
                <a:xfrm>
                  <a:off x="2433725" y="440187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3"/>
                <p:cNvSpPr/>
                <p:nvPr/>
              </p:nvSpPr>
              <p:spPr>
                <a:xfrm>
                  <a:off x="4097300" y="440187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3"/>
                <p:cNvSpPr/>
                <p:nvPr/>
              </p:nvSpPr>
              <p:spPr>
                <a:xfrm>
                  <a:off x="3812600" y="238125"/>
                  <a:ext cx="642750" cy="642750"/>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3"/>
                <p:cNvSpPr/>
                <p:nvPr/>
              </p:nvSpPr>
              <p:spPr>
                <a:xfrm>
                  <a:off x="3277300" y="509700"/>
                  <a:ext cx="1039200" cy="1055800"/>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3"/>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3"/>
                <p:cNvSpPr/>
                <p:nvPr/>
              </p:nvSpPr>
              <p:spPr>
                <a:xfrm>
                  <a:off x="5348700" y="2745275"/>
                  <a:ext cx="763250" cy="763250"/>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3"/>
                <p:cNvSpPr/>
                <p:nvPr/>
              </p:nvSpPr>
              <p:spPr>
                <a:xfrm>
                  <a:off x="4932150" y="1764600"/>
                  <a:ext cx="772850" cy="77285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3"/>
                <p:cNvSpPr/>
                <p:nvPr/>
              </p:nvSpPr>
              <p:spPr>
                <a:xfrm>
                  <a:off x="5209850" y="2191625"/>
                  <a:ext cx="634875" cy="762375"/>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3"/>
                <p:cNvSpPr/>
                <p:nvPr/>
              </p:nvSpPr>
              <p:spPr>
                <a:xfrm>
                  <a:off x="5209850" y="1079950"/>
                  <a:ext cx="1049675" cy="772875"/>
                </a:xfrm>
                <a:custGeom>
                  <a:avLst/>
                  <a:gdLst/>
                  <a:ahLst/>
                  <a:cxnLst/>
                  <a:rect l="l" t="t" r="r" b="b"/>
                  <a:pathLst>
                    <a:path w="41987" h="30915" extrusionOk="0">
                      <a:moveTo>
                        <a:pt x="7126" y="3144"/>
                      </a:moveTo>
                      <a:lnTo>
                        <a:pt x="23788" y="19806"/>
                      </a:lnTo>
                      <a:lnTo>
                        <a:pt x="34861" y="8698"/>
                      </a:lnTo>
                      <a:lnTo>
                        <a:pt x="38843" y="12680"/>
                      </a:lnTo>
                      <a:lnTo>
                        <a:pt x="23788"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3"/>
                <p:cNvSpPr/>
                <p:nvPr/>
              </p:nvSpPr>
              <p:spPr>
                <a:xfrm>
                  <a:off x="507100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3"/>
                <p:cNvSpPr/>
                <p:nvPr/>
              </p:nvSpPr>
              <p:spPr>
                <a:xfrm>
                  <a:off x="5765250" y="1486900"/>
                  <a:ext cx="771975" cy="772850"/>
                </a:xfrm>
                <a:custGeom>
                  <a:avLst/>
                  <a:gdLst/>
                  <a:ahLst/>
                  <a:cxnLst/>
                  <a:rect l="l" t="t" r="r" b="b"/>
                  <a:pathLst>
                    <a:path w="30879" h="30914" extrusionOk="0">
                      <a:moveTo>
                        <a:pt x="23788" y="3144"/>
                      </a:moveTo>
                      <a:lnTo>
                        <a:pt x="27770" y="7126"/>
                      </a:lnTo>
                      <a:lnTo>
                        <a:pt x="7091" y="27770"/>
                      </a:lnTo>
                      <a:lnTo>
                        <a:pt x="3144" y="23788"/>
                      </a:lnTo>
                      <a:lnTo>
                        <a:pt x="23788" y="3144"/>
                      </a:lnTo>
                      <a:close/>
                      <a:moveTo>
                        <a:pt x="23753" y="0"/>
                      </a:moveTo>
                      <a:lnTo>
                        <a:pt x="0" y="23788"/>
                      </a:lnTo>
                      <a:lnTo>
                        <a:pt x="7091" y="30914"/>
                      </a:lnTo>
                      <a:lnTo>
                        <a:pt x="30879" y="7126"/>
                      </a:lnTo>
                      <a:lnTo>
                        <a:pt x="23753"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3"/>
                <p:cNvSpPr/>
                <p:nvPr/>
              </p:nvSpPr>
              <p:spPr>
                <a:xfrm>
                  <a:off x="547967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3"/>
                <p:cNvSpPr/>
                <p:nvPr/>
              </p:nvSpPr>
              <p:spPr>
                <a:xfrm>
                  <a:off x="575562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3"/>
                <p:cNvSpPr/>
                <p:nvPr/>
              </p:nvSpPr>
              <p:spPr>
                <a:xfrm>
                  <a:off x="575562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3"/>
                <p:cNvSpPr/>
                <p:nvPr/>
              </p:nvSpPr>
              <p:spPr>
                <a:xfrm>
                  <a:off x="2433725" y="515825"/>
                  <a:ext cx="772850" cy="634000"/>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3"/>
                <p:cNvSpPr/>
                <p:nvPr/>
              </p:nvSpPr>
              <p:spPr>
                <a:xfrm>
                  <a:off x="4097300" y="515825"/>
                  <a:ext cx="775475" cy="910825"/>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3"/>
                <p:cNvSpPr/>
                <p:nvPr/>
              </p:nvSpPr>
              <p:spPr>
                <a:xfrm>
                  <a:off x="2294875" y="932375"/>
                  <a:ext cx="911700" cy="771975"/>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3"/>
                <p:cNvSpPr/>
                <p:nvPr/>
              </p:nvSpPr>
              <p:spPr>
                <a:xfrm>
                  <a:off x="1462625" y="2745275"/>
                  <a:ext cx="763275" cy="763250"/>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3"/>
                <p:cNvSpPr/>
                <p:nvPr/>
              </p:nvSpPr>
              <p:spPr>
                <a:xfrm>
                  <a:off x="1323775" y="2191625"/>
                  <a:ext cx="634900" cy="762375"/>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3"/>
                <p:cNvSpPr/>
                <p:nvPr/>
              </p:nvSpPr>
              <p:spPr>
                <a:xfrm>
                  <a:off x="1323775" y="1079950"/>
                  <a:ext cx="1049700" cy="772875"/>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3"/>
                <p:cNvSpPr/>
                <p:nvPr/>
              </p:nvSpPr>
              <p:spPr>
                <a:xfrm>
                  <a:off x="1184950" y="3429925"/>
                  <a:ext cx="1189400" cy="1050550"/>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3"/>
                <p:cNvSpPr/>
                <p:nvPr/>
              </p:nvSpPr>
              <p:spPr>
                <a:xfrm>
                  <a:off x="1878325" y="1486900"/>
                  <a:ext cx="772850" cy="77285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3"/>
                <p:cNvSpPr/>
                <p:nvPr/>
              </p:nvSpPr>
              <p:spPr>
                <a:xfrm>
                  <a:off x="1593625" y="777800"/>
                  <a:ext cx="502150" cy="519625"/>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3"/>
                <p:cNvSpPr/>
                <p:nvPr/>
              </p:nvSpPr>
              <p:spPr>
                <a:xfrm>
                  <a:off x="1869575" y="50620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3"/>
                <p:cNvSpPr/>
                <p:nvPr/>
              </p:nvSpPr>
              <p:spPr>
                <a:xfrm>
                  <a:off x="1869575" y="4392250"/>
                  <a:ext cx="503900" cy="504775"/>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9" name="Google Shape;409;p13"/>
              <p:cNvSpPr/>
              <p:nvPr/>
            </p:nvSpPr>
            <p:spPr>
              <a:xfrm>
                <a:off x="4558055" y="2054607"/>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3"/>
              <p:cNvSpPr/>
              <p:nvPr/>
            </p:nvSpPr>
            <p:spPr>
              <a:xfrm>
                <a:off x="4556970" y="3157713"/>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1" name="Google Shape;411;p13"/>
            <p:cNvSpPr/>
            <p:nvPr/>
          </p:nvSpPr>
          <p:spPr>
            <a:xfrm>
              <a:off x="6193812" y="4838971"/>
              <a:ext cx="625880" cy="647661"/>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3"/>
            <p:cNvSpPr/>
            <p:nvPr/>
          </p:nvSpPr>
          <p:spPr>
            <a:xfrm>
              <a:off x="8960633" y="416632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3"/>
            <p:cNvSpPr/>
            <p:nvPr/>
          </p:nvSpPr>
          <p:spPr>
            <a:xfrm>
              <a:off x="8292345" y="4504811"/>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3"/>
            <p:cNvSpPr/>
            <p:nvPr/>
          </p:nvSpPr>
          <p:spPr>
            <a:xfrm>
              <a:off x="7242003" y="451244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3"/>
            <p:cNvSpPr/>
            <p:nvPr/>
          </p:nvSpPr>
          <p:spPr>
            <a:xfrm>
              <a:off x="9315483" y="451244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3"/>
            <p:cNvSpPr/>
            <p:nvPr/>
          </p:nvSpPr>
          <p:spPr>
            <a:xfrm>
              <a:off x="6193812" y="4838971"/>
              <a:ext cx="625880" cy="647661"/>
            </a:xfrm>
            <a:custGeom>
              <a:avLst/>
              <a:gdLst/>
              <a:ahLst/>
              <a:cxnLst/>
              <a:rect l="l" t="t" r="r" b="b"/>
              <a:pathLst>
                <a:path w="20086" h="20785" extrusionOk="0">
                  <a:moveTo>
                    <a:pt x="7162" y="3284"/>
                  </a:moveTo>
                  <a:lnTo>
                    <a:pt x="17012" y="13309"/>
                  </a:lnTo>
                  <a:lnTo>
                    <a:pt x="12960" y="17640"/>
                  </a:lnTo>
                  <a:lnTo>
                    <a:pt x="3075" y="8035"/>
                  </a:lnTo>
                  <a:lnTo>
                    <a:pt x="7162" y="3284"/>
                  </a:lnTo>
                  <a:close/>
                  <a:moveTo>
                    <a:pt x="7022" y="0"/>
                  </a:moveTo>
                  <a:lnTo>
                    <a:pt x="1" y="8174"/>
                  </a:lnTo>
                  <a:lnTo>
                    <a:pt x="13065" y="20784"/>
                  </a:lnTo>
                  <a:lnTo>
                    <a:pt x="20086" y="13274"/>
                  </a:lnTo>
                  <a:lnTo>
                    <a:pt x="702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a:off x="7404160" y="1214440"/>
              <a:ext cx="1147249" cy="974186"/>
            </a:xfrm>
            <a:custGeom>
              <a:avLst/>
              <a:gdLst/>
              <a:ahLst/>
              <a:cxnLst/>
              <a:rect l="l" t="t" r="r" b="b"/>
              <a:pathLst>
                <a:path w="36818" h="31264" extrusionOk="0">
                  <a:moveTo>
                    <a:pt x="7092" y="3110"/>
                  </a:moveTo>
                  <a:lnTo>
                    <a:pt x="24138" y="20156"/>
                  </a:lnTo>
                  <a:lnTo>
                    <a:pt x="29692" y="14602"/>
                  </a:lnTo>
                  <a:lnTo>
                    <a:pt x="33674" y="18584"/>
                  </a:lnTo>
                  <a:lnTo>
                    <a:pt x="24138" y="28120"/>
                  </a:lnTo>
                  <a:lnTo>
                    <a:pt x="3110" y="7127"/>
                  </a:lnTo>
                  <a:lnTo>
                    <a:pt x="7092" y="3110"/>
                  </a:lnTo>
                  <a:close/>
                  <a:moveTo>
                    <a:pt x="7127" y="1"/>
                  </a:moveTo>
                  <a:lnTo>
                    <a:pt x="1" y="7127"/>
                  </a:lnTo>
                  <a:lnTo>
                    <a:pt x="24138" y="31264"/>
                  </a:lnTo>
                  <a:lnTo>
                    <a:pt x="36818" y="18584"/>
                  </a:lnTo>
                  <a:lnTo>
                    <a:pt x="29692" y="11458"/>
                  </a:lnTo>
                  <a:lnTo>
                    <a:pt x="24138" y="17012"/>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a:off x="7934254" y="1917596"/>
              <a:ext cx="1308315" cy="963280"/>
            </a:xfrm>
            <a:custGeom>
              <a:avLst/>
              <a:gdLst/>
              <a:ahLst/>
              <a:cxnLst/>
              <a:rect l="l" t="t" r="r" b="b"/>
              <a:pathLst>
                <a:path w="41987" h="30914" extrusionOk="0">
                  <a:moveTo>
                    <a:pt x="23788" y="3144"/>
                  </a:moveTo>
                  <a:lnTo>
                    <a:pt x="38878" y="18234"/>
                  </a:lnTo>
                  <a:lnTo>
                    <a:pt x="34896" y="22216"/>
                  </a:lnTo>
                  <a:lnTo>
                    <a:pt x="23788" y="11108"/>
                  </a:lnTo>
                  <a:lnTo>
                    <a:pt x="7126" y="27770"/>
                  </a:lnTo>
                  <a:lnTo>
                    <a:pt x="3144" y="23788"/>
                  </a:lnTo>
                  <a:lnTo>
                    <a:pt x="23788" y="3144"/>
                  </a:lnTo>
                  <a:close/>
                  <a:moveTo>
                    <a:pt x="23788" y="0"/>
                  </a:moveTo>
                  <a:lnTo>
                    <a:pt x="0" y="23788"/>
                  </a:lnTo>
                  <a:lnTo>
                    <a:pt x="7126" y="30914"/>
                  </a:lnTo>
                  <a:lnTo>
                    <a:pt x="23788" y="14252"/>
                  </a:lnTo>
                  <a:lnTo>
                    <a:pt x="34896" y="25360"/>
                  </a:lnTo>
                  <a:lnTo>
                    <a:pt x="41987" y="18234"/>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a:off x="8453442" y="2263722"/>
              <a:ext cx="1481378" cy="1135252"/>
            </a:xfrm>
            <a:custGeom>
              <a:avLst/>
              <a:gdLst/>
              <a:ahLst/>
              <a:cxnLst/>
              <a:rect l="l" t="t" r="r" b="b"/>
              <a:pathLst>
                <a:path w="47541" h="36433" extrusionOk="0">
                  <a:moveTo>
                    <a:pt x="40450" y="3109"/>
                  </a:moveTo>
                  <a:lnTo>
                    <a:pt x="44432" y="7091"/>
                  </a:lnTo>
                  <a:lnTo>
                    <a:pt x="18234" y="33289"/>
                  </a:lnTo>
                  <a:lnTo>
                    <a:pt x="3144" y="18234"/>
                  </a:lnTo>
                  <a:lnTo>
                    <a:pt x="7126" y="14252"/>
                  </a:lnTo>
                  <a:lnTo>
                    <a:pt x="18234" y="25325"/>
                  </a:lnTo>
                  <a:lnTo>
                    <a:pt x="40450" y="3109"/>
                  </a:lnTo>
                  <a:close/>
                  <a:moveTo>
                    <a:pt x="40415" y="0"/>
                  </a:moveTo>
                  <a:lnTo>
                    <a:pt x="18234" y="22216"/>
                  </a:lnTo>
                  <a:lnTo>
                    <a:pt x="7126" y="11108"/>
                  </a:lnTo>
                  <a:lnTo>
                    <a:pt x="0" y="18234"/>
                  </a:lnTo>
                  <a:lnTo>
                    <a:pt x="18234" y="36433"/>
                  </a:lnTo>
                  <a:lnTo>
                    <a:pt x="47541" y="7126"/>
                  </a:lnTo>
                  <a:lnTo>
                    <a:pt x="4041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3"/>
            <p:cNvSpPr/>
            <p:nvPr/>
          </p:nvSpPr>
          <p:spPr>
            <a:xfrm>
              <a:off x="8107317" y="2955972"/>
              <a:ext cx="616064" cy="616064"/>
            </a:xfrm>
            <a:custGeom>
              <a:avLst/>
              <a:gdLst/>
              <a:ahLst/>
              <a:cxnLst/>
              <a:rect l="l" t="t" r="r" b="b"/>
              <a:pathLst>
                <a:path w="19771" h="19771" extrusionOk="0">
                  <a:moveTo>
                    <a:pt x="7126" y="3109"/>
                  </a:moveTo>
                  <a:lnTo>
                    <a:pt x="16662" y="12645"/>
                  </a:lnTo>
                  <a:lnTo>
                    <a:pt x="12680" y="16627"/>
                  </a:lnTo>
                  <a:lnTo>
                    <a:pt x="3144" y="7126"/>
                  </a:lnTo>
                  <a:lnTo>
                    <a:pt x="7126" y="3109"/>
                  </a:lnTo>
                  <a:close/>
                  <a:moveTo>
                    <a:pt x="7126" y="0"/>
                  </a:moveTo>
                  <a:lnTo>
                    <a:pt x="0" y="7126"/>
                  </a:lnTo>
                  <a:lnTo>
                    <a:pt x="12680" y="19771"/>
                  </a:lnTo>
                  <a:lnTo>
                    <a:pt x="19771" y="12645"/>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3"/>
            <p:cNvSpPr/>
            <p:nvPr/>
          </p:nvSpPr>
          <p:spPr>
            <a:xfrm>
              <a:off x="9491818" y="2609847"/>
              <a:ext cx="1481378" cy="1135252"/>
            </a:xfrm>
            <a:custGeom>
              <a:avLst/>
              <a:gdLst/>
              <a:ahLst/>
              <a:cxnLst/>
              <a:rect l="l" t="t" r="r" b="b"/>
              <a:pathLst>
                <a:path w="47541" h="36433" extrusionOk="0">
                  <a:moveTo>
                    <a:pt x="18199" y="3109"/>
                  </a:moveTo>
                  <a:lnTo>
                    <a:pt x="44397" y="29307"/>
                  </a:lnTo>
                  <a:lnTo>
                    <a:pt x="40415" y="33289"/>
                  </a:lnTo>
                  <a:lnTo>
                    <a:pt x="29307" y="22181"/>
                  </a:lnTo>
                  <a:lnTo>
                    <a:pt x="18199" y="33289"/>
                  </a:lnTo>
                  <a:lnTo>
                    <a:pt x="14217" y="29307"/>
                  </a:lnTo>
                  <a:lnTo>
                    <a:pt x="25325" y="18199"/>
                  </a:lnTo>
                  <a:lnTo>
                    <a:pt x="18199" y="11108"/>
                  </a:lnTo>
                  <a:lnTo>
                    <a:pt x="7091" y="22181"/>
                  </a:lnTo>
                  <a:lnTo>
                    <a:pt x="3109" y="18199"/>
                  </a:lnTo>
                  <a:lnTo>
                    <a:pt x="18199" y="3109"/>
                  </a:lnTo>
                  <a:close/>
                  <a:moveTo>
                    <a:pt x="18199" y="0"/>
                  </a:moveTo>
                  <a:lnTo>
                    <a:pt x="0" y="18199"/>
                  </a:lnTo>
                  <a:lnTo>
                    <a:pt x="7126" y="25325"/>
                  </a:lnTo>
                  <a:lnTo>
                    <a:pt x="18199" y="14217"/>
                  </a:lnTo>
                  <a:lnTo>
                    <a:pt x="22181" y="18199"/>
                  </a:lnTo>
                  <a:lnTo>
                    <a:pt x="11108" y="29307"/>
                  </a:lnTo>
                  <a:lnTo>
                    <a:pt x="18199" y="36433"/>
                  </a:lnTo>
                  <a:lnTo>
                    <a:pt x="29307" y="25325"/>
                  </a:lnTo>
                  <a:lnTo>
                    <a:pt x="40415" y="36433"/>
                  </a:lnTo>
                  <a:lnTo>
                    <a:pt x="47541" y="29307"/>
                  </a:lnTo>
                  <a:lnTo>
                    <a:pt x="1819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9145692" y="3301007"/>
              <a:ext cx="1481378" cy="1136343"/>
            </a:xfrm>
            <a:custGeom>
              <a:avLst/>
              <a:gdLst/>
              <a:ahLst/>
              <a:cxnLst/>
              <a:rect l="l" t="t" r="r" b="b"/>
              <a:pathLst>
                <a:path w="47541" h="36468" extrusionOk="0">
                  <a:moveTo>
                    <a:pt x="7091" y="3179"/>
                  </a:moveTo>
                  <a:lnTo>
                    <a:pt x="29307" y="25360"/>
                  </a:lnTo>
                  <a:lnTo>
                    <a:pt x="40415" y="14287"/>
                  </a:lnTo>
                  <a:lnTo>
                    <a:pt x="44397" y="18269"/>
                  </a:lnTo>
                  <a:lnTo>
                    <a:pt x="29307" y="33324"/>
                  </a:lnTo>
                  <a:lnTo>
                    <a:pt x="3109" y="7126"/>
                  </a:lnTo>
                  <a:lnTo>
                    <a:pt x="7091" y="3179"/>
                  </a:lnTo>
                  <a:close/>
                  <a:moveTo>
                    <a:pt x="7091" y="0"/>
                  </a:moveTo>
                  <a:lnTo>
                    <a:pt x="0" y="7126"/>
                  </a:lnTo>
                  <a:lnTo>
                    <a:pt x="29307" y="36468"/>
                  </a:lnTo>
                  <a:lnTo>
                    <a:pt x="47541" y="18234"/>
                  </a:lnTo>
                  <a:lnTo>
                    <a:pt x="40415" y="11108"/>
                  </a:lnTo>
                  <a:lnTo>
                    <a:pt x="29307" y="22216"/>
                  </a:lnTo>
                  <a:lnTo>
                    <a:pt x="709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a:off x="7416126" y="3301007"/>
              <a:ext cx="789158" cy="790218"/>
            </a:xfrm>
            <a:custGeom>
              <a:avLst/>
              <a:gdLst/>
              <a:ahLst/>
              <a:cxnLst/>
              <a:rect l="l" t="t" r="r" b="b"/>
              <a:pathLst>
                <a:path w="25326" h="25360" extrusionOk="0">
                  <a:moveTo>
                    <a:pt x="18200" y="3144"/>
                  </a:moveTo>
                  <a:lnTo>
                    <a:pt x="22182" y="7126"/>
                  </a:lnTo>
                  <a:lnTo>
                    <a:pt x="7092" y="22216"/>
                  </a:lnTo>
                  <a:lnTo>
                    <a:pt x="3110" y="18234"/>
                  </a:lnTo>
                  <a:lnTo>
                    <a:pt x="18200" y="3144"/>
                  </a:lnTo>
                  <a:close/>
                  <a:moveTo>
                    <a:pt x="18200" y="0"/>
                  </a:moveTo>
                  <a:lnTo>
                    <a:pt x="1" y="18234"/>
                  </a:lnTo>
                  <a:lnTo>
                    <a:pt x="7092" y="25360"/>
                  </a:lnTo>
                  <a:lnTo>
                    <a:pt x="25326" y="7126"/>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3"/>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3"/>
            <p:cNvSpPr/>
            <p:nvPr/>
          </p:nvSpPr>
          <p:spPr>
            <a:xfrm>
              <a:off x="8626505" y="34740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3"/>
            <p:cNvSpPr/>
            <p:nvPr/>
          </p:nvSpPr>
          <p:spPr>
            <a:xfrm>
              <a:off x="8107317" y="3647132"/>
              <a:ext cx="1308315" cy="963280"/>
            </a:xfrm>
            <a:custGeom>
              <a:avLst/>
              <a:gdLst/>
              <a:ahLst/>
              <a:cxnLst/>
              <a:rect l="l" t="t" r="r" b="b"/>
              <a:pathLst>
                <a:path w="41987" h="30914" extrusionOk="0">
                  <a:moveTo>
                    <a:pt x="7126" y="3144"/>
                  </a:moveTo>
                  <a:lnTo>
                    <a:pt x="23753" y="19806"/>
                  </a:lnTo>
                  <a:lnTo>
                    <a:pt x="34861" y="8698"/>
                  </a:lnTo>
                  <a:lnTo>
                    <a:pt x="38843" y="12680"/>
                  </a:lnTo>
                  <a:lnTo>
                    <a:pt x="23753" y="27770"/>
                  </a:lnTo>
                  <a:lnTo>
                    <a:pt x="3144" y="7126"/>
                  </a:lnTo>
                  <a:lnTo>
                    <a:pt x="7126" y="3144"/>
                  </a:lnTo>
                  <a:close/>
                  <a:moveTo>
                    <a:pt x="7126" y="0"/>
                  </a:moveTo>
                  <a:lnTo>
                    <a:pt x="0" y="7126"/>
                  </a:lnTo>
                  <a:lnTo>
                    <a:pt x="23788" y="30914"/>
                  </a:lnTo>
                  <a:lnTo>
                    <a:pt x="41987" y="12680"/>
                  </a:lnTo>
                  <a:lnTo>
                    <a:pt x="34861" y="5554"/>
                  </a:lnTo>
                  <a:lnTo>
                    <a:pt x="23788" y="16662"/>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3"/>
            <p:cNvSpPr/>
            <p:nvPr/>
          </p:nvSpPr>
          <p:spPr>
            <a:xfrm>
              <a:off x="8960633" y="416632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3"/>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3"/>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3"/>
            <p:cNvSpPr/>
            <p:nvPr/>
          </p:nvSpPr>
          <p:spPr>
            <a:xfrm>
              <a:off x="6031624" y="2447659"/>
              <a:ext cx="951346" cy="951315"/>
            </a:xfrm>
            <a:custGeom>
              <a:avLst/>
              <a:gdLst/>
              <a:ahLst/>
              <a:cxnLst/>
              <a:rect l="l" t="t" r="r" b="b"/>
              <a:pathLst>
                <a:path w="30531" h="30530" extrusionOk="0">
                  <a:moveTo>
                    <a:pt x="23405" y="3144"/>
                  </a:moveTo>
                  <a:lnTo>
                    <a:pt x="27387" y="7126"/>
                  </a:lnTo>
                  <a:lnTo>
                    <a:pt x="7127" y="27386"/>
                  </a:lnTo>
                  <a:lnTo>
                    <a:pt x="3145" y="23404"/>
                  </a:lnTo>
                  <a:lnTo>
                    <a:pt x="23405" y="3144"/>
                  </a:lnTo>
                  <a:close/>
                  <a:moveTo>
                    <a:pt x="23405" y="0"/>
                  </a:moveTo>
                  <a:lnTo>
                    <a:pt x="1" y="23404"/>
                  </a:lnTo>
                  <a:lnTo>
                    <a:pt x="7127" y="30530"/>
                  </a:lnTo>
                  <a:lnTo>
                    <a:pt x="30531" y="7126"/>
                  </a:lnTo>
                  <a:lnTo>
                    <a:pt x="2340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3"/>
            <p:cNvSpPr/>
            <p:nvPr/>
          </p:nvSpPr>
          <p:spPr>
            <a:xfrm>
              <a:off x="5512468" y="1225346"/>
              <a:ext cx="962190" cy="963280"/>
            </a:xfrm>
            <a:custGeom>
              <a:avLst/>
              <a:gdLst/>
              <a:ahLst/>
              <a:cxnLst/>
              <a:rect l="l" t="t" r="r" b="b"/>
              <a:pathLst>
                <a:path w="30879" h="30914" extrusionOk="0">
                  <a:moveTo>
                    <a:pt x="23788" y="3144"/>
                  </a:moveTo>
                  <a:lnTo>
                    <a:pt x="27770" y="7126"/>
                  </a:lnTo>
                  <a:lnTo>
                    <a:pt x="7126" y="27770"/>
                  </a:lnTo>
                  <a:lnTo>
                    <a:pt x="3144" y="23788"/>
                  </a:lnTo>
                  <a:lnTo>
                    <a:pt x="23788" y="3144"/>
                  </a:lnTo>
                  <a:close/>
                  <a:moveTo>
                    <a:pt x="23788" y="0"/>
                  </a:moveTo>
                  <a:lnTo>
                    <a:pt x="0" y="23788"/>
                  </a:lnTo>
                  <a:lnTo>
                    <a:pt x="7126" y="30914"/>
                  </a:lnTo>
                  <a:lnTo>
                    <a:pt x="30879"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3"/>
            <p:cNvSpPr/>
            <p:nvPr/>
          </p:nvSpPr>
          <p:spPr>
            <a:xfrm>
              <a:off x="5858562" y="1757590"/>
              <a:ext cx="791339" cy="950224"/>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3"/>
            <p:cNvSpPr/>
            <p:nvPr/>
          </p:nvSpPr>
          <p:spPr>
            <a:xfrm>
              <a:off x="5858562" y="371998"/>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3"/>
            <p:cNvSpPr/>
            <p:nvPr/>
          </p:nvSpPr>
          <p:spPr>
            <a:xfrm>
              <a:off x="5685530" y="3301007"/>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3"/>
            <p:cNvSpPr/>
            <p:nvPr/>
          </p:nvSpPr>
          <p:spPr>
            <a:xfrm>
              <a:off x="6549753" y="879220"/>
              <a:ext cx="963280" cy="96328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3"/>
            <p:cNvSpPr/>
            <p:nvPr/>
          </p:nvSpPr>
          <p:spPr>
            <a:xfrm>
              <a:off x="6723875" y="1571471"/>
              <a:ext cx="789158" cy="790218"/>
            </a:xfrm>
            <a:custGeom>
              <a:avLst/>
              <a:gdLst/>
              <a:ahLst/>
              <a:cxnLst/>
              <a:rect l="l" t="t" r="r" b="b"/>
              <a:pathLst>
                <a:path w="25326" h="25360" extrusionOk="0">
                  <a:moveTo>
                    <a:pt x="18235" y="3144"/>
                  </a:moveTo>
                  <a:lnTo>
                    <a:pt x="22217" y="7126"/>
                  </a:lnTo>
                  <a:lnTo>
                    <a:pt x="7092" y="22216"/>
                  </a:lnTo>
                  <a:lnTo>
                    <a:pt x="3110" y="18234"/>
                  </a:lnTo>
                  <a:lnTo>
                    <a:pt x="18235" y="3144"/>
                  </a:lnTo>
                  <a:close/>
                  <a:moveTo>
                    <a:pt x="18200" y="0"/>
                  </a:moveTo>
                  <a:lnTo>
                    <a:pt x="1" y="18234"/>
                  </a:lnTo>
                  <a:lnTo>
                    <a:pt x="7092" y="25360"/>
                  </a:lnTo>
                  <a:lnTo>
                    <a:pt x="25326" y="7126"/>
                  </a:lnTo>
                  <a:lnTo>
                    <a:pt x="1820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3"/>
            <p:cNvSpPr/>
            <p:nvPr/>
          </p:nvSpPr>
          <p:spPr>
            <a:xfrm>
              <a:off x="7068941" y="1917596"/>
              <a:ext cx="963280" cy="790218"/>
            </a:xfrm>
            <a:custGeom>
              <a:avLst/>
              <a:gdLst/>
              <a:ahLst/>
              <a:cxnLst/>
              <a:rect l="l" t="t" r="r" b="b"/>
              <a:pathLst>
                <a:path w="30914" h="25360" extrusionOk="0">
                  <a:moveTo>
                    <a:pt x="18234" y="3144"/>
                  </a:moveTo>
                  <a:lnTo>
                    <a:pt x="27770" y="12680"/>
                  </a:lnTo>
                  <a:lnTo>
                    <a:pt x="23788" y="16662"/>
                  </a:lnTo>
                  <a:lnTo>
                    <a:pt x="18234" y="11108"/>
                  </a:lnTo>
                  <a:lnTo>
                    <a:pt x="7126" y="22216"/>
                  </a:lnTo>
                  <a:lnTo>
                    <a:pt x="3144" y="18234"/>
                  </a:lnTo>
                  <a:lnTo>
                    <a:pt x="18234" y="3144"/>
                  </a:lnTo>
                  <a:close/>
                  <a:moveTo>
                    <a:pt x="18234" y="0"/>
                  </a:moveTo>
                  <a:lnTo>
                    <a:pt x="0" y="18234"/>
                  </a:lnTo>
                  <a:lnTo>
                    <a:pt x="7126" y="25360"/>
                  </a:lnTo>
                  <a:lnTo>
                    <a:pt x="18234" y="14252"/>
                  </a:lnTo>
                  <a:lnTo>
                    <a:pt x="23788" y="19806"/>
                  </a:lnTo>
                  <a:lnTo>
                    <a:pt x="30914" y="12645"/>
                  </a:lnTo>
                  <a:lnTo>
                    <a:pt x="1823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3"/>
            <p:cNvSpPr/>
            <p:nvPr/>
          </p:nvSpPr>
          <p:spPr>
            <a:xfrm>
              <a:off x="6722816" y="2782910"/>
              <a:ext cx="778252" cy="951315"/>
            </a:xfrm>
            <a:custGeom>
              <a:avLst/>
              <a:gdLst/>
              <a:ahLst/>
              <a:cxnLst/>
              <a:rect l="l" t="t" r="r" b="b"/>
              <a:pathLst>
                <a:path w="24976" h="30530" extrusionOk="0">
                  <a:moveTo>
                    <a:pt x="12680" y="3109"/>
                  </a:moveTo>
                  <a:lnTo>
                    <a:pt x="16662" y="7091"/>
                  </a:lnTo>
                  <a:lnTo>
                    <a:pt x="11108" y="12645"/>
                  </a:lnTo>
                  <a:lnTo>
                    <a:pt x="21867" y="23404"/>
                  </a:lnTo>
                  <a:lnTo>
                    <a:pt x="17885" y="27386"/>
                  </a:lnTo>
                  <a:lnTo>
                    <a:pt x="3144" y="12645"/>
                  </a:lnTo>
                  <a:lnTo>
                    <a:pt x="12680" y="3109"/>
                  </a:lnTo>
                  <a:close/>
                  <a:moveTo>
                    <a:pt x="12680" y="0"/>
                  </a:moveTo>
                  <a:lnTo>
                    <a:pt x="0" y="12645"/>
                  </a:lnTo>
                  <a:lnTo>
                    <a:pt x="17885" y="30530"/>
                  </a:lnTo>
                  <a:lnTo>
                    <a:pt x="24976" y="23404"/>
                  </a:lnTo>
                  <a:lnTo>
                    <a:pt x="14252" y="12680"/>
                  </a:lnTo>
                  <a:lnTo>
                    <a:pt x="19806" y="7126"/>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3"/>
            <p:cNvSpPr/>
            <p:nvPr/>
          </p:nvSpPr>
          <p:spPr>
            <a:xfrm>
              <a:off x="7416126" y="2609847"/>
              <a:ext cx="616096" cy="789127"/>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3"/>
            <p:cNvSpPr/>
            <p:nvPr/>
          </p:nvSpPr>
          <p:spPr>
            <a:xfrm>
              <a:off x="6907844" y="3993257"/>
              <a:ext cx="605190" cy="60519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3"/>
            <p:cNvSpPr/>
            <p:nvPr/>
          </p:nvSpPr>
          <p:spPr>
            <a:xfrm>
              <a:off x="6194903" y="-4602"/>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3"/>
            <p:cNvSpPr/>
            <p:nvPr/>
          </p:nvSpPr>
          <p:spPr>
            <a:xfrm>
              <a:off x="8292345" y="4504811"/>
              <a:ext cx="1296349" cy="1315949"/>
            </a:xfrm>
            <a:custGeom>
              <a:avLst/>
              <a:gdLst/>
              <a:ahLst/>
              <a:cxnLst/>
              <a:rect l="l" t="t" r="r" b="b"/>
              <a:pathLst>
                <a:path w="41603" h="42232" extrusionOk="0">
                  <a:moveTo>
                    <a:pt x="7126" y="3249"/>
                  </a:moveTo>
                  <a:lnTo>
                    <a:pt x="38494" y="35106"/>
                  </a:lnTo>
                  <a:lnTo>
                    <a:pt x="34477" y="39088"/>
                  </a:lnTo>
                  <a:lnTo>
                    <a:pt x="3074" y="7685"/>
                  </a:lnTo>
                  <a:lnTo>
                    <a:pt x="7126" y="3249"/>
                  </a:lnTo>
                  <a:close/>
                  <a:moveTo>
                    <a:pt x="7056" y="1"/>
                  </a:moveTo>
                  <a:lnTo>
                    <a:pt x="0" y="7755"/>
                  </a:lnTo>
                  <a:lnTo>
                    <a:pt x="34477" y="42232"/>
                  </a:lnTo>
                  <a:lnTo>
                    <a:pt x="41603" y="35141"/>
                  </a:lnTo>
                  <a:lnTo>
                    <a:pt x="7056"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3"/>
            <p:cNvSpPr/>
            <p:nvPr/>
          </p:nvSpPr>
          <p:spPr>
            <a:xfrm>
              <a:off x="7242003" y="451244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3"/>
            <p:cNvSpPr/>
            <p:nvPr/>
          </p:nvSpPr>
          <p:spPr>
            <a:xfrm>
              <a:off x="9315483" y="451244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3"/>
            <p:cNvSpPr/>
            <p:nvPr/>
          </p:nvSpPr>
          <p:spPr>
            <a:xfrm>
              <a:off x="8960633" y="-677253"/>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3"/>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3"/>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3"/>
            <p:cNvSpPr/>
            <p:nvPr/>
          </p:nvSpPr>
          <p:spPr>
            <a:xfrm>
              <a:off x="7248528" y="-4352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3"/>
            <p:cNvSpPr/>
            <p:nvPr/>
          </p:nvSpPr>
          <p:spPr>
            <a:xfrm>
              <a:off x="9315483" y="-331127"/>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3"/>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3"/>
            <p:cNvSpPr/>
            <p:nvPr/>
          </p:nvSpPr>
          <p:spPr>
            <a:xfrm>
              <a:off x="5858562" y="1757590"/>
              <a:ext cx="791339" cy="950224"/>
            </a:xfrm>
            <a:custGeom>
              <a:avLst/>
              <a:gdLst/>
              <a:ahLst/>
              <a:cxnLst/>
              <a:rect l="l" t="t" r="r" b="b"/>
              <a:pathLst>
                <a:path w="25396" h="30495" extrusionOk="0">
                  <a:moveTo>
                    <a:pt x="18235" y="3074"/>
                  </a:moveTo>
                  <a:lnTo>
                    <a:pt x="22147" y="6707"/>
                  </a:lnTo>
                  <a:lnTo>
                    <a:pt x="16663" y="12051"/>
                  </a:lnTo>
                  <a:lnTo>
                    <a:pt x="22217" y="17780"/>
                  </a:lnTo>
                  <a:lnTo>
                    <a:pt x="12681" y="27351"/>
                  </a:lnTo>
                  <a:lnTo>
                    <a:pt x="3145" y="17815"/>
                  </a:lnTo>
                  <a:lnTo>
                    <a:pt x="18235" y="3074"/>
                  </a:lnTo>
                  <a:close/>
                  <a:moveTo>
                    <a:pt x="18200" y="0"/>
                  </a:moveTo>
                  <a:lnTo>
                    <a:pt x="1" y="17815"/>
                  </a:lnTo>
                  <a:lnTo>
                    <a:pt x="12681" y="30495"/>
                  </a:lnTo>
                  <a:lnTo>
                    <a:pt x="25361" y="17850"/>
                  </a:lnTo>
                  <a:lnTo>
                    <a:pt x="19807" y="12121"/>
                  </a:lnTo>
                  <a:lnTo>
                    <a:pt x="25396" y="6707"/>
                  </a:lnTo>
                  <a:lnTo>
                    <a:pt x="1820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3"/>
            <p:cNvSpPr/>
            <p:nvPr/>
          </p:nvSpPr>
          <p:spPr>
            <a:xfrm>
              <a:off x="5858562" y="371998"/>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3"/>
            <p:cNvSpPr/>
            <p:nvPr/>
          </p:nvSpPr>
          <p:spPr>
            <a:xfrm>
              <a:off x="5685530" y="3301007"/>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09" y="29342"/>
                  </a:lnTo>
                  <a:lnTo>
                    <a:pt x="29342" y="3144"/>
                  </a:lnTo>
                  <a:close/>
                  <a:moveTo>
                    <a:pt x="29342" y="0"/>
                  </a:moveTo>
                  <a:lnTo>
                    <a:pt x="0" y="29342"/>
                  </a:lnTo>
                  <a:lnTo>
                    <a:pt x="7126" y="36468"/>
                  </a:lnTo>
                  <a:lnTo>
                    <a:pt x="12680" y="30914"/>
                  </a:lnTo>
                  <a:lnTo>
                    <a:pt x="23788" y="42022"/>
                  </a:lnTo>
                  <a:lnTo>
                    <a:pt x="36468" y="29342"/>
                  </a:lnTo>
                  <a:lnTo>
                    <a:pt x="29342" y="22216"/>
                  </a:lnTo>
                  <a:lnTo>
                    <a:pt x="23753"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3"/>
            <p:cNvSpPr/>
            <p:nvPr/>
          </p:nvSpPr>
          <p:spPr>
            <a:xfrm>
              <a:off x="6549753" y="879220"/>
              <a:ext cx="963280" cy="963280"/>
            </a:xfrm>
            <a:custGeom>
              <a:avLst/>
              <a:gdLst/>
              <a:ahLst/>
              <a:cxnLst/>
              <a:rect l="l" t="t" r="r" b="b"/>
              <a:pathLst>
                <a:path w="30914" h="30914" extrusionOk="0">
                  <a:moveTo>
                    <a:pt x="23823" y="3144"/>
                  </a:moveTo>
                  <a:lnTo>
                    <a:pt x="27805" y="7126"/>
                  </a:lnTo>
                  <a:lnTo>
                    <a:pt x="7126" y="27770"/>
                  </a:lnTo>
                  <a:lnTo>
                    <a:pt x="3144" y="23788"/>
                  </a:lnTo>
                  <a:lnTo>
                    <a:pt x="23823"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3"/>
            <p:cNvSpPr/>
            <p:nvPr/>
          </p:nvSpPr>
          <p:spPr>
            <a:xfrm>
              <a:off x="6194903" y="-4602"/>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3"/>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3"/>
            <p:cNvSpPr/>
            <p:nvPr/>
          </p:nvSpPr>
          <p:spPr>
            <a:xfrm>
              <a:off x="6538847" y="4500449"/>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3"/>
            <p:cNvSpPr/>
            <p:nvPr/>
          </p:nvSpPr>
          <p:spPr>
            <a:xfrm>
              <a:off x="5708369" y="4511332"/>
              <a:ext cx="605190" cy="605190"/>
            </a:xfrm>
            <a:custGeom>
              <a:avLst/>
              <a:gdLst/>
              <a:ahLst/>
              <a:cxnLst/>
              <a:rect l="l" t="t" r="r" b="b"/>
              <a:pathLst>
                <a:path w="19422" h="19422" extrusionOk="0">
                  <a:moveTo>
                    <a:pt x="12331" y="3144"/>
                  </a:moveTo>
                  <a:lnTo>
                    <a:pt x="16313" y="7126"/>
                  </a:lnTo>
                  <a:lnTo>
                    <a:pt x="7126" y="16278"/>
                  </a:lnTo>
                  <a:lnTo>
                    <a:pt x="3144" y="12296"/>
                  </a:lnTo>
                  <a:lnTo>
                    <a:pt x="12331" y="3144"/>
                  </a:lnTo>
                  <a:close/>
                  <a:moveTo>
                    <a:pt x="12296" y="0"/>
                  </a:moveTo>
                  <a:lnTo>
                    <a:pt x="0" y="12296"/>
                  </a:lnTo>
                  <a:lnTo>
                    <a:pt x="7126" y="19422"/>
                  </a:lnTo>
                  <a:lnTo>
                    <a:pt x="19422" y="7126"/>
                  </a:lnTo>
                  <a:lnTo>
                    <a:pt x="12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3"/>
            <p:cNvSpPr/>
            <p:nvPr/>
          </p:nvSpPr>
          <p:spPr>
            <a:xfrm>
              <a:off x="5343755" y="43393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3"/>
            <p:cNvSpPr/>
            <p:nvPr/>
          </p:nvSpPr>
          <p:spPr>
            <a:xfrm>
              <a:off x="5500476" y="2442772"/>
              <a:ext cx="616096" cy="789127"/>
            </a:xfrm>
            <a:custGeom>
              <a:avLst/>
              <a:gdLst/>
              <a:ahLst/>
              <a:cxnLst/>
              <a:rect l="l" t="t" r="r" b="b"/>
              <a:pathLst>
                <a:path w="19772" h="25325" extrusionOk="0">
                  <a:moveTo>
                    <a:pt x="7092" y="3144"/>
                  </a:moveTo>
                  <a:lnTo>
                    <a:pt x="16628" y="12680"/>
                  </a:lnTo>
                  <a:lnTo>
                    <a:pt x="7092" y="22181"/>
                  </a:lnTo>
                  <a:lnTo>
                    <a:pt x="3110" y="18199"/>
                  </a:lnTo>
                  <a:lnTo>
                    <a:pt x="8664" y="12680"/>
                  </a:lnTo>
                  <a:lnTo>
                    <a:pt x="3110" y="7126"/>
                  </a:lnTo>
                  <a:lnTo>
                    <a:pt x="7092" y="3144"/>
                  </a:lnTo>
                  <a:close/>
                  <a:moveTo>
                    <a:pt x="7092" y="0"/>
                  </a:moveTo>
                  <a:lnTo>
                    <a:pt x="1" y="7126"/>
                  </a:lnTo>
                  <a:lnTo>
                    <a:pt x="5520" y="12680"/>
                  </a:lnTo>
                  <a:lnTo>
                    <a:pt x="1" y="18199"/>
                  </a:lnTo>
                  <a:lnTo>
                    <a:pt x="7092" y="25325"/>
                  </a:lnTo>
                  <a:lnTo>
                    <a:pt x="19772" y="12645"/>
                  </a:lnTo>
                  <a:lnTo>
                    <a:pt x="709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3"/>
            <p:cNvSpPr/>
            <p:nvPr/>
          </p:nvSpPr>
          <p:spPr>
            <a:xfrm>
              <a:off x="5771517" y="3231894"/>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3"/>
            <p:cNvSpPr/>
            <p:nvPr/>
          </p:nvSpPr>
          <p:spPr>
            <a:xfrm>
              <a:off x="5685528" y="-677241"/>
              <a:ext cx="951315" cy="951315"/>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8" name="Google Shape;468;p13"/>
          <p:cNvSpPr/>
          <p:nvPr/>
        </p:nvSpPr>
        <p:spPr>
          <a:xfrm>
            <a:off x="-85450" y="-319950"/>
            <a:ext cx="7015800" cy="5684700"/>
          </a:xfrm>
          <a:prstGeom prst="rect">
            <a:avLst/>
          </a:prstGeom>
          <a:solidFill>
            <a:schemeClr val="dk1"/>
          </a:solidFill>
          <a:ln w="381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3"/>
          <p:cNvSpPr txBox="1">
            <a:spLocks noGrp="1"/>
          </p:cNvSpPr>
          <p:nvPr>
            <p:ph type="title"/>
          </p:nvPr>
        </p:nvSpPr>
        <p:spPr>
          <a:xfrm>
            <a:off x="1932250" y="658852"/>
            <a:ext cx="3716400" cy="436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470" name="Google Shape;470;p13"/>
          <p:cNvSpPr txBox="1">
            <a:spLocks noGrp="1"/>
          </p:cNvSpPr>
          <p:nvPr>
            <p:ph type="subTitle" idx="1"/>
          </p:nvPr>
        </p:nvSpPr>
        <p:spPr>
          <a:xfrm>
            <a:off x="1932250" y="960424"/>
            <a:ext cx="3716400" cy="43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71" name="Google Shape;471;p13"/>
          <p:cNvSpPr txBox="1">
            <a:spLocks noGrp="1"/>
          </p:cNvSpPr>
          <p:nvPr>
            <p:ph type="title" idx="2" hasCustomPrompt="1"/>
          </p:nvPr>
        </p:nvSpPr>
        <p:spPr>
          <a:xfrm>
            <a:off x="523775" y="594028"/>
            <a:ext cx="1239000" cy="79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000"/>
              <a:buNone/>
              <a:defRPr sz="40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r>
              <a:t>xx%</a:t>
            </a:r>
          </a:p>
        </p:txBody>
      </p:sp>
      <p:sp>
        <p:nvSpPr>
          <p:cNvPr id="472" name="Google Shape;472;p13"/>
          <p:cNvSpPr txBox="1">
            <a:spLocks noGrp="1"/>
          </p:cNvSpPr>
          <p:nvPr>
            <p:ph type="title" idx="3"/>
          </p:nvPr>
        </p:nvSpPr>
        <p:spPr>
          <a:xfrm>
            <a:off x="1932250" y="1701077"/>
            <a:ext cx="3716400" cy="436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473" name="Google Shape;473;p13"/>
          <p:cNvSpPr txBox="1">
            <a:spLocks noGrp="1"/>
          </p:cNvSpPr>
          <p:nvPr>
            <p:ph type="subTitle" idx="4"/>
          </p:nvPr>
        </p:nvSpPr>
        <p:spPr>
          <a:xfrm>
            <a:off x="1932250" y="2002649"/>
            <a:ext cx="3716400" cy="43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74" name="Google Shape;474;p13"/>
          <p:cNvSpPr txBox="1">
            <a:spLocks noGrp="1"/>
          </p:cNvSpPr>
          <p:nvPr>
            <p:ph type="title" idx="5" hasCustomPrompt="1"/>
          </p:nvPr>
        </p:nvSpPr>
        <p:spPr>
          <a:xfrm>
            <a:off x="523775" y="1636253"/>
            <a:ext cx="1239000" cy="79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000"/>
              <a:buNone/>
              <a:defRPr sz="40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r>
              <a:t>xx%</a:t>
            </a:r>
          </a:p>
        </p:txBody>
      </p:sp>
      <p:sp>
        <p:nvSpPr>
          <p:cNvPr id="475" name="Google Shape;475;p13"/>
          <p:cNvSpPr txBox="1">
            <a:spLocks noGrp="1"/>
          </p:cNvSpPr>
          <p:nvPr>
            <p:ph type="title" idx="6"/>
          </p:nvPr>
        </p:nvSpPr>
        <p:spPr>
          <a:xfrm>
            <a:off x="1932250" y="2743302"/>
            <a:ext cx="3716400" cy="436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476" name="Google Shape;476;p13"/>
          <p:cNvSpPr txBox="1">
            <a:spLocks noGrp="1"/>
          </p:cNvSpPr>
          <p:nvPr>
            <p:ph type="subTitle" idx="7"/>
          </p:nvPr>
        </p:nvSpPr>
        <p:spPr>
          <a:xfrm>
            <a:off x="1932250" y="3044874"/>
            <a:ext cx="3716400" cy="43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77" name="Google Shape;477;p13"/>
          <p:cNvSpPr txBox="1">
            <a:spLocks noGrp="1"/>
          </p:cNvSpPr>
          <p:nvPr>
            <p:ph type="title" idx="8" hasCustomPrompt="1"/>
          </p:nvPr>
        </p:nvSpPr>
        <p:spPr>
          <a:xfrm>
            <a:off x="523775" y="2678478"/>
            <a:ext cx="1239000" cy="79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000"/>
              <a:buNone/>
              <a:defRPr sz="40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r>
              <a:t>xx%</a:t>
            </a:r>
          </a:p>
        </p:txBody>
      </p:sp>
      <p:sp>
        <p:nvSpPr>
          <p:cNvPr id="478" name="Google Shape;478;p13"/>
          <p:cNvSpPr txBox="1">
            <a:spLocks noGrp="1"/>
          </p:cNvSpPr>
          <p:nvPr>
            <p:ph type="title" idx="9"/>
          </p:nvPr>
        </p:nvSpPr>
        <p:spPr>
          <a:xfrm>
            <a:off x="1932250" y="3785527"/>
            <a:ext cx="3716400" cy="436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479" name="Google Shape;479;p13"/>
          <p:cNvSpPr txBox="1">
            <a:spLocks noGrp="1"/>
          </p:cNvSpPr>
          <p:nvPr>
            <p:ph type="subTitle" idx="13"/>
          </p:nvPr>
        </p:nvSpPr>
        <p:spPr>
          <a:xfrm>
            <a:off x="1932250" y="4087099"/>
            <a:ext cx="3716400" cy="43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4"/>
              </a:buClr>
              <a:buSzPts val="1400"/>
              <a:buNone/>
              <a:defRPr sz="1400">
                <a:solidFill>
                  <a:schemeClr val="accent4"/>
                </a:solidFill>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80" name="Google Shape;480;p13"/>
          <p:cNvSpPr txBox="1">
            <a:spLocks noGrp="1"/>
          </p:cNvSpPr>
          <p:nvPr>
            <p:ph type="title" idx="14" hasCustomPrompt="1"/>
          </p:nvPr>
        </p:nvSpPr>
        <p:spPr>
          <a:xfrm>
            <a:off x="523775" y="3720703"/>
            <a:ext cx="1239000" cy="79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000"/>
              <a:buNone/>
              <a:defRPr sz="40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Three Columns">
  <p:cSld name="TITLE_ONLY_1">
    <p:bg>
      <p:bgPr>
        <a:solidFill>
          <a:schemeClr val="accent1"/>
        </a:solidFill>
        <a:effectLst/>
      </p:bgPr>
    </p:bg>
    <p:spTree>
      <p:nvGrpSpPr>
        <p:cNvPr id="1" name="Shape 481"/>
        <p:cNvGrpSpPr/>
        <p:nvPr/>
      </p:nvGrpSpPr>
      <p:grpSpPr>
        <a:xfrm>
          <a:off x="0" y="0"/>
          <a:ext cx="0" cy="0"/>
          <a:chOff x="0" y="0"/>
          <a:chExt cx="0" cy="0"/>
        </a:xfrm>
      </p:grpSpPr>
      <p:grpSp>
        <p:nvGrpSpPr>
          <p:cNvPr id="482" name="Google Shape;482;p14"/>
          <p:cNvGrpSpPr/>
          <p:nvPr/>
        </p:nvGrpSpPr>
        <p:grpSpPr>
          <a:xfrm rot="-2700000">
            <a:off x="6740363" y="-1100897"/>
            <a:ext cx="4088184" cy="2704787"/>
            <a:chOff x="6538847" y="-343124"/>
            <a:chExt cx="4088223" cy="2704813"/>
          </a:xfrm>
        </p:grpSpPr>
        <p:sp>
          <p:nvSpPr>
            <p:cNvPr id="483" name="Google Shape;483;p14"/>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4"/>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4"/>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4"/>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4"/>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4"/>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4"/>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1" name="Google Shape;491;p14"/>
          <p:cNvGrpSpPr/>
          <p:nvPr/>
        </p:nvGrpSpPr>
        <p:grpSpPr>
          <a:xfrm rot="-2700000">
            <a:off x="-939373" y="-1100897"/>
            <a:ext cx="4088184" cy="2704787"/>
            <a:chOff x="6538847" y="-343124"/>
            <a:chExt cx="4088223" cy="2704813"/>
          </a:xfrm>
        </p:grpSpPr>
        <p:sp>
          <p:nvSpPr>
            <p:cNvPr id="492" name="Google Shape;492;p14"/>
            <p:cNvSpPr/>
            <p:nvPr/>
          </p:nvSpPr>
          <p:spPr>
            <a:xfrm>
              <a:off x="8453442" y="1225346"/>
              <a:ext cx="789127" cy="790218"/>
            </a:xfrm>
            <a:custGeom>
              <a:avLst/>
              <a:gdLst/>
              <a:ahLst/>
              <a:cxnLst/>
              <a:rect l="l" t="t" r="r" b="b"/>
              <a:pathLst>
                <a:path w="25325" h="25360" extrusionOk="0">
                  <a:moveTo>
                    <a:pt x="7126" y="3144"/>
                  </a:moveTo>
                  <a:lnTo>
                    <a:pt x="22216" y="18234"/>
                  </a:lnTo>
                  <a:lnTo>
                    <a:pt x="18234" y="22216"/>
                  </a:lnTo>
                  <a:lnTo>
                    <a:pt x="3144" y="7126"/>
                  </a:lnTo>
                  <a:lnTo>
                    <a:pt x="7126" y="3144"/>
                  </a:lnTo>
                  <a:close/>
                  <a:moveTo>
                    <a:pt x="7126" y="0"/>
                  </a:moveTo>
                  <a:lnTo>
                    <a:pt x="0" y="7126"/>
                  </a:lnTo>
                  <a:lnTo>
                    <a:pt x="18234" y="25360"/>
                  </a:lnTo>
                  <a:lnTo>
                    <a:pt x="25325" y="18234"/>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4"/>
            <p:cNvSpPr/>
            <p:nvPr/>
          </p:nvSpPr>
          <p:spPr>
            <a:xfrm>
              <a:off x="7934254" y="534186"/>
              <a:ext cx="2692816" cy="1654440"/>
            </a:xfrm>
            <a:custGeom>
              <a:avLst/>
              <a:gdLst/>
              <a:ahLst/>
              <a:cxnLst/>
              <a:rect l="l" t="t" r="r" b="b"/>
              <a:pathLst>
                <a:path w="86419" h="53095" extrusionOk="0">
                  <a:moveTo>
                    <a:pt x="23788" y="3109"/>
                  </a:moveTo>
                  <a:lnTo>
                    <a:pt x="45969" y="25325"/>
                  </a:lnTo>
                  <a:lnTo>
                    <a:pt x="57461" y="13868"/>
                  </a:lnTo>
                  <a:lnTo>
                    <a:pt x="66997" y="23404"/>
                  </a:lnTo>
                  <a:lnTo>
                    <a:pt x="63015" y="27351"/>
                  </a:lnTo>
                  <a:lnTo>
                    <a:pt x="57461" y="21832"/>
                  </a:lnTo>
                  <a:lnTo>
                    <a:pt x="49986" y="29307"/>
                  </a:lnTo>
                  <a:lnTo>
                    <a:pt x="62631" y="41987"/>
                  </a:lnTo>
                  <a:lnTo>
                    <a:pt x="79293" y="25325"/>
                  </a:lnTo>
                  <a:lnTo>
                    <a:pt x="83275" y="29307"/>
                  </a:lnTo>
                  <a:lnTo>
                    <a:pt x="62631" y="49951"/>
                  </a:lnTo>
                  <a:lnTo>
                    <a:pt x="23788" y="11073"/>
                  </a:lnTo>
                  <a:lnTo>
                    <a:pt x="7126" y="27735"/>
                  </a:lnTo>
                  <a:lnTo>
                    <a:pt x="3144" y="23753"/>
                  </a:lnTo>
                  <a:lnTo>
                    <a:pt x="23788" y="3109"/>
                  </a:lnTo>
                  <a:close/>
                  <a:moveTo>
                    <a:pt x="23788" y="0"/>
                  </a:moveTo>
                  <a:lnTo>
                    <a:pt x="0" y="23753"/>
                  </a:lnTo>
                  <a:lnTo>
                    <a:pt x="7126" y="30879"/>
                  </a:lnTo>
                  <a:lnTo>
                    <a:pt x="23788" y="14217"/>
                  </a:lnTo>
                  <a:lnTo>
                    <a:pt x="62631" y="53095"/>
                  </a:lnTo>
                  <a:lnTo>
                    <a:pt x="86419" y="29307"/>
                  </a:lnTo>
                  <a:lnTo>
                    <a:pt x="79293" y="22181"/>
                  </a:lnTo>
                  <a:lnTo>
                    <a:pt x="62631" y="38843"/>
                  </a:lnTo>
                  <a:lnTo>
                    <a:pt x="53095" y="29307"/>
                  </a:lnTo>
                  <a:lnTo>
                    <a:pt x="57461" y="24941"/>
                  </a:lnTo>
                  <a:lnTo>
                    <a:pt x="62980" y="30495"/>
                  </a:lnTo>
                  <a:lnTo>
                    <a:pt x="70106" y="23369"/>
                  </a:lnTo>
                  <a:lnTo>
                    <a:pt x="57461" y="10724"/>
                  </a:lnTo>
                  <a:lnTo>
                    <a:pt x="45969" y="22181"/>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4"/>
            <p:cNvSpPr/>
            <p:nvPr/>
          </p:nvSpPr>
          <p:spPr>
            <a:xfrm>
              <a:off x="9145692" y="1917596"/>
              <a:ext cx="443002" cy="444092"/>
            </a:xfrm>
            <a:custGeom>
              <a:avLst/>
              <a:gdLst/>
              <a:ahLst/>
              <a:cxnLst/>
              <a:rect l="l" t="t" r="r" b="b"/>
              <a:pathLst>
                <a:path w="14217" h="14252" extrusionOk="0">
                  <a:moveTo>
                    <a:pt x="7091" y="3144"/>
                  </a:moveTo>
                  <a:lnTo>
                    <a:pt x="11073" y="7126"/>
                  </a:lnTo>
                  <a:lnTo>
                    <a:pt x="7091" y="11108"/>
                  </a:lnTo>
                  <a:lnTo>
                    <a:pt x="3109" y="7126"/>
                  </a:lnTo>
                  <a:lnTo>
                    <a:pt x="7091" y="3144"/>
                  </a:lnTo>
                  <a:close/>
                  <a:moveTo>
                    <a:pt x="7091" y="0"/>
                  </a:moveTo>
                  <a:lnTo>
                    <a:pt x="0" y="7126"/>
                  </a:lnTo>
                  <a:lnTo>
                    <a:pt x="7091" y="14252"/>
                  </a:lnTo>
                  <a:lnTo>
                    <a:pt x="14217" y="7126"/>
                  </a:lnTo>
                  <a:lnTo>
                    <a:pt x="70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4"/>
            <p:cNvSpPr/>
            <p:nvPr/>
          </p:nvSpPr>
          <p:spPr>
            <a:xfrm>
              <a:off x="8107317" y="188061"/>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4"/>
            <p:cNvSpPr/>
            <p:nvPr/>
          </p:nvSpPr>
          <p:spPr>
            <a:xfrm>
              <a:off x="8293435" y="-338762"/>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4"/>
            <p:cNvSpPr/>
            <p:nvPr/>
          </p:nvSpPr>
          <p:spPr>
            <a:xfrm>
              <a:off x="7242003" y="-331127"/>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4"/>
            <p:cNvSpPr/>
            <p:nvPr/>
          </p:nvSpPr>
          <p:spPr>
            <a:xfrm>
              <a:off x="7068941" y="188061"/>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4"/>
            <p:cNvSpPr/>
            <p:nvPr/>
          </p:nvSpPr>
          <p:spPr>
            <a:xfrm>
              <a:off x="6538847" y="-343124"/>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0" name="Google Shape;500;p14"/>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2800"/>
              <a:buNone/>
              <a:defRPr>
                <a:solidFill>
                  <a:schemeClr val="accent4"/>
                </a:solidFill>
              </a:defRPr>
            </a:lvl1pPr>
            <a:lvl2pPr lvl="1" algn="ctr" rtl="0">
              <a:spcBef>
                <a:spcPts val="0"/>
              </a:spcBef>
              <a:spcAft>
                <a:spcPts val="0"/>
              </a:spcAft>
              <a:buClr>
                <a:schemeClr val="accent4"/>
              </a:buClr>
              <a:buSzPts val="2800"/>
              <a:buNone/>
              <a:defRPr>
                <a:solidFill>
                  <a:schemeClr val="accent4"/>
                </a:solidFill>
              </a:defRPr>
            </a:lvl2pPr>
            <a:lvl3pPr lvl="2" algn="ctr" rtl="0">
              <a:spcBef>
                <a:spcPts val="0"/>
              </a:spcBef>
              <a:spcAft>
                <a:spcPts val="0"/>
              </a:spcAft>
              <a:buClr>
                <a:schemeClr val="accent4"/>
              </a:buClr>
              <a:buSzPts val="2800"/>
              <a:buNone/>
              <a:defRPr>
                <a:solidFill>
                  <a:schemeClr val="accent4"/>
                </a:solidFill>
              </a:defRPr>
            </a:lvl3pPr>
            <a:lvl4pPr lvl="3" algn="ctr" rtl="0">
              <a:spcBef>
                <a:spcPts val="0"/>
              </a:spcBef>
              <a:spcAft>
                <a:spcPts val="0"/>
              </a:spcAft>
              <a:buClr>
                <a:schemeClr val="accent4"/>
              </a:buClr>
              <a:buSzPts val="2800"/>
              <a:buNone/>
              <a:defRPr>
                <a:solidFill>
                  <a:schemeClr val="accent4"/>
                </a:solidFill>
              </a:defRPr>
            </a:lvl4pPr>
            <a:lvl5pPr lvl="4" algn="ctr" rtl="0">
              <a:spcBef>
                <a:spcPts val="0"/>
              </a:spcBef>
              <a:spcAft>
                <a:spcPts val="0"/>
              </a:spcAft>
              <a:buClr>
                <a:schemeClr val="accent4"/>
              </a:buClr>
              <a:buSzPts val="2800"/>
              <a:buNone/>
              <a:defRPr>
                <a:solidFill>
                  <a:schemeClr val="accent4"/>
                </a:solidFill>
              </a:defRPr>
            </a:lvl5pPr>
            <a:lvl6pPr lvl="5" algn="ctr" rtl="0">
              <a:spcBef>
                <a:spcPts val="0"/>
              </a:spcBef>
              <a:spcAft>
                <a:spcPts val="0"/>
              </a:spcAft>
              <a:buClr>
                <a:schemeClr val="accent4"/>
              </a:buClr>
              <a:buSzPts val="2800"/>
              <a:buNone/>
              <a:defRPr>
                <a:solidFill>
                  <a:schemeClr val="accent4"/>
                </a:solidFill>
              </a:defRPr>
            </a:lvl6pPr>
            <a:lvl7pPr lvl="6" algn="ctr" rtl="0">
              <a:spcBef>
                <a:spcPts val="0"/>
              </a:spcBef>
              <a:spcAft>
                <a:spcPts val="0"/>
              </a:spcAft>
              <a:buClr>
                <a:schemeClr val="accent4"/>
              </a:buClr>
              <a:buSzPts val="2800"/>
              <a:buNone/>
              <a:defRPr>
                <a:solidFill>
                  <a:schemeClr val="accent4"/>
                </a:solidFill>
              </a:defRPr>
            </a:lvl7pPr>
            <a:lvl8pPr lvl="7" algn="ctr" rtl="0">
              <a:spcBef>
                <a:spcPts val="0"/>
              </a:spcBef>
              <a:spcAft>
                <a:spcPts val="0"/>
              </a:spcAft>
              <a:buClr>
                <a:schemeClr val="accent4"/>
              </a:buClr>
              <a:buSzPts val="2800"/>
              <a:buNone/>
              <a:defRPr>
                <a:solidFill>
                  <a:schemeClr val="accent4"/>
                </a:solidFill>
              </a:defRPr>
            </a:lvl8pPr>
            <a:lvl9pPr lvl="8" algn="ctr" rtl="0">
              <a:spcBef>
                <a:spcPts val="0"/>
              </a:spcBef>
              <a:spcAft>
                <a:spcPts val="0"/>
              </a:spcAft>
              <a:buClr>
                <a:schemeClr val="accent4"/>
              </a:buClr>
              <a:buSzPts val="2800"/>
              <a:buNone/>
              <a:defRPr>
                <a:solidFill>
                  <a:schemeClr val="accent4"/>
                </a:solidFill>
              </a:defRPr>
            </a:lvl9pPr>
          </a:lstStyle>
          <a:p>
            <a:endParaRPr/>
          </a:p>
        </p:txBody>
      </p:sp>
      <p:sp>
        <p:nvSpPr>
          <p:cNvPr id="501" name="Google Shape;501;p14"/>
          <p:cNvSpPr txBox="1">
            <a:spLocks noGrp="1"/>
          </p:cNvSpPr>
          <p:nvPr>
            <p:ph type="title" idx="2"/>
          </p:nvPr>
        </p:nvSpPr>
        <p:spPr>
          <a:xfrm>
            <a:off x="947284" y="3001472"/>
            <a:ext cx="2178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1800"/>
              <a:buNone/>
              <a:defRPr sz="1800">
                <a:solidFill>
                  <a:schemeClr val="dk1"/>
                </a:solidFill>
              </a:defRPr>
            </a:lvl1pPr>
            <a:lvl2pPr lvl="1" algn="ctr" rtl="0">
              <a:spcBef>
                <a:spcPts val="0"/>
              </a:spcBef>
              <a:spcAft>
                <a:spcPts val="0"/>
              </a:spcAft>
              <a:buClr>
                <a:schemeClr val="dk1"/>
              </a:buClr>
              <a:buSzPts val="4200"/>
              <a:buNone/>
              <a:defRPr sz="4200">
                <a:solidFill>
                  <a:schemeClr val="dk1"/>
                </a:solidFill>
              </a:defRPr>
            </a:lvl2pPr>
            <a:lvl3pPr lvl="2" algn="ctr" rtl="0">
              <a:spcBef>
                <a:spcPts val="0"/>
              </a:spcBef>
              <a:spcAft>
                <a:spcPts val="0"/>
              </a:spcAft>
              <a:buClr>
                <a:schemeClr val="dk1"/>
              </a:buClr>
              <a:buSzPts val="4200"/>
              <a:buNone/>
              <a:defRPr sz="4200">
                <a:solidFill>
                  <a:schemeClr val="dk1"/>
                </a:solidFill>
              </a:defRPr>
            </a:lvl3pPr>
            <a:lvl4pPr lvl="3" algn="ctr" rtl="0">
              <a:spcBef>
                <a:spcPts val="0"/>
              </a:spcBef>
              <a:spcAft>
                <a:spcPts val="0"/>
              </a:spcAft>
              <a:buClr>
                <a:schemeClr val="dk1"/>
              </a:buClr>
              <a:buSzPts val="4200"/>
              <a:buNone/>
              <a:defRPr sz="4200">
                <a:solidFill>
                  <a:schemeClr val="dk1"/>
                </a:solidFill>
              </a:defRPr>
            </a:lvl4pPr>
            <a:lvl5pPr lvl="4" algn="ctr" rtl="0">
              <a:spcBef>
                <a:spcPts val="0"/>
              </a:spcBef>
              <a:spcAft>
                <a:spcPts val="0"/>
              </a:spcAft>
              <a:buClr>
                <a:schemeClr val="dk1"/>
              </a:buClr>
              <a:buSzPts val="4200"/>
              <a:buNone/>
              <a:defRPr sz="4200">
                <a:solidFill>
                  <a:schemeClr val="dk1"/>
                </a:solidFill>
              </a:defRPr>
            </a:lvl5pPr>
            <a:lvl6pPr lvl="5" algn="ctr" rtl="0">
              <a:spcBef>
                <a:spcPts val="0"/>
              </a:spcBef>
              <a:spcAft>
                <a:spcPts val="0"/>
              </a:spcAft>
              <a:buClr>
                <a:schemeClr val="dk1"/>
              </a:buClr>
              <a:buSzPts val="4200"/>
              <a:buNone/>
              <a:defRPr sz="4200">
                <a:solidFill>
                  <a:schemeClr val="dk1"/>
                </a:solidFill>
              </a:defRPr>
            </a:lvl6pPr>
            <a:lvl7pPr lvl="6" algn="ctr" rtl="0">
              <a:spcBef>
                <a:spcPts val="0"/>
              </a:spcBef>
              <a:spcAft>
                <a:spcPts val="0"/>
              </a:spcAft>
              <a:buClr>
                <a:schemeClr val="dk1"/>
              </a:buClr>
              <a:buSzPts val="4200"/>
              <a:buNone/>
              <a:defRPr sz="4200">
                <a:solidFill>
                  <a:schemeClr val="dk1"/>
                </a:solidFill>
              </a:defRPr>
            </a:lvl7pPr>
            <a:lvl8pPr lvl="7" algn="ctr" rtl="0">
              <a:spcBef>
                <a:spcPts val="0"/>
              </a:spcBef>
              <a:spcAft>
                <a:spcPts val="0"/>
              </a:spcAft>
              <a:buClr>
                <a:schemeClr val="dk1"/>
              </a:buClr>
              <a:buSzPts val="4200"/>
              <a:buNone/>
              <a:defRPr sz="4200">
                <a:solidFill>
                  <a:schemeClr val="dk1"/>
                </a:solidFill>
              </a:defRPr>
            </a:lvl8pPr>
            <a:lvl9pPr lvl="8" algn="ctr" rtl="0">
              <a:spcBef>
                <a:spcPts val="0"/>
              </a:spcBef>
              <a:spcAft>
                <a:spcPts val="0"/>
              </a:spcAft>
              <a:buClr>
                <a:schemeClr val="dk1"/>
              </a:buClr>
              <a:buSzPts val="4200"/>
              <a:buNone/>
              <a:defRPr sz="4200">
                <a:solidFill>
                  <a:schemeClr val="dk1"/>
                </a:solidFill>
              </a:defRPr>
            </a:lvl9pPr>
          </a:lstStyle>
          <a:p>
            <a:endParaRPr/>
          </a:p>
        </p:txBody>
      </p:sp>
      <p:sp>
        <p:nvSpPr>
          <p:cNvPr id="502" name="Google Shape;502;p14"/>
          <p:cNvSpPr txBox="1">
            <a:spLocks noGrp="1"/>
          </p:cNvSpPr>
          <p:nvPr>
            <p:ph type="subTitle" idx="1"/>
          </p:nvPr>
        </p:nvSpPr>
        <p:spPr>
          <a:xfrm>
            <a:off x="947284" y="3656925"/>
            <a:ext cx="2178900" cy="94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03" name="Google Shape;503;p14"/>
          <p:cNvSpPr txBox="1">
            <a:spLocks noGrp="1"/>
          </p:cNvSpPr>
          <p:nvPr>
            <p:ph type="title" idx="3"/>
          </p:nvPr>
        </p:nvSpPr>
        <p:spPr>
          <a:xfrm>
            <a:off x="3482550" y="3001472"/>
            <a:ext cx="2178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1800"/>
              <a:buNone/>
              <a:defRPr sz="1800">
                <a:solidFill>
                  <a:schemeClr val="dk1"/>
                </a:solidFill>
              </a:defRPr>
            </a:lvl1pPr>
            <a:lvl2pPr lvl="1" algn="ctr" rtl="0">
              <a:spcBef>
                <a:spcPts val="0"/>
              </a:spcBef>
              <a:spcAft>
                <a:spcPts val="0"/>
              </a:spcAft>
              <a:buClr>
                <a:schemeClr val="dk1"/>
              </a:buClr>
              <a:buSzPts val="4200"/>
              <a:buNone/>
              <a:defRPr sz="4200">
                <a:solidFill>
                  <a:schemeClr val="dk1"/>
                </a:solidFill>
              </a:defRPr>
            </a:lvl2pPr>
            <a:lvl3pPr lvl="2" algn="ctr" rtl="0">
              <a:spcBef>
                <a:spcPts val="0"/>
              </a:spcBef>
              <a:spcAft>
                <a:spcPts val="0"/>
              </a:spcAft>
              <a:buClr>
                <a:schemeClr val="dk1"/>
              </a:buClr>
              <a:buSzPts val="4200"/>
              <a:buNone/>
              <a:defRPr sz="4200">
                <a:solidFill>
                  <a:schemeClr val="dk1"/>
                </a:solidFill>
              </a:defRPr>
            </a:lvl3pPr>
            <a:lvl4pPr lvl="3" algn="ctr" rtl="0">
              <a:spcBef>
                <a:spcPts val="0"/>
              </a:spcBef>
              <a:spcAft>
                <a:spcPts val="0"/>
              </a:spcAft>
              <a:buClr>
                <a:schemeClr val="dk1"/>
              </a:buClr>
              <a:buSzPts val="4200"/>
              <a:buNone/>
              <a:defRPr sz="4200">
                <a:solidFill>
                  <a:schemeClr val="dk1"/>
                </a:solidFill>
              </a:defRPr>
            </a:lvl4pPr>
            <a:lvl5pPr lvl="4" algn="ctr" rtl="0">
              <a:spcBef>
                <a:spcPts val="0"/>
              </a:spcBef>
              <a:spcAft>
                <a:spcPts val="0"/>
              </a:spcAft>
              <a:buClr>
                <a:schemeClr val="dk1"/>
              </a:buClr>
              <a:buSzPts val="4200"/>
              <a:buNone/>
              <a:defRPr sz="4200">
                <a:solidFill>
                  <a:schemeClr val="dk1"/>
                </a:solidFill>
              </a:defRPr>
            </a:lvl5pPr>
            <a:lvl6pPr lvl="5" algn="ctr" rtl="0">
              <a:spcBef>
                <a:spcPts val="0"/>
              </a:spcBef>
              <a:spcAft>
                <a:spcPts val="0"/>
              </a:spcAft>
              <a:buClr>
                <a:schemeClr val="dk1"/>
              </a:buClr>
              <a:buSzPts val="4200"/>
              <a:buNone/>
              <a:defRPr sz="4200">
                <a:solidFill>
                  <a:schemeClr val="dk1"/>
                </a:solidFill>
              </a:defRPr>
            </a:lvl6pPr>
            <a:lvl7pPr lvl="6" algn="ctr" rtl="0">
              <a:spcBef>
                <a:spcPts val="0"/>
              </a:spcBef>
              <a:spcAft>
                <a:spcPts val="0"/>
              </a:spcAft>
              <a:buClr>
                <a:schemeClr val="dk1"/>
              </a:buClr>
              <a:buSzPts val="4200"/>
              <a:buNone/>
              <a:defRPr sz="4200">
                <a:solidFill>
                  <a:schemeClr val="dk1"/>
                </a:solidFill>
              </a:defRPr>
            </a:lvl7pPr>
            <a:lvl8pPr lvl="7" algn="ctr" rtl="0">
              <a:spcBef>
                <a:spcPts val="0"/>
              </a:spcBef>
              <a:spcAft>
                <a:spcPts val="0"/>
              </a:spcAft>
              <a:buClr>
                <a:schemeClr val="dk1"/>
              </a:buClr>
              <a:buSzPts val="4200"/>
              <a:buNone/>
              <a:defRPr sz="4200">
                <a:solidFill>
                  <a:schemeClr val="dk1"/>
                </a:solidFill>
              </a:defRPr>
            </a:lvl8pPr>
            <a:lvl9pPr lvl="8" algn="ctr" rtl="0">
              <a:spcBef>
                <a:spcPts val="0"/>
              </a:spcBef>
              <a:spcAft>
                <a:spcPts val="0"/>
              </a:spcAft>
              <a:buClr>
                <a:schemeClr val="dk1"/>
              </a:buClr>
              <a:buSzPts val="4200"/>
              <a:buNone/>
              <a:defRPr sz="4200">
                <a:solidFill>
                  <a:schemeClr val="dk1"/>
                </a:solidFill>
              </a:defRPr>
            </a:lvl9pPr>
          </a:lstStyle>
          <a:p>
            <a:endParaRPr/>
          </a:p>
        </p:txBody>
      </p:sp>
      <p:sp>
        <p:nvSpPr>
          <p:cNvPr id="504" name="Google Shape;504;p14"/>
          <p:cNvSpPr txBox="1">
            <a:spLocks noGrp="1"/>
          </p:cNvSpPr>
          <p:nvPr>
            <p:ph type="subTitle" idx="4"/>
          </p:nvPr>
        </p:nvSpPr>
        <p:spPr>
          <a:xfrm>
            <a:off x="3482550" y="3656925"/>
            <a:ext cx="2178900" cy="94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05" name="Google Shape;505;p14"/>
          <p:cNvSpPr txBox="1">
            <a:spLocks noGrp="1"/>
          </p:cNvSpPr>
          <p:nvPr>
            <p:ph type="title" idx="5"/>
          </p:nvPr>
        </p:nvSpPr>
        <p:spPr>
          <a:xfrm>
            <a:off x="6017816" y="3001472"/>
            <a:ext cx="2178900" cy="66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1800"/>
              <a:buNone/>
              <a:defRPr sz="1800">
                <a:solidFill>
                  <a:schemeClr val="dk1"/>
                </a:solidFill>
              </a:defRPr>
            </a:lvl1pPr>
            <a:lvl2pPr lvl="1" algn="ctr" rtl="0">
              <a:spcBef>
                <a:spcPts val="0"/>
              </a:spcBef>
              <a:spcAft>
                <a:spcPts val="0"/>
              </a:spcAft>
              <a:buClr>
                <a:schemeClr val="dk1"/>
              </a:buClr>
              <a:buSzPts val="4200"/>
              <a:buNone/>
              <a:defRPr sz="4200">
                <a:solidFill>
                  <a:schemeClr val="dk1"/>
                </a:solidFill>
              </a:defRPr>
            </a:lvl2pPr>
            <a:lvl3pPr lvl="2" algn="ctr" rtl="0">
              <a:spcBef>
                <a:spcPts val="0"/>
              </a:spcBef>
              <a:spcAft>
                <a:spcPts val="0"/>
              </a:spcAft>
              <a:buClr>
                <a:schemeClr val="dk1"/>
              </a:buClr>
              <a:buSzPts val="4200"/>
              <a:buNone/>
              <a:defRPr sz="4200">
                <a:solidFill>
                  <a:schemeClr val="dk1"/>
                </a:solidFill>
              </a:defRPr>
            </a:lvl3pPr>
            <a:lvl4pPr lvl="3" algn="ctr" rtl="0">
              <a:spcBef>
                <a:spcPts val="0"/>
              </a:spcBef>
              <a:spcAft>
                <a:spcPts val="0"/>
              </a:spcAft>
              <a:buClr>
                <a:schemeClr val="dk1"/>
              </a:buClr>
              <a:buSzPts val="4200"/>
              <a:buNone/>
              <a:defRPr sz="4200">
                <a:solidFill>
                  <a:schemeClr val="dk1"/>
                </a:solidFill>
              </a:defRPr>
            </a:lvl4pPr>
            <a:lvl5pPr lvl="4" algn="ctr" rtl="0">
              <a:spcBef>
                <a:spcPts val="0"/>
              </a:spcBef>
              <a:spcAft>
                <a:spcPts val="0"/>
              </a:spcAft>
              <a:buClr>
                <a:schemeClr val="dk1"/>
              </a:buClr>
              <a:buSzPts val="4200"/>
              <a:buNone/>
              <a:defRPr sz="4200">
                <a:solidFill>
                  <a:schemeClr val="dk1"/>
                </a:solidFill>
              </a:defRPr>
            </a:lvl5pPr>
            <a:lvl6pPr lvl="5" algn="ctr" rtl="0">
              <a:spcBef>
                <a:spcPts val="0"/>
              </a:spcBef>
              <a:spcAft>
                <a:spcPts val="0"/>
              </a:spcAft>
              <a:buClr>
                <a:schemeClr val="dk1"/>
              </a:buClr>
              <a:buSzPts val="4200"/>
              <a:buNone/>
              <a:defRPr sz="4200">
                <a:solidFill>
                  <a:schemeClr val="dk1"/>
                </a:solidFill>
              </a:defRPr>
            </a:lvl6pPr>
            <a:lvl7pPr lvl="6" algn="ctr" rtl="0">
              <a:spcBef>
                <a:spcPts val="0"/>
              </a:spcBef>
              <a:spcAft>
                <a:spcPts val="0"/>
              </a:spcAft>
              <a:buClr>
                <a:schemeClr val="dk1"/>
              </a:buClr>
              <a:buSzPts val="4200"/>
              <a:buNone/>
              <a:defRPr sz="4200">
                <a:solidFill>
                  <a:schemeClr val="dk1"/>
                </a:solidFill>
              </a:defRPr>
            </a:lvl7pPr>
            <a:lvl8pPr lvl="7" algn="ctr" rtl="0">
              <a:spcBef>
                <a:spcPts val="0"/>
              </a:spcBef>
              <a:spcAft>
                <a:spcPts val="0"/>
              </a:spcAft>
              <a:buClr>
                <a:schemeClr val="dk1"/>
              </a:buClr>
              <a:buSzPts val="4200"/>
              <a:buNone/>
              <a:defRPr sz="4200">
                <a:solidFill>
                  <a:schemeClr val="dk1"/>
                </a:solidFill>
              </a:defRPr>
            </a:lvl8pPr>
            <a:lvl9pPr lvl="8" algn="ctr" rtl="0">
              <a:spcBef>
                <a:spcPts val="0"/>
              </a:spcBef>
              <a:spcAft>
                <a:spcPts val="0"/>
              </a:spcAft>
              <a:buClr>
                <a:schemeClr val="dk1"/>
              </a:buClr>
              <a:buSzPts val="4200"/>
              <a:buNone/>
              <a:defRPr sz="4200">
                <a:solidFill>
                  <a:schemeClr val="dk1"/>
                </a:solidFill>
              </a:defRPr>
            </a:lvl9pPr>
          </a:lstStyle>
          <a:p>
            <a:endParaRPr/>
          </a:p>
        </p:txBody>
      </p:sp>
      <p:sp>
        <p:nvSpPr>
          <p:cNvPr id="506" name="Google Shape;506;p14"/>
          <p:cNvSpPr txBox="1">
            <a:spLocks noGrp="1"/>
          </p:cNvSpPr>
          <p:nvPr>
            <p:ph type="subTitle" idx="6"/>
          </p:nvPr>
        </p:nvSpPr>
        <p:spPr>
          <a:xfrm>
            <a:off x="6017816" y="3656925"/>
            <a:ext cx="2178900" cy="94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4"/>
              </a:buClr>
              <a:buSzPts val="1400"/>
              <a:buNone/>
              <a:defRPr sz="1400">
                <a:solidFill>
                  <a:schemeClr val="accent4"/>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Text">
  <p:cSld name="ONE_COLUMN_TEXT_1">
    <p:spTree>
      <p:nvGrpSpPr>
        <p:cNvPr id="1" name="Shape 507"/>
        <p:cNvGrpSpPr/>
        <p:nvPr/>
      </p:nvGrpSpPr>
      <p:grpSpPr>
        <a:xfrm>
          <a:off x="0" y="0"/>
          <a:ext cx="0" cy="0"/>
          <a:chOff x="0" y="0"/>
          <a:chExt cx="0" cy="0"/>
        </a:xfrm>
      </p:grpSpPr>
      <p:sp>
        <p:nvSpPr>
          <p:cNvPr id="508" name="Google Shape;508;p15"/>
          <p:cNvSpPr txBox="1">
            <a:spLocks noGrp="1"/>
          </p:cNvSpPr>
          <p:nvPr>
            <p:ph type="body" idx="1"/>
          </p:nvPr>
        </p:nvSpPr>
        <p:spPr>
          <a:xfrm>
            <a:off x="1146750" y="2461050"/>
            <a:ext cx="2777100" cy="14799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Clr>
                <a:schemeClr val="accent4"/>
              </a:buClr>
              <a:buSzPts val="1600"/>
              <a:buChar char="●"/>
              <a:defRPr sz="1600">
                <a:solidFill>
                  <a:schemeClr val="accent4"/>
                </a:solidFill>
              </a:defRPr>
            </a:lvl1pPr>
            <a:lvl2pPr marL="914400" lvl="1" indent="-330200" rtl="0">
              <a:spcBef>
                <a:spcPts val="1600"/>
              </a:spcBef>
              <a:spcAft>
                <a:spcPts val="0"/>
              </a:spcAft>
              <a:buClr>
                <a:schemeClr val="accent4"/>
              </a:buClr>
              <a:buSzPts val="1600"/>
              <a:buChar char="○"/>
              <a:defRPr sz="1600">
                <a:solidFill>
                  <a:schemeClr val="accent4"/>
                </a:solidFill>
              </a:defRPr>
            </a:lvl2pPr>
            <a:lvl3pPr marL="1371600" lvl="2" indent="-330200" rtl="0">
              <a:spcBef>
                <a:spcPts val="1600"/>
              </a:spcBef>
              <a:spcAft>
                <a:spcPts val="0"/>
              </a:spcAft>
              <a:buClr>
                <a:schemeClr val="accent4"/>
              </a:buClr>
              <a:buSzPts val="1600"/>
              <a:buChar char="■"/>
              <a:defRPr sz="1600">
                <a:solidFill>
                  <a:schemeClr val="accent4"/>
                </a:solidFill>
              </a:defRPr>
            </a:lvl3pPr>
            <a:lvl4pPr marL="1828800" lvl="3" indent="-330200" rtl="0">
              <a:spcBef>
                <a:spcPts val="1600"/>
              </a:spcBef>
              <a:spcAft>
                <a:spcPts val="0"/>
              </a:spcAft>
              <a:buClr>
                <a:schemeClr val="accent4"/>
              </a:buClr>
              <a:buSzPts val="1600"/>
              <a:buChar char="●"/>
              <a:defRPr sz="1600">
                <a:solidFill>
                  <a:schemeClr val="accent4"/>
                </a:solidFill>
              </a:defRPr>
            </a:lvl4pPr>
            <a:lvl5pPr marL="2286000" lvl="4" indent="-330200" rtl="0">
              <a:spcBef>
                <a:spcPts val="1600"/>
              </a:spcBef>
              <a:spcAft>
                <a:spcPts val="0"/>
              </a:spcAft>
              <a:buClr>
                <a:schemeClr val="accent4"/>
              </a:buClr>
              <a:buSzPts val="1600"/>
              <a:buChar char="○"/>
              <a:defRPr sz="1600">
                <a:solidFill>
                  <a:schemeClr val="accent4"/>
                </a:solidFill>
              </a:defRPr>
            </a:lvl5pPr>
            <a:lvl6pPr marL="2743200" lvl="5" indent="-330200" rtl="0">
              <a:spcBef>
                <a:spcPts val="1600"/>
              </a:spcBef>
              <a:spcAft>
                <a:spcPts val="0"/>
              </a:spcAft>
              <a:buClr>
                <a:schemeClr val="accent4"/>
              </a:buClr>
              <a:buSzPts val="1600"/>
              <a:buChar char="■"/>
              <a:defRPr sz="1600">
                <a:solidFill>
                  <a:schemeClr val="accent4"/>
                </a:solidFill>
              </a:defRPr>
            </a:lvl6pPr>
            <a:lvl7pPr marL="3200400" lvl="6" indent="-330200" rtl="0">
              <a:spcBef>
                <a:spcPts val="1600"/>
              </a:spcBef>
              <a:spcAft>
                <a:spcPts val="0"/>
              </a:spcAft>
              <a:buClr>
                <a:schemeClr val="accent4"/>
              </a:buClr>
              <a:buSzPts val="1600"/>
              <a:buChar char="●"/>
              <a:defRPr sz="1600">
                <a:solidFill>
                  <a:schemeClr val="accent4"/>
                </a:solidFill>
              </a:defRPr>
            </a:lvl7pPr>
            <a:lvl8pPr marL="3657600" lvl="7" indent="-330200" rtl="0">
              <a:spcBef>
                <a:spcPts val="1600"/>
              </a:spcBef>
              <a:spcAft>
                <a:spcPts val="0"/>
              </a:spcAft>
              <a:buClr>
                <a:schemeClr val="accent4"/>
              </a:buClr>
              <a:buSzPts val="1600"/>
              <a:buChar char="○"/>
              <a:defRPr sz="1600">
                <a:solidFill>
                  <a:schemeClr val="accent4"/>
                </a:solidFill>
              </a:defRPr>
            </a:lvl8pPr>
            <a:lvl9pPr marL="4114800" lvl="8" indent="-330200" rtl="0">
              <a:spcBef>
                <a:spcPts val="1600"/>
              </a:spcBef>
              <a:spcAft>
                <a:spcPts val="1600"/>
              </a:spcAft>
              <a:buClr>
                <a:schemeClr val="accent4"/>
              </a:buClr>
              <a:buSzPts val="1600"/>
              <a:buChar char="■"/>
              <a:defRPr sz="1600">
                <a:solidFill>
                  <a:schemeClr val="accent4"/>
                </a:solidFill>
              </a:defRPr>
            </a:lvl9pPr>
          </a:lstStyle>
          <a:p>
            <a:endParaRPr/>
          </a:p>
        </p:txBody>
      </p:sp>
      <p:sp>
        <p:nvSpPr>
          <p:cNvPr id="509" name="Google Shape;509;p15"/>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510" name="Google Shape;510;p15"/>
          <p:cNvSpPr txBox="1">
            <a:spLocks noGrp="1"/>
          </p:cNvSpPr>
          <p:nvPr>
            <p:ph type="title" idx="2"/>
          </p:nvPr>
        </p:nvSpPr>
        <p:spPr>
          <a:xfrm>
            <a:off x="1146750" y="1812150"/>
            <a:ext cx="27771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grpSp>
        <p:nvGrpSpPr>
          <p:cNvPr id="511" name="Google Shape;511;p15"/>
          <p:cNvGrpSpPr/>
          <p:nvPr/>
        </p:nvGrpSpPr>
        <p:grpSpPr>
          <a:xfrm>
            <a:off x="-845314" y="4304497"/>
            <a:ext cx="10178327" cy="2024574"/>
            <a:chOff x="-845314" y="4304497"/>
            <a:chExt cx="10178327" cy="2024574"/>
          </a:xfrm>
        </p:grpSpPr>
        <p:sp>
          <p:nvSpPr>
            <p:cNvPr id="512" name="Google Shape;512;p15"/>
            <p:cNvSpPr/>
            <p:nvPr/>
          </p:nvSpPr>
          <p:spPr>
            <a:xfrm>
              <a:off x="5429849" y="5181823"/>
              <a:ext cx="444092" cy="443002"/>
            </a:xfrm>
            <a:custGeom>
              <a:avLst/>
              <a:gdLst/>
              <a:ahLst/>
              <a:cxnLst/>
              <a:rect l="l" t="t" r="r" b="b"/>
              <a:pathLst>
                <a:path w="14252" h="14217" extrusionOk="0">
                  <a:moveTo>
                    <a:pt x="7126" y="3109"/>
                  </a:moveTo>
                  <a:lnTo>
                    <a:pt x="11108" y="7126"/>
                  </a:lnTo>
                  <a:lnTo>
                    <a:pt x="7126" y="11108"/>
                  </a:lnTo>
                  <a:lnTo>
                    <a:pt x="3144" y="7126"/>
                  </a:lnTo>
                  <a:lnTo>
                    <a:pt x="7126" y="3109"/>
                  </a:lnTo>
                  <a:close/>
                  <a:moveTo>
                    <a:pt x="7126" y="0"/>
                  </a:moveTo>
                  <a:lnTo>
                    <a:pt x="0" y="7126"/>
                  </a:lnTo>
                  <a:lnTo>
                    <a:pt x="7126" y="14217"/>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5"/>
            <p:cNvSpPr/>
            <p:nvPr/>
          </p:nvSpPr>
          <p:spPr>
            <a:xfrm>
              <a:off x="3181094" y="5365760"/>
              <a:ext cx="1308346" cy="963311"/>
            </a:xfrm>
            <a:custGeom>
              <a:avLst/>
              <a:gdLst/>
              <a:ahLst/>
              <a:cxnLst/>
              <a:rect l="l" t="t" r="r" b="b"/>
              <a:pathLst>
                <a:path w="41988" h="30915" extrusionOk="0">
                  <a:moveTo>
                    <a:pt x="7127" y="3144"/>
                  </a:moveTo>
                  <a:lnTo>
                    <a:pt x="23789" y="19806"/>
                  </a:lnTo>
                  <a:lnTo>
                    <a:pt x="34862" y="8698"/>
                  </a:lnTo>
                  <a:lnTo>
                    <a:pt x="38844" y="12680"/>
                  </a:lnTo>
                  <a:lnTo>
                    <a:pt x="23789" y="27770"/>
                  </a:lnTo>
                  <a:lnTo>
                    <a:pt x="3145" y="7126"/>
                  </a:lnTo>
                  <a:lnTo>
                    <a:pt x="7127" y="3144"/>
                  </a:lnTo>
                  <a:close/>
                  <a:moveTo>
                    <a:pt x="7127" y="0"/>
                  </a:moveTo>
                  <a:lnTo>
                    <a:pt x="1" y="7126"/>
                  </a:lnTo>
                  <a:lnTo>
                    <a:pt x="23789" y="30914"/>
                  </a:lnTo>
                  <a:lnTo>
                    <a:pt x="41988" y="12680"/>
                  </a:lnTo>
                  <a:lnTo>
                    <a:pt x="34862" y="5554"/>
                  </a:lnTo>
                  <a:lnTo>
                    <a:pt x="23789" y="16662"/>
                  </a:lnTo>
                  <a:lnTo>
                    <a:pt x="712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5"/>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5"/>
            <p:cNvSpPr/>
            <p:nvPr/>
          </p:nvSpPr>
          <p:spPr>
            <a:xfrm>
              <a:off x="7500057" y="4490632"/>
              <a:ext cx="967643" cy="961130"/>
            </a:xfrm>
            <a:custGeom>
              <a:avLst/>
              <a:gdLst/>
              <a:ahLst/>
              <a:cxnLst/>
              <a:rect l="l" t="t" r="r" b="b"/>
              <a:pathLst>
                <a:path w="31054" h="30845" extrusionOk="0">
                  <a:moveTo>
                    <a:pt x="7650" y="3075"/>
                  </a:moveTo>
                  <a:lnTo>
                    <a:pt x="18793" y="14218"/>
                  </a:lnTo>
                  <a:lnTo>
                    <a:pt x="23928" y="9048"/>
                  </a:lnTo>
                  <a:lnTo>
                    <a:pt x="27875" y="12855"/>
                  </a:lnTo>
                  <a:lnTo>
                    <a:pt x="12750" y="27736"/>
                  </a:lnTo>
                  <a:lnTo>
                    <a:pt x="3109" y="18200"/>
                  </a:lnTo>
                  <a:lnTo>
                    <a:pt x="8454" y="12646"/>
                  </a:lnTo>
                  <a:lnTo>
                    <a:pt x="3319" y="7127"/>
                  </a:lnTo>
                  <a:lnTo>
                    <a:pt x="7650" y="3075"/>
                  </a:lnTo>
                  <a:close/>
                  <a:moveTo>
                    <a:pt x="7685" y="1"/>
                  </a:moveTo>
                  <a:lnTo>
                    <a:pt x="175" y="7022"/>
                  </a:lnTo>
                  <a:lnTo>
                    <a:pt x="5415" y="12611"/>
                  </a:lnTo>
                  <a:lnTo>
                    <a:pt x="0" y="18200"/>
                  </a:lnTo>
                  <a:lnTo>
                    <a:pt x="12750" y="30845"/>
                  </a:lnTo>
                  <a:lnTo>
                    <a:pt x="31054" y="12821"/>
                  </a:lnTo>
                  <a:lnTo>
                    <a:pt x="23928" y="5904"/>
                  </a:lnTo>
                  <a:lnTo>
                    <a:pt x="18793" y="11074"/>
                  </a:lnTo>
                  <a:lnTo>
                    <a:pt x="768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5"/>
            <p:cNvSpPr/>
            <p:nvPr/>
          </p:nvSpPr>
          <p:spPr>
            <a:xfrm>
              <a:off x="6283166" y="4316510"/>
              <a:ext cx="801124" cy="801124"/>
            </a:xfrm>
            <a:custGeom>
              <a:avLst/>
              <a:gdLst/>
              <a:ahLst/>
              <a:cxnLst/>
              <a:rect l="l" t="t" r="r" b="b"/>
              <a:pathLst>
                <a:path w="25710" h="25710" extrusionOk="0">
                  <a:moveTo>
                    <a:pt x="18584" y="3144"/>
                  </a:moveTo>
                  <a:lnTo>
                    <a:pt x="22566" y="7126"/>
                  </a:lnTo>
                  <a:lnTo>
                    <a:pt x="7127" y="22565"/>
                  </a:lnTo>
                  <a:lnTo>
                    <a:pt x="3145" y="18583"/>
                  </a:lnTo>
                  <a:lnTo>
                    <a:pt x="18584" y="3144"/>
                  </a:lnTo>
                  <a:close/>
                  <a:moveTo>
                    <a:pt x="18584" y="0"/>
                  </a:moveTo>
                  <a:lnTo>
                    <a:pt x="1" y="18583"/>
                  </a:lnTo>
                  <a:lnTo>
                    <a:pt x="7127" y="25709"/>
                  </a:lnTo>
                  <a:lnTo>
                    <a:pt x="25710" y="7126"/>
                  </a:lnTo>
                  <a:lnTo>
                    <a:pt x="1858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5"/>
            <p:cNvSpPr/>
            <p:nvPr/>
          </p:nvSpPr>
          <p:spPr>
            <a:xfrm>
              <a:off x="5615968" y="4655001"/>
              <a:ext cx="1295259" cy="1315949"/>
            </a:xfrm>
            <a:custGeom>
              <a:avLst/>
              <a:gdLst/>
              <a:ahLst/>
              <a:cxnLst/>
              <a:rect l="l" t="t" r="r" b="b"/>
              <a:pathLst>
                <a:path w="41568" h="42232" extrusionOk="0">
                  <a:moveTo>
                    <a:pt x="7091" y="3249"/>
                  </a:moveTo>
                  <a:lnTo>
                    <a:pt x="38459" y="35106"/>
                  </a:lnTo>
                  <a:lnTo>
                    <a:pt x="34442" y="39088"/>
                  </a:lnTo>
                  <a:lnTo>
                    <a:pt x="3039" y="7685"/>
                  </a:lnTo>
                  <a:lnTo>
                    <a:pt x="7091" y="3249"/>
                  </a:lnTo>
                  <a:close/>
                  <a:moveTo>
                    <a:pt x="7021" y="0"/>
                  </a:moveTo>
                  <a:lnTo>
                    <a:pt x="0" y="7755"/>
                  </a:lnTo>
                  <a:lnTo>
                    <a:pt x="34442" y="42232"/>
                  </a:lnTo>
                  <a:lnTo>
                    <a:pt x="41568" y="35141"/>
                  </a:lnTo>
                  <a:lnTo>
                    <a:pt x="7021"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5"/>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5"/>
            <p:cNvSpPr/>
            <p:nvPr/>
          </p:nvSpPr>
          <p:spPr>
            <a:xfrm>
              <a:off x="8361008"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5"/>
            <p:cNvSpPr/>
            <p:nvPr/>
          </p:nvSpPr>
          <p:spPr>
            <a:xfrm>
              <a:off x="8704952"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5"/>
            <p:cNvSpPr/>
            <p:nvPr/>
          </p:nvSpPr>
          <p:spPr>
            <a:xfrm>
              <a:off x="4564536" y="4662635"/>
              <a:ext cx="963280" cy="790218"/>
            </a:xfrm>
            <a:custGeom>
              <a:avLst/>
              <a:gdLst/>
              <a:ahLst/>
              <a:cxnLst/>
              <a:rect l="l" t="t" r="r" b="b"/>
              <a:pathLst>
                <a:path w="30914" h="25360" extrusionOk="0">
                  <a:moveTo>
                    <a:pt x="7126" y="3144"/>
                  </a:moveTo>
                  <a:lnTo>
                    <a:pt x="18234" y="14252"/>
                  </a:lnTo>
                  <a:lnTo>
                    <a:pt x="23788" y="8698"/>
                  </a:lnTo>
                  <a:lnTo>
                    <a:pt x="27770" y="12680"/>
                  </a:lnTo>
                  <a:lnTo>
                    <a:pt x="18234" y="22216"/>
                  </a:lnTo>
                  <a:lnTo>
                    <a:pt x="3144" y="7126"/>
                  </a:lnTo>
                  <a:lnTo>
                    <a:pt x="7126" y="3144"/>
                  </a:lnTo>
                  <a:close/>
                  <a:moveTo>
                    <a:pt x="7126" y="0"/>
                  </a:moveTo>
                  <a:lnTo>
                    <a:pt x="0" y="7126"/>
                  </a:lnTo>
                  <a:lnTo>
                    <a:pt x="18234" y="25360"/>
                  </a:lnTo>
                  <a:lnTo>
                    <a:pt x="30914" y="12680"/>
                  </a:lnTo>
                  <a:lnTo>
                    <a:pt x="23788" y="5554"/>
                  </a:lnTo>
                  <a:lnTo>
                    <a:pt x="18234" y="11108"/>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5"/>
            <p:cNvSpPr/>
            <p:nvPr/>
          </p:nvSpPr>
          <p:spPr>
            <a:xfrm>
              <a:off x="6638016" y="4662635"/>
              <a:ext cx="966552" cy="1135252"/>
            </a:xfrm>
            <a:custGeom>
              <a:avLst/>
              <a:gdLst/>
              <a:ahLst/>
              <a:cxnLst/>
              <a:rect l="l" t="t" r="r" b="b"/>
              <a:pathLst>
                <a:path w="31019" h="36433" extrusionOk="0">
                  <a:moveTo>
                    <a:pt x="18304" y="3144"/>
                  </a:moveTo>
                  <a:lnTo>
                    <a:pt x="22286" y="7126"/>
                  </a:lnTo>
                  <a:lnTo>
                    <a:pt x="11213" y="18199"/>
                  </a:lnTo>
                  <a:lnTo>
                    <a:pt x="18129" y="25360"/>
                  </a:lnTo>
                  <a:lnTo>
                    <a:pt x="23544" y="19771"/>
                  </a:lnTo>
                  <a:lnTo>
                    <a:pt x="27805" y="23788"/>
                  </a:lnTo>
                  <a:lnTo>
                    <a:pt x="18129" y="33324"/>
                  </a:lnTo>
                  <a:lnTo>
                    <a:pt x="3144" y="18234"/>
                  </a:lnTo>
                  <a:lnTo>
                    <a:pt x="18304" y="3144"/>
                  </a:lnTo>
                  <a:close/>
                  <a:moveTo>
                    <a:pt x="18339" y="0"/>
                  </a:moveTo>
                  <a:lnTo>
                    <a:pt x="0" y="18234"/>
                  </a:lnTo>
                  <a:lnTo>
                    <a:pt x="18129" y="36433"/>
                  </a:lnTo>
                  <a:lnTo>
                    <a:pt x="31019" y="23753"/>
                  </a:lnTo>
                  <a:lnTo>
                    <a:pt x="23439" y="16662"/>
                  </a:lnTo>
                  <a:lnTo>
                    <a:pt x="18129" y="22181"/>
                  </a:lnTo>
                  <a:lnTo>
                    <a:pt x="14322" y="18234"/>
                  </a:lnTo>
                  <a:lnTo>
                    <a:pt x="25430" y="7126"/>
                  </a:lnTo>
                  <a:lnTo>
                    <a:pt x="18339"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5"/>
            <p:cNvSpPr/>
            <p:nvPr/>
          </p:nvSpPr>
          <p:spPr>
            <a:xfrm>
              <a:off x="4391473" y="5181823"/>
              <a:ext cx="1136343" cy="962190"/>
            </a:xfrm>
            <a:custGeom>
              <a:avLst/>
              <a:gdLst/>
              <a:ahLst/>
              <a:cxnLst/>
              <a:rect l="l" t="t" r="r" b="b"/>
              <a:pathLst>
                <a:path w="36468" h="30879" extrusionOk="0">
                  <a:moveTo>
                    <a:pt x="7126" y="3144"/>
                  </a:moveTo>
                  <a:lnTo>
                    <a:pt x="23788" y="19771"/>
                  </a:lnTo>
                  <a:lnTo>
                    <a:pt x="29342" y="14217"/>
                  </a:lnTo>
                  <a:lnTo>
                    <a:pt x="33324" y="18199"/>
                  </a:lnTo>
                  <a:lnTo>
                    <a:pt x="23788" y="27735"/>
                  </a:lnTo>
                  <a:lnTo>
                    <a:pt x="3144" y="7126"/>
                  </a:lnTo>
                  <a:lnTo>
                    <a:pt x="7126" y="3144"/>
                  </a:lnTo>
                  <a:close/>
                  <a:moveTo>
                    <a:pt x="7126" y="0"/>
                  </a:moveTo>
                  <a:lnTo>
                    <a:pt x="0" y="7126"/>
                  </a:lnTo>
                  <a:lnTo>
                    <a:pt x="23788" y="30879"/>
                  </a:lnTo>
                  <a:lnTo>
                    <a:pt x="36468" y="18199"/>
                  </a:lnTo>
                  <a:lnTo>
                    <a:pt x="29342" y="11108"/>
                  </a:lnTo>
                  <a:lnTo>
                    <a:pt x="23788" y="16627"/>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5"/>
            <p:cNvSpPr/>
            <p:nvPr/>
          </p:nvSpPr>
          <p:spPr>
            <a:xfrm>
              <a:off x="3517435" y="4989161"/>
              <a:ext cx="625880" cy="647661"/>
            </a:xfrm>
            <a:custGeom>
              <a:avLst/>
              <a:gdLst/>
              <a:ahLst/>
              <a:cxnLst/>
              <a:rect l="l" t="t" r="r" b="b"/>
              <a:pathLst>
                <a:path w="20086" h="20785" extrusionOk="0">
                  <a:moveTo>
                    <a:pt x="7127" y="3284"/>
                  </a:moveTo>
                  <a:lnTo>
                    <a:pt x="16977" y="13309"/>
                  </a:lnTo>
                  <a:lnTo>
                    <a:pt x="12925" y="17640"/>
                  </a:lnTo>
                  <a:lnTo>
                    <a:pt x="3040" y="8034"/>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5"/>
            <p:cNvSpPr/>
            <p:nvPr/>
          </p:nvSpPr>
          <p:spPr>
            <a:xfrm>
              <a:off x="3861379" y="4650638"/>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5"/>
            <p:cNvSpPr/>
            <p:nvPr/>
          </p:nvSpPr>
          <p:spPr>
            <a:xfrm rot="-5400000">
              <a:off x="2265996" y="5357612"/>
              <a:ext cx="967643" cy="962190"/>
            </a:xfrm>
            <a:custGeom>
              <a:avLst/>
              <a:gdLst/>
              <a:ahLst/>
              <a:cxnLst/>
              <a:rect l="l" t="t" r="r" b="b"/>
              <a:pathLst>
                <a:path w="31054" h="30879" extrusionOk="0">
                  <a:moveTo>
                    <a:pt x="7650" y="3109"/>
                  </a:moveTo>
                  <a:lnTo>
                    <a:pt x="18793" y="14252"/>
                  </a:lnTo>
                  <a:lnTo>
                    <a:pt x="23928" y="9082"/>
                  </a:lnTo>
                  <a:lnTo>
                    <a:pt x="27875" y="12890"/>
                  </a:lnTo>
                  <a:lnTo>
                    <a:pt x="12750" y="27770"/>
                  </a:lnTo>
                  <a:lnTo>
                    <a:pt x="3109" y="18234"/>
                  </a:lnTo>
                  <a:lnTo>
                    <a:pt x="8454" y="12680"/>
                  </a:lnTo>
                  <a:lnTo>
                    <a:pt x="3319" y="7161"/>
                  </a:lnTo>
                  <a:lnTo>
                    <a:pt x="7650" y="3109"/>
                  </a:lnTo>
                  <a:close/>
                  <a:moveTo>
                    <a:pt x="7685" y="0"/>
                  </a:moveTo>
                  <a:lnTo>
                    <a:pt x="175" y="7056"/>
                  </a:lnTo>
                  <a:lnTo>
                    <a:pt x="5415" y="12645"/>
                  </a:lnTo>
                  <a:lnTo>
                    <a:pt x="0" y="18234"/>
                  </a:lnTo>
                  <a:lnTo>
                    <a:pt x="12750" y="30879"/>
                  </a:lnTo>
                  <a:lnTo>
                    <a:pt x="31054" y="12855"/>
                  </a:lnTo>
                  <a:lnTo>
                    <a:pt x="23928" y="5938"/>
                  </a:lnTo>
                  <a:lnTo>
                    <a:pt x="18793" y="11108"/>
                  </a:lnTo>
                  <a:lnTo>
                    <a:pt x="7685"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5"/>
            <p:cNvSpPr/>
            <p:nvPr/>
          </p:nvSpPr>
          <p:spPr>
            <a:xfrm rot="-5400000">
              <a:off x="2779202" y="4824807"/>
              <a:ext cx="625880" cy="647661"/>
            </a:xfrm>
            <a:custGeom>
              <a:avLst/>
              <a:gdLst/>
              <a:ahLst/>
              <a:cxnLst/>
              <a:rect l="l" t="t" r="r" b="b"/>
              <a:pathLst>
                <a:path w="20086" h="20785" extrusionOk="0">
                  <a:moveTo>
                    <a:pt x="7127" y="3284"/>
                  </a:moveTo>
                  <a:lnTo>
                    <a:pt x="16977" y="13309"/>
                  </a:lnTo>
                  <a:lnTo>
                    <a:pt x="12925" y="17640"/>
                  </a:lnTo>
                  <a:lnTo>
                    <a:pt x="3040" y="8035"/>
                  </a:lnTo>
                  <a:lnTo>
                    <a:pt x="7127" y="3284"/>
                  </a:lnTo>
                  <a:close/>
                  <a:moveTo>
                    <a:pt x="6987" y="0"/>
                  </a:moveTo>
                  <a:lnTo>
                    <a:pt x="1" y="8174"/>
                  </a:lnTo>
                  <a:lnTo>
                    <a:pt x="13030" y="20784"/>
                  </a:lnTo>
                  <a:lnTo>
                    <a:pt x="20086" y="13274"/>
                  </a:lnTo>
                  <a:lnTo>
                    <a:pt x="6987"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5"/>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5"/>
            <p:cNvSpPr/>
            <p:nvPr/>
          </p:nvSpPr>
          <p:spPr>
            <a:xfrm rot="-5400000">
              <a:off x="-845314" y="5180732"/>
              <a:ext cx="963280" cy="963280"/>
            </a:xfrm>
            <a:custGeom>
              <a:avLst/>
              <a:gdLst/>
              <a:ahLst/>
              <a:cxnLst/>
              <a:rect l="l" t="t" r="r" b="b"/>
              <a:pathLst>
                <a:path w="30914" h="30914" extrusionOk="0">
                  <a:moveTo>
                    <a:pt x="23788" y="3144"/>
                  </a:moveTo>
                  <a:lnTo>
                    <a:pt x="27770" y="7126"/>
                  </a:lnTo>
                  <a:lnTo>
                    <a:pt x="7126" y="27770"/>
                  </a:lnTo>
                  <a:lnTo>
                    <a:pt x="3144" y="23788"/>
                  </a:lnTo>
                  <a:lnTo>
                    <a:pt x="23788" y="3144"/>
                  </a:lnTo>
                  <a:close/>
                  <a:moveTo>
                    <a:pt x="23788" y="0"/>
                  </a:moveTo>
                  <a:lnTo>
                    <a:pt x="0" y="23788"/>
                  </a:lnTo>
                  <a:lnTo>
                    <a:pt x="7126" y="30914"/>
                  </a:lnTo>
                  <a:lnTo>
                    <a:pt x="30914" y="7126"/>
                  </a:lnTo>
                  <a:lnTo>
                    <a:pt x="23788"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5"/>
            <p:cNvSpPr/>
            <p:nvPr/>
          </p:nvSpPr>
          <p:spPr>
            <a:xfrm rot="-5400000">
              <a:off x="376999" y="4673510"/>
              <a:ext cx="951315" cy="951315"/>
            </a:xfrm>
            <a:custGeom>
              <a:avLst/>
              <a:gdLst/>
              <a:ahLst/>
              <a:cxnLst/>
              <a:rect l="l" t="t" r="r" b="b"/>
              <a:pathLst>
                <a:path w="30530" h="30530" extrusionOk="0">
                  <a:moveTo>
                    <a:pt x="23404" y="3144"/>
                  </a:moveTo>
                  <a:lnTo>
                    <a:pt x="27386" y="7126"/>
                  </a:lnTo>
                  <a:lnTo>
                    <a:pt x="7126" y="27386"/>
                  </a:lnTo>
                  <a:lnTo>
                    <a:pt x="3144" y="23404"/>
                  </a:lnTo>
                  <a:lnTo>
                    <a:pt x="23404" y="3144"/>
                  </a:lnTo>
                  <a:close/>
                  <a:moveTo>
                    <a:pt x="23404" y="0"/>
                  </a:moveTo>
                  <a:lnTo>
                    <a:pt x="0" y="23404"/>
                  </a:lnTo>
                  <a:lnTo>
                    <a:pt x="7126" y="30530"/>
                  </a:lnTo>
                  <a:lnTo>
                    <a:pt x="30530" y="7126"/>
                  </a:lnTo>
                  <a:lnTo>
                    <a:pt x="2340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5"/>
            <p:cNvSpPr/>
            <p:nvPr/>
          </p:nvSpPr>
          <p:spPr>
            <a:xfrm rot="-5400000">
              <a:off x="-233612" y="4927121"/>
              <a:ext cx="791308" cy="950224"/>
            </a:xfrm>
            <a:custGeom>
              <a:avLst/>
              <a:gdLst/>
              <a:ahLst/>
              <a:cxnLst/>
              <a:rect l="l" t="t" r="r" b="b"/>
              <a:pathLst>
                <a:path w="25395" h="30495" extrusionOk="0">
                  <a:moveTo>
                    <a:pt x="18234" y="3074"/>
                  </a:moveTo>
                  <a:lnTo>
                    <a:pt x="22146" y="6707"/>
                  </a:lnTo>
                  <a:lnTo>
                    <a:pt x="16662" y="12051"/>
                  </a:lnTo>
                  <a:lnTo>
                    <a:pt x="22216" y="17780"/>
                  </a:lnTo>
                  <a:lnTo>
                    <a:pt x="12680" y="27351"/>
                  </a:lnTo>
                  <a:lnTo>
                    <a:pt x="3144" y="17815"/>
                  </a:lnTo>
                  <a:lnTo>
                    <a:pt x="18234" y="3074"/>
                  </a:lnTo>
                  <a:close/>
                  <a:moveTo>
                    <a:pt x="18234" y="0"/>
                  </a:moveTo>
                  <a:lnTo>
                    <a:pt x="0" y="17815"/>
                  </a:lnTo>
                  <a:lnTo>
                    <a:pt x="12680" y="30495"/>
                  </a:lnTo>
                  <a:lnTo>
                    <a:pt x="25360" y="17850"/>
                  </a:lnTo>
                  <a:lnTo>
                    <a:pt x="19806" y="12121"/>
                  </a:lnTo>
                  <a:lnTo>
                    <a:pt x="25395" y="6707"/>
                  </a:lnTo>
                  <a:lnTo>
                    <a:pt x="18234"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5"/>
            <p:cNvSpPr/>
            <p:nvPr/>
          </p:nvSpPr>
          <p:spPr>
            <a:xfrm rot="-5400000">
              <a:off x="1143816" y="4575013"/>
              <a:ext cx="1482468" cy="1309406"/>
            </a:xfrm>
            <a:custGeom>
              <a:avLst/>
              <a:gdLst/>
              <a:ahLst/>
              <a:cxnLst/>
              <a:rect l="l" t="t" r="r" b="b"/>
              <a:pathLst>
                <a:path w="47576" h="42022" extrusionOk="0">
                  <a:moveTo>
                    <a:pt x="29342" y="3144"/>
                  </a:moveTo>
                  <a:lnTo>
                    <a:pt x="44397" y="18199"/>
                  </a:lnTo>
                  <a:lnTo>
                    <a:pt x="40450" y="22042"/>
                  </a:lnTo>
                  <a:lnTo>
                    <a:pt x="29342" y="11108"/>
                  </a:lnTo>
                  <a:lnTo>
                    <a:pt x="16662" y="23788"/>
                  </a:lnTo>
                  <a:lnTo>
                    <a:pt x="23753" y="31124"/>
                  </a:lnTo>
                  <a:lnTo>
                    <a:pt x="29342" y="25360"/>
                  </a:lnTo>
                  <a:lnTo>
                    <a:pt x="33324" y="29342"/>
                  </a:lnTo>
                  <a:lnTo>
                    <a:pt x="23788" y="38878"/>
                  </a:lnTo>
                  <a:lnTo>
                    <a:pt x="12680" y="27770"/>
                  </a:lnTo>
                  <a:lnTo>
                    <a:pt x="7126" y="33324"/>
                  </a:lnTo>
                  <a:lnTo>
                    <a:pt x="3144" y="29342"/>
                  </a:lnTo>
                  <a:lnTo>
                    <a:pt x="29342" y="3144"/>
                  </a:lnTo>
                  <a:close/>
                  <a:moveTo>
                    <a:pt x="29342" y="0"/>
                  </a:moveTo>
                  <a:lnTo>
                    <a:pt x="0" y="29342"/>
                  </a:lnTo>
                  <a:lnTo>
                    <a:pt x="7126" y="36468"/>
                  </a:lnTo>
                  <a:lnTo>
                    <a:pt x="12680" y="30914"/>
                  </a:lnTo>
                  <a:lnTo>
                    <a:pt x="23788" y="42022"/>
                  </a:lnTo>
                  <a:lnTo>
                    <a:pt x="36468" y="29342"/>
                  </a:lnTo>
                  <a:lnTo>
                    <a:pt x="29342" y="22216"/>
                  </a:lnTo>
                  <a:lnTo>
                    <a:pt x="23788" y="27910"/>
                  </a:lnTo>
                  <a:lnTo>
                    <a:pt x="19771" y="23788"/>
                  </a:lnTo>
                  <a:lnTo>
                    <a:pt x="29342" y="14252"/>
                  </a:lnTo>
                  <a:lnTo>
                    <a:pt x="40415" y="25150"/>
                  </a:lnTo>
                  <a:lnTo>
                    <a:pt x="47576" y="18269"/>
                  </a:lnTo>
                  <a:lnTo>
                    <a:pt x="29342"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5"/>
            <p:cNvSpPr/>
            <p:nvPr/>
          </p:nvSpPr>
          <p:spPr>
            <a:xfrm rot="-5400000">
              <a:off x="2430334" y="4489027"/>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5"/>
            <p:cNvSpPr/>
            <p:nvPr/>
          </p:nvSpPr>
          <p:spPr>
            <a:xfrm rot="-5400000">
              <a:off x="-147615" y="4487381"/>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5"/>
            <p:cNvSpPr/>
            <p:nvPr/>
          </p:nvSpPr>
          <p:spPr>
            <a:xfrm rot="-5400000">
              <a:off x="956037" y="4303952"/>
              <a:ext cx="628061" cy="629152"/>
            </a:xfrm>
            <a:custGeom>
              <a:avLst/>
              <a:gdLst/>
              <a:ahLst/>
              <a:cxnLst/>
              <a:rect l="l" t="t" r="r" b="b"/>
              <a:pathLst>
                <a:path w="20156" h="20191" extrusionOk="0">
                  <a:moveTo>
                    <a:pt x="7127" y="3145"/>
                  </a:moveTo>
                  <a:lnTo>
                    <a:pt x="17012" y="13065"/>
                  </a:lnTo>
                  <a:lnTo>
                    <a:pt x="13030" y="17047"/>
                  </a:lnTo>
                  <a:lnTo>
                    <a:pt x="3145" y="7127"/>
                  </a:lnTo>
                  <a:lnTo>
                    <a:pt x="7127" y="3145"/>
                  </a:lnTo>
                  <a:close/>
                  <a:moveTo>
                    <a:pt x="7127" y="1"/>
                  </a:moveTo>
                  <a:lnTo>
                    <a:pt x="1" y="7127"/>
                  </a:lnTo>
                  <a:lnTo>
                    <a:pt x="13030" y="20191"/>
                  </a:lnTo>
                  <a:lnTo>
                    <a:pt x="20156" y="13065"/>
                  </a:lnTo>
                  <a:lnTo>
                    <a:pt x="7127" y="1"/>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5"/>
            <p:cNvSpPr/>
            <p:nvPr/>
          </p:nvSpPr>
          <p:spPr>
            <a:xfrm rot="-5400000">
              <a:off x="8367410" y="4316506"/>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5"/>
            <p:cNvSpPr/>
            <p:nvPr/>
          </p:nvSpPr>
          <p:spPr>
            <a:xfrm rot="-5400000">
              <a:off x="3330097" y="449501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design">
  <p:cSld name="CAPTION_ONLY_1_1">
    <p:bg>
      <p:bgPr>
        <a:solidFill>
          <a:schemeClr val="accent1"/>
        </a:solidFill>
        <a:effectLst/>
      </p:bgPr>
    </p:bg>
    <p:spTree>
      <p:nvGrpSpPr>
        <p:cNvPr id="1" name="Shape 538"/>
        <p:cNvGrpSpPr/>
        <p:nvPr/>
      </p:nvGrpSpPr>
      <p:grpSpPr>
        <a:xfrm>
          <a:off x="0" y="0"/>
          <a:ext cx="0" cy="0"/>
          <a:chOff x="0" y="0"/>
          <a:chExt cx="0" cy="0"/>
        </a:xfrm>
      </p:grpSpPr>
      <p:sp>
        <p:nvSpPr>
          <p:cNvPr id="539" name="Google Shape;539;p16"/>
          <p:cNvSpPr txBox="1">
            <a:spLocks noGrp="1"/>
          </p:cNvSpPr>
          <p:nvPr>
            <p:ph type="title"/>
          </p:nvPr>
        </p:nvSpPr>
        <p:spPr>
          <a:xfrm>
            <a:off x="598500" y="504030"/>
            <a:ext cx="7947000" cy="5727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4"/>
              </a:buClr>
              <a:buSzPts val="2800"/>
              <a:buNone/>
              <a:defRPr>
                <a:solidFill>
                  <a:schemeClr val="accent4"/>
                </a:solidFill>
              </a:defRPr>
            </a:lvl1pPr>
            <a:lvl2pPr lvl="1" algn="ctr" rtl="0">
              <a:spcBef>
                <a:spcPts val="0"/>
              </a:spcBef>
              <a:spcAft>
                <a:spcPts val="0"/>
              </a:spcAft>
              <a:buClr>
                <a:schemeClr val="accent4"/>
              </a:buClr>
              <a:buSzPts val="2800"/>
              <a:buNone/>
              <a:defRPr>
                <a:solidFill>
                  <a:schemeClr val="accent4"/>
                </a:solidFill>
              </a:defRPr>
            </a:lvl2pPr>
            <a:lvl3pPr lvl="2" algn="ctr" rtl="0">
              <a:spcBef>
                <a:spcPts val="0"/>
              </a:spcBef>
              <a:spcAft>
                <a:spcPts val="0"/>
              </a:spcAft>
              <a:buClr>
                <a:schemeClr val="accent4"/>
              </a:buClr>
              <a:buSzPts val="2800"/>
              <a:buNone/>
              <a:defRPr>
                <a:solidFill>
                  <a:schemeClr val="accent4"/>
                </a:solidFill>
              </a:defRPr>
            </a:lvl3pPr>
            <a:lvl4pPr lvl="3" algn="ctr" rtl="0">
              <a:spcBef>
                <a:spcPts val="0"/>
              </a:spcBef>
              <a:spcAft>
                <a:spcPts val="0"/>
              </a:spcAft>
              <a:buClr>
                <a:schemeClr val="accent4"/>
              </a:buClr>
              <a:buSzPts val="2800"/>
              <a:buNone/>
              <a:defRPr>
                <a:solidFill>
                  <a:schemeClr val="accent4"/>
                </a:solidFill>
              </a:defRPr>
            </a:lvl4pPr>
            <a:lvl5pPr lvl="4" algn="ctr" rtl="0">
              <a:spcBef>
                <a:spcPts val="0"/>
              </a:spcBef>
              <a:spcAft>
                <a:spcPts val="0"/>
              </a:spcAft>
              <a:buClr>
                <a:schemeClr val="accent4"/>
              </a:buClr>
              <a:buSzPts val="2800"/>
              <a:buNone/>
              <a:defRPr>
                <a:solidFill>
                  <a:schemeClr val="accent4"/>
                </a:solidFill>
              </a:defRPr>
            </a:lvl5pPr>
            <a:lvl6pPr lvl="5" algn="ctr" rtl="0">
              <a:spcBef>
                <a:spcPts val="0"/>
              </a:spcBef>
              <a:spcAft>
                <a:spcPts val="0"/>
              </a:spcAft>
              <a:buClr>
                <a:schemeClr val="accent4"/>
              </a:buClr>
              <a:buSzPts val="2800"/>
              <a:buNone/>
              <a:defRPr>
                <a:solidFill>
                  <a:schemeClr val="accent4"/>
                </a:solidFill>
              </a:defRPr>
            </a:lvl6pPr>
            <a:lvl7pPr lvl="6" algn="ctr" rtl="0">
              <a:spcBef>
                <a:spcPts val="0"/>
              </a:spcBef>
              <a:spcAft>
                <a:spcPts val="0"/>
              </a:spcAft>
              <a:buClr>
                <a:schemeClr val="accent4"/>
              </a:buClr>
              <a:buSzPts val="2800"/>
              <a:buNone/>
              <a:defRPr>
                <a:solidFill>
                  <a:schemeClr val="accent4"/>
                </a:solidFill>
              </a:defRPr>
            </a:lvl7pPr>
            <a:lvl8pPr lvl="7" algn="ctr" rtl="0">
              <a:spcBef>
                <a:spcPts val="0"/>
              </a:spcBef>
              <a:spcAft>
                <a:spcPts val="0"/>
              </a:spcAft>
              <a:buClr>
                <a:schemeClr val="accent4"/>
              </a:buClr>
              <a:buSzPts val="2800"/>
              <a:buNone/>
              <a:defRPr>
                <a:solidFill>
                  <a:schemeClr val="accent4"/>
                </a:solidFill>
              </a:defRPr>
            </a:lvl8pPr>
            <a:lvl9pPr lvl="8" algn="ctr" rtl="0">
              <a:spcBef>
                <a:spcPts val="0"/>
              </a:spcBef>
              <a:spcAft>
                <a:spcPts val="0"/>
              </a:spcAft>
              <a:buClr>
                <a:schemeClr val="accent4"/>
              </a:buClr>
              <a:buSzPts val="2800"/>
              <a:buNone/>
              <a:defRPr>
                <a:solidFill>
                  <a:schemeClr val="accent4"/>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2800"/>
              <a:buFont typeface="Josefin Sans"/>
              <a:buNone/>
              <a:defRPr sz="2800" b="1">
                <a:solidFill>
                  <a:schemeClr val="accent1"/>
                </a:solidFill>
                <a:latin typeface="Josefin Sans"/>
                <a:ea typeface="Josefin Sans"/>
                <a:cs typeface="Josefin Sans"/>
                <a:sym typeface="Josefin Sans"/>
              </a:defRPr>
            </a:lvl1pPr>
            <a:lvl2pPr lvl="1">
              <a:spcBef>
                <a:spcPts val="0"/>
              </a:spcBef>
              <a:spcAft>
                <a:spcPts val="0"/>
              </a:spcAft>
              <a:buClr>
                <a:schemeClr val="accent1"/>
              </a:buClr>
              <a:buSzPts val="2800"/>
              <a:buNone/>
              <a:defRPr sz="2800">
                <a:solidFill>
                  <a:schemeClr val="accent1"/>
                </a:solidFill>
              </a:defRPr>
            </a:lvl2pPr>
            <a:lvl3pPr lvl="2">
              <a:spcBef>
                <a:spcPts val="0"/>
              </a:spcBef>
              <a:spcAft>
                <a:spcPts val="0"/>
              </a:spcAft>
              <a:buClr>
                <a:schemeClr val="accent1"/>
              </a:buClr>
              <a:buSzPts val="2800"/>
              <a:buNone/>
              <a:defRPr sz="2800">
                <a:solidFill>
                  <a:schemeClr val="accent1"/>
                </a:solidFill>
              </a:defRPr>
            </a:lvl3pPr>
            <a:lvl4pPr lvl="3">
              <a:spcBef>
                <a:spcPts val="0"/>
              </a:spcBef>
              <a:spcAft>
                <a:spcPts val="0"/>
              </a:spcAft>
              <a:buClr>
                <a:schemeClr val="accent1"/>
              </a:buClr>
              <a:buSzPts val="2800"/>
              <a:buNone/>
              <a:defRPr sz="2800">
                <a:solidFill>
                  <a:schemeClr val="accent1"/>
                </a:solidFill>
              </a:defRPr>
            </a:lvl4pPr>
            <a:lvl5pPr lvl="4">
              <a:spcBef>
                <a:spcPts val="0"/>
              </a:spcBef>
              <a:spcAft>
                <a:spcPts val="0"/>
              </a:spcAft>
              <a:buClr>
                <a:schemeClr val="accent1"/>
              </a:buClr>
              <a:buSzPts val="2800"/>
              <a:buNone/>
              <a:defRPr sz="2800">
                <a:solidFill>
                  <a:schemeClr val="accent1"/>
                </a:solidFill>
              </a:defRPr>
            </a:lvl5pPr>
            <a:lvl6pPr lvl="5">
              <a:spcBef>
                <a:spcPts val="0"/>
              </a:spcBef>
              <a:spcAft>
                <a:spcPts val="0"/>
              </a:spcAft>
              <a:buClr>
                <a:schemeClr val="accent1"/>
              </a:buClr>
              <a:buSzPts val="2800"/>
              <a:buNone/>
              <a:defRPr sz="2800">
                <a:solidFill>
                  <a:schemeClr val="accent1"/>
                </a:solidFill>
              </a:defRPr>
            </a:lvl6pPr>
            <a:lvl7pPr lvl="6">
              <a:spcBef>
                <a:spcPts val="0"/>
              </a:spcBef>
              <a:spcAft>
                <a:spcPts val="0"/>
              </a:spcAft>
              <a:buClr>
                <a:schemeClr val="accent1"/>
              </a:buClr>
              <a:buSzPts val="2800"/>
              <a:buNone/>
              <a:defRPr sz="2800">
                <a:solidFill>
                  <a:schemeClr val="accent1"/>
                </a:solidFill>
              </a:defRPr>
            </a:lvl7pPr>
            <a:lvl8pPr lvl="7">
              <a:spcBef>
                <a:spcPts val="0"/>
              </a:spcBef>
              <a:spcAft>
                <a:spcPts val="0"/>
              </a:spcAft>
              <a:buClr>
                <a:schemeClr val="accent1"/>
              </a:buClr>
              <a:buSzPts val="2800"/>
              <a:buNone/>
              <a:defRPr sz="2800">
                <a:solidFill>
                  <a:schemeClr val="accent1"/>
                </a:solidFill>
              </a:defRPr>
            </a:lvl8pPr>
            <a:lvl9pPr lvl="8">
              <a:spcBef>
                <a:spcPts val="0"/>
              </a:spcBef>
              <a:spcAft>
                <a:spcPts val="0"/>
              </a:spcAft>
              <a:buClr>
                <a:schemeClr val="accent1"/>
              </a:buClr>
              <a:buSzPts val="2800"/>
              <a:buNone/>
              <a:defRPr sz="2800">
                <a:solidFill>
                  <a:schemeClr val="accent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1"/>
              </a:buClr>
              <a:buSzPts val="1800"/>
              <a:buFont typeface="Josefin Sans"/>
              <a:buChar char="●"/>
              <a:defRPr sz="1800">
                <a:solidFill>
                  <a:schemeClr val="accent1"/>
                </a:solidFill>
                <a:latin typeface="Josefin Sans"/>
                <a:ea typeface="Josefin Sans"/>
                <a:cs typeface="Josefin Sans"/>
                <a:sym typeface="Josefin Sans"/>
              </a:defRPr>
            </a:lvl1pPr>
            <a:lvl2pPr marL="914400" lvl="1"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2pPr>
            <a:lvl3pPr marL="1371600" lvl="2"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3pPr>
            <a:lvl4pPr marL="1828800" lvl="3"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4pPr>
            <a:lvl5pPr marL="2286000" lvl="4"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5pPr>
            <a:lvl6pPr marL="2743200" lvl="5"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6pPr>
            <a:lvl7pPr marL="3200400" lvl="6"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7pPr>
            <a:lvl8pPr marL="3657600" lvl="7" indent="-317500">
              <a:lnSpc>
                <a:spcPct val="100000"/>
              </a:lnSpc>
              <a:spcBef>
                <a:spcPts val="1600"/>
              </a:spcBef>
              <a:spcAft>
                <a:spcPts val="0"/>
              </a:spcAft>
              <a:buClr>
                <a:schemeClr val="accent1"/>
              </a:buClr>
              <a:buSzPts val="1400"/>
              <a:buFont typeface="Josefin Sans"/>
              <a:buChar char="○"/>
              <a:defRPr>
                <a:solidFill>
                  <a:schemeClr val="accent1"/>
                </a:solidFill>
                <a:latin typeface="Josefin Sans"/>
                <a:ea typeface="Josefin Sans"/>
                <a:cs typeface="Josefin Sans"/>
                <a:sym typeface="Josefin Sans"/>
              </a:defRPr>
            </a:lvl8pPr>
            <a:lvl9pPr marL="4114800" lvl="8" indent="-317500">
              <a:lnSpc>
                <a:spcPct val="100000"/>
              </a:lnSpc>
              <a:spcBef>
                <a:spcPts val="1600"/>
              </a:spcBef>
              <a:spcAft>
                <a:spcPts val="1600"/>
              </a:spcAft>
              <a:buClr>
                <a:schemeClr val="accent1"/>
              </a:buClr>
              <a:buSzPts val="1400"/>
              <a:buFont typeface="Josefin Sans"/>
              <a:buChar char="■"/>
              <a:defRPr>
                <a:solidFill>
                  <a:schemeClr val="accent1"/>
                </a:solidFill>
                <a:latin typeface="Josefin Sans"/>
                <a:ea typeface="Josefin Sans"/>
                <a:cs typeface="Josefin Sans"/>
                <a:sym typeface="Josefi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6" r:id="rId4"/>
    <p:sldLayoutId id="2147483658" r:id="rId5"/>
    <p:sldLayoutId id="2147483659" r:id="rId6"/>
    <p:sldLayoutId id="2147483660" r:id="rId7"/>
    <p:sldLayoutId id="2147483661" r:id="rId8"/>
    <p:sldLayoutId id="2147483662" r:id="rId9"/>
    <p:sldLayoutId id="2147483663" r:id="rId10"/>
    <p:sldLayoutId id="2147483666" r:id="rId11"/>
    <p:sldLayoutId id="2147483667" r:id="rId12"/>
    <p:sldLayoutId id="2147483677" r:id="rId13"/>
    <p:sldLayoutId id="2147483678" r:id="rId14"/>
    <p:sldLayoutId id="2147483679" r:id="rId15"/>
    <p:sldLayoutId id="2147483680" r:id="rId16"/>
    <p:sldLayoutId id="2147483681"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1"/>
        <p:cNvGrpSpPr/>
        <p:nvPr/>
      </p:nvGrpSpPr>
      <p:grpSpPr>
        <a:xfrm>
          <a:off x="0" y="0"/>
          <a:ext cx="0" cy="0"/>
          <a:chOff x="0" y="0"/>
          <a:chExt cx="0" cy="0"/>
        </a:xfrm>
      </p:grpSpPr>
      <p:sp>
        <p:nvSpPr>
          <p:cNvPr id="1082" name="Google Shape;1082;p38"/>
          <p:cNvSpPr txBox="1">
            <a:spLocks noGrp="1"/>
          </p:cNvSpPr>
          <p:nvPr>
            <p:ph type="ctrTitle"/>
          </p:nvPr>
        </p:nvSpPr>
        <p:spPr>
          <a:xfrm>
            <a:off x="3297067" y="627534"/>
            <a:ext cx="5321034" cy="1872208"/>
          </a:xfrm>
          <a:prstGeom prst="rect">
            <a:avLst/>
          </a:prstGeom>
        </p:spPr>
        <p:txBody>
          <a:bodyPr spcFirstLastPara="1" wrap="square" lIns="91425" tIns="91425" rIns="91425" bIns="0" anchor="ctr" anchorCtr="0">
            <a:noAutofit/>
          </a:bodyPr>
          <a:lstStyle/>
          <a:p>
            <a:pPr lvl="0" algn="l">
              <a:lnSpc>
                <a:spcPct val="80000"/>
              </a:lnSpc>
            </a:pPr>
            <a:r>
              <a:rPr lang="fi-FI" sz="3200" dirty="0" smtClean="0">
                <a:solidFill>
                  <a:schemeClr val="accent1"/>
                </a:solidFill>
              </a:rPr>
              <a:t>KONSEP KEWIRAUSAHAAN DAN KARATERISTIK </a:t>
            </a:r>
            <a:r>
              <a:rPr lang="fi-FI" sz="3200" dirty="0">
                <a:solidFill>
                  <a:schemeClr val="accent1"/>
                </a:solidFill>
              </a:rPr>
              <a:t>KEWIRAUSAHAAN</a:t>
            </a:r>
            <a:r>
              <a:rPr lang="fi-FI" sz="4800" dirty="0">
                <a:solidFill>
                  <a:schemeClr val="accent1"/>
                </a:solidFill>
              </a:rPr>
              <a:t/>
            </a:r>
            <a:br>
              <a:rPr lang="fi-FI" sz="4800" dirty="0">
                <a:solidFill>
                  <a:schemeClr val="accent1"/>
                </a:solidFill>
              </a:rPr>
            </a:br>
            <a:endParaRPr sz="4800" dirty="0">
              <a:solidFill>
                <a:schemeClr val="accent1"/>
              </a:solidFill>
            </a:endParaRPr>
          </a:p>
        </p:txBody>
      </p:sp>
      <p:sp>
        <p:nvSpPr>
          <p:cNvPr id="1083" name="Google Shape;1083;p38"/>
          <p:cNvSpPr txBox="1">
            <a:spLocks noGrp="1"/>
          </p:cNvSpPr>
          <p:nvPr>
            <p:ph type="subTitle" idx="1"/>
          </p:nvPr>
        </p:nvSpPr>
        <p:spPr>
          <a:xfrm>
            <a:off x="4788451" y="2411316"/>
            <a:ext cx="3858929" cy="183505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smtClean="0">
                <a:solidFill>
                  <a:srgbClr val="FFFFFF"/>
                </a:solidFill>
              </a:rPr>
              <a:t>Kelompok</a:t>
            </a:r>
            <a:r>
              <a:rPr lang="en-US" dirty="0" smtClean="0">
                <a:solidFill>
                  <a:srgbClr val="FFFFFF"/>
                </a:solidFill>
              </a:rPr>
              <a:t> 1</a:t>
            </a:r>
          </a:p>
          <a:p>
            <a:pPr marL="342900" lvl="0" algn="l" rtl="0">
              <a:spcBef>
                <a:spcPts val="0"/>
              </a:spcBef>
              <a:spcAft>
                <a:spcPts val="0"/>
              </a:spcAft>
              <a:buAutoNum type="arabicPeriod"/>
            </a:pPr>
            <a:r>
              <a:rPr lang="en-US" dirty="0" err="1" smtClean="0">
                <a:solidFill>
                  <a:srgbClr val="FFFFFF"/>
                </a:solidFill>
              </a:rPr>
              <a:t>Aprilia</a:t>
            </a:r>
            <a:r>
              <a:rPr lang="en-US" dirty="0" smtClean="0">
                <a:solidFill>
                  <a:srgbClr val="FFFFFF"/>
                </a:solidFill>
              </a:rPr>
              <a:t> </a:t>
            </a:r>
            <a:r>
              <a:rPr lang="en-US" dirty="0" err="1" smtClean="0">
                <a:solidFill>
                  <a:srgbClr val="FFFFFF"/>
                </a:solidFill>
              </a:rPr>
              <a:t>Hayusti</a:t>
            </a:r>
            <a:r>
              <a:rPr lang="en-US" dirty="0">
                <a:solidFill>
                  <a:srgbClr val="FFFFFF"/>
                </a:solidFill>
              </a:rPr>
              <a:t> </a:t>
            </a:r>
            <a:r>
              <a:rPr lang="en-US" dirty="0" smtClean="0">
                <a:solidFill>
                  <a:srgbClr val="FFFFFF"/>
                </a:solidFill>
              </a:rPr>
              <a:t>(2113053111)</a:t>
            </a:r>
          </a:p>
          <a:p>
            <a:pPr marL="342900" lvl="0" algn="l" rtl="0">
              <a:spcBef>
                <a:spcPts val="0"/>
              </a:spcBef>
              <a:spcAft>
                <a:spcPts val="0"/>
              </a:spcAft>
              <a:buAutoNum type="arabicPeriod"/>
            </a:pPr>
            <a:r>
              <a:rPr lang="en-US" dirty="0" err="1" smtClean="0">
                <a:solidFill>
                  <a:srgbClr val="FFFFFF"/>
                </a:solidFill>
              </a:rPr>
              <a:t>Diah</a:t>
            </a:r>
            <a:r>
              <a:rPr lang="en-US" dirty="0" smtClean="0">
                <a:solidFill>
                  <a:srgbClr val="FFFFFF"/>
                </a:solidFill>
              </a:rPr>
              <a:t> </a:t>
            </a:r>
            <a:r>
              <a:rPr lang="en-US" dirty="0" err="1" smtClean="0">
                <a:solidFill>
                  <a:srgbClr val="FFFFFF"/>
                </a:solidFill>
              </a:rPr>
              <a:t>Nur</a:t>
            </a:r>
            <a:r>
              <a:rPr lang="en-US" dirty="0" smtClean="0">
                <a:solidFill>
                  <a:srgbClr val="FFFFFF"/>
                </a:solidFill>
              </a:rPr>
              <a:t> </a:t>
            </a:r>
            <a:r>
              <a:rPr lang="en-US" dirty="0" err="1" smtClean="0">
                <a:solidFill>
                  <a:srgbClr val="FFFFFF"/>
                </a:solidFill>
              </a:rPr>
              <a:t>Aisyah</a:t>
            </a:r>
            <a:r>
              <a:rPr lang="en-US" dirty="0" smtClean="0">
                <a:solidFill>
                  <a:srgbClr val="FFFFFF"/>
                </a:solidFill>
              </a:rPr>
              <a:t> (2113053065)</a:t>
            </a:r>
          </a:p>
          <a:p>
            <a:pPr marL="342900" lvl="0" algn="l" rtl="0">
              <a:spcBef>
                <a:spcPts val="0"/>
              </a:spcBef>
              <a:spcAft>
                <a:spcPts val="0"/>
              </a:spcAft>
              <a:buAutoNum type="arabicPeriod"/>
            </a:pPr>
            <a:r>
              <a:rPr lang="en-US" dirty="0" err="1" smtClean="0">
                <a:solidFill>
                  <a:srgbClr val="FFFFFF"/>
                </a:solidFill>
              </a:rPr>
              <a:t>Galuh</a:t>
            </a:r>
            <a:r>
              <a:rPr lang="en-US" dirty="0" smtClean="0">
                <a:solidFill>
                  <a:srgbClr val="FFFFFF"/>
                </a:solidFill>
              </a:rPr>
              <a:t> </a:t>
            </a:r>
            <a:r>
              <a:rPr lang="en-US" dirty="0" err="1" smtClean="0">
                <a:solidFill>
                  <a:srgbClr val="FFFFFF"/>
                </a:solidFill>
              </a:rPr>
              <a:t>Ramadhan</a:t>
            </a:r>
            <a:r>
              <a:rPr lang="en-US" dirty="0" smtClean="0">
                <a:solidFill>
                  <a:srgbClr val="FFFFFF"/>
                </a:solidFill>
              </a:rPr>
              <a:t> (2113053063)</a:t>
            </a:r>
          </a:p>
          <a:p>
            <a:pPr marL="342900" lvl="0" algn="l" rtl="0">
              <a:spcBef>
                <a:spcPts val="0"/>
              </a:spcBef>
              <a:spcAft>
                <a:spcPts val="0"/>
              </a:spcAft>
              <a:buAutoNum type="arabicPeriod"/>
            </a:pPr>
            <a:r>
              <a:rPr lang="en-US" dirty="0" smtClean="0">
                <a:solidFill>
                  <a:srgbClr val="FFFFFF"/>
                </a:solidFill>
              </a:rPr>
              <a:t>I Made </a:t>
            </a:r>
            <a:r>
              <a:rPr lang="en-US" dirty="0" err="1" smtClean="0">
                <a:solidFill>
                  <a:srgbClr val="FFFFFF"/>
                </a:solidFill>
              </a:rPr>
              <a:t>Suwarjana</a:t>
            </a:r>
            <a:r>
              <a:rPr lang="en-US" dirty="0" smtClean="0">
                <a:solidFill>
                  <a:srgbClr val="FFFFFF"/>
                </a:solidFill>
              </a:rPr>
              <a:t> (2113053235)</a:t>
            </a:r>
          </a:p>
          <a:p>
            <a:pPr marL="342900" lvl="0" algn="l" rtl="0">
              <a:spcBef>
                <a:spcPts val="0"/>
              </a:spcBef>
              <a:spcAft>
                <a:spcPts val="0"/>
              </a:spcAft>
              <a:buAutoNum type="arabicPeriod"/>
            </a:pPr>
            <a:r>
              <a:rPr lang="en-US" dirty="0" err="1" smtClean="0">
                <a:solidFill>
                  <a:srgbClr val="FFFFFF"/>
                </a:solidFill>
              </a:rPr>
              <a:t>Tasya</a:t>
            </a:r>
            <a:r>
              <a:rPr lang="en-US" dirty="0" smtClean="0">
                <a:solidFill>
                  <a:srgbClr val="FFFFFF"/>
                </a:solidFill>
              </a:rPr>
              <a:t> </a:t>
            </a:r>
            <a:r>
              <a:rPr lang="en-US" dirty="0" err="1" smtClean="0">
                <a:solidFill>
                  <a:srgbClr val="FFFFFF"/>
                </a:solidFill>
              </a:rPr>
              <a:t>Intania</a:t>
            </a:r>
            <a:r>
              <a:rPr lang="en-US" dirty="0" smtClean="0">
                <a:solidFill>
                  <a:srgbClr val="FFFFFF"/>
                </a:solidFill>
              </a:rPr>
              <a:t> (2113053290) </a:t>
            </a:r>
            <a:endParaRPr dirty="0">
              <a:solidFill>
                <a:srgbClr val="FFFFFF"/>
              </a:solidFill>
            </a:endParaRPr>
          </a:p>
        </p:txBody>
      </p:sp>
      <p:sp>
        <p:nvSpPr>
          <p:cNvPr id="25" name="Google Shape;1579;p56"/>
          <p:cNvSpPr/>
          <p:nvPr/>
        </p:nvSpPr>
        <p:spPr>
          <a:xfrm>
            <a:off x="8756365" y="4699408"/>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 name="Google Shape;1496;p52"/>
          <p:cNvGrpSpPr/>
          <p:nvPr/>
        </p:nvGrpSpPr>
        <p:grpSpPr>
          <a:xfrm>
            <a:off x="7858253" y="4393657"/>
            <a:ext cx="1116168" cy="749843"/>
            <a:chOff x="7588129" y="3860569"/>
            <a:chExt cx="1116168" cy="749843"/>
          </a:xfrm>
        </p:grpSpPr>
        <p:sp>
          <p:nvSpPr>
            <p:cNvPr id="27" name="Google Shape;1497;p52"/>
            <p:cNvSpPr/>
            <p:nvPr/>
          </p:nvSpPr>
          <p:spPr>
            <a:xfrm>
              <a:off x="8260205" y="38605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rgbClr val="447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1498;p52"/>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447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Rectangle 4"/>
          <p:cNvSpPr/>
          <p:nvPr/>
        </p:nvSpPr>
        <p:spPr>
          <a:xfrm>
            <a:off x="2843808" y="4246371"/>
            <a:ext cx="2232248" cy="738664"/>
          </a:xfrm>
          <a:prstGeom prst="rect">
            <a:avLst/>
          </a:prstGeom>
        </p:spPr>
        <p:txBody>
          <a:bodyPr wrap="square">
            <a:spAutoFit/>
          </a:bodyPr>
          <a:lstStyle/>
          <a:p>
            <a:r>
              <a:rPr lang="en-US" dirty="0" err="1" smtClean="0">
                <a:solidFill>
                  <a:schemeClr val="accent5">
                    <a:lumMod val="75000"/>
                  </a:schemeClr>
                </a:solidFill>
                <a:latin typeface="Josefin Sans"/>
              </a:rPr>
              <a:t>Dosen</a:t>
            </a:r>
            <a:r>
              <a:rPr lang="en-US" dirty="0" smtClean="0">
                <a:solidFill>
                  <a:schemeClr val="accent5">
                    <a:lumMod val="75000"/>
                  </a:schemeClr>
                </a:solidFill>
                <a:latin typeface="Josefin Sans"/>
              </a:rPr>
              <a:t> </a:t>
            </a:r>
            <a:r>
              <a:rPr lang="en-US" dirty="0" err="1" smtClean="0">
                <a:solidFill>
                  <a:schemeClr val="accent5">
                    <a:lumMod val="75000"/>
                  </a:schemeClr>
                </a:solidFill>
                <a:latin typeface="Josefin Sans"/>
              </a:rPr>
              <a:t>Pengampu</a:t>
            </a:r>
            <a:r>
              <a:rPr lang="en-US" dirty="0" smtClean="0">
                <a:solidFill>
                  <a:schemeClr val="accent5">
                    <a:lumMod val="75000"/>
                  </a:schemeClr>
                </a:solidFill>
                <a:latin typeface="Josefin Sans"/>
              </a:rPr>
              <a:t> :</a:t>
            </a:r>
          </a:p>
          <a:p>
            <a:r>
              <a:rPr lang="en-US" dirty="0" smtClean="0">
                <a:solidFill>
                  <a:schemeClr val="accent5">
                    <a:lumMod val="75000"/>
                  </a:schemeClr>
                </a:solidFill>
                <a:latin typeface="Josefin Sans"/>
              </a:rPr>
              <a:t>1. Dr. </a:t>
            </a:r>
            <a:r>
              <a:rPr lang="en-US" dirty="0" err="1" smtClean="0">
                <a:solidFill>
                  <a:schemeClr val="accent5">
                    <a:lumMod val="75000"/>
                  </a:schemeClr>
                </a:solidFill>
                <a:latin typeface="Josefin Sans"/>
              </a:rPr>
              <a:t>Sowiyah</a:t>
            </a:r>
            <a:r>
              <a:rPr lang="en-US" dirty="0" smtClean="0">
                <a:solidFill>
                  <a:schemeClr val="accent5">
                    <a:lumMod val="75000"/>
                  </a:schemeClr>
                </a:solidFill>
                <a:latin typeface="Josefin Sans"/>
              </a:rPr>
              <a:t>, </a:t>
            </a:r>
            <a:r>
              <a:rPr lang="en-US" dirty="0" err="1" smtClean="0">
                <a:solidFill>
                  <a:schemeClr val="accent5">
                    <a:lumMod val="75000"/>
                  </a:schemeClr>
                </a:solidFill>
                <a:latin typeface="Josefin Sans"/>
              </a:rPr>
              <a:t>M.Pd</a:t>
            </a:r>
            <a:endParaRPr lang="en-US" dirty="0" smtClean="0">
              <a:solidFill>
                <a:schemeClr val="accent5">
                  <a:lumMod val="75000"/>
                </a:schemeClr>
              </a:solidFill>
              <a:latin typeface="Josefin Sans"/>
            </a:endParaRPr>
          </a:p>
          <a:p>
            <a:r>
              <a:rPr lang="en-US" dirty="0" smtClean="0">
                <a:solidFill>
                  <a:schemeClr val="accent5">
                    <a:lumMod val="75000"/>
                  </a:schemeClr>
                </a:solidFill>
                <a:latin typeface="Josefin Sans"/>
              </a:rPr>
              <a:t>2. </a:t>
            </a:r>
            <a:r>
              <a:rPr lang="en-US" dirty="0" err="1" smtClean="0">
                <a:solidFill>
                  <a:schemeClr val="accent5">
                    <a:lumMod val="75000"/>
                  </a:schemeClr>
                </a:solidFill>
                <a:latin typeface="Josefin Sans"/>
              </a:rPr>
              <a:t>Muhisom</a:t>
            </a:r>
            <a:r>
              <a:rPr lang="en-US" dirty="0" smtClean="0">
                <a:solidFill>
                  <a:schemeClr val="accent5">
                    <a:lumMod val="75000"/>
                  </a:schemeClr>
                </a:solidFill>
                <a:latin typeface="Josefin Sans"/>
              </a:rPr>
              <a:t>, </a:t>
            </a:r>
            <a:r>
              <a:rPr lang="en-US" dirty="0" err="1" smtClean="0">
                <a:solidFill>
                  <a:schemeClr val="accent5">
                    <a:lumMod val="75000"/>
                  </a:schemeClr>
                </a:solidFill>
                <a:latin typeface="Josefin Sans"/>
              </a:rPr>
              <a:t>M.Pd.I</a:t>
            </a:r>
            <a:r>
              <a:rPr lang="en-US" dirty="0">
                <a:solidFill>
                  <a:srgbClr val="FFFFFF"/>
                </a:solidFill>
                <a:latin typeface="Josefin Sans"/>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9"/>
        <p:cNvGrpSpPr/>
        <p:nvPr/>
      </p:nvGrpSpPr>
      <p:grpSpPr>
        <a:xfrm>
          <a:off x="0" y="0"/>
          <a:ext cx="0" cy="0"/>
          <a:chOff x="0" y="0"/>
          <a:chExt cx="0" cy="0"/>
        </a:xfrm>
      </p:grpSpPr>
      <p:sp>
        <p:nvSpPr>
          <p:cNvPr id="1140" name="Google Shape;1140;p43"/>
          <p:cNvSpPr txBox="1">
            <a:spLocks noGrp="1"/>
          </p:cNvSpPr>
          <p:nvPr>
            <p:ph type="title"/>
          </p:nvPr>
        </p:nvSpPr>
        <p:spPr>
          <a:xfrm>
            <a:off x="1867442" y="771550"/>
            <a:ext cx="5107603" cy="572700"/>
          </a:xfrm>
          <a:prstGeom prst="rect">
            <a:avLst/>
          </a:prstGeom>
        </p:spPr>
        <p:txBody>
          <a:bodyPr spcFirstLastPara="1" wrap="square" lIns="91425" tIns="91425" rIns="91425" bIns="91425" anchor="b" anchorCtr="0">
            <a:noAutofit/>
          </a:bodyPr>
          <a:lstStyle/>
          <a:p>
            <a:pPr lvl="0"/>
            <a:r>
              <a:rPr lang="en-US" dirty="0" smtClean="0"/>
              <a:t>B. </a:t>
            </a:r>
            <a:r>
              <a:rPr lang="en-US" dirty="0" err="1" smtClean="0"/>
              <a:t>Macam-Macam</a:t>
            </a:r>
            <a:r>
              <a:rPr lang="en-US" dirty="0" smtClean="0"/>
              <a:t> </a:t>
            </a:r>
            <a:br>
              <a:rPr lang="en-US" dirty="0" smtClean="0"/>
            </a:br>
            <a:r>
              <a:rPr lang="en-US" dirty="0" err="1" smtClean="0"/>
              <a:t>Karakteristik</a:t>
            </a:r>
            <a:r>
              <a:rPr lang="en-US" dirty="0" smtClean="0"/>
              <a:t> </a:t>
            </a:r>
            <a:r>
              <a:rPr lang="en-US" dirty="0" err="1"/>
              <a:t>Kewirausahaan</a:t>
            </a:r>
            <a:endParaRPr dirty="0"/>
          </a:p>
        </p:txBody>
      </p:sp>
      <p:sp>
        <p:nvSpPr>
          <p:cNvPr id="1141" name="Google Shape;1141;p43"/>
          <p:cNvSpPr txBox="1">
            <a:spLocks noGrp="1"/>
          </p:cNvSpPr>
          <p:nvPr>
            <p:ph type="title" idx="2"/>
          </p:nvPr>
        </p:nvSpPr>
        <p:spPr>
          <a:xfrm>
            <a:off x="611460" y="1773150"/>
            <a:ext cx="1224136" cy="397148"/>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1. Jujur</a:t>
            </a:r>
            <a:endParaRPr dirty="0"/>
          </a:p>
        </p:txBody>
      </p:sp>
      <p:sp>
        <p:nvSpPr>
          <p:cNvPr id="1142" name="Google Shape;1142;p43"/>
          <p:cNvSpPr txBox="1">
            <a:spLocks noGrp="1"/>
          </p:cNvSpPr>
          <p:nvPr>
            <p:ph type="subTitle" idx="1"/>
          </p:nvPr>
        </p:nvSpPr>
        <p:spPr>
          <a:xfrm>
            <a:off x="0" y="2499742"/>
            <a:ext cx="2832628" cy="1512168"/>
          </a:xfrm>
          <a:prstGeom prst="rect">
            <a:avLst/>
          </a:prstGeom>
        </p:spPr>
        <p:txBody>
          <a:bodyPr spcFirstLastPara="1" wrap="square" lIns="91425" tIns="91425" rIns="91425" bIns="91425" anchor="t" anchorCtr="0">
            <a:noAutofit/>
          </a:bodyPr>
          <a:lstStyle/>
          <a:p>
            <a:pPr marL="0" lvl="0" indent="0"/>
            <a:r>
              <a:rPr lang="en-US" sz="1600" dirty="0" err="1" smtClean="0">
                <a:solidFill>
                  <a:srgbClr val="FFFFFF"/>
                </a:solidFill>
              </a:rPr>
              <a:t>Tanpa</a:t>
            </a:r>
            <a:r>
              <a:rPr lang="en-US" sz="1600" dirty="0" smtClean="0">
                <a:solidFill>
                  <a:srgbClr val="FFFFFF"/>
                </a:solidFill>
              </a:rPr>
              <a:t> </a:t>
            </a:r>
            <a:r>
              <a:rPr lang="en-US" sz="1600" dirty="0" err="1">
                <a:solidFill>
                  <a:srgbClr val="FFFFFF"/>
                </a:solidFill>
              </a:rPr>
              <a:t>adanya</a:t>
            </a:r>
            <a:r>
              <a:rPr lang="en-US" sz="1600" dirty="0">
                <a:solidFill>
                  <a:srgbClr val="FFFFFF"/>
                </a:solidFill>
              </a:rPr>
              <a:t> </a:t>
            </a:r>
            <a:r>
              <a:rPr lang="en-US" sz="1600" dirty="0" err="1">
                <a:solidFill>
                  <a:srgbClr val="FFFFFF"/>
                </a:solidFill>
              </a:rPr>
              <a:t>kejujuran</a:t>
            </a:r>
            <a:r>
              <a:rPr lang="en-US" sz="1600" dirty="0">
                <a:solidFill>
                  <a:srgbClr val="FFFFFF"/>
                </a:solidFill>
              </a:rPr>
              <a:t>, </a:t>
            </a:r>
            <a:r>
              <a:rPr lang="en-US" sz="1600" dirty="0" err="1" smtClean="0">
                <a:solidFill>
                  <a:srgbClr val="FFFFFF"/>
                </a:solidFill>
              </a:rPr>
              <a:t>akan</a:t>
            </a:r>
            <a:r>
              <a:rPr lang="en-US" sz="1600" dirty="0" smtClean="0">
                <a:solidFill>
                  <a:srgbClr val="FFFFFF"/>
                </a:solidFill>
              </a:rPr>
              <a:t> </a:t>
            </a:r>
            <a:r>
              <a:rPr lang="en-US" sz="1600" dirty="0" err="1">
                <a:solidFill>
                  <a:srgbClr val="FFFFFF"/>
                </a:solidFill>
              </a:rPr>
              <a:t>sulit</a:t>
            </a:r>
            <a:r>
              <a:rPr lang="en-US" sz="1600" dirty="0">
                <a:solidFill>
                  <a:srgbClr val="FFFFFF"/>
                </a:solidFill>
              </a:rPr>
              <a:t> </a:t>
            </a:r>
            <a:r>
              <a:rPr lang="en-US" sz="1600" dirty="0" err="1">
                <a:solidFill>
                  <a:srgbClr val="FFFFFF"/>
                </a:solidFill>
              </a:rPr>
              <a:t>mendapatkan</a:t>
            </a:r>
            <a:r>
              <a:rPr lang="en-US" sz="1600" dirty="0">
                <a:solidFill>
                  <a:srgbClr val="FFFFFF"/>
                </a:solidFill>
              </a:rPr>
              <a:t> </a:t>
            </a:r>
            <a:r>
              <a:rPr lang="en-US" sz="1600" dirty="0" err="1" smtClean="0">
                <a:solidFill>
                  <a:srgbClr val="FFFFFF"/>
                </a:solidFill>
              </a:rPr>
              <a:t>kepercayaan</a:t>
            </a:r>
            <a:r>
              <a:rPr lang="en-US" sz="1600" dirty="0" smtClean="0">
                <a:solidFill>
                  <a:srgbClr val="FFFFFF"/>
                </a:solidFill>
              </a:rPr>
              <a:t> </a:t>
            </a:r>
            <a:r>
              <a:rPr lang="en-US" sz="1600" dirty="0" err="1" smtClean="0">
                <a:solidFill>
                  <a:srgbClr val="FFFFFF"/>
                </a:solidFill>
              </a:rPr>
              <a:t>pelanggan</a:t>
            </a:r>
            <a:r>
              <a:rPr lang="en-US" sz="1600" dirty="0" smtClean="0">
                <a:solidFill>
                  <a:srgbClr val="FFFFFF"/>
                </a:solidFill>
              </a:rPr>
              <a:t> </a:t>
            </a:r>
            <a:r>
              <a:rPr lang="en-US" sz="1600" dirty="0" err="1">
                <a:solidFill>
                  <a:srgbClr val="FFFFFF"/>
                </a:solidFill>
              </a:rPr>
              <a:t>atau</a:t>
            </a:r>
            <a:r>
              <a:rPr lang="en-US" sz="1600" dirty="0">
                <a:solidFill>
                  <a:srgbClr val="FFFFFF"/>
                </a:solidFill>
              </a:rPr>
              <a:t> </a:t>
            </a:r>
            <a:r>
              <a:rPr lang="en-US" sz="1600" dirty="0" err="1">
                <a:solidFill>
                  <a:srgbClr val="FFFFFF"/>
                </a:solidFill>
              </a:rPr>
              <a:t>bahkan</a:t>
            </a:r>
            <a:r>
              <a:rPr lang="en-US" sz="1600" dirty="0">
                <a:solidFill>
                  <a:srgbClr val="FFFFFF"/>
                </a:solidFill>
              </a:rPr>
              <a:t> </a:t>
            </a:r>
            <a:r>
              <a:rPr lang="en-US" sz="1600" dirty="0" err="1">
                <a:solidFill>
                  <a:srgbClr val="FFFFFF"/>
                </a:solidFill>
              </a:rPr>
              <a:t>bantuan</a:t>
            </a:r>
            <a:r>
              <a:rPr lang="en-US" sz="1600" dirty="0">
                <a:solidFill>
                  <a:srgbClr val="FFFFFF"/>
                </a:solidFill>
              </a:rPr>
              <a:t> </a:t>
            </a:r>
            <a:r>
              <a:rPr lang="en-US" sz="1600" dirty="0" err="1">
                <a:solidFill>
                  <a:srgbClr val="FFFFFF"/>
                </a:solidFill>
              </a:rPr>
              <a:t>untuk</a:t>
            </a:r>
            <a:r>
              <a:rPr lang="en-US" sz="1600" dirty="0">
                <a:solidFill>
                  <a:srgbClr val="FFFFFF"/>
                </a:solidFill>
              </a:rPr>
              <a:t> </a:t>
            </a:r>
            <a:r>
              <a:rPr lang="en-US" sz="1600" dirty="0" err="1">
                <a:solidFill>
                  <a:srgbClr val="FFFFFF"/>
                </a:solidFill>
              </a:rPr>
              <a:t>menjalankan</a:t>
            </a:r>
            <a:r>
              <a:rPr lang="en-US" sz="1600" dirty="0">
                <a:solidFill>
                  <a:srgbClr val="FFFFFF"/>
                </a:solidFill>
              </a:rPr>
              <a:t> </a:t>
            </a:r>
            <a:r>
              <a:rPr lang="en-US" sz="1600" dirty="0" err="1">
                <a:solidFill>
                  <a:srgbClr val="FFFFFF"/>
                </a:solidFill>
              </a:rPr>
              <a:t>usaha</a:t>
            </a:r>
            <a:r>
              <a:rPr lang="en-US" dirty="0">
                <a:solidFill>
                  <a:srgbClr val="FFFFFF"/>
                </a:solidFill>
              </a:rPr>
              <a:t>. </a:t>
            </a:r>
            <a:endParaRPr dirty="0">
              <a:solidFill>
                <a:srgbClr val="FFFFFF"/>
              </a:solidFill>
            </a:endParaRPr>
          </a:p>
        </p:txBody>
      </p:sp>
      <p:sp>
        <p:nvSpPr>
          <p:cNvPr id="1143" name="Google Shape;1143;p43"/>
          <p:cNvSpPr txBox="1">
            <a:spLocks noGrp="1"/>
          </p:cNvSpPr>
          <p:nvPr>
            <p:ph type="title" idx="3"/>
          </p:nvPr>
        </p:nvSpPr>
        <p:spPr>
          <a:xfrm>
            <a:off x="3635896" y="1750713"/>
            <a:ext cx="1665514" cy="41958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2. Disiplin</a:t>
            </a:r>
            <a:endParaRPr dirty="0"/>
          </a:p>
        </p:txBody>
      </p:sp>
      <p:sp>
        <p:nvSpPr>
          <p:cNvPr id="1144" name="Google Shape;1144;p43"/>
          <p:cNvSpPr txBox="1">
            <a:spLocks noGrp="1"/>
          </p:cNvSpPr>
          <p:nvPr>
            <p:ph type="subTitle" idx="4"/>
          </p:nvPr>
        </p:nvSpPr>
        <p:spPr>
          <a:xfrm>
            <a:off x="3059832" y="2571750"/>
            <a:ext cx="3168352" cy="1713225"/>
          </a:xfrm>
          <a:prstGeom prst="rect">
            <a:avLst/>
          </a:prstGeom>
        </p:spPr>
        <p:txBody>
          <a:bodyPr spcFirstLastPara="1" wrap="square" lIns="91425" tIns="91425" rIns="91425" bIns="91425" anchor="t" anchorCtr="0">
            <a:noAutofit/>
          </a:bodyPr>
          <a:lstStyle/>
          <a:p>
            <a:pPr marL="0" lvl="0" indent="0"/>
            <a:r>
              <a:rPr lang="en-US" sz="1600" dirty="0" err="1" smtClean="0">
                <a:solidFill>
                  <a:srgbClr val="FFFFFF"/>
                </a:solidFill>
              </a:rPr>
              <a:t>Memiliki</a:t>
            </a:r>
            <a:r>
              <a:rPr lang="en-US" sz="1600" dirty="0" smtClean="0">
                <a:solidFill>
                  <a:srgbClr val="FFFFFF"/>
                </a:solidFill>
              </a:rPr>
              <a:t> </a:t>
            </a:r>
            <a:r>
              <a:rPr lang="en-US" sz="1600" dirty="0" err="1" smtClean="0">
                <a:solidFill>
                  <a:srgbClr val="FFFFFF"/>
                </a:solidFill>
              </a:rPr>
              <a:t>sikap</a:t>
            </a:r>
            <a:r>
              <a:rPr lang="en-US" sz="1600" dirty="0" smtClean="0">
                <a:solidFill>
                  <a:srgbClr val="FFFFFF"/>
                </a:solidFill>
              </a:rPr>
              <a:t> </a:t>
            </a:r>
            <a:r>
              <a:rPr lang="en-US" sz="1600" dirty="0" err="1" smtClean="0">
                <a:solidFill>
                  <a:srgbClr val="FFFFFF"/>
                </a:solidFill>
              </a:rPr>
              <a:t>disiplin</a:t>
            </a:r>
            <a:r>
              <a:rPr lang="en-US" sz="1600" dirty="0" smtClean="0">
                <a:solidFill>
                  <a:srgbClr val="FFFFFF"/>
                </a:solidFill>
              </a:rPr>
              <a:t> </a:t>
            </a:r>
            <a:r>
              <a:rPr lang="en-US" sz="1600" dirty="0" err="1" smtClean="0">
                <a:solidFill>
                  <a:srgbClr val="FFFFFF"/>
                </a:solidFill>
              </a:rPr>
              <a:t>dapat</a:t>
            </a:r>
            <a:r>
              <a:rPr lang="en-US" sz="1600" dirty="0" smtClean="0">
                <a:solidFill>
                  <a:srgbClr val="FFFFFF"/>
                </a:solidFill>
              </a:rPr>
              <a:t> </a:t>
            </a:r>
            <a:r>
              <a:rPr lang="en-US" sz="1600" dirty="0" err="1" smtClean="0">
                <a:solidFill>
                  <a:srgbClr val="FFFFFF"/>
                </a:solidFill>
              </a:rPr>
              <a:t>menggerakkan</a:t>
            </a:r>
            <a:r>
              <a:rPr lang="en-US" sz="1600" dirty="0" smtClean="0">
                <a:solidFill>
                  <a:srgbClr val="FFFFFF"/>
                </a:solidFill>
              </a:rPr>
              <a:t> </a:t>
            </a:r>
            <a:r>
              <a:rPr lang="en-US" sz="1600" dirty="0" err="1" smtClean="0">
                <a:solidFill>
                  <a:srgbClr val="FFFFFF"/>
                </a:solidFill>
              </a:rPr>
              <a:t>semangat</a:t>
            </a:r>
            <a:r>
              <a:rPr lang="en-US" sz="1600" dirty="0" smtClean="0">
                <a:solidFill>
                  <a:srgbClr val="FFFFFF"/>
                </a:solidFill>
              </a:rPr>
              <a:t> </a:t>
            </a:r>
            <a:r>
              <a:rPr lang="en-US" sz="1600" dirty="0" err="1" smtClean="0">
                <a:solidFill>
                  <a:srgbClr val="FFFFFF"/>
                </a:solidFill>
              </a:rPr>
              <a:t>dan</a:t>
            </a:r>
            <a:r>
              <a:rPr lang="en-US" sz="1600" dirty="0" smtClean="0">
                <a:solidFill>
                  <a:srgbClr val="FFFFFF"/>
                </a:solidFill>
              </a:rPr>
              <a:t> </a:t>
            </a:r>
            <a:r>
              <a:rPr lang="en-US" sz="1600" dirty="0" err="1" smtClean="0">
                <a:solidFill>
                  <a:srgbClr val="FFFFFF"/>
                </a:solidFill>
              </a:rPr>
              <a:t>motivasi</a:t>
            </a:r>
            <a:r>
              <a:rPr lang="en-US" sz="1600" dirty="0" smtClean="0">
                <a:solidFill>
                  <a:srgbClr val="FFFFFF"/>
                </a:solidFill>
              </a:rPr>
              <a:t> </a:t>
            </a:r>
            <a:r>
              <a:rPr lang="en-US" sz="1600" dirty="0" err="1" smtClean="0">
                <a:solidFill>
                  <a:srgbClr val="FFFFFF"/>
                </a:solidFill>
              </a:rPr>
              <a:t>untuk</a:t>
            </a:r>
            <a:r>
              <a:rPr lang="en-US" sz="1600" dirty="0" smtClean="0">
                <a:solidFill>
                  <a:srgbClr val="FFFFFF"/>
                </a:solidFill>
              </a:rPr>
              <a:t> </a:t>
            </a:r>
            <a:r>
              <a:rPr lang="en-US" sz="1600" dirty="0" err="1" smtClean="0">
                <a:solidFill>
                  <a:srgbClr val="FFFFFF"/>
                </a:solidFill>
              </a:rPr>
              <a:t>menjalankan</a:t>
            </a:r>
            <a:r>
              <a:rPr lang="en-US" sz="1600" dirty="0" smtClean="0">
                <a:solidFill>
                  <a:srgbClr val="FFFFFF"/>
                </a:solidFill>
              </a:rPr>
              <a:t> </a:t>
            </a:r>
            <a:r>
              <a:rPr lang="en-US" sz="1600" dirty="0" err="1" smtClean="0">
                <a:solidFill>
                  <a:srgbClr val="FFFFFF"/>
                </a:solidFill>
              </a:rPr>
              <a:t>pekerjaan</a:t>
            </a:r>
            <a:r>
              <a:rPr lang="en-US" sz="1600" dirty="0" smtClean="0">
                <a:solidFill>
                  <a:srgbClr val="FFFFFF"/>
                </a:solidFill>
              </a:rPr>
              <a:t> </a:t>
            </a:r>
            <a:r>
              <a:rPr lang="en-US" sz="1600" dirty="0" err="1" smtClean="0">
                <a:solidFill>
                  <a:srgbClr val="FFFFFF"/>
                </a:solidFill>
              </a:rPr>
              <a:t>usaha</a:t>
            </a:r>
            <a:r>
              <a:rPr lang="en-US" sz="1600" dirty="0" smtClean="0">
                <a:solidFill>
                  <a:srgbClr val="FFFFFF"/>
                </a:solidFill>
              </a:rPr>
              <a:t> </a:t>
            </a:r>
            <a:r>
              <a:rPr lang="en-US" sz="1600" dirty="0" err="1" smtClean="0">
                <a:solidFill>
                  <a:srgbClr val="FFFFFF"/>
                </a:solidFill>
              </a:rPr>
              <a:t>dan</a:t>
            </a:r>
            <a:r>
              <a:rPr lang="en-US" sz="1600" dirty="0" smtClean="0">
                <a:solidFill>
                  <a:srgbClr val="FFFFFF"/>
                </a:solidFill>
              </a:rPr>
              <a:t> </a:t>
            </a:r>
            <a:r>
              <a:rPr lang="en-US" sz="1600" dirty="0" err="1" smtClean="0">
                <a:solidFill>
                  <a:srgbClr val="FFFFFF"/>
                </a:solidFill>
              </a:rPr>
              <a:t>pekerjaan</a:t>
            </a:r>
            <a:r>
              <a:rPr lang="en-US" sz="1600" dirty="0" smtClean="0">
                <a:solidFill>
                  <a:srgbClr val="FFFFFF"/>
                </a:solidFill>
              </a:rPr>
              <a:t> </a:t>
            </a:r>
            <a:r>
              <a:rPr lang="en-US" sz="1600" dirty="0" err="1" smtClean="0">
                <a:solidFill>
                  <a:srgbClr val="FFFFFF"/>
                </a:solidFill>
              </a:rPr>
              <a:t>sesuai</a:t>
            </a:r>
            <a:r>
              <a:rPr lang="en-US" sz="1600" dirty="0" smtClean="0">
                <a:solidFill>
                  <a:srgbClr val="FFFFFF"/>
                </a:solidFill>
              </a:rPr>
              <a:t> </a:t>
            </a:r>
            <a:r>
              <a:rPr lang="en-US" sz="1600" dirty="0" err="1" smtClean="0">
                <a:solidFill>
                  <a:srgbClr val="FFFFFF"/>
                </a:solidFill>
              </a:rPr>
              <a:t>dengan</a:t>
            </a:r>
            <a:r>
              <a:rPr lang="en-US" sz="1600" dirty="0" smtClean="0">
                <a:solidFill>
                  <a:srgbClr val="FFFFFF"/>
                </a:solidFill>
              </a:rPr>
              <a:t> target yang </a:t>
            </a:r>
            <a:r>
              <a:rPr lang="en-US" sz="1600" dirty="0" err="1" smtClean="0">
                <a:solidFill>
                  <a:srgbClr val="FFFFFF"/>
                </a:solidFill>
              </a:rPr>
              <a:t>ingin</a:t>
            </a:r>
            <a:r>
              <a:rPr lang="en-US" sz="1600" dirty="0" smtClean="0">
                <a:solidFill>
                  <a:srgbClr val="FFFFFF"/>
                </a:solidFill>
              </a:rPr>
              <a:t> </a:t>
            </a:r>
            <a:r>
              <a:rPr lang="en-US" sz="1600" dirty="0" err="1" smtClean="0">
                <a:solidFill>
                  <a:srgbClr val="FFFFFF"/>
                </a:solidFill>
              </a:rPr>
              <a:t>dicapai</a:t>
            </a:r>
            <a:r>
              <a:rPr lang="en-US" sz="1600" dirty="0" smtClean="0">
                <a:solidFill>
                  <a:srgbClr val="FFFFFF"/>
                </a:solidFill>
              </a:rPr>
              <a:t>. </a:t>
            </a:r>
            <a:endParaRPr sz="1600" dirty="0">
              <a:solidFill>
                <a:srgbClr val="FFFFFF"/>
              </a:solidFill>
            </a:endParaRPr>
          </a:p>
        </p:txBody>
      </p:sp>
      <p:sp>
        <p:nvSpPr>
          <p:cNvPr id="1145" name="Google Shape;1145;p43"/>
          <p:cNvSpPr txBox="1">
            <a:spLocks noGrp="1"/>
          </p:cNvSpPr>
          <p:nvPr>
            <p:ph type="title" idx="5"/>
          </p:nvPr>
        </p:nvSpPr>
        <p:spPr>
          <a:xfrm>
            <a:off x="6660232" y="1836398"/>
            <a:ext cx="2016224" cy="667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3. Berkomitmen Tinggi</a:t>
            </a:r>
            <a:endParaRPr dirty="0"/>
          </a:p>
        </p:txBody>
      </p:sp>
      <p:sp>
        <p:nvSpPr>
          <p:cNvPr id="1146" name="Google Shape;1146;p43"/>
          <p:cNvSpPr txBox="1">
            <a:spLocks noGrp="1"/>
          </p:cNvSpPr>
          <p:nvPr>
            <p:ph type="subTitle" idx="6"/>
          </p:nvPr>
        </p:nvSpPr>
        <p:spPr>
          <a:xfrm>
            <a:off x="6444208" y="2571750"/>
            <a:ext cx="2699792" cy="1872208"/>
          </a:xfrm>
          <a:prstGeom prst="rect">
            <a:avLst/>
          </a:prstGeom>
        </p:spPr>
        <p:txBody>
          <a:bodyPr spcFirstLastPara="1" wrap="square" lIns="91425" tIns="91425" rIns="91425" bIns="91425" anchor="t" anchorCtr="0">
            <a:noAutofit/>
          </a:bodyPr>
          <a:lstStyle/>
          <a:p>
            <a:pPr marL="0" lvl="0" indent="0"/>
            <a:r>
              <a:rPr lang="en-US" sz="1600" dirty="0" err="1" smtClean="0">
                <a:solidFill>
                  <a:srgbClr val="FFFFFF"/>
                </a:solidFill>
              </a:rPr>
              <a:t>Dengan</a:t>
            </a:r>
            <a:r>
              <a:rPr lang="en-US" sz="1600" dirty="0" smtClean="0">
                <a:solidFill>
                  <a:srgbClr val="FFFFFF"/>
                </a:solidFill>
              </a:rPr>
              <a:t> </a:t>
            </a:r>
            <a:r>
              <a:rPr lang="en-US" sz="1600" dirty="0" err="1" smtClean="0">
                <a:solidFill>
                  <a:srgbClr val="FFFFFF"/>
                </a:solidFill>
              </a:rPr>
              <a:t>komitmen</a:t>
            </a:r>
            <a:r>
              <a:rPr lang="en-US" sz="1600" dirty="0" smtClean="0">
                <a:solidFill>
                  <a:srgbClr val="FFFFFF"/>
                </a:solidFill>
              </a:rPr>
              <a:t> yang </a:t>
            </a:r>
            <a:r>
              <a:rPr lang="en-US" sz="1600" dirty="0" err="1" smtClean="0">
                <a:solidFill>
                  <a:srgbClr val="FFFFFF"/>
                </a:solidFill>
              </a:rPr>
              <a:t>tinggi</a:t>
            </a:r>
            <a:r>
              <a:rPr lang="en-US" sz="1600" dirty="0" smtClean="0">
                <a:solidFill>
                  <a:srgbClr val="FFFFFF"/>
                </a:solidFill>
              </a:rPr>
              <a:t> </a:t>
            </a:r>
            <a:r>
              <a:rPr lang="en-US" sz="1600" dirty="0" err="1" smtClean="0">
                <a:solidFill>
                  <a:srgbClr val="FFFFFF"/>
                </a:solidFill>
              </a:rPr>
              <a:t>serta</a:t>
            </a:r>
            <a:r>
              <a:rPr lang="en-US" sz="1600" dirty="0" smtClean="0">
                <a:solidFill>
                  <a:srgbClr val="FFFFFF"/>
                </a:solidFill>
              </a:rPr>
              <a:t> </a:t>
            </a:r>
            <a:r>
              <a:rPr lang="en-US" sz="1600" dirty="0" err="1" smtClean="0">
                <a:solidFill>
                  <a:srgbClr val="FFFFFF"/>
                </a:solidFill>
              </a:rPr>
              <a:t>memegang</a:t>
            </a:r>
            <a:r>
              <a:rPr lang="en-US" sz="1600" dirty="0" smtClean="0">
                <a:solidFill>
                  <a:srgbClr val="FFFFFF"/>
                </a:solidFill>
              </a:rPr>
              <a:t> </a:t>
            </a:r>
            <a:r>
              <a:rPr lang="en-US" sz="1600" dirty="0" err="1" smtClean="0">
                <a:solidFill>
                  <a:srgbClr val="FFFFFF"/>
                </a:solidFill>
              </a:rPr>
              <a:t>teguh</a:t>
            </a:r>
            <a:r>
              <a:rPr lang="en-US" sz="1600" dirty="0" smtClean="0">
                <a:solidFill>
                  <a:srgbClr val="FFFFFF"/>
                </a:solidFill>
              </a:rPr>
              <a:t> </a:t>
            </a:r>
            <a:r>
              <a:rPr lang="en-US" sz="1600" dirty="0" err="1" smtClean="0">
                <a:solidFill>
                  <a:srgbClr val="FFFFFF"/>
                </a:solidFill>
              </a:rPr>
              <a:t>pada</a:t>
            </a:r>
            <a:r>
              <a:rPr lang="en-US" sz="1600" dirty="0" smtClean="0">
                <a:solidFill>
                  <a:srgbClr val="FFFFFF"/>
                </a:solidFill>
              </a:rPr>
              <a:t> </a:t>
            </a:r>
            <a:r>
              <a:rPr lang="en-US" sz="1600" dirty="0" err="1" smtClean="0">
                <a:solidFill>
                  <a:srgbClr val="FFFFFF"/>
                </a:solidFill>
              </a:rPr>
              <a:t>prinsip</a:t>
            </a:r>
            <a:r>
              <a:rPr lang="en-US" sz="1600" dirty="0" smtClean="0">
                <a:solidFill>
                  <a:srgbClr val="FFFFFF"/>
                </a:solidFill>
              </a:rPr>
              <a:t>, </a:t>
            </a:r>
            <a:r>
              <a:rPr lang="en-US" sz="1600" dirty="0" err="1" smtClean="0">
                <a:solidFill>
                  <a:srgbClr val="FFFFFF"/>
                </a:solidFill>
              </a:rPr>
              <a:t>usaha</a:t>
            </a:r>
            <a:r>
              <a:rPr lang="en-US" sz="1600" dirty="0" smtClean="0">
                <a:solidFill>
                  <a:srgbClr val="FFFFFF"/>
                </a:solidFill>
              </a:rPr>
              <a:t> </a:t>
            </a:r>
            <a:r>
              <a:rPr lang="en-US" sz="1600" dirty="0" err="1" smtClean="0">
                <a:solidFill>
                  <a:srgbClr val="FFFFFF"/>
                </a:solidFill>
              </a:rPr>
              <a:t>akan</a:t>
            </a:r>
            <a:r>
              <a:rPr lang="en-US" sz="1600" dirty="0" smtClean="0">
                <a:solidFill>
                  <a:srgbClr val="FFFFFF"/>
                </a:solidFill>
              </a:rPr>
              <a:t> </a:t>
            </a:r>
            <a:r>
              <a:rPr lang="en-US" sz="1600" dirty="0" err="1" smtClean="0">
                <a:solidFill>
                  <a:srgbClr val="FFFFFF"/>
                </a:solidFill>
              </a:rPr>
              <a:t>berkembang</a:t>
            </a:r>
            <a:r>
              <a:rPr lang="en-US" sz="1600" dirty="0" smtClean="0">
                <a:solidFill>
                  <a:srgbClr val="FFFFFF"/>
                </a:solidFill>
              </a:rPr>
              <a:t> </a:t>
            </a:r>
            <a:r>
              <a:rPr lang="en-US" sz="1600" dirty="0" err="1" smtClean="0">
                <a:solidFill>
                  <a:srgbClr val="FFFFFF"/>
                </a:solidFill>
              </a:rPr>
              <a:t>dan</a:t>
            </a:r>
            <a:r>
              <a:rPr lang="en-US" sz="1600" dirty="0" smtClean="0">
                <a:solidFill>
                  <a:srgbClr val="FFFFFF"/>
                </a:solidFill>
              </a:rPr>
              <a:t> </a:t>
            </a:r>
            <a:r>
              <a:rPr lang="en-US" sz="1600" dirty="0" err="1" smtClean="0">
                <a:solidFill>
                  <a:srgbClr val="FFFFFF"/>
                </a:solidFill>
              </a:rPr>
              <a:t>mencapai</a:t>
            </a:r>
            <a:r>
              <a:rPr lang="en-US" sz="1600" dirty="0" smtClean="0">
                <a:solidFill>
                  <a:srgbClr val="FFFFFF"/>
                </a:solidFill>
              </a:rPr>
              <a:t> </a:t>
            </a:r>
            <a:r>
              <a:rPr lang="en-US" sz="1600" dirty="0" err="1" smtClean="0">
                <a:solidFill>
                  <a:srgbClr val="FFFFFF"/>
                </a:solidFill>
              </a:rPr>
              <a:t>kesuksesan</a:t>
            </a:r>
            <a:r>
              <a:rPr lang="en-US" sz="1600" dirty="0" smtClean="0">
                <a:solidFill>
                  <a:srgbClr val="FFFFFF"/>
                </a:solidFill>
              </a:rPr>
              <a:t>.</a:t>
            </a:r>
            <a:endParaRPr sz="1600" dirty="0">
              <a:solidFill>
                <a:srgbClr val="FFFFFF"/>
              </a:solidFill>
            </a:endParaRPr>
          </a:p>
        </p:txBody>
      </p:sp>
      <p:sp>
        <p:nvSpPr>
          <p:cNvPr id="1151" name="Google Shape;1151;p43"/>
          <p:cNvSpPr/>
          <p:nvPr/>
        </p:nvSpPr>
        <p:spPr>
          <a:xfrm>
            <a:off x="1835596" y="2170298"/>
            <a:ext cx="509134" cy="489947"/>
          </a:xfrm>
          <a:custGeom>
            <a:avLst/>
            <a:gdLst/>
            <a:ahLst/>
            <a:cxnLst/>
            <a:rect l="l" t="t" r="r" b="b"/>
            <a:pathLst>
              <a:path w="9526" h="9167" extrusionOk="0">
                <a:moveTo>
                  <a:pt x="4711" y="1"/>
                </a:moveTo>
                <a:cubicBezTo>
                  <a:pt x="4689" y="1"/>
                  <a:pt x="4667" y="4"/>
                  <a:pt x="4644" y="9"/>
                </a:cubicBezTo>
                <a:cubicBezTo>
                  <a:pt x="4561" y="45"/>
                  <a:pt x="4525" y="140"/>
                  <a:pt x="4561" y="236"/>
                </a:cubicBezTo>
                <a:lnTo>
                  <a:pt x="5287" y="1950"/>
                </a:lnTo>
                <a:cubicBezTo>
                  <a:pt x="5311" y="2010"/>
                  <a:pt x="5359" y="2033"/>
                  <a:pt x="5418" y="2057"/>
                </a:cubicBezTo>
                <a:lnTo>
                  <a:pt x="9026" y="2379"/>
                </a:lnTo>
                <a:cubicBezTo>
                  <a:pt x="9097" y="2379"/>
                  <a:pt x="9109" y="2438"/>
                  <a:pt x="9121" y="2474"/>
                </a:cubicBezTo>
                <a:cubicBezTo>
                  <a:pt x="9121" y="2498"/>
                  <a:pt x="9145" y="2545"/>
                  <a:pt x="9097" y="2605"/>
                </a:cubicBezTo>
                <a:lnTo>
                  <a:pt x="6406" y="4974"/>
                </a:lnTo>
                <a:cubicBezTo>
                  <a:pt x="6359" y="5010"/>
                  <a:pt x="6347" y="5070"/>
                  <a:pt x="6347" y="5129"/>
                </a:cubicBezTo>
                <a:lnTo>
                  <a:pt x="7133" y="8665"/>
                </a:lnTo>
                <a:cubicBezTo>
                  <a:pt x="7144" y="8737"/>
                  <a:pt x="7109" y="8760"/>
                  <a:pt x="7085" y="8784"/>
                </a:cubicBezTo>
                <a:cubicBezTo>
                  <a:pt x="7078" y="8791"/>
                  <a:pt x="7053" y="8803"/>
                  <a:pt x="7021" y="8803"/>
                </a:cubicBezTo>
                <a:cubicBezTo>
                  <a:pt x="7001" y="8803"/>
                  <a:pt x="6977" y="8798"/>
                  <a:pt x="6954" y="8784"/>
                </a:cubicBezTo>
                <a:lnTo>
                  <a:pt x="3846" y="6939"/>
                </a:lnTo>
                <a:cubicBezTo>
                  <a:pt x="3817" y="6921"/>
                  <a:pt x="3787" y="6912"/>
                  <a:pt x="3757" y="6912"/>
                </a:cubicBezTo>
                <a:cubicBezTo>
                  <a:pt x="3727" y="6912"/>
                  <a:pt x="3698" y="6921"/>
                  <a:pt x="3668" y="6939"/>
                </a:cubicBezTo>
                <a:lnTo>
                  <a:pt x="560" y="8784"/>
                </a:lnTo>
                <a:cubicBezTo>
                  <a:pt x="535" y="8794"/>
                  <a:pt x="510" y="8798"/>
                  <a:pt x="487" y="8798"/>
                </a:cubicBezTo>
                <a:cubicBezTo>
                  <a:pt x="457" y="8798"/>
                  <a:pt x="431" y="8791"/>
                  <a:pt x="417" y="8784"/>
                </a:cubicBezTo>
                <a:cubicBezTo>
                  <a:pt x="406" y="8760"/>
                  <a:pt x="358" y="8725"/>
                  <a:pt x="382" y="8665"/>
                </a:cubicBezTo>
                <a:lnTo>
                  <a:pt x="798" y="6832"/>
                </a:lnTo>
                <a:cubicBezTo>
                  <a:pt x="810" y="6736"/>
                  <a:pt x="763" y="6653"/>
                  <a:pt x="656" y="6641"/>
                </a:cubicBezTo>
                <a:cubicBezTo>
                  <a:pt x="641" y="6637"/>
                  <a:pt x="627" y="6635"/>
                  <a:pt x="613" y="6635"/>
                </a:cubicBezTo>
                <a:cubicBezTo>
                  <a:pt x="542" y="6635"/>
                  <a:pt x="475" y="6683"/>
                  <a:pt x="465" y="6772"/>
                </a:cubicBezTo>
                <a:lnTo>
                  <a:pt x="48" y="8606"/>
                </a:lnTo>
                <a:cubicBezTo>
                  <a:pt x="1" y="8784"/>
                  <a:pt x="84" y="8963"/>
                  <a:pt x="227" y="9082"/>
                </a:cubicBezTo>
                <a:cubicBezTo>
                  <a:pt x="314" y="9135"/>
                  <a:pt x="412" y="9166"/>
                  <a:pt x="511" y="9166"/>
                </a:cubicBezTo>
                <a:cubicBezTo>
                  <a:pt x="588" y="9166"/>
                  <a:pt x="666" y="9147"/>
                  <a:pt x="739" y="9106"/>
                </a:cubicBezTo>
                <a:lnTo>
                  <a:pt x="3751" y="7308"/>
                </a:lnTo>
                <a:lnTo>
                  <a:pt x="6775" y="9106"/>
                </a:lnTo>
                <a:cubicBezTo>
                  <a:pt x="6847" y="9153"/>
                  <a:pt x="6930" y="9165"/>
                  <a:pt x="7013" y="9165"/>
                </a:cubicBezTo>
                <a:cubicBezTo>
                  <a:pt x="7109" y="9165"/>
                  <a:pt x="7204" y="9141"/>
                  <a:pt x="7287" y="9082"/>
                </a:cubicBezTo>
                <a:cubicBezTo>
                  <a:pt x="7430" y="8975"/>
                  <a:pt x="7502" y="8796"/>
                  <a:pt x="7466" y="8606"/>
                </a:cubicBezTo>
                <a:lnTo>
                  <a:pt x="6692" y="5165"/>
                </a:lnTo>
                <a:lnTo>
                  <a:pt x="9335" y="2843"/>
                </a:lnTo>
                <a:cubicBezTo>
                  <a:pt x="9490" y="2700"/>
                  <a:pt x="9526" y="2533"/>
                  <a:pt x="9466" y="2355"/>
                </a:cubicBezTo>
                <a:cubicBezTo>
                  <a:pt x="9407" y="2164"/>
                  <a:pt x="9264" y="2057"/>
                  <a:pt x="9085" y="2033"/>
                </a:cubicBezTo>
                <a:lnTo>
                  <a:pt x="5573" y="1712"/>
                </a:lnTo>
                <a:lnTo>
                  <a:pt x="4870" y="105"/>
                </a:lnTo>
                <a:cubicBezTo>
                  <a:pt x="4843" y="32"/>
                  <a:pt x="4781" y="1"/>
                  <a:pt x="4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5"/>
        <p:cNvGrpSpPr/>
        <p:nvPr/>
      </p:nvGrpSpPr>
      <p:grpSpPr>
        <a:xfrm>
          <a:off x="0" y="0"/>
          <a:ext cx="0" cy="0"/>
          <a:chOff x="0" y="0"/>
          <a:chExt cx="0" cy="0"/>
        </a:xfrm>
      </p:grpSpPr>
      <p:sp>
        <p:nvSpPr>
          <p:cNvPr id="1340" name="Google Shape;1340;p48"/>
          <p:cNvSpPr txBox="1">
            <a:spLocks noGrp="1"/>
          </p:cNvSpPr>
          <p:nvPr>
            <p:ph type="title" idx="2"/>
          </p:nvPr>
        </p:nvSpPr>
        <p:spPr>
          <a:xfrm>
            <a:off x="0" y="627534"/>
            <a:ext cx="2684700" cy="43204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4. Berjiwa Pemimpin</a:t>
            </a:r>
            <a:br>
              <a:rPr lang="en" dirty="0" smtClean="0"/>
            </a:br>
            <a:endParaRPr dirty="0"/>
          </a:p>
        </p:txBody>
      </p:sp>
      <p:sp>
        <p:nvSpPr>
          <p:cNvPr id="1341" name="Google Shape;1341;p48"/>
          <p:cNvSpPr txBox="1">
            <a:spLocks noGrp="1"/>
          </p:cNvSpPr>
          <p:nvPr>
            <p:ph type="subTitle" idx="1"/>
          </p:nvPr>
        </p:nvSpPr>
        <p:spPr>
          <a:xfrm>
            <a:off x="611560" y="843558"/>
            <a:ext cx="6552728" cy="1800200"/>
          </a:xfrm>
          <a:prstGeom prst="rect">
            <a:avLst/>
          </a:prstGeom>
        </p:spPr>
        <p:txBody>
          <a:bodyPr spcFirstLastPara="1" wrap="square" lIns="91425" tIns="91425" rIns="91425" bIns="91425" anchor="t" anchorCtr="0">
            <a:noAutofit/>
          </a:bodyPr>
          <a:lstStyle/>
          <a:p>
            <a:pPr marL="0" lvl="0" indent="0"/>
            <a:r>
              <a:rPr lang="en-US" sz="1600" dirty="0" err="1"/>
              <a:t>D</a:t>
            </a:r>
            <a:r>
              <a:rPr lang="en-US" sz="1600" dirty="0" err="1" smtClean="0"/>
              <a:t>alam</a:t>
            </a:r>
            <a:r>
              <a:rPr lang="en-US" sz="1600" dirty="0" smtClean="0"/>
              <a:t> </a:t>
            </a:r>
            <a:r>
              <a:rPr lang="en-US" sz="1600" dirty="0" err="1"/>
              <a:t>menjalankan</a:t>
            </a:r>
            <a:r>
              <a:rPr lang="en-US" sz="1600" dirty="0"/>
              <a:t> </a:t>
            </a:r>
            <a:r>
              <a:rPr lang="en-US" sz="1600" dirty="0" err="1"/>
              <a:t>kegiatan</a:t>
            </a:r>
            <a:r>
              <a:rPr lang="en-US" sz="1600" dirty="0"/>
              <a:t> </a:t>
            </a:r>
            <a:r>
              <a:rPr lang="en-US" sz="1600" dirty="0" err="1"/>
              <a:t>wirausaha</a:t>
            </a:r>
            <a:r>
              <a:rPr lang="en-US" sz="1600" dirty="0"/>
              <a:t>, </a:t>
            </a:r>
            <a:r>
              <a:rPr lang="en-US" sz="1600" dirty="0" err="1"/>
              <a:t>pengusaha</a:t>
            </a:r>
            <a:r>
              <a:rPr lang="en-US" sz="1600" dirty="0"/>
              <a:t> </a:t>
            </a:r>
            <a:r>
              <a:rPr lang="en-US" sz="1600" dirty="0" err="1"/>
              <a:t>dituntut</a:t>
            </a:r>
            <a:r>
              <a:rPr lang="en-US" sz="1600" dirty="0"/>
              <a:t> </a:t>
            </a:r>
            <a:r>
              <a:rPr lang="en-US" sz="1600" dirty="0" err="1" smtClean="0"/>
              <a:t>untuk</a:t>
            </a:r>
            <a:r>
              <a:rPr lang="en-US" sz="1600" dirty="0" smtClean="0"/>
              <a:t> </a:t>
            </a:r>
            <a:r>
              <a:rPr lang="en-US" sz="1600" dirty="0" err="1" smtClean="0"/>
              <a:t>mampu</a:t>
            </a:r>
            <a:r>
              <a:rPr lang="en-US" sz="1600" dirty="0" smtClean="0"/>
              <a:t> </a:t>
            </a:r>
            <a:r>
              <a:rPr lang="en-US" sz="1600" dirty="0" err="1"/>
              <a:t>mengendalikan</a:t>
            </a:r>
            <a:r>
              <a:rPr lang="en-US" sz="1600" dirty="0"/>
              <a:t> </a:t>
            </a:r>
            <a:r>
              <a:rPr lang="en-US" sz="1600" dirty="0" err="1"/>
              <a:t>berbagai</a:t>
            </a:r>
            <a:r>
              <a:rPr lang="en-US" sz="1600" dirty="0"/>
              <a:t> </a:t>
            </a:r>
            <a:r>
              <a:rPr lang="en-US" sz="1600" dirty="0" err="1"/>
              <a:t>aspek</a:t>
            </a:r>
            <a:r>
              <a:rPr lang="en-US" sz="1600" dirty="0"/>
              <a:t> </a:t>
            </a:r>
            <a:r>
              <a:rPr lang="en-US" sz="1600" dirty="0" err="1"/>
              <a:t>usaha</a:t>
            </a:r>
            <a:r>
              <a:rPr lang="en-US" sz="1600" dirty="0"/>
              <a:t>. </a:t>
            </a:r>
            <a:r>
              <a:rPr lang="en-US" sz="1600" dirty="0" err="1"/>
              <a:t>Mulai</a:t>
            </a:r>
            <a:r>
              <a:rPr lang="en-US" sz="1600" dirty="0"/>
              <a:t> </a:t>
            </a:r>
            <a:r>
              <a:rPr lang="en-US" sz="1600" dirty="0" err="1"/>
              <a:t>dari</a:t>
            </a:r>
            <a:r>
              <a:rPr lang="en-US" sz="1600" dirty="0"/>
              <a:t> </a:t>
            </a:r>
            <a:r>
              <a:rPr lang="en-US" sz="1600" dirty="0" err="1"/>
              <a:t>segi</a:t>
            </a:r>
            <a:r>
              <a:rPr lang="en-US" sz="1600" dirty="0"/>
              <a:t> </a:t>
            </a:r>
            <a:r>
              <a:rPr lang="en-US" sz="1600" dirty="0" err="1"/>
              <a:t>sumber</a:t>
            </a:r>
            <a:r>
              <a:rPr lang="en-US" sz="1600" dirty="0"/>
              <a:t> </a:t>
            </a:r>
            <a:r>
              <a:rPr lang="en-US" sz="1600" dirty="0" err="1"/>
              <a:t>daya</a:t>
            </a:r>
            <a:r>
              <a:rPr lang="en-US" sz="1600" dirty="0"/>
              <a:t> </a:t>
            </a:r>
            <a:r>
              <a:rPr lang="en-US" sz="1600" dirty="0" err="1"/>
              <a:t>manusia</a:t>
            </a:r>
            <a:r>
              <a:rPr lang="en-US" sz="1600" dirty="0"/>
              <a:t> (SDM), </a:t>
            </a:r>
            <a:r>
              <a:rPr lang="en-US" sz="1600" dirty="0" err="1"/>
              <a:t>pengelolaan</a:t>
            </a:r>
            <a:r>
              <a:rPr lang="en-US" sz="1600" dirty="0"/>
              <a:t> </a:t>
            </a:r>
            <a:r>
              <a:rPr lang="en-US" sz="1600" dirty="0" err="1"/>
              <a:t>bahan</a:t>
            </a:r>
            <a:r>
              <a:rPr lang="en-US" sz="1600" dirty="0"/>
              <a:t> </a:t>
            </a:r>
            <a:r>
              <a:rPr lang="en-US" sz="1600" dirty="0" err="1"/>
              <a:t>baku</a:t>
            </a:r>
            <a:r>
              <a:rPr lang="en-US" sz="1600" dirty="0"/>
              <a:t>, </a:t>
            </a:r>
            <a:r>
              <a:rPr lang="en-US" sz="1600" dirty="0" err="1"/>
              <a:t>pemeliharaan</a:t>
            </a:r>
            <a:r>
              <a:rPr lang="en-US" sz="1600" dirty="0"/>
              <a:t> </a:t>
            </a:r>
            <a:r>
              <a:rPr lang="en-US" sz="1600" dirty="0" err="1"/>
              <a:t>alat</a:t>
            </a:r>
            <a:r>
              <a:rPr lang="en-US" sz="1600" dirty="0"/>
              <a:t> </a:t>
            </a:r>
            <a:r>
              <a:rPr lang="en-US" sz="1600" dirty="0" err="1"/>
              <a:t>produksi</a:t>
            </a:r>
            <a:r>
              <a:rPr lang="en-US" sz="1600" dirty="0"/>
              <a:t>, </a:t>
            </a:r>
            <a:r>
              <a:rPr lang="en-US" sz="1600" dirty="0" err="1"/>
              <a:t>hingga</a:t>
            </a:r>
            <a:r>
              <a:rPr lang="en-US" sz="1600" dirty="0"/>
              <a:t> </a:t>
            </a:r>
            <a:r>
              <a:rPr lang="en-US" sz="1600" dirty="0" err="1"/>
              <a:t>strategi</a:t>
            </a:r>
            <a:r>
              <a:rPr lang="en-US" sz="1600" dirty="0"/>
              <a:t> marketing, </a:t>
            </a:r>
            <a:r>
              <a:rPr lang="en-US" sz="1600" dirty="0" err="1"/>
              <a:t>semua</a:t>
            </a:r>
            <a:r>
              <a:rPr lang="en-US" sz="1600" dirty="0"/>
              <a:t> </a:t>
            </a:r>
            <a:r>
              <a:rPr lang="en-US" sz="1600" dirty="0" err="1"/>
              <a:t>harus</a:t>
            </a:r>
            <a:r>
              <a:rPr lang="en-US" sz="1600" dirty="0"/>
              <a:t> </a:t>
            </a:r>
            <a:r>
              <a:rPr lang="en-US" sz="1600" dirty="0" err="1"/>
              <a:t>bisa</a:t>
            </a:r>
            <a:r>
              <a:rPr lang="en-US" sz="1600" dirty="0"/>
              <a:t> </a:t>
            </a:r>
            <a:r>
              <a:rPr lang="en-US" sz="1600" dirty="0" err="1"/>
              <a:t>dikendalikan</a:t>
            </a:r>
            <a:r>
              <a:rPr lang="en-US" sz="1600" dirty="0"/>
              <a:t> </a:t>
            </a:r>
            <a:r>
              <a:rPr lang="en-US" sz="1600" dirty="0" err="1"/>
              <a:t>oleh</a:t>
            </a:r>
            <a:r>
              <a:rPr lang="en-US" sz="1600" dirty="0"/>
              <a:t> </a:t>
            </a:r>
            <a:r>
              <a:rPr lang="en-US" sz="1600" dirty="0" err="1"/>
              <a:t>pengusaha</a:t>
            </a:r>
            <a:r>
              <a:rPr lang="en-US" sz="1600" dirty="0"/>
              <a:t>. </a:t>
            </a:r>
            <a:r>
              <a:rPr lang="en-US" sz="1600" dirty="0" err="1"/>
              <a:t>Termasuk</a:t>
            </a:r>
            <a:r>
              <a:rPr lang="en-US" sz="1600" dirty="0"/>
              <a:t> di </a:t>
            </a:r>
            <a:r>
              <a:rPr lang="en-US" sz="1600" dirty="0" err="1"/>
              <a:t>dalamnya</a:t>
            </a:r>
            <a:r>
              <a:rPr lang="en-US" sz="1600" dirty="0"/>
              <a:t> </a:t>
            </a:r>
            <a:r>
              <a:rPr lang="en-US" sz="1600" dirty="0" err="1"/>
              <a:t>adalah</a:t>
            </a:r>
            <a:r>
              <a:rPr lang="en-US" sz="1600" dirty="0"/>
              <a:t> </a:t>
            </a:r>
            <a:r>
              <a:rPr lang="en-US" sz="1600" dirty="0" err="1"/>
              <a:t>mampu</a:t>
            </a:r>
            <a:r>
              <a:rPr lang="en-US" sz="1600" dirty="0"/>
              <a:t> </a:t>
            </a:r>
            <a:r>
              <a:rPr lang="en-US" sz="1600" dirty="0" err="1"/>
              <a:t>memimpin</a:t>
            </a:r>
            <a:r>
              <a:rPr lang="en-US" sz="1600" dirty="0"/>
              <a:t> </a:t>
            </a:r>
            <a:r>
              <a:rPr lang="en-US" sz="1600" dirty="0" err="1"/>
              <a:t>diri</a:t>
            </a:r>
            <a:r>
              <a:rPr lang="en-US" sz="1600" dirty="0"/>
              <a:t> </a:t>
            </a:r>
            <a:r>
              <a:rPr lang="en-US" sz="1600" dirty="0" err="1"/>
              <a:t>sendiri</a:t>
            </a:r>
            <a:r>
              <a:rPr lang="en-US" sz="1600" dirty="0"/>
              <a:t>. </a:t>
            </a:r>
            <a:endParaRPr sz="1600" dirty="0"/>
          </a:p>
        </p:txBody>
      </p:sp>
      <p:sp>
        <p:nvSpPr>
          <p:cNvPr id="1342" name="Google Shape;1342;p48"/>
          <p:cNvSpPr txBox="1">
            <a:spLocks noGrp="1"/>
          </p:cNvSpPr>
          <p:nvPr>
            <p:ph type="title" idx="3"/>
          </p:nvPr>
        </p:nvSpPr>
        <p:spPr>
          <a:xfrm>
            <a:off x="0" y="2787774"/>
            <a:ext cx="2684700" cy="407700"/>
          </a:xfrm>
          <a:prstGeom prst="rect">
            <a:avLst/>
          </a:prstGeom>
        </p:spPr>
        <p:txBody>
          <a:bodyPr spcFirstLastPara="1" wrap="square" lIns="91425" tIns="91425" rIns="91425" bIns="91425" anchor="b" anchorCtr="0">
            <a:noAutofit/>
          </a:bodyPr>
          <a:lstStyle/>
          <a:p>
            <a:pPr lvl="0"/>
            <a:r>
              <a:rPr lang="en-US" dirty="0" smtClean="0"/>
              <a:t>5. </a:t>
            </a:r>
            <a:r>
              <a:rPr lang="en-US" dirty="0" err="1" smtClean="0"/>
              <a:t>Mandiri</a:t>
            </a:r>
            <a:r>
              <a:rPr lang="en-US" dirty="0" smtClean="0"/>
              <a:t> </a:t>
            </a:r>
            <a:r>
              <a:rPr lang="en-US" dirty="0" err="1"/>
              <a:t>dan</a:t>
            </a:r>
            <a:r>
              <a:rPr lang="en-US" dirty="0"/>
              <a:t> </a:t>
            </a:r>
            <a:r>
              <a:rPr lang="en-US" dirty="0" err="1"/>
              <a:t>realistis</a:t>
            </a:r>
            <a:endParaRPr dirty="0"/>
          </a:p>
        </p:txBody>
      </p:sp>
      <p:sp>
        <p:nvSpPr>
          <p:cNvPr id="1343" name="Google Shape;1343;p48"/>
          <p:cNvSpPr txBox="1">
            <a:spLocks noGrp="1"/>
          </p:cNvSpPr>
          <p:nvPr>
            <p:ph type="subTitle" idx="4"/>
          </p:nvPr>
        </p:nvSpPr>
        <p:spPr>
          <a:xfrm>
            <a:off x="611560" y="3291830"/>
            <a:ext cx="7416824" cy="1400414"/>
          </a:xfrm>
          <a:prstGeom prst="rect">
            <a:avLst/>
          </a:prstGeom>
        </p:spPr>
        <p:txBody>
          <a:bodyPr spcFirstLastPara="1" wrap="square" lIns="91425" tIns="91425" rIns="91425" bIns="91425" anchor="t" anchorCtr="0">
            <a:noAutofit/>
          </a:bodyPr>
          <a:lstStyle/>
          <a:p>
            <a:pPr marL="0" lvl="0" indent="0"/>
            <a:r>
              <a:rPr lang="en-US" sz="1600" dirty="0" err="1" smtClean="0"/>
              <a:t>Seorang</a:t>
            </a:r>
            <a:r>
              <a:rPr lang="en-US" sz="1600" dirty="0" smtClean="0"/>
              <a:t> </a:t>
            </a:r>
            <a:r>
              <a:rPr lang="en-US" sz="1600" dirty="0" err="1"/>
              <a:t>wirausahawan</a:t>
            </a:r>
            <a:r>
              <a:rPr lang="en-US" sz="1600" dirty="0"/>
              <a:t> yang </a:t>
            </a:r>
            <a:r>
              <a:rPr lang="en-US" sz="1600" dirty="0" err="1"/>
              <a:t>mandiri</a:t>
            </a:r>
            <a:r>
              <a:rPr lang="en-US" sz="1600" dirty="0"/>
              <a:t> </a:t>
            </a:r>
            <a:r>
              <a:rPr lang="en-US" sz="1600" dirty="0" err="1"/>
              <a:t>bisa</a:t>
            </a:r>
            <a:r>
              <a:rPr lang="en-US" sz="1600" dirty="0"/>
              <a:t> </a:t>
            </a:r>
            <a:r>
              <a:rPr lang="en-US" sz="1600" dirty="0" err="1"/>
              <a:t>mengambil</a:t>
            </a:r>
            <a:r>
              <a:rPr lang="en-US" sz="1600" dirty="0"/>
              <a:t> </a:t>
            </a:r>
            <a:r>
              <a:rPr lang="en-US" sz="1600" dirty="0" err="1"/>
              <a:t>keputusan</a:t>
            </a:r>
            <a:r>
              <a:rPr lang="en-US" sz="1600" dirty="0"/>
              <a:t> </a:t>
            </a:r>
            <a:r>
              <a:rPr lang="en-US" sz="1600" dirty="0" err="1"/>
              <a:t>dengan</a:t>
            </a:r>
            <a:r>
              <a:rPr lang="en-US" sz="1600" dirty="0"/>
              <a:t> </a:t>
            </a:r>
            <a:r>
              <a:rPr lang="en-US" sz="1600" dirty="0" err="1"/>
              <a:t>cepat</a:t>
            </a:r>
            <a:r>
              <a:rPr lang="en-US" sz="1600" dirty="0"/>
              <a:t> </a:t>
            </a:r>
            <a:r>
              <a:rPr lang="en-US" sz="1600" dirty="0" err="1"/>
              <a:t>tanpa</a:t>
            </a:r>
            <a:r>
              <a:rPr lang="en-US" sz="1600" dirty="0"/>
              <a:t> </a:t>
            </a:r>
            <a:r>
              <a:rPr lang="en-US" sz="1600" dirty="0" err="1"/>
              <a:t>harus</a:t>
            </a:r>
            <a:r>
              <a:rPr lang="en-US" sz="1600" dirty="0"/>
              <a:t> </a:t>
            </a:r>
            <a:r>
              <a:rPr lang="en-US" sz="1600" dirty="0" err="1"/>
              <a:t>menghabiskan</a:t>
            </a:r>
            <a:r>
              <a:rPr lang="en-US" sz="1600" dirty="0"/>
              <a:t> </a:t>
            </a:r>
            <a:r>
              <a:rPr lang="en-US" sz="1600" dirty="0" err="1"/>
              <a:t>waktu</a:t>
            </a:r>
            <a:r>
              <a:rPr lang="en-US" sz="1600" dirty="0"/>
              <a:t> lama </a:t>
            </a:r>
            <a:r>
              <a:rPr lang="en-US" sz="1600" dirty="0" err="1"/>
              <a:t>untuk</a:t>
            </a:r>
            <a:r>
              <a:rPr lang="en-US" sz="1600" dirty="0"/>
              <a:t> </a:t>
            </a:r>
            <a:r>
              <a:rPr lang="en-US" sz="1600" dirty="0" err="1" smtClean="0"/>
              <a:t>merenung</a:t>
            </a:r>
            <a:r>
              <a:rPr lang="en-US" sz="1600" dirty="0" smtClean="0"/>
              <a:t>. </a:t>
            </a:r>
            <a:r>
              <a:rPr lang="en-US" sz="1600" dirty="0" err="1" smtClean="0"/>
              <a:t>Kemandirian</a:t>
            </a:r>
            <a:r>
              <a:rPr lang="en-US" sz="1600" dirty="0" smtClean="0"/>
              <a:t> </a:t>
            </a:r>
            <a:r>
              <a:rPr lang="en-US" sz="1600" dirty="0" err="1"/>
              <a:t>membuat</a:t>
            </a:r>
            <a:r>
              <a:rPr lang="en-US" sz="1600" dirty="0"/>
              <a:t> </a:t>
            </a:r>
            <a:r>
              <a:rPr lang="en-US" sz="1600" dirty="0" err="1"/>
              <a:t>seorang</a:t>
            </a:r>
            <a:r>
              <a:rPr lang="en-US" sz="1600" dirty="0"/>
              <a:t> </a:t>
            </a:r>
            <a:r>
              <a:rPr lang="en-US" sz="1600" dirty="0" err="1"/>
              <a:t>wirausahawan</a:t>
            </a:r>
            <a:r>
              <a:rPr lang="en-US" sz="1600" dirty="0"/>
              <a:t> </a:t>
            </a:r>
            <a:r>
              <a:rPr lang="en-US" sz="1600" dirty="0" err="1"/>
              <a:t>mampu</a:t>
            </a:r>
            <a:r>
              <a:rPr lang="en-US" sz="1600" dirty="0"/>
              <a:t> </a:t>
            </a:r>
            <a:r>
              <a:rPr lang="en-US" sz="1600" dirty="0" err="1"/>
              <a:t>bergantung</a:t>
            </a:r>
            <a:r>
              <a:rPr lang="en-US" sz="1600" dirty="0"/>
              <a:t> </a:t>
            </a:r>
            <a:r>
              <a:rPr lang="en-US" sz="1600" dirty="0" err="1"/>
              <a:t>pada</a:t>
            </a:r>
            <a:r>
              <a:rPr lang="en-US" sz="1600" dirty="0"/>
              <a:t> </a:t>
            </a:r>
            <a:r>
              <a:rPr lang="en-US" sz="1600" dirty="0" err="1"/>
              <a:t>dirinya</a:t>
            </a:r>
            <a:r>
              <a:rPr lang="en-US" sz="1600" dirty="0"/>
              <a:t> </a:t>
            </a:r>
            <a:r>
              <a:rPr lang="en-US" sz="1600" dirty="0" err="1"/>
              <a:t>sendiri</a:t>
            </a:r>
            <a:r>
              <a:rPr lang="en-US" sz="1600" dirty="0"/>
              <a:t> </a:t>
            </a:r>
            <a:r>
              <a:rPr lang="en-US" sz="1600" dirty="0" err="1"/>
              <a:t>tanpa</a:t>
            </a:r>
            <a:r>
              <a:rPr lang="en-US" sz="1600" dirty="0"/>
              <a:t> </a:t>
            </a:r>
            <a:r>
              <a:rPr lang="en-US" sz="1600" dirty="0" err="1"/>
              <a:t>mengecilkan</a:t>
            </a:r>
            <a:r>
              <a:rPr lang="en-US" sz="1600" dirty="0"/>
              <a:t> </a:t>
            </a:r>
            <a:r>
              <a:rPr lang="en-US" sz="1600" dirty="0" err="1"/>
              <a:t>bantuan</a:t>
            </a:r>
            <a:r>
              <a:rPr lang="en-US" sz="1600" dirty="0"/>
              <a:t> orang lain.</a:t>
            </a:r>
            <a:endParaRP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4"/>
        <p:cNvGrpSpPr/>
        <p:nvPr/>
      </p:nvGrpSpPr>
      <p:grpSpPr>
        <a:xfrm>
          <a:off x="0" y="0"/>
          <a:ext cx="0" cy="0"/>
          <a:chOff x="0" y="0"/>
          <a:chExt cx="0" cy="0"/>
        </a:xfrm>
      </p:grpSpPr>
      <p:sp>
        <p:nvSpPr>
          <p:cNvPr id="1186" name="Google Shape;1186;p45"/>
          <p:cNvSpPr/>
          <p:nvPr/>
        </p:nvSpPr>
        <p:spPr>
          <a:xfrm>
            <a:off x="4644007" y="1439696"/>
            <a:ext cx="4116071" cy="2335502"/>
          </a:xfrm>
          <a:prstGeom prst="rect">
            <a:avLst/>
          </a:prstGeom>
          <a:solidFill>
            <a:schemeClr val="accent1"/>
          </a:solidFill>
          <a:ln w="381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lvl="0"/>
            <a:r>
              <a:rPr lang="en-US" sz="1600" dirty="0" err="1">
                <a:solidFill>
                  <a:srgbClr val="FFFFFF"/>
                </a:solidFill>
                <a:latin typeface="Josefin Sans"/>
              </a:rPr>
              <a:t>Seorang</a:t>
            </a:r>
            <a:r>
              <a:rPr lang="en-US" sz="1600" dirty="0">
                <a:solidFill>
                  <a:srgbClr val="FFFFFF"/>
                </a:solidFill>
                <a:latin typeface="Josefin Sans"/>
              </a:rPr>
              <a:t> </a:t>
            </a:r>
            <a:r>
              <a:rPr lang="en-US" sz="1600" dirty="0" err="1">
                <a:solidFill>
                  <a:srgbClr val="FFFFFF"/>
                </a:solidFill>
                <a:latin typeface="Josefin Sans"/>
              </a:rPr>
              <a:t>wirausahawan</a:t>
            </a:r>
            <a:r>
              <a:rPr lang="en-US" sz="1600" dirty="0">
                <a:solidFill>
                  <a:srgbClr val="FFFFFF"/>
                </a:solidFill>
                <a:latin typeface="Josefin Sans"/>
              </a:rPr>
              <a:t> </a:t>
            </a:r>
            <a:r>
              <a:rPr lang="en-US" sz="1600" dirty="0" err="1">
                <a:solidFill>
                  <a:srgbClr val="FFFFFF"/>
                </a:solidFill>
                <a:latin typeface="Josefin Sans"/>
              </a:rPr>
              <a:t>juga</a:t>
            </a:r>
            <a:r>
              <a:rPr lang="en-US" sz="1600" dirty="0">
                <a:solidFill>
                  <a:srgbClr val="FFFFFF"/>
                </a:solidFill>
                <a:latin typeface="Josefin Sans"/>
              </a:rPr>
              <a:t> </a:t>
            </a:r>
            <a:r>
              <a:rPr lang="en-US" sz="1600" dirty="0" err="1">
                <a:solidFill>
                  <a:srgbClr val="FFFFFF"/>
                </a:solidFill>
                <a:latin typeface="Josefin Sans"/>
              </a:rPr>
              <a:t>dituntut</a:t>
            </a:r>
            <a:r>
              <a:rPr lang="en-US" sz="1600" dirty="0">
                <a:solidFill>
                  <a:srgbClr val="FFFFFF"/>
                </a:solidFill>
                <a:latin typeface="Josefin Sans"/>
              </a:rPr>
              <a:t> </a:t>
            </a:r>
            <a:r>
              <a:rPr lang="en-US" sz="1600" dirty="0" err="1">
                <a:solidFill>
                  <a:srgbClr val="FFFFFF"/>
                </a:solidFill>
                <a:latin typeface="Josefin Sans"/>
              </a:rPr>
              <a:t>untuk</a:t>
            </a:r>
            <a:r>
              <a:rPr lang="en-US" sz="1600" dirty="0">
                <a:solidFill>
                  <a:srgbClr val="FFFFFF"/>
                </a:solidFill>
                <a:latin typeface="Josefin Sans"/>
              </a:rPr>
              <a:t> </a:t>
            </a:r>
            <a:r>
              <a:rPr lang="en-US" sz="1600" dirty="0" err="1">
                <a:solidFill>
                  <a:srgbClr val="FFFFFF"/>
                </a:solidFill>
                <a:latin typeface="Josefin Sans"/>
              </a:rPr>
              <a:t>selalu</a:t>
            </a:r>
            <a:r>
              <a:rPr lang="en-US" sz="1600" dirty="0">
                <a:solidFill>
                  <a:srgbClr val="FFFFFF"/>
                </a:solidFill>
                <a:latin typeface="Josefin Sans"/>
              </a:rPr>
              <a:t> </a:t>
            </a:r>
            <a:r>
              <a:rPr lang="en-US" sz="1600" dirty="0" err="1">
                <a:solidFill>
                  <a:srgbClr val="FFFFFF"/>
                </a:solidFill>
                <a:latin typeface="Josefin Sans"/>
              </a:rPr>
              <a:t>aktif</a:t>
            </a:r>
            <a:r>
              <a:rPr lang="en-US" sz="1600" dirty="0">
                <a:solidFill>
                  <a:srgbClr val="FFFFFF"/>
                </a:solidFill>
                <a:latin typeface="Josefin Sans"/>
              </a:rPr>
              <a:t>, </a:t>
            </a:r>
            <a:r>
              <a:rPr lang="en-US" sz="1600" dirty="0" err="1">
                <a:solidFill>
                  <a:srgbClr val="FFFFFF"/>
                </a:solidFill>
                <a:latin typeface="Josefin Sans"/>
              </a:rPr>
              <a:t>tepatnya</a:t>
            </a:r>
            <a:r>
              <a:rPr lang="en-US" sz="1600" dirty="0">
                <a:solidFill>
                  <a:srgbClr val="FFFFFF"/>
                </a:solidFill>
                <a:latin typeface="Josefin Sans"/>
              </a:rPr>
              <a:t> </a:t>
            </a:r>
            <a:r>
              <a:rPr lang="en-US" sz="1600" dirty="0" err="1">
                <a:solidFill>
                  <a:srgbClr val="FFFFFF"/>
                </a:solidFill>
                <a:latin typeface="Josefin Sans"/>
              </a:rPr>
              <a:t>aktif</a:t>
            </a:r>
            <a:r>
              <a:rPr lang="en-US" sz="1600" dirty="0">
                <a:solidFill>
                  <a:srgbClr val="FFFFFF"/>
                </a:solidFill>
                <a:latin typeface="Josefin Sans"/>
              </a:rPr>
              <a:t> </a:t>
            </a:r>
            <a:r>
              <a:rPr lang="en-US" sz="1600" dirty="0" err="1">
                <a:solidFill>
                  <a:srgbClr val="FFFFFF"/>
                </a:solidFill>
                <a:latin typeface="Josefin Sans"/>
              </a:rPr>
              <a:t>dan</a:t>
            </a:r>
            <a:r>
              <a:rPr lang="en-US" sz="1600" dirty="0">
                <a:solidFill>
                  <a:srgbClr val="FFFFFF"/>
                </a:solidFill>
                <a:latin typeface="Josefin Sans"/>
              </a:rPr>
              <a:t> </a:t>
            </a:r>
            <a:r>
              <a:rPr lang="en-US" sz="1600" dirty="0" err="1">
                <a:solidFill>
                  <a:srgbClr val="FFFFFF"/>
                </a:solidFill>
                <a:latin typeface="Josefin Sans"/>
              </a:rPr>
              <a:t>pandai</a:t>
            </a:r>
            <a:r>
              <a:rPr lang="en-US" sz="1600" dirty="0">
                <a:solidFill>
                  <a:srgbClr val="FFFFFF"/>
                </a:solidFill>
                <a:latin typeface="Josefin Sans"/>
              </a:rPr>
              <a:t> </a:t>
            </a:r>
            <a:r>
              <a:rPr lang="en-US" sz="1600" dirty="0" err="1">
                <a:solidFill>
                  <a:srgbClr val="FFFFFF"/>
                </a:solidFill>
                <a:latin typeface="Josefin Sans"/>
              </a:rPr>
              <a:t>mencari</a:t>
            </a:r>
            <a:r>
              <a:rPr lang="en-US" sz="1600" dirty="0">
                <a:solidFill>
                  <a:srgbClr val="FFFFFF"/>
                </a:solidFill>
                <a:latin typeface="Josefin Sans"/>
              </a:rPr>
              <a:t> </a:t>
            </a:r>
            <a:r>
              <a:rPr lang="en-US" sz="1600" dirty="0" err="1">
                <a:solidFill>
                  <a:srgbClr val="FFFFFF"/>
                </a:solidFill>
                <a:latin typeface="Josefin Sans"/>
              </a:rPr>
              <a:t>serta</a:t>
            </a:r>
            <a:r>
              <a:rPr lang="en-US" sz="1600" dirty="0">
                <a:solidFill>
                  <a:srgbClr val="FFFFFF"/>
                </a:solidFill>
                <a:latin typeface="Josefin Sans"/>
              </a:rPr>
              <a:t> </a:t>
            </a:r>
            <a:r>
              <a:rPr lang="en-US" sz="1600" dirty="0" err="1" smtClean="0">
                <a:solidFill>
                  <a:srgbClr val="FFFFFF"/>
                </a:solidFill>
                <a:latin typeface="Josefin Sans"/>
              </a:rPr>
              <a:t>memanfaatkan</a:t>
            </a:r>
            <a:r>
              <a:rPr lang="en-US" sz="1600" dirty="0" smtClean="0">
                <a:solidFill>
                  <a:srgbClr val="FFFFFF"/>
                </a:solidFill>
                <a:latin typeface="Josefin Sans"/>
              </a:rPr>
              <a:t> </a:t>
            </a:r>
            <a:r>
              <a:rPr lang="en-US" sz="1600" dirty="0" err="1">
                <a:solidFill>
                  <a:srgbClr val="FFFFFF"/>
                </a:solidFill>
                <a:latin typeface="Josefin Sans"/>
              </a:rPr>
              <a:t>peluang</a:t>
            </a:r>
            <a:r>
              <a:rPr lang="en-US" sz="1600" dirty="0">
                <a:solidFill>
                  <a:srgbClr val="FFFFFF"/>
                </a:solidFill>
                <a:latin typeface="Josefin Sans"/>
              </a:rPr>
              <a:t>. </a:t>
            </a:r>
            <a:r>
              <a:rPr lang="en-US" sz="1600" dirty="0" err="1">
                <a:solidFill>
                  <a:srgbClr val="FFFFFF"/>
                </a:solidFill>
                <a:latin typeface="Josefin Sans"/>
              </a:rPr>
              <a:t>Sebab</a:t>
            </a:r>
            <a:r>
              <a:rPr lang="en-US" sz="1600" dirty="0">
                <a:solidFill>
                  <a:srgbClr val="FFFFFF"/>
                </a:solidFill>
                <a:latin typeface="Josefin Sans"/>
              </a:rPr>
              <a:t>, </a:t>
            </a:r>
            <a:r>
              <a:rPr lang="en-US" sz="1600" dirty="0" err="1">
                <a:solidFill>
                  <a:srgbClr val="FFFFFF"/>
                </a:solidFill>
                <a:latin typeface="Josefin Sans"/>
              </a:rPr>
              <a:t>salah</a:t>
            </a:r>
            <a:r>
              <a:rPr lang="en-US" sz="1600" dirty="0">
                <a:solidFill>
                  <a:srgbClr val="FFFFFF"/>
                </a:solidFill>
                <a:latin typeface="Josefin Sans"/>
              </a:rPr>
              <a:t> </a:t>
            </a:r>
            <a:r>
              <a:rPr lang="en-US" sz="1600" dirty="0" err="1">
                <a:solidFill>
                  <a:srgbClr val="FFFFFF"/>
                </a:solidFill>
                <a:latin typeface="Josefin Sans"/>
              </a:rPr>
              <a:t>satu</a:t>
            </a:r>
            <a:r>
              <a:rPr lang="en-US" sz="1600" dirty="0">
                <a:solidFill>
                  <a:srgbClr val="FFFFFF"/>
                </a:solidFill>
                <a:latin typeface="Josefin Sans"/>
              </a:rPr>
              <a:t> </a:t>
            </a:r>
            <a:r>
              <a:rPr lang="en-US" sz="1600" dirty="0" err="1">
                <a:solidFill>
                  <a:srgbClr val="FFFFFF"/>
                </a:solidFill>
                <a:latin typeface="Josefin Sans"/>
              </a:rPr>
              <a:t>esensi</a:t>
            </a:r>
            <a:r>
              <a:rPr lang="en-US" sz="1600" dirty="0">
                <a:solidFill>
                  <a:srgbClr val="FFFFFF"/>
                </a:solidFill>
                <a:latin typeface="Josefin Sans"/>
              </a:rPr>
              <a:t> </a:t>
            </a:r>
            <a:r>
              <a:rPr lang="en-US" sz="1600" dirty="0" err="1">
                <a:solidFill>
                  <a:srgbClr val="FFFFFF"/>
                </a:solidFill>
                <a:latin typeface="Josefin Sans"/>
              </a:rPr>
              <a:t>kewirausahaan</a:t>
            </a:r>
            <a:r>
              <a:rPr lang="en-US" sz="1600" dirty="0">
                <a:solidFill>
                  <a:srgbClr val="FFFFFF"/>
                </a:solidFill>
                <a:latin typeface="Josefin Sans"/>
              </a:rPr>
              <a:t> </a:t>
            </a:r>
            <a:r>
              <a:rPr lang="en-US" sz="1600" dirty="0" err="1">
                <a:solidFill>
                  <a:srgbClr val="FFFFFF"/>
                </a:solidFill>
                <a:latin typeface="Josefin Sans"/>
              </a:rPr>
              <a:t>adalah</a:t>
            </a:r>
            <a:r>
              <a:rPr lang="en-US" sz="1600" dirty="0">
                <a:solidFill>
                  <a:srgbClr val="FFFFFF"/>
                </a:solidFill>
                <a:latin typeface="Josefin Sans"/>
              </a:rPr>
              <a:t> </a:t>
            </a:r>
            <a:r>
              <a:rPr lang="en-US" sz="1600" dirty="0" err="1">
                <a:solidFill>
                  <a:srgbClr val="FFFFFF"/>
                </a:solidFill>
                <a:latin typeface="Josefin Sans"/>
              </a:rPr>
              <a:t>mampu</a:t>
            </a:r>
            <a:r>
              <a:rPr lang="en-US" sz="1600" dirty="0">
                <a:solidFill>
                  <a:srgbClr val="FFFFFF"/>
                </a:solidFill>
                <a:latin typeface="Josefin Sans"/>
              </a:rPr>
              <a:t> </a:t>
            </a:r>
            <a:r>
              <a:rPr lang="en-US" sz="1600" dirty="0" err="1">
                <a:solidFill>
                  <a:srgbClr val="FFFFFF"/>
                </a:solidFill>
                <a:latin typeface="Josefin Sans"/>
              </a:rPr>
              <a:t>meraih</a:t>
            </a:r>
            <a:r>
              <a:rPr lang="en-US" sz="1600" dirty="0">
                <a:solidFill>
                  <a:srgbClr val="FFFFFF"/>
                </a:solidFill>
                <a:latin typeface="Josefin Sans"/>
              </a:rPr>
              <a:t> </a:t>
            </a:r>
            <a:r>
              <a:rPr lang="en-US" sz="1600" dirty="0" err="1">
                <a:solidFill>
                  <a:srgbClr val="FFFFFF"/>
                </a:solidFill>
                <a:latin typeface="Josefin Sans"/>
              </a:rPr>
              <a:t>keuntungan</a:t>
            </a:r>
            <a:r>
              <a:rPr lang="en-US" sz="1600" dirty="0">
                <a:solidFill>
                  <a:srgbClr val="FFFFFF"/>
                </a:solidFill>
                <a:latin typeface="Josefin Sans"/>
              </a:rPr>
              <a:t>, </a:t>
            </a:r>
            <a:r>
              <a:rPr lang="en-US" sz="1600" dirty="0" err="1">
                <a:solidFill>
                  <a:srgbClr val="FFFFFF"/>
                </a:solidFill>
                <a:latin typeface="Josefin Sans"/>
              </a:rPr>
              <a:t>baik</a:t>
            </a:r>
            <a:r>
              <a:rPr lang="en-US" sz="1600" dirty="0">
                <a:solidFill>
                  <a:srgbClr val="FFFFFF"/>
                </a:solidFill>
                <a:latin typeface="Josefin Sans"/>
              </a:rPr>
              <a:t> </a:t>
            </a:r>
            <a:r>
              <a:rPr lang="en-US" sz="1600" dirty="0" err="1">
                <a:solidFill>
                  <a:srgbClr val="FFFFFF"/>
                </a:solidFill>
                <a:latin typeface="Josefin Sans"/>
              </a:rPr>
              <a:t>untuk</a:t>
            </a:r>
            <a:r>
              <a:rPr lang="en-US" sz="1600" dirty="0">
                <a:solidFill>
                  <a:srgbClr val="FFFFFF"/>
                </a:solidFill>
                <a:latin typeface="Josefin Sans"/>
              </a:rPr>
              <a:t> </a:t>
            </a:r>
            <a:r>
              <a:rPr lang="en-US" sz="1600" dirty="0" err="1">
                <a:solidFill>
                  <a:srgbClr val="FFFFFF"/>
                </a:solidFill>
                <a:latin typeface="Josefin Sans"/>
              </a:rPr>
              <a:t>perusahaan</a:t>
            </a:r>
            <a:r>
              <a:rPr lang="en-US" sz="1600" dirty="0">
                <a:solidFill>
                  <a:srgbClr val="FFFFFF"/>
                </a:solidFill>
                <a:latin typeface="Josefin Sans"/>
              </a:rPr>
              <a:t> </a:t>
            </a:r>
            <a:r>
              <a:rPr lang="en-US" sz="1600" dirty="0" err="1">
                <a:solidFill>
                  <a:srgbClr val="FFFFFF"/>
                </a:solidFill>
                <a:latin typeface="Josefin Sans"/>
              </a:rPr>
              <a:t>maupun</a:t>
            </a:r>
            <a:r>
              <a:rPr lang="en-US" sz="1600" dirty="0">
                <a:solidFill>
                  <a:srgbClr val="FFFFFF"/>
                </a:solidFill>
                <a:latin typeface="Josefin Sans"/>
              </a:rPr>
              <a:t> </a:t>
            </a:r>
            <a:r>
              <a:rPr lang="en-US" sz="1600" dirty="0" err="1">
                <a:solidFill>
                  <a:srgbClr val="FFFFFF"/>
                </a:solidFill>
                <a:latin typeface="Josefin Sans"/>
              </a:rPr>
              <a:t>konsumen</a:t>
            </a:r>
            <a:r>
              <a:rPr lang="en-US" dirty="0">
                <a:solidFill>
                  <a:srgbClr val="FFFFFF"/>
                </a:solidFill>
                <a:latin typeface="Josefin Sans"/>
              </a:rPr>
              <a:t>. </a:t>
            </a:r>
          </a:p>
        </p:txBody>
      </p:sp>
      <p:sp>
        <p:nvSpPr>
          <p:cNvPr id="1187" name="Google Shape;1187;p45"/>
          <p:cNvSpPr/>
          <p:nvPr/>
        </p:nvSpPr>
        <p:spPr>
          <a:xfrm>
            <a:off x="395536" y="1460384"/>
            <a:ext cx="3744416" cy="2443862"/>
          </a:xfrm>
          <a:prstGeom prst="rect">
            <a:avLst/>
          </a:prstGeom>
          <a:solidFill>
            <a:schemeClr val="accent1"/>
          </a:solidFill>
          <a:ln w="381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lvl="0"/>
            <a:r>
              <a:rPr lang="en-US" sz="1600" dirty="0" err="1">
                <a:solidFill>
                  <a:srgbClr val="FFFFFF"/>
                </a:solidFill>
                <a:latin typeface="Josefin Sans"/>
              </a:rPr>
              <a:t>Kreatif</a:t>
            </a:r>
            <a:r>
              <a:rPr lang="en-US" sz="1600" dirty="0">
                <a:solidFill>
                  <a:srgbClr val="FFFFFF"/>
                </a:solidFill>
                <a:latin typeface="Josefin Sans"/>
              </a:rPr>
              <a:t> </a:t>
            </a:r>
            <a:r>
              <a:rPr lang="en-US" sz="1600" dirty="0" err="1">
                <a:solidFill>
                  <a:srgbClr val="FFFFFF"/>
                </a:solidFill>
                <a:latin typeface="Josefin Sans"/>
              </a:rPr>
              <a:t>adalah</a:t>
            </a:r>
            <a:r>
              <a:rPr lang="en-US" sz="1600" dirty="0">
                <a:solidFill>
                  <a:srgbClr val="FFFFFF"/>
                </a:solidFill>
                <a:latin typeface="Josefin Sans"/>
              </a:rPr>
              <a:t> </a:t>
            </a:r>
            <a:r>
              <a:rPr lang="en-US" sz="1600" dirty="0" err="1">
                <a:solidFill>
                  <a:srgbClr val="FFFFFF"/>
                </a:solidFill>
                <a:latin typeface="Josefin Sans"/>
              </a:rPr>
              <a:t>suatu</a:t>
            </a:r>
            <a:r>
              <a:rPr lang="en-US" sz="1600" dirty="0">
                <a:solidFill>
                  <a:srgbClr val="FFFFFF"/>
                </a:solidFill>
                <a:latin typeface="Josefin Sans"/>
              </a:rPr>
              <a:t> </a:t>
            </a:r>
            <a:r>
              <a:rPr lang="en-US" sz="1600" dirty="0" err="1">
                <a:solidFill>
                  <a:srgbClr val="FFFFFF"/>
                </a:solidFill>
                <a:latin typeface="Josefin Sans"/>
              </a:rPr>
              <a:t>kemampuan</a:t>
            </a:r>
            <a:r>
              <a:rPr lang="en-US" sz="1600" dirty="0">
                <a:solidFill>
                  <a:srgbClr val="FFFFFF"/>
                </a:solidFill>
                <a:latin typeface="Josefin Sans"/>
              </a:rPr>
              <a:t> </a:t>
            </a:r>
            <a:r>
              <a:rPr lang="en-US" sz="1600" dirty="0" err="1">
                <a:solidFill>
                  <a:srgbClr val="FFFFFF"/>
                </a:solidFill>
                <a:latin typeface="Josefin Sans"/>
              </a:rPr>
              <a:t>untuk</a:t>
            </a:r>
            <a:r>
              <a:rPr lang="en-US" sz="1600" dirty="0">
                <a:solidFill>
                  <a:srgbClr val="FFFFFF"/>
                </a:solidFill>
                <a:latin typeface="Josefin Sans"/>
              </a:rPr>
              <a:t> </a:t>
            </a:r>
            <a:r>
              <a:rPr lang="en-US" sz="1600" dirty="0" err="1">
                <a:solidFill>
                  <a:srgbClr val="FFFFFF"/>
                </a:solidFill>
                <a:latin typeface="Josefin Sans"/>
              </a:rPr>
              <a:t>menciptakan</a:t>
            </a:r>
            <a:r>
              <a:rPr lang="en-US" sz="1600" dirty="0">
                <a:solidFill>
                  <a:srgbClr val="FFFFFF"/>
                </a:solidFill>
                <a:latin typeface="Josefin Sans"/>
              </a:rPr>
              <a:t> </a:t>
            </a:r>
            <a:r>
              <a:rPr lang="en-US" sz="1600" dirty="0" err="1">
                <a:solidFill>
                  <a:srgbClr val="FFFFFF"/>
                </a:solidFill>
                <a:latin typeface="Josefin Sans"/>
              </a:rPr>
              <a:t>sesuatu</a:t>
            </a:r>
            <a:r>
              <a:rPr lang="en-US" sz="1600" dirty="0">
                <a:solidFill>
                  <a:srgbClr val="FFFFFF"/>
                </a:solidFill>
                <a:latin typeface="Josefin Sans"/>
              </a:rPr>
              <a:t>, </a:t>
            </a:r>
            <a:r>
              <a:rPr lang="en-US" sz="1600" dirty="0" err="1">
                <a:solidFill>
                  <a:srgbClr val="FFFFFF"/>
                </a:solidFill>
                <a:latin typeface="Josefin Sans"/>
              </a:rPr>
              <a:t>dari</a:t>
            </a:r>
            <a:r>
              <a:rPr lang="en-US" sz="1600" dirty="0">
                <a:solidFill>
                  <a:srgbClr val="FFFFFF"/>
                </a:solidFill>
                <a:latin typeface="Josefin Sans"/>
              </a:rPr>
              <a:t> yang </a:t>
            </a:r>
            <a:r>
              <a:rPr lang="en-US" sz="1600" dirty="0" err="1">
                <a:solidFill>
                  <a:srgbClr val="FFFFFF"/>
                </a:solidFill>
                <a:latin typeface="Josefin Sans"/>
              </a:rPr>
              <a:t>mulanya</a:t>
            </a:r>
            <a:r>
              <a:rPr lang="en-US" sz="1600" dirty="0">
                <a:solidFill>
                  <a:srgbClr val="FFFFFF"/>
                </a:solidFill>
                <a:latin typeface="Josefin Sans"/>
              </a:rPr>
              <a:t> </a:t>
            </a:r>
            <a:r>
              <a:rPr lang="en-US" sz="1600" dirty="0" err="1">
                <a:solidFill>
                  <a:srgbClr val="FFFFFF"/>
                </a:solidFill>
                <a:latin typeface="Josefin Sans"/>
              </a:rPr>
              <a:t>tidak</a:t>
            </a:r>
            <a:r>
              <a:rPr lang="en-US" sz="1600" dirty="0">
                <a:solidFill>
                  <a:srgbClr val="FFFFFF"/>
                </a:solidFill>
                <a:latin typeface="Josefin Sans"/>
              </a:rPr>
              <a:t> </a:t>
            </a:r>
            <a:r>
              <a:rPr lang="en-US" sz="1600" dirty="0" err="1">
                <a:solidFill>
                  <a:srgbClr val="FFFFFF"/>
                </a:solidFill>
                <a:latin typeface="Josefin Sans"/>
              </a:rPr>
              <a:t>ada</a:t>
            </a:r>
            <a:r>
              <a:rPr lang="en-US" sz="1600" dirty="0">
                <a:solidFill>
                  <a:srgbClr val="FFFFFF"/>
                </a:solidFill>
                <a:latin typeface="Josefin Sans"/>
              </a:rPr>
              <a:t>, </a:t>
            </a:r>
            <a:r>
              <a:rPr lang="en-US" sz="1600" dirty="0" err="1">
                <a:solidFill>
                  <a:srgbClr val="FFFFFF"/>
                </a:solidFill>
                <a:latin typeface="Josefin Sans"/>
              </a:rPr>
              <a:t>menjadi</a:t>
            </a:r>
            <a:r>
              <a:rPr lang="en-US" sz="1600" dirty="0">
                <a:solidFill>
                  <a:srgbClr val="FFFFFF"/>
                </a:solidFill>
                <a:latin typeface="Josefin Sans"/>
              </a:rPr>
              <a:t> </a:t>
            </a:r>
            <a:r>
              <a:rPr lang="en-US" sz="1600" dirty="0" err="1">
                <a:solidFill>
                  <a:srgbClr val="FFFFFF"/>
                </a:solidFill>
                <a:latin typeface="Josefin Sans"/>
              </a:rPr>
              <a:t>ada</a:t>
            </a:r>
            <a:r>
              <a:rPr lang="en-US" sz="1600" dirty="0">
                <a:solidFill>
                  <a:srgbClr val="FFFFFF"/>
                </a:solidFill>
                <a:latin typeface="Josefin Sans"/>
              </a:rPr>
              <a:t> </a:t>
            </a:r>
            <a:r>
              <a:rPr lang="en-US" sz="1600" dirty="0" err="1">
                <a:solidFill>
                  <a:srgbClr val="FFFFFF"/>
                </a:solidFill>
                <a:latin typeface="Josefin Sans"/>
              </a:rPr>
              <a:t>dan</a:t>
            </a:r>
            <a:r>
              <a:rPr lang="en-US" sz="1600" dirty="0">
                <a:solidFill>
                  <a:srgbClr val="FFFFFF"/>
                </a:solidFill>
                <a:latin typeface="Josefin Sans"/>
              </a:rPr>
              <a:t> </a:t>
            </a:r>
            <a:r>
              <a:rPr lang="en-US" sz="1600" dirty="0" err="1">
                <a:solidFill>
                  <a:srgbClr val="FFFFFF"/>
                </a:solidFill>
                <a:latin typeface="Josefin Sans"/>
              </a:rPr>
              <a:t>bisa</a:t>
            </a:r>
            <a:r>
              <a:rPr lang="en-US" sz="1600" dirty="0">
                <a:solidFill>
                  <a:srgbClr val="FFFFFF"/>
                </a:solidFill>
                <a:latin typeface="Josefin Sans"/>
              </a:rPr>
              <a:t> </a:t>
            </a:r>
            <a:r>
              <a:rPr lang="en-US" sz="1600" dirty="0" err="1">
                <a:solidFill>
                  <a:srgbClr val="FFFFFF"/>
                </a:solidFill>
                <a:latin typeface="Josefin Sans"/>
              </a:rPr>
              <a:t>dirasakan</a:t>
            </a:r>
            <a:r>
              <a:rPr lang="en-US" sz="1600" dirty="0">
                <a:solidFill>
                  <a:srgbClr val="FFFFFF"/>
                </a:solidFill>
                <a:latin typeface="Josefin Sans"/>
              </a:rPr>
              <a:t> </a:t>
            </a:r>
            <a:r>
              <a:rPr lang="en-US" sz="1600" dirty="0" err="1">
                <a:solidFill>
                  <a:srgbClr val="FFFFFF"/>
                </a:solidFill>
                <a:latin typeface="Josefin Sans"/>
              </a:rPr>
              <a:t>keberadaannya</a:t>
            </a:r>
            <a:r>
              <a:rPr lang="en-US" sz="1600" dirty="0">
                <a:solidFill>
                  <a:srgbClr val="FFFFFF"/>
                </a:solidFill>
                <a:latin typeface="Josefin Sans"/>
              </a:rPr>
              <a:t>. </a:t>
            </a:r>
            <a:r>
              <a:rPr lang="en-US" sz="1600" dirty="0" err="1">
                <a:solidFill>
                  <a:srgbClr val="FFFFFF"/>
                </a:solidFill>
                <a:latin typeface="Josefin Sans"/>
              </a:rPr>
              <a:t>Sedangkan</a:t>
            </a:r>
            <a:r>
              <a:rPr lang="en-US" sz="1600" dirty="0">
                <a:solidFill>
                  <a:srgbClr val="FFFFFF"/>
                </a:solidFill>
                <a:latin typeface="Josefin Sans"/>
              </a:rPr>
              <a:t> </a:t>
            </a:r>
            <a:r>
              <a:rPr lang="en-US" sz="1600" dirty="0" err="1">
                <a:solidFill>
                  <a:srgbClr val="FFFFFF"/>
                </a:solidFill>
                <a:latin typeface="Josefin Sans"/>
              </a:rPr>
              <a:t>sikap</a:t>
            </a:r>
            <a:r>
              <a:rPr lang="en-US" sz="1600" dirty="0">
                <a:solidFill>
                  <a:srgbClr val="FFFFFF"/>
                </a:solidFill>
                <a:latin typeface="Josefin Sans"/>
              </a:rPr>
              <a:t> </a:t>
            </a:r>
            <a:r>
              <a:rPr lang="en-US" sz="1600" dirty="0" err="1">
                <a:solidFill>
                  <a:srgbClr val="FFFFFF"/>
                </a:solidFill>
                <a:latin typeface="Josefin Sans"/>
              </a:rPr>
              <a:t>inovatif</a:t>
            </a:r>
            <a:r>
              <a:rPr lang="en-US" sz="1600" dirty="0">
                <a:solidFill>
                  <a:srgbClr val="FFFFFF"/>
                </a:solidFill>
                <a:latin typeface="Josefin Sans"/>
              </a:rPr>
              <a:t> </a:t>
            </a:r>
            <a:r>
              <a:rPr lang="en-US" sz="1600" dirty="0" err="1">
                <a:solidFill>
                  <a:srgbClr val="FFFFFF"/>
                </a:solidFill>
                <a:latin typeface="Josefin Sans"/>
              </a:rPr>
              <a:t>merupakan</a:t>
            </a:r>
            <a:r>
              <a:rPr lang="en-US" sz="1600" dirty="0">
                <a:solidFill>
                  <a:srgbClr val="FFFFFF"/>
                </a:solidFill>
                <a:latin typeface="Josefin Sans"/>
              </a:rPr>
              <a:t> </a:t>
            </a:r>
            <a:r>
              <a:rPr lang="en-US" sz="1600" dirty="0" err="1">
                <a:solidFill>
                  <a:srgbClr val="FFFFFF"/>
                </a:solidFill>
                <a:latin typeface="Josefin Sans"/>
              </a:rPr>
              <a:t>sebuah</a:t>
            </a:r>
            <a:r>
              <a:rPr lang="en-US" sz="1600" dirty="0">
                <a:solidFill>
                  <a:srgbClr val="FFFFFF"/>
                </a:solidFill>
                <a:latin typeface="Josefin Sans"/>
              </a:rPr>
              <a:t> </a:t>
            </a:r>
            <a:r>
              <a:rPr lang="en-US" sz="1600" dirty="0" err="1">
                <a:solidFill>
                  <a:srgbClr val="FFFFFF"/>
                </a:solidFill>
                <a:latin typeface="Josefin Sans"/>
              </a:rPr>
              <a:t>kemampuan</a:t>
            </a:r>
            <a:r>
              <a:rPr lang="en-US" sz="1600" dirty="0">
                <a:solidFill>
                  <a:srgbClr val="FFFFFF"/>
                </a:solidFill>
                <a:latin typeface="Josefin Sans"/>
              </a:rPr>
              <a:t> </a:t>
            </a:r>
            <a:r>
              <a:rPr lang="en-US" sz="1600" dirty="0" err="1">
                <a:solidFill>
                  <a:srgbClr val="FFFFFF"/>
                </a:solidFill>
                <a:latin typeface="Josefin Sans"/>
              </a:rPr>
              <a:t>untuk</a:t>
            </a:r>
            <a:r>
              <a:rPr lang="en-US" sz="1600" dirty="0">
                <a:solidFill>
                  <a:srgbClr val="FFFFFF"/>
                </a:solidFill>
                <a:latin typeface="Josefin Sans"/>
              </a:rPr>
              <a:t> </a:t>
            </a:r>
            <a:r>
              <a:rPr lang="en-US" sz="1600" dirty="0" err="1">
                <a:solidFill>
                  <a:srgbClr val="FFFFFF"/>
                </a:solidFill>
                <a:latin typeface="Josefin Sans"/>
              </a:rPr>
              <a:t>bisa</a:t>
            </a:r>
            <a:r>
              <a:rPr lang="en-US" sz="1600" dirty="0">
                <a:solidFill>
                  <a:srgbClr val="FFFFFF"/>
                </a:solidFill>
                <a:latin typeface="Josefin Sans"/>
              </a:rPr>
              <a:t> </a:t>
            </a:r>
            <a:r>
              <a:rPr lang="en-US" sz="1600" dirty="0" err="1">
                <a:solidFill>
                  <a:srgbClr val="FFFFFF"/>
                </a:solidFill>
                <a:latin typeface="Josefin Sans"/>
              </a:rPr>
              <a:t>melahirkan</a:t>
            </a:r>
            <a:r>
              <a:rPr lang="en-US" sz="1600" dirty="0">
                <a:solidFill>
                  <a:srgbClr val="FFFFFF"/>
                </a:solidFill>
                <a:latin typeface="Josefin Sans"/>
              </a:rPr>
              <a:t> </a:t>
            </a:r>
            <a:r>
              <a:rPr lang="en-US" sz="1600" dirty="0" err="1">
                <a:solidFill>
                  <a:srgbClr val="FFFFFF"/>
                </a:solidFill>
                <a:latin typeface="Josefin Sans"/>
              </a:rPr>
              <a:t>temuan</a:t>
            </a:r>
            <a:r>
              <a:rPr lang="en-US" sz="1600" dirty="0">
                <a:solidFill>
                  <a:srgbClr val="FFFFFF"/>
                </a:solidFill>
                <a:latin typeface="Josefin Sans"/>
              </a:rPr>
              <a:t> </a:t>
            </a:r>
            <a:r>
              <a:rPr lang="en-US" sz="1600" dirty="0" err="1">
                <a:solidFill>
                  <a:srgbClr val="FFFFFF"/>
                </a:solidFill>
                <a:latin typeface="Josefin Sans"/>
              </a:rPr>
              <a:t>baru</a:t>
            </a:r>
            <a:r>
              <a:rPr lang="en-US" sz="1600" dirty="0">
                <a:solidFill>
                  <a:srgbClr val="FFFFFF"/>
                </a:solidFill>
                <a:latin typeface="Josefin Sans"/>
              </a:rPr>
              <a:t> </a:t>
            </a:r>
            <a:r>
              <a:rPr lang="en-US" sz="1600" dirty="0" err="1">
                <a:solidFill>
                  <a:srgbClr val="FFFFFF"/>
                </a:solidFill>
                <a:latin typeface="Josefin Sans"/>
              </a:rPr>
              <a:t>melalui</a:t>
            </a:r>
            <a:r>
              <a:rPr lang="en-US" sz="1600" dirty="0">
                <a:solidFill>
                  <a:srgbClr val="FFFFFF"/>
                </a:solidFill>
                <a:latin typeface="Josefin Sans"/>
              </a:rPr>
              <a:t> </a:t>
            </a:r>
            <a:r>
              <a:rPr lang="en-US" sz="1600" dirty="0" err="1">
                <a:solidFill>
                  <a:srgbClr val="FFFFFF"/>
                </a:solidFill>
                <a:latin typeface="Josefin Sans"/>
              </a:rPr>
              <a:t>serangkaian</a:t>
            </a:r>
            <a:r>
              <a:rPr lang="en-US" sz="1600" dirty="0">
                <a:solidFill>
                  <a:srgbClr val="FFFFFF"/>
                </a:solidFill>
                <a:latin typeface="Josefin Sans"/>
              </a:rPr>
              <a:t> proses yang </a:t>
            </a:r>
            <a:r>
              <a:rPr lang="en-US" sz="1600" dirty="0" err="1">
                <a:solidFill>
                  <a:srgbClr val="FFFFFF"/>
                </a:solidFill>
                <a:latin typeface="Josefin Sans"/>
              </a:rPr>
              <a:t>melibatkan</a:t>
            </a:r>
            <a:r>
              <a:rPr lang="en-US" sz="1600" dirty="0">
                <a:solidFill>
                  <a:srgbClr val="FFFFFF"/>
                </a:solidFill>
                <a:latin typeface="Josefin Sans"/>
              </a:rPr>
              <a:t> </a:t>
            </a:r>
            <a:r>
              <a:rPr lang="en-US" sz="1600" dirty="0" err="1">
                <a:solidFill>
                  <a:srgbClr val="FFFFFF"/>
                </a:solidFill>
                <a:latin typeface="Josefin Sans"/>
              </a:rPr>
              <a:t>pikiran</a:t>
            </a:r>
            <a:r>
              <a:rPr lang="en-US" sz="1600" dirty="0">
                <a:solidFill>
                  <a:srgbClr val="FFFFFF"/>
                </a:solidFill>
                <a:latin typeface="Josefin Sans"/>
              </a:rPr>
              <a:t>, </a:t>
            </a:r>
            <a:r>
              <a:rPr lang="en-US" sz="1600" dirty="0" err="1">
                <a:solidFill>
                  <a:srgbClr val="FFFFFF"/>
                </a:solidFill>
                <a:latin typeface="Josefin Sans"/>
              </a:rPr>
              <a:t>keterampilan</a:t>
            </a:r>
            <a:r>
              <a:rPr lang="en-US" sz="1600" dirty="0">
                <a:solidFill>
                  <a:srgbClr val="FFFFFF"/>
                </a:solidFill>
                <a:latin typeface="Josefin Sans"/>
              </a:rPr>
              <a:t>, </a:t>
            </a:r>
            <a:r>
              <a:rPr lang="en-US" sz="1600" dirty="0" err="1">
                <a:solidFill>
                  <a:srgbClr val="FFFFFF"/>
                </a:solidFill>
                <a:latin typeface="Josefin Sans"/>
              </a:rPr>
              <a:t>dan</a:t>
            </a:r>
            <a:r>
              <a:rPr lang="en-US" sz="1600" dirty="0">
                <a:solidFill>
                  <a:srgbClr val="FFFFFF"/>
                </a:solidFill>
                <a:latin typeface="Josefin Sans"/>
              </a:rPr>
              <a:t> </a:t>
            </a:r>
            <a:r>
              <a:rPr lang="en-US" sz="1600" dirty="0" err="1">
                <a:solidFill>
                  <a:srgbClr val="FFFFFF"/>
                </a:solidFill>
                <a:latin typeface="Josefin Sans"/>
              </a:rPr>
              <a:t>pengalaman</a:t>
            </a:r>
            <a:r>
              <a:rPr lang="en-US" sz="1600" dirty="0">
                <a:solidFill>
                  <a:srgbClr val="FFFFFF"/>
                </a:solidFill>
                <a:latin typeface="Josefin Sans"/>
              </a:rPr>
              <a:t>. </a:t>
            </a:r>
          </a:p>
        </p:txBody>
      </p:sp>
      <p:sp>
        <p:nvSpPr>
          <p:cNvPr id="1188" name="Google Shape;1188;p45"/>
          <p:cNvSpPr txBox="1">
            <a:spLocks noGrp="1"/>
          </p:cNvSpPr>
          <p:nvPr>
            <p:ph type="title"/>
          </p:nvPr>
        </p:nvSpPr>
        <p:spPr>
          <a:xfrm>
            <a:off x="4499992" y="483518"/>
            <a:ext cx="3901492" cy="42868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1800" dirty="0" smtClean="0"/>
              <a:t>7. </a:t>
            </a:r>
            <a:r>
              <a:rPr lang="en-US" sz="1800" dirty="0" err="1" smtClean="0"/>
              <a:t>Pandai</a:t>
            </a:r>
            <a:r>
              <a:rPr lang="en-US" sz="1800" dirty="0" smtClean="0"/>
              <a:t> </a:t>
            </a:r>
            <a:r>
              <a:rPr lang="en-US" sz="1800" dirty="0" err="1" smtClean="0"/>
              <a:t>Memanfaatkan</a:t>
            </a:r>
            <a:r>
              <a:rPr lang="en-US" sz="1800" dirty="0" smtClean="0"/>
              <a:t> </a:t>
            </a:r>
            <a:r>
              <a:rPr lang="en-US" sz="1800" dirty="0" err="1" smtClean="0"/>
              <a:t>Peluang</a:t>
            </a:r>
            <a:endParaRPr sz="1800" dirty="0"/>
          </a:p>
        </p:txBody>
      </p:sp>
      <p:sp>
        <p:nvSpPr>
          <p:cNvPr id="1189" name="Google Shape;1189;p45"/>
          <p:cNvSpPr txBox="1">
            <a:spLocks noGrp="1"/>
          </p:cNvSpPr>
          <p:nvPr>
            <p:ph type="title" idx="2"/>
          </p:nvPr>
        </p:nvSpPr>
        <p:spPr>
          <a:xfrm>
            <a:off x="417904" y="507407"/>
            <a:ext cx="2777100" cy="572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6. Kreatif dan Inovatif</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86"/>
        <p:cNvGrpSpPr/>
        <p:nvPr/>
      </p:nvGrpSpPr>
      <p:grpSpPr>
        <a:xfrm>
          <a:off x="0" y="0"/>
          <a:ext cx="0" cy="0"/>
          <a:chOff x="0" y="0"/>
          <a:chExt cx="0" cy="0"/>
        </a:xfrm>
      </p:grpSpPr>
      <p:sp>
        <p:nvSpPr>
          <p:cNvPr id="1487" name="Google Shape;1487;p52"/>
          <p:cNvSpPr txBox="1">
            <a:spLocks noGrp="1"/>
          </p:cNvSpPr>
          <p:nvPr>
            <p:ph type="title" idx="6"/>
          </p:nvPr>
        </p:nvSpPr>
        <p:spPr>
          <a:xfrm>
            <a:off x="2699792" y="195486"/>
            <a:ext cx="5845708" cy="881244"/>
          </a:xfrm>
          <a:prstGeom prst="rect">
            <a:avLst/>
          </a:prstGeom>
        </p:spPr>
        <p:txBody>
          <a:bodyPr spcFirstLastPara="1" wrap="square" lIns="91425" tIns="91425" rIns="91425" bIns="91425" anchor="b" anchorCtr="0">
            <a:noAutofit/>
          </a:bodyPr>
          <a:lstStyle/>
          <a:p>
            <a:pPr lvl="0"/>
            <a:r>
              <a:rPr lang="fi-FI" dirty="0" smtClean="0"/>
              <a:t>C.Manfaat Menerapkan Sikap-Sikap Kewirausahaan </a:t>
            </a:r>
            <a:endParaRPr dirty="0"/>
          </a:p>
        </p:txBody>
      </p:sp>
      <p:sp>
        <p:nvSpPr>
          <p:cNvPr id="1488" name="Google Shape;1488;p52"/>
          <p:cNvSpPr txBox="1">
            <a:spLocks noGrp="1"/>
          </p:cNvSpPr>
          <p:nvPr>
            <p:ph type="title"/>
          </p:nvPr>
        </p:nvSpPr>
        <p:spPr>
          <a:xfrm>
            <a:off x="1147791" y="1946927"/>
            <a:ext cx="496909" cy="49719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1</a:t>
            </a:r>
            <a:endParaRPr dirty="0"/>
          </a:p>
        </p:txBody>
      </p:sp>
      <p:sp>
        <p:nvSpPr>
          <p:cNvPr id="1489" name="Google Shape;1489;p52"/>
          <p:cNvSpPr txBox="1">
            <a:spLocks noGrp="1"/>
          </p:cNvSpPr>
          <p:nvPr>
            <p:ph type="subTitle" idx="1"/>
          </p:nvPr>
        </p:nvSpPr>
        <p:spPr>
          <a:xfrm>
            <a:off x="663812" y="2931790"/>
            <a:ext cx="1647900" cy="1026198"/>
          </a:xfrm>
          <a:prstGeom prst="rect">
            <a:avLst/>
          </a:prstGeom>
        </p:spPr>
        <p:txBody>
          <a:bodyPr spcFirstLastPara="1" wrap="square" lIns="91425" tIns="91425" rIns="91425" bIns="91425" anchor="t" anchorCtr="0">
            <a:noAutofit/>
          </a:bodyPr>
          <a:lstStyle/>
          <a:p>
            <a:pPr marL="0" lvl="0" indent="0"/>
            <a:r>
              <a:rPr lang="fi-FI" sz="1600" b="1" dirty="0" smtClean="0">
                <a:solidFill>
                  <a:srgbClr val="FFFFFF"/>
                </a:solidFill>
              </a:rPr>
              <a:t>Menumbuhkan </a:t>
            </a:r>
            <a:r>
              <a:rPr lang="fi-FI" sz="1600" b="1" dirty="0">
                <a:solidFill>
                  <a:srgbClr val="FFFFFF"/>
                </a:solidFill>
              </a:rPr>
              <a:t>keahlian untuk memimpin usaha</a:t>
            </a:r>
            <a:endParaRPr sz="1600" b="1" dirty="0">
              <a:solidFill>
                <a:srgbClr val="FFFFFF"/>
              </a:solidFill>
            </a:endParaRPr>
          </a:p>
        </p:txBody>
      </p:sp>
      <p:sp>
        <p:nvSpPr>
          <p:cNvPr id="1490" name="Google Shape;1490;p52"/>
          <p:cNvSpPr txBox="1">
            <a:spLocks noGrp="1"/>
          </p:cNvSpPr>
          <p:nvPr>
            <p:ph type="title" idx="2"/>
          </p:nvPr>
        </p:nvSpPr>
        <p:spPr>
          <a:xfrm>
            <a:off x="3981692" y="2032910"/>
            <a:ext cx="265858" cy="42631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accent4"/>
                </a:solidFill>
              </a:rPr>
              <a:t>2</a:t>
            </a:r>
            <a:endParaRPr dirty="0">
              <a:solidFill>
                <a:schemeClr val="accent4"/>
              </a:solidFill>
            </a:endParaRPr>
          </a:p>
        </p:txBody>
      </p:sp>
      <p:sp>
        <p:nvSpPr>
          <p:cNvPr id="1491" name="Google Shape;1491;p52"/>
          <p:cNvSpPr txBox="1">
            <a:spLocks noGrp="1"/>
          </p:cNvSpPr>
          <p:nvPr>
            <p:ph type="subTitle" idx="3"/>
          </p:nvPr>
        </p:nvSpPr>
        <p:spPr>
          <a:xfrm>
            <a:off x="2987824" y="3003798"/>
            <a:ext cx="2376264" cy="1314230"/>
          </a:xfrm>
          <a:prstGeom prst="rect">
            <a:avLst/>
          </a:prstGeom>
        </p:spPr>
        <p:txBody>
          <a:bodyPr spcFirstLastPara="1" wrap="square" lIns="91425" tIns="91425" rIns="91425" bIns="91425" anchor="t" anchorCtr="0">
            <a:noAutofit/>
          </a:bodyPr>
          <a:lstStyle/>
          <a:p>
            <a:pPr marL="0" lvl="0" indent="0"/>
            <a:r>
              <a:rPr lang="en-US" sz="1600" b="1" dirty="0" err="1" smtClean="0">
                <a:solidFill>
                  <a:srgbClr val="FFFFFF"/>
                </a:solidFill>
              </a:rPr>
              <a:t>Bisa</a:t>
            </a:r>
            <a:r>
              <a:rPr lang="en-US" sz="1600" b="1" dirty="0" smtClean="0">
                <a:solidFill>
                  <a:srgbClr val="FFFFFF"/>
                </a:solidFill>
              </a:rPr>
              <a:t> </a:t>
            </a:r>
            <a:r>
              <a:rPr lang="en-US" sz="1600" b="1" dirty="0" err="1">
                <a:solidFill>
                  <a:srgbClr val="FFFFFF"/>
                </a:solidFill>
              </a:rPr>
              <a:t>terus</a:t>
            </a:r>
            <a:r>
              <a:rPr lang="en-US" sz="1600" b="1" dirty="0">
                <a:solidFill>
                  <a:srgbClr val="FFFFFF"/>
                </a:solidFill>
              </a:rPr>
              <a:t> </a:t>
            </a:r>
            <a:r>
              <a:rPr lang="en-US" sz="1600" b="1" dirty="0" err="1">
                <a:solidFill>
                  <a:srgbClr val="FFFFFF"/>
                </a:solidFill>
              </a:rPr>
              <a:t>berinovasi</a:t>
            </a:r>
            <a:r>
              <a:rPr lang="en-US" sz="1600" b="1" dirty="0">
                <a:solidFill>
                  <a:srgbClr val="FFFFFF"/>
                </a:solidFill>
              </a:rPr>
              <a:t> </a:t>
            </a:r>
            <a:r>
              <a:rPr lang="en-US" sz="1600" b="1" dirty="0" err="1">
                <a:solidFill>
                  <a:srgbClr val="FFFFFF"/>
                </a:solidFill>
              </a:rPr>
              <a:t>dalam</a:t>
            </a:r>
            <a:r>
              <a:rPr lang="en-US" sz="1600" b="1" dirty="0">
                <a:solidFill>
                  <a:srgbClr val="FFFFFF"/>
                </a:solidFill>
              </a:rPr>
              <a:t> </a:t>
            </a:r>
            <a:r>
              <a:rPr lang="en-US" sz="1600" b="1" dirty="0" err="1">
                <a:solidFill>
                  <a:srgbClr val="FFFFFF"/>
                </a:solidFill>
              </a:rPr>
              <a:t>memenuhi</a:t>
            </a:r>
            <a:r>
              <a:rPr lang="en-US" sz="1600" b="1" dirty="0">
                <a:solidFill>
                  <a:srgbClr val="FFFFFF"/>
                </a:solidFill>
              </a:rPr>
              <a:t> </a:t>
            </a:r>
            <a:r>
              <a:rPr lang="en-US" sz="1600" b="1" dirty="0" err="1">
                <a:solidFill>
                  <a:srgbClr val="FFFFFF"/>
                </a:solidFill>
              </a:rPr>
              <a:t>kebutuhan</a:t>
            </a:r>
            <a:r>
              <a:rPr lang="en-US" sz="1600" b="1" dirty="0">
                <a:solidFill>
                  <a:srgbClr val="FFFFFF"/>
                </a:solidFill>
              </a:rPr>
              <a:t> </a:t>
            </a:r>
            <a:r>
              <a:rPr lang="en-US" sz="1600" b="1" dirty="0" err="1">
                <a:solidFill>
                  <a:srgbClr val="FFFFFF"/>
                </a:solidFill>
              </a:rPr>
              <a:t>pelanggan</a:t>
            </a:r>
            <a:endParaRPr sz="1600" b="1" dirty="0">
              <a:solidFill>
                <a:srgbClr val="FFFFFF"/>
              </a:solidFill>
            </a:endParaRPr>
          </a:p>
        </p:txBody>
      </p:sp>
      <p:sp>
        <p:nvSpPr>
          <p:cNvPr id="1492" name="Google Shape;1492;p52"/>
          <p:cNvSpPr txBox="1">
            <a:spLocks noGrp="1"/>
          </p:cNvSpPr>
          <p:nvPr>
            <p:ph type="title" idx="4"/>
          </p:nvPr>
        </p:nvSpPr>
        <p:spPr>
          <a:xfrm>
            <a:off x="6988849" y="1810066"/>
            <a:ext cx="261623" cy="667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accent2"/>
                </a:solidFill>
              </a:rPr>
              <a:t>3</a:t>
            </a:r>
            <a:endParaRPr dirty="0">
              <a:solidFill>
                <a:schemeClr val="accent2"/>
              </a:solidFill>
            </a:endParaRPr>
          </a:p>
        </p:txBody>
      </p:sp>
      <p:sp>
        <p:nvSpPr>
          <p:cNvPr id="1493" name="Google Shape;1493;p52"/>
          <p:cNvSpPr txBox="1">
            <a:spLocks noGrp="1"/>
          </p:cNvSpPr>
          <p:nvPr>
            <p:ph type="subTitle" idx="5"/>
          </p:nvPr>
        </p:nvSpPr>
        <p:spPr>
          <a:xfrm>
            <a:off x="6300192" y="3075806"/>
            <a:ext cx="1854028" cy="1224136"/>
          </a:xfrm>
          <a:prstGeom prst="rect">
            <a:avLst/>
          </a:prstGeom>
        </p:spPr>
        <p:txBody>
          <a:bodyPr spcFirstLastPara="1" wrap="square" lIns="91425" tIns="91425" rIns="91425" bIns="91425" anchor="t" anchorCtr="0">
            <a:noAutofit/>
          </a:bodyPr>
          <a:lstStyle/>
          <a:p>
            <a:pPr marL="0" lvl="0" indent="0"/>
            <a:r>
              <a:rPr lang="en-US" sz="1600" b="1" dirty="0" err="1" smtClean="0">
                <a:solidFill>
                  <a:srgbClr val="FFFFFF"/>
                </a:solidFill>
              </a:rPr>
              <a:t>Mengembangkan</a:t>
            </a:r>
            <a:r>
              <a:rPr lang="en-US" sz="1600" b="1" dirty="0" smtClean="0">
                <a:solidFill>
                  <a:srgbClr val="FFFFFF"/>
                </a:solidFill>
              </a:rPr>
              <a:t> </a:t>
            </a:r>
            <a:r>
              <a:rPr lang="en-US" sz="1600" b="1" dirty="0" err="1">
                <a:solidFill>
                  <a:srgbClr val="FFFFFF"/>
                </a:solidFill>
              </a:rPr>
              <a:t>keterampilan</a:t>
            </a:r>
            <a:r>
              <a:rPr lang="en-US" sz="1600" b="1" dirty="0">
                <a:solidFill>
                  <a:srgbClr val="FFFFFF"/>
                </a:solidFill>
              </a:rPr>
              <a:t> </a:t>
            </a:r>
            <a:r>
              <a:rPr lang="en-US" sz="1600" b="1" dirty="0" err="1">
                <a:solidFill>
                  <a:srgbClr val="FFFFFF"/>
                </a:solidFill>
              </a:rPr>
              <a:t>dalam</a:t>
            </a:r>
            <a:r>
              <a:rPr lang="en-US" sz="1600" b="1" dirty="0">
                <a:solidFill>
                  <a:srgbClr val="FFFFFF"/>
                </a:solidFill>
              </a:rPr>
              <a:t> </a:t>
            </a:r>
            <a:r>
              <a:rPr lang="en-US" sz="1600" b="1" dirty="0" err="1">
                <a:solidFill>
                  <a:srgbClr val="FFFFFF"/>
                </a:solidFill>
              </a:rPr>
              <a:t>membuat</a:t>
            </a:r>
            <a:r>
              <a:rPr lang="en-US" sz="1600" b="1" dirty="0">
                <a:solidFill>
                  <a:srgbClr val="FFFFFF"/>
                </a:solidFill>
              </a:rPr>
              <a:t> </a:t>
            </a:r>
            <a:r>
              <a:rPr lang="en-US" sz="1600" b="1" dirty="0" err="1">
                <a:solidFill>
                  <a:srgbClr val="FFFFFF"/>
                </a:solidFill>
              </a:rPr>
              <a:t>keputusan</a:t>
            </a:r>
            <a:endParaRPr sz="1600" b="1" dirty="0">
              <a:solidFill>
                <a:srgbClr val="FFFFFF"/>
              </a:solidFill>
            </a:endParaRPr>
          </a:p>
        </p:txBody>
      </p:sp>
      <p:grpSp>
        <p:nvGrpSpPr>
          <p:cNvPr id="1496" name="Google Shape;1496;p52"/>
          <p:cNvGrpSpPr/>
          <p:nvPr/>
        </p:nvGrpSpPr>
        <p:grpSpPr>
          <a:xfrm>
            <a:off x="919724" y="1771572"/>
            <a:ext cx="1348019" cy="882531"/>
            <a:chOff x="7588129" y="3860569"/>
            <a:chExt cx="1116168" cy="749843"/>
          </a:xfrm>
        </p:grpSpPr>
        <p:sp>
          <p:nvSpPr>
            <p:cNvPr id="1497" name="Google Shape;1497;p52"/>
            <p:cNvSpPr/>
            <p:nvPr/>
          </p:nvSpPr>
          <p:spPr>
            <a:xfrm>
              <a:off x="8260205" y="38605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rgbClr val="447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52"/>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447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9" name="Google Shape;1499;p52"/>
          <p:cNvGrpSpPr/>
          <p:nvPr/>
        </p:nvGrpSpPr>
        <p:grpSpPr>
          <a:xfrm>
            <a:off x="3667637" y="1797749"/>
            <a:ext cx="1264460" cy="882531"/>
            <a:chOff x="7588129" y="3860569"/>
            <a:chExt cx="1116168" cy="749843"/>
          </a:xfrm>
        </p:grpSpPr>
        <p:sp>
          <p:nvSpPr>
            <p:cNvPr id="1500" name="Google Shape;1500;p52"/>
            <p:cNvSpPr/>
            <p:nvPr/>
          </p:nvSpPr>
          <p:spPr>
            <a:xfrm>
              <a:off x="8260205" y="38605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52"/>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BEF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5" name="Google Shape;1505;p52"/>
          <p:cNvGrpSpPr/>
          <p:nvPr/>
        </p:nvGrpSpPr>
        <p:grpSpPr>
          <a:xfrm>
            <a:off x="6660232" y="1771572"/>
            <a:ext cx="1299666" cy="894565"/>
            <a:chOff x="7588129" y="3860569"/>
            <a:chExt cx="1116168" cy="749843"/>
          </a:xfrm>
        </p:grpSpPr>
        <p:sp>
          <p:nvSpPr>
            <p:cNvPr id="1506" name="Google Shape;1506;p52"/>
            <p:cNvSpPr/>
            <p:nvPr/>
          </p:nvSpPr>
          <p:spPr>
            <a:xfrm>
              <a:off x="8260205" y="3860569"/>
              <a:ext cx="444092" cy="444092"/>
            </a:xfrm>
            <a:custGeom>
              <a:avLst/>
              <a:gdLst/>
              <a:ahLst/>
              <a:cxnLst/>
              <a:rect l="l" t="t" r="r" b="b"/>
              <a:pathLst>
                <a:path w="14252" h="14252" extrusionOk="0">
                  <a:moveTo>
                    <a:pt x="7126" y="3144"/>
                  </a:moveTo>
                  <a:lnTo>
                    <a:pt x="11073" y="7126"/>
                  </a:lnTo>
                  <a:lnTo>
                    <a:pt x="7126" y="11108"/>
                  </a:lnTo>
                  <a:lnTo>
                    <a:pt x="3144" y="7126"/>
                  </a:lnTo>
                  <a:lnTo>
                    <a:pt x="7126" y="3144"/>
                  </a:lnTo>
                  <a:close/>
                  <a:moveTo>
                    <a:pt x="7126" y="0"/>
                  </a:moveTo>
                  <a:lnTo>
                    <a:pt x="0" y="7126"/>
                  </a:lnTo>
                  <a:lnTo>
                    <a:pt x="7126" y="14252"/>
                  </a:lnTo>
                  <a:lnTo>
                    <a:pt x="14252" y="7126"/>
                  </a:lnTo>
                  <a:lnTo>
                    <a:pt x="7126" y="0"/>
                  </a:lnTo>
                  <a:close/>
                </a:path>
              </a:pathLst>
            </a:custGeom>
            <a:solidFill>
              <a:srgbClr val="F2CA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52"/>
            <p:cNvSpPr/>
            <p:nvPr/>
          </p:nvSpPr>
          <p:spPr>
            <a:xfrm>
              <a:off x="7588129" y="3993257"/>
              <a:ext cx="789127" cy="617155"/>
            </a:xfrm>
            <a:custGeom>
              <a:avLst/>
              <a:gdLst/>
              <a:ahLst/>
              <a:cxnLst/>
              <a:rect l="l" t="t" r="r" b="b"/>
              <a:pathLst>
                <a:path w="25325" h="19806" extrusionOk="0">
                  <a:moveTo>
                    <a:pt x="12680" y="3144"/>
                  </a:moveTo>
                  <a:lnTo>
                    <a:pt x="22216" y="12680"/>
                  </a:lnTo>
                  <a:lnTo>
                    <a:pt x="18234" y="16662"/>
                  </a:lnTo>
                  <a:lnTo>
                    <a:pt x="12680" y="11108"/>
                  </a:lnTo>
                  <a:lnTo>
                    <a:pt x="7126" y="16662"/>
                  </a:lnTo>
                  <a:lnTo>
                    <a:pt x="3144" y="12680"/>
                  </a:lnTo>
                  <a:lnTo>
                    <a:pt x="12680" y="3144"/>
                  </a:lnTo>
                  <a:close/>
                  <a:moveTo>
                    <a:pt x="12680" y="0"/>
                  </a:moveTo>
                  <a:lnTo>
                    <a:pt x="0" y="12680"/>
                  </a:lnTo>
                  <a:lnTo>
                    <a:pt x="7126" y="19806"/>
                  </a:lnTo>
                  <a:lnTo>
                    <a:pt x="12680" y="14252"/>
                  </a:lnTo>
                  <a:lnTo>
                    <a:pt x="18234" y="19806"/>
                  </a:lnTo>
                  <a:lnTo>
                    <a:pt x="25325" y="12680"/>
                  </a:lnTo>
                  <a:lnTo>
                    <a:pt x="12680" y="0"/>
                  </a:lnTo>
                  <a:close/>
                </a:path>
              </a:pathLst>
            </a:custGeom>
            <a:solidFill>
              <a:srgbClr val="F2CA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948074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61"/>
        <p:cNvGrpSpPr/>
        <p:nvPr/>
      </p:nvGrpSpPr>
      <p:grpSpPr>
        <a:xfrm>
          <a:off x="0" y="0"/>
          <a:ext cx="0" cy="0"/>
          <a:chOff x="0" y="0"/>
          <a:chExt cx="0" cy="0"/>
        </a:xfrm>
      </p:grpSpPr>
      <p:sp>
        <p:nvSpPr>
          <p:cNvPr id="1262" name="Google Shape;1262;p47"/>
          <p:cNvSpPr txBox="1">
            <a:spLocks noGrp="1"/>
          </p:cNvSpPr>
          <p:nvPr>
            <p:ph type="title"/>
          </p:nvPr>
        </p:nvSpPr>
        <p:spPr>
          <a:xfrm>
            <a:off x="2165721" y="2276681"/>
            <a:ext cx="4548503" cy="572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SEKIAN TERIMA KASIH!</a:t>
            </a:r>
            <a:endParaRPr dirty="0"/>
          </a:p>
        </p:txBody>
      </p:sp>
      <p:grpSp>
        <p:nvGrpSpPr>
          <p:cNvPr id="1279" name="Google Shape;1279;p47"/>
          <p:cNvGrpSpPr/>
          <p:nvPr/>
        </p:nvGrpSpPr>
        <p:grpSpPr>
          <a:xfrm>
            <a:off x="1110004" y="1469381"/>
            <a:ext cx="6924013" cy="2152750"/>
            <a:chOff x="2386587" y="1978700"/>
            <a:chExt cx="4370825" cy="2152750"/>
          </a:xfrm>
        </p:grpSpPr>
        <p:sp>
          <p:nvSpPr>
            <p:cNvPr id="1280" name="Google Shape;1280;p47"/>
            <p:cNvSpPr/>
            <p:nvPr/>
          </p:nvSpPr>
          <p:spPr>
            <a:xfrm>
              <a:off x="5666062" y="197870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7"/>
            <p:cNvSpPr/>
            <p:nvPr/>
          </p:nvSpPr>
          <p:spPr>
            <a:xfrm>
              <a:off x="5120412" y="1978700"/>
              <a:ext cx="545700" cy="5382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7"/>
            <p:cNvSpPr/>
            <p:nvPr/>
          </p:nvSpPr>
          <p:spPr>
            <a:xfrm>
              <a:off x="4574762" y="1978700"/>
              <a:ext cx="545700" cy="538200"/>
            </a:xfrm>
            <a:prstGeom prst="rect">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7"/>
            <p:cNvSpPr/>
            <p:nvPr/>
          </p:nvSpPr>
          <p:spPr>
            <a:xfrm>
              <a:off x="4029112" y="197870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7"/>
            <p:cNvSpPr/>
            <p:nvPr/>
          </p:nvSpPr>
          <p:spPr>
            <a:xfrm>
              <a:off x="3483462" y="1978700"/>
              <a:ext cx="545700" cy="5382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7"/>
            <p:cNvSpPr/>
            <p:nvPr/>
          </p:nvSpPr>
          <p:spPr>
            <a:xfrm>
              <a:off x="2937812" y="1978700"/>
              <a:ext cx="545700" cy="538200"/>
            </a:xfrm>
            <a:prstGeom prst="rect">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7"/>
            <p:cNvSpPr/>
            <p:nvPr/>
          </p:nvSpPr>
          <p:spPr>
            <a:xfrm>
              <a:off x="6211712" y="2516900"/>
              <a:ext cx="545700" cy="538200"/>
            </a:xfrm>
            <a:prstGeom prst="rect">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7"/>
            <p:cNvSpPr/>
            <p:nvPr/>
          </p:nvSpPr>
          <p:spPr>
            <a:xfrm>
              <a:off x="6211712" y="3055050"/>
              <a:ext cx="545700" cy="5382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7"/>
            <p:cNvSpPr/>
            <p:nvPr/>
          </p:nvSpPr>
          <p:spPr>
            <a:xfrm>
              <a:off x="5666062" y="359325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7"/>
            <p:cNvSpPr/>
            <p:nvPr/>
          </p:nvSpPr>
          <p:spPr>
            <a:xfrm>
              <a:off x="5120412" y="3593250"/>
              <a:ext cx="545700" cy="538200"/>
            </a:xfrm>
            <a:prstGeom prst="rect">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7"/>
            <p:cNvSpPr/>
            <p:nvPr/>
          </p:nvSpPr>
          <p:spPr>
            <a:xfrm>
              <a:off x="4574762" y="3593250"/>
              <a:ext cx="545700" cy="5382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7"/>
            <p:cNvSpPr/>
            <p:nvPr/>
          </p:nvSpPr>
          <p:spPr>
            <a:xfrm>
              <a:off x="4029112" y="359325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7"/>
            <p:cNvSpPr/>
            <p:nvPr/>
          </p:nvSpPr>
          <p:spPr>
            <a:xfrm>
              <a:off x="3483462" y="359325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7"/>
            <p:cNvSpPr/>
            <p:nvPr/>
          </p:nvSpPr>
          <p:spPr>
            <a:xfrm>
              <a:off x="2937812" y="3593250"/>
              <a:ext cx="545700" cy="538200"/>
            </a:xfrm>
            <a:prstGeom prst="rect">
              <a:avLst/>
            </a:prstGeom>
            <a:noFill/>
            <a:ln w="1905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7"/>
            <p:cNvSpPr/>
            <p:nvPr/>
          </p:nvSpPr>
          <p:spPr>
            <a:xfrm>
              <a:off x="2386587" y="2516900"/>
              <a:ext cx="545700" cy="5382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7"/>
            <p:cNvSpPr/>
            <p:nvPr/>
          </p:nvSpPr>
          <p:spPr>
            <a:xfrm>
              <a:off x="2386587" y="3055050"/>
              <a:ext cx="545700" cy="538200"/>
            </a:xfrm>
            <a:prstGeom prst="rect">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2"/>
        <p:cNvGrpSpPr/>
        <p:nvPr/>
      </p:nvGrpSpPr>
      <p:grpSpPr>
        <a:xfrm>
          <a:off x="0" y="0"/>
          <a:ext cx="0" cy="0"/>
          <a:chOff x="0" y="0"/>
          <a:chExt cx="0" cy="0"/>
        </a:xfrm>
      </p:grpSpPr>
      <p:sp>
        <p:nvSpPr>
          <p:cNvPr id="1133" name="Google Shape;1133;p42"/>
          <p:cNvSpPr txBox="1">
            <a:spLocks noGrp="1"/>
          </p:cNvSpPr>
          <p:nvPr>
            <p:ph type="title"/>
          </p:nvPr>
        </p:nvSpPr>
        <p:spPr>
          <a:xfrm>
            <a:off x="1453500" y="2147825"/>
            <a:ext cx="6237000" cy="841800"/>
          </a:xfrm>
          <a:prstGeom prst="rect">
            <a:avLst/>
          </a:prstGeom>
        </p:spPr>
        <p:txBody>
          <a:bodyPr spcFirstLastPara="1" wrap="square" lIns="91425" tIns="91425" rIns="91425" bIns="91425" anchor="ctr" anchorCtr="0">
            <a:noAutofit/>
          </a:bodyPr>
          <a:lstStyle/>
          <a:p>
            <a:pPr lvl="0"/>
            <a:r>
              <a:rPr lang="en-US" sz="4000" dirty="0" smtClean="0"/>
              <a:t>KONSEP KEWIRAUSAHAAN</a:t>
            </a:r>
            <a:endParaRPr sz="4000" dirty="0"/>
          </a:p>
        </p:txBody>
      </p:sp>
    </p:spTree>
    <p:extLst>
      <p:ext uri="{BB962C8B-B14F-4D97-AF65-F5344CB8AC3E}">
        <p14:creationId xmlns:p14="http://schemas.microsoft.com/office/powerpoint/2010/main" val="4080390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52"/>
        <p:cNvGrpSpPr/>
        <p:nvPr/>
      </p:nvGrpSpPr>
      <p:grpSpPr>
        <a:xfrm>
          <a:off x="0" y="0"/>
          <a:ext cx="0" cy="0"/>
          <a:chOff x="0" y="0"/>
          <a:chExt cx="0" cy="0"/>
        </a:xfrm>
      </p:grpSpPr>
      <p:sp>
        <p:nvSpPr>
          <p:cNvPr id="1553" name="Google Shape;1553;p54"/>
          <p:cNvSpPr txBox="1">
            <a:spLocks noGrp="1"/>
          </p:cNvSpPr>
          <p:nvPr>
            <p:ph type="title"/>
          </p:nvPr>
        </p:nvSpPr>
        <p:spPr>
          <a:xfrm>
            <a:off x="0" y="627534"/>
            <a:ext cx="7947000" cy="572700"/>
          </a:xfrm>
          <a:prstGeom prst="rect">
            <a:avLst/>
          </a:prstGeom>
        </p:spPr>
        <p:txBody>
          <a:bodyPr spcFirstLastPara="1" wrap="square" lIns="91425" tIns="91425" rIns="91425" bIns="91425" anchor="b" anchorCtr="0">
            <a:noAutofit/>
          </a:bodyPr>
          <a:lstStyle/>
          <a:p>
            <a:pPr lvl="0"/>
            <a:r>
              <a:rPr lang="en-US" dirty="0"/>
              <a:t>A. </a:t>
            </a:r>
            <a:r>
              <a:rPr lang="en-US" dirty="0" err="1"/>
              <a:t>Perkembangan</a:t>
            </a:r>
            <a:r>
              <a:rPr lang="en-US" dirty="0"/>
              <a:t> </a:t>
            </a:r>
            <a:r>
              <a:rPr lang="en-US" dirty="0" err="1"/>
              <a:t>Konsep</a:t>
            </a:r>
            <a:r>
              <a:rPr lang="en-US" dirty="0"/>
              <a:t> </a:t>
            </a:r>
            <a:r>
              <a:rPr lang="en-US" dirty="0" err="1"/>
              <a:t>Kewirausahaan</a:t>
            </a:r>
            <a:r>
              <a:rPr lang="en-US" dirty="0"/>
              <a:t> </a:t>
            </a:r>
            <a:endParaRPr dirty="0"/>
          </a:p>
        </p:txBody>
      </p:sp>
      <p:sp>
        <p:nvSpPr>
          <p:cNvPr id="1554" name="Google Shape;1554;p54"/>
          <p:cNvSpPr txBox="1">
            <a:spLocks noGrp="1"/>
          </p:cNvSpPr>
          <p:nvPr>
            <p:ph type="title" idx="2"/>
          </p:nvPr>
        </p:nvSpPr>
        <p:spPr>
          <a:xfrm>
            <a:off x="971600" y="1635646"/>
            <a:ext cx="7416824" cy="2664296"/>
          </a:xfrm>
          <a:prstGeom prst="rect">
            <a:avLst/>
          </a:prstGeom>
        </p:spPr>
        <p:txBody>
          <a:bodyPr spcFirstLastPara="1" wrap="square" lIns="91425" tIns="91425" rIns="91425" bIns="91425" anchor="t" anchorCtr="0">
            <a:noAutofit/>
          </a:bodyPr>
          <a:lstStyle/>
          <a:p>
            <a:pPr lvl="0"/>
            <a:r>
              <a:rPr lang="en-US" sz="1600" b="0" dirty="0" err="1">
                <a:solidFill>
                  <a:srgbClr val="FFFFFF"/>
                </a:solidFill>
              </a:rPr>
              <a:t>Kewirausahaan</a:t>
            </a:r>
            <a:r>
              <a:rPr lang="en-US" sz="1600" b="0" dirty="0">
                <a:solidFill>
                  <a:srgbClr val="FFFFFF"/>
                </a:solidFill>
              </a:rPr>
              <a:t> </a:t>
            </a:r>
            <a:r>
              <a:rPr lang="en-US" sz="1600" b="0" dirty="0" err="1">
                <a:solidFill>
                  <a:srgbClr val="FFFFFF"/>
                </a:solidFill>
              </a:rPr>
              <a:t>diperkenalkan</a:t>
            </a:r>
            <a:r>
              <a:rPr lang="en-US" sz="1600" b="0" dirty="0">
                <a:solidFill>
                  <a:srgbClr val="FFFFFF"/>
                </a:solidFill>
              </a:rPr>
              <a:t> </a:t>
            </a:r>
            <a:r>
              <a:rPr lang="en-US" sz="1600" b="0" dirty="0" err="1">
                <a:solidFill>
                  <a:srgbClr val="FFFFFF"/>
                </a:solidFill>
              </a:rPr>
              <a:t>oleh</a:t>
            </a:r>
            <a:r>
              <a:rPr lang="en-US" sz="1600" b="0" dirty="0">
                <a:solidFill>
                  <a:srgbClr val="FFFFFF"/>
                </a:solidFill>
              </a:rPr>
              <a:t> </a:t>
            </a:r>
            <a:r>
              <a:rPr lang="en-US" sz="1600" b="0" dirty="0" err="1">
                <a:solidFill>
                  <a:srgbClr val="FFFFFF"/>
                </a:solidFill>
              </a:rPr>
              <a:t>para</a:t>
            </a:r>
            <a:r>
              <a:rPr lang="en-US" sz="1600" b="0" dirty="0">
                <a:solidFill>
                  <a:srgbClr val="FFFFFF"/>
                </a:solidFill>
              </a:rPr>
              <a:t> </a:t>
            </a:r>
            <a:r>
              <a:rPr lang="en-US" sz="1600" b="0" dirty="0" err="1">
                <a:solidFill>
                  <a:srgbClr val="FFFFFF"/>
                </a:solidFill>
              </a:rPr>
              <a:t>ahli</a:t>
            </a:r>
            <a:r>
              <a:rPr lang="en-US" sz="1600" b="0" dirty="0">
                <a:solidFill>
                  <a:srgbClr val="FFFFFF"/>
                </a:solidFill>
              </a:rPr>
              <a:t> </a:t>
            </a:r>
            <a:r>
              <a:rPr lang="en-US" sz="1600" b="0" dirty="0" err="1">
                <a:solidFill>
                  <a:srgbClr val="FFFFFF"/>
                </a:solidFill>
              </a:rPr>
              <a:t>ekonomi</a:t>
            </a:r>
            <a:r>
              <a:rPr lang="en-US" sz="1600" b="0" dirty="0">
                <a:solidFill>
                  <a:srgbClr val="FFFFFF"/>
                </a:solidFill>
              </a:rPr>
              <a:t> </a:t>
            </a:r>
            <a:r>
              <a:rPr lang="en-US" sz="1600" b="0" dirty="0" err="1">
                <a:solidFill>
                  <a:srgbClr val="FFFFFF"/>
                </a:solidFill>
              </a:rPr>
              <a:t>sebagai</a:t>
            </a:r>
            <a:r>
              <a:rPr lang="en-US" sz="1600" b="0" dirty="0">
                <a:solidFill>
                  <a:srgbClr val="FFFFFF"/>
                </a:solidFill>
              </a:rPr>
              <a:t> </a:t>
            </a:r>
            <a:r>
              <a:rPr lang="en-US" sz="1600" b="0" dirty="0" err="1">
                <a:solidFill>
                  <a:srgbClr val="FFFFFF"/>
                </a:solidFill>
              </a:rPr>
              <a:t>topik</a:t>
            </a:r>
            <a:r>
              <a:rPr lang="en-US" sz="1600" b="0" dirty="0">
                <a:solidFill>
                  <a:srgbClr val="FFFFFF"/>
                </a:solidFill>
              </a:rPr>
              <a:t> </a:t>
            </a:r>
            <a:r>
              <a:rPr lang="en-US" sz="1600" b="0" dirty="0" err="1">
                <a:solidFill>
                  <a:srgbClr val="FFFFFF"/>
                </a:solidFill>
              </a:rPr>
              <a:t>bahasan</a:t>
            </a:r>
            <a:r>
              <a:rPr lang="en-US" sz="1600" b="0" dirty="0">
                <a:solidFill>
                  <a:srgbClr val="FFFFFF"/>
                </a:solidFill>
              </a:rPr>
              <a:t> </a:t>
            </a:r>
            <a:r>
              <a:rPr lang="en-US" sz="1600" b="0" dirty="0" err="1">
                <a:solidFill>
                  <a:srgbClr val="FFFFFF"/>
                </a:solidFill>
              </a:rPr>
              <a:t>dalam</a:t>
            </a:r>
            <a:r>
              <a:rPr lang="en-US" sz="1600" b="0" dirty="0">
                <a:solidFill>
                  <a:srgbClr val="FFFFFF"/>
                </a:solidFill>
              </a:rPr>
              <a:t> </a:t>
            </a:r>
            <a:r>
              <a:rPr lang="en-US" sz="1600" b="0" dirty="0" err="1">
                <a:solidFill>
                  <a:srgbClr val="FFFFFF"/>
                </a:solidFill>
              </a:rPr>
              <a:t>diskusi</a:t>
            </a:r>
            <a:r>
              <a:rPr lang="en-US" sz="1600" b="0" dirty="0">
                <a:solidFill>
                  <a:srgbClr val="FFFFFF"/>
                </a:solidFill>
              </a:rPr>
              <a:t> </a:t>
            </a:r>
            <a:r>
              <a:rPr lang="en-US" sz="1600" b="0" dirty="0" err="1">
                <a:solidFill>
                  <a:srgbClr val="FFFFFF"/>
                </a:solidFill>
              </a:rPr>
              <a:t>dan</a:t>
            </a:r>
            <a:r>
              <a:rPr lang="en-US" sz="1600" b="0" dirty="0">
                <a:solidFill>
                  <a:srgbClr val="FFFFFF"/>
                </a:solidFill>
              </a:rPr>
              <a:t> </a:t>
            </a:r>
            <a:r>
              <a:rPr lang="en-US" sz="1600" b="0" dirty="0" err="1">
                <a:solidFill>
                  <a:srgbClr val="FFFFFF"/>
                </a:solidFill>
              </a:rPr>
              <a:t>analisis</a:t>
            </a:r>
            <a:r>
              <a:rPr lang="en-US" sz="1600" b="0" dirty="0">
                <a:solidFill>
                  <a:srgbClr val="FFFFFF"/>
                </a:solidFill>
              </a:rPr>
              <a:t> </a:t>
            </a:r>
            <a:r>
              <a:rPr lang="en-US" sz="1600" b="0" dirty="0" err="1">
                <a:solidFill>
                  <a:srgbClr val="FFFFFF"/>
                </a:solidFill>
              </a:rPr>
              <a:t>sejak</a:t>
            </a:r>
            <a:r>
              <a:rPr lang="en-US" sz="1600" b="0" dirty="0">
                <a:solidFill>
                  <a:srgbClr val="FFFFFF"/>
                </a:solidFill>
              </a:rPr>
              <a:t> </a:t>
            </a:r>
            <a:r>
              <a:rPr lang="en-US" sz="1600" b="0" dirty="0" err="1">
                <a:solidFill>
                  <a:srgbClr val="FFFFFF"/>
                </a:solidFill>
              </a:rPr>
              <a:t>abad</a:t>
            </a:r>
            <a:r>
              <a:rPr lang="en-US" sz="1600" b="0" dirty="0">
                <a:solidFill>
                  <a:srgbClr val="FFFFFF"/>
                </a:solidFill>
              </a:rPr>
              <a:t> ke-18 </a:t>
            </a:r>
            <a:r>
              <a:rPr lang="en-US" sz="1600" b="0" dirty="0" err="1">
                <a:solidFill>
                  <a:srgbClr val="FFFFFF"/>
                </a:solidFill>
              </a:rPr>
              <a:t>maupun</a:t>
            </a:r>
            <a:r>
              <a:rPr lang="en-US" sz="1600" b="0" dirty="0">
                <a:solidFill>
                  <a:srgbClr val="FFFFFF"/>
                </a:solidFill>
              </a:rPr>
              <a:t> </a:t>
            </a:r>
            <a:r>
              <a:rPr lang="en-US" sz="1600" b="0" dirty="0" err="1">
                <a:solidFill>
                  <a:srgbClr val="FFFFFF"/>
                </a:solidFill>
              </a:rPr>
              <a:t>abad</a:t>
            </a:r>
            <a:r>
              <a:rPr lang="en-US" sz="1600" b="0" dirty="0">
                <a:solidFill>
                  <a:srgbClr val="FFFFFF"/>
                </a:solidFill>
              </a:rPr>
              <a:t> ke-19. </a:t>
            </a:r>
            <a:r>
              <a:rPr lang="en-US" sz="1600" b="0" dirty="0" err="1">
                <a:solidFill>
                  <a:srgbClr val="FFFFFF"/>
                </a:solidFill>
              </a:rPr>
              <a:t>Sekarang</a:t>
            </a:r>
            <a:r>
              <a:rPr lang="en-US" sz="1600" b="0" dirty="0">
                <a:solidFill>
                  <a:srgbClr val="FFFFFF"/>
                </a:solidFill>
              </a:rPr>
              <a:t> </a:t>
            </a:r>
            <a:r>
              <a:rPr lang="en-US" sz="1600" b="0" dirty="0" err="1">
                <a:solidFill>
                  <a:srgbClr val="FFFFFF"/>
                </a:solidFill>
              </a:rPr>
              <a:t>ini</a:t>
            </a:r>
            <a:r>
              <a:rPr lang="en-US" sz="1600" b="0" dirty="0">
                <a:solidFill>
                  <a:srgbClr val="FFFFFF"/>
                </a:solidFill>
              </a:rPr>
              <a:t> </a:t>
            </a:r>
            <a:r>
              <a:rPr lang="en-US" sz="1600" b="0" dirty="0" err="1">
                <a:solidFill>
                  <a:srgbClr val="FFFFFF"/>
                </a:solidFill>
              </a:rPr>
              <a:t>istilah</a:t>
            </a:r>
            <a:r>
              <a:rPr lang="en-US" sz="1600" b="0" dirty="0">
                <a:solidFill>
                  <a:srgbClr val="FFFFFF"/>
                </a:solidFill>
              </a:rPr>
              <a:t> </a:t>
            </a:r>
            <a:r>
              <a:rPr lang="en-US" sz="1600" b="0" dirty="0" err="1">
                <a:solidFill>
                  <a:srgbClr val="FFFFFF"/>
                </a:solidFill>
              </a:rPr>
              <a:t>kewirausahaan</a:t>
            </a:r>
            <a:r>
              <a:rPr lang="en-US" sz="1600" b="0" dirty="0">
                <a:solidFill>
                  <a:srgbClr val="FFFFFF"/>
                </a:solidFill>
              </a:rPr>
              <a:t> </a:t>
            </a:r>
            <a:r>
              <a:rPr lang="en-US" sz="1600" b="0" dirty="0" err="1">
                <a:solidFill>
                  <a:srgbClr val="FFFFFF"/>
                </a:solidFill>
              </a:rPr>
              <a:t>sering</a:t>
            </a:r>
            <a:r>
              <a:rPr lang="en-US" sz="1600" b="0" dirty="0">
                <a:solidFill>
                  <a:srgbClr val="FFFFFF"/>
                </a:solidFill>
              </a:rPr>
              <a:t> </a:t>
            </a:r>
            <a:r>
              <a:rPr lang="en-US" sz="1600" b="0" dirty="0" err="1">
                <a:solidFill>
                  <a:srgbClr val="FFFFFF"/>
                </a:solidFill>
              </a:rPr>
              <a:t>dianggap</a:t>
            </a:r>
            <a:r>
              <a:rPr lang="en-US" sz="1600" b="0" dirty="0">
                <a:solidFill>
                  <a:srgbClr val="FFFFFF"/>
                </a:solidFill>
              </a:rPr>
              <a:t> </a:t>
            </a:r>
            <a:r>
              <a:rPr lang="en-US" sz="1600" b="0" dirty="0" err="1">
                <a:solidFill>
                  <a:srgbClr val="FFFFFF"/>
                </a:solidFill>
              </a:rPr>
              <a:t>sama</a:t>
            </a:r>
            <a:r>
              <a:rPr lang="en-US" sz="1600" b="0" dirty="0">
                <a:solidFill>
                  <a:srgbClr val="FFFFFF"/>
                </a:solidFill>
              </a:rPr>
              <a:t> </a:t>
            </a:r>
            <a:r>
              <a:rPr lang="en-US" sz="1600" b="0" dirty="0" err="1">
                <a:solidFill>
                  <a:srgbClr val="FFFFFF"/>
                </a:solidFill>
              </a:rPr>
              <a:t>ataupun</a:t>
            </a:r>
            <a:r>
              <a:rPr lang="en-US" sz="1600" b="0" dirty="0">
                <a:solidFill>
                  <a:srgbClr val="FFFFFF"/>
                </a:solidFill>
              </a:rPr>
              <a:t> </a:t>
            </a:r>
            <a:r>
              <a:rPr lang="en-US" sz="1600" b="0" dirty="0" err="1">
                <a:solidFill>
                  <a:srgbClr val="FFFFFF"/>
                </a:solidFill>
              </a:rPr>
              <a:t>dianggap</a:t>
            </a:r>
            <a:r>
              <a:rPr lang="en-US" sz="1600" b="0" dirty="0">
                <a:solidFill>
                  <a:srgbClr val="FFFFFF"/>
                </a:solidFill>
              </a:rPr>
              <a:t> </a:t>
            </a:r>
            <a:r>
              <a:rPr lang="en-US" sz="1600" b="0" dirty="0" err="1">
                <a:solidFill>
                  <a:srgbClr val="FFFFFF"/>
                </a:solidFill>
              </a:rPr>
              <a:t>berkaitan</a:t>
            </a:r>
            <a:r>
              <a:rPr lang="en-US" sz="1600" b="0" dirty="0">
                <a:solidFill>
                  <a:srgbClr val="FFFFFF"/>
                </a:solidFill>
              </a:rPr>
              <a:t> </a:t>
            </a:r>
            <a:r>
              <a:rPr lang="en-US" sz="1600" b="0" dirty="0" err="1">
                <a:solidFill>
                  <a:srgbClr val="FFFFFF"/>
                </a:solidFill>
              </a:rPr>
              <a:t>erat</a:t>
            </a:r>
            <a:r>
              <a:rPr lang="en-US" sz="1600" b="0" dirty="0">
                <a:solidFill>
                  <a:srgbClr val="FFFFFF"/>
                </a:solidFill>
              </a:rPr>
              <a:t> </a:t>
            </a:r>
            <a:r>
              <a:rPr lang="en-US" sz="1600" b="0" dirty="0" err="1">
                <a:solidFill>
                  <a:srgbClr val="FFFFFF"/>
                </a:solidFill>
              </a:rPr>
              <a:t>dengan</a:t>
            </a:r>
            <a:r>
              <a:rPr lang="en-US" sz="1600" b="0" dirty="0">
                <a:solidFill>
                  <a:srgbClr val="FFFFFF"/>
                </a:solidFill>
              </a:rPr>
              <a:t> </a:t>
            </a:r>
            <a:r>
              <a:rPr lang="en-US" sz="1600" b="0" dirty="0" err="1">
                <a:solidFill>
                  <a:srgbClr val="FFFFFF"/>
                </a:solidFill>
              </a:rPr>
              <a:t>kebebasan</a:t>
            </a:r>
            <a:r>
              <a:rPr lang="en-US" sz="1600" b="0" dirty="0">
                <a:solidFill>
                  <a:srgbClr val="FFFFFF"/>
                </a:solidFill>
              </a:rPr>
              <a:t> </a:t>
            </a:r>
            <a:r>
              <a:rPr lang="en-US" sz="1600" b="0" dirty="0" err="1">
                <a:solidFill>
                  <a:srgbClr val="FFFFFF"/>
                </a:solidFill>
              </a:rPr>
              <a:t>berusaha</a:t>
            </a:r>
            <a:r>
              <a:rPr lang="en-US" sz="1600" b="0" dirty="0">
                <a:solidFill>
                  <a:srgbClr val="FFFFFF"/>
                </a:solidFill>
              </a:rPr>
              <a:t> </a:t>
            </a:r>
            <a:r>
              <a:rPr lang="en-US" sz="1600" b="0" dirty="0" err="1">
                <a:solidFill>
                  <a:srgbClr val="FFFFFF"/>
                </a:solidFill>
              </a:rPr>
              <a:t>ataupun</a:t>
            </a:r>
            <a:r>
              <a:rPr lang="en-US" sz="1600" b="0" dirty="0">
                <a:solidFill>
                  <a:srgbClr val="FFFFFF"/>
                </a:solidFill>
              </a:rPr>
              <a:t> </a:t>
            </a:r>
            <a:r>
              <a:rPr lang="en-US" sz="1600" b="0" dirty="0" err="1">
                <a:solidFill>
                  <a:srgbClr val="FFFFFF"/>
                </a:solidFill>
              </a:rPr>
              <a:t>kapitalisme</a:t>
            </a:r>
            <a:r>
              <a:rPr lang="en-US" sz="1600" b="0" dirty="0">
                <a:solidFill>
                  <a:srgbClr val="FFFFFF"/>
                </a:solidFill>
              </a:rPr>
              <a:t>. </a:t>
            </a:r>
            <a:r>
              <a:rPr lang="en-US" sz="1600" b="0" dirty="0" err="1">
                <a:solidFill>
                  <a:srgbClr val="FFFFFF"/>
                </a:solidFill>
              </a:rPr>
              <a:t>Kewirausahaan</a:t>
            </a:r>
            <a:r>
              <a:rPr lang="en-US" sz="1600" b="0" dirty="0">
                <a:solidFill>
                  <a:srgbClr val="FFFFFF"/>
                </a:solidFill>
              </a:rPr>
              <a:t> </a:t>
            </a:r>
            <a:r>
              <a:rPr lang="en-US" sz="1600" b="0" dirty="0" err="1">
                <a:solidFill>
                  <a:srgbClr val="FFFFFF"/>
                </a:solidFill>
              </a:rPr>
              <a:t>pertama</a:t>
            </a:r>
            <a:r>
              <a:rPr lang="en-US" sz="1600" b="0" dirty="0">
                <a:solidFill>
                  <a:srgbClr val="FFFFFF"/>
                </a:solidFill>
              </a:rPr>
              <a:t> kali </a:t>
            </a:r>
            <a:r>
              <a:rPr lang="en-US" sz="1600" b="0" dirty="0" err="1">
                <a:solidFill>
                  <a:srgbClr val="FFFFFF"/>
                </a:solidFill>
              </a:rPr>
              <a:t>diperkenalkan</a:t>
            </a:r>
            <a:r>
              <a:rPr lang="en-US" sz="1600" b="0" dirty="0">
                <a:solidFill>
                  <a:srgbClr val="FFFFFF"/>
                </a:solidFill>
              </a:rPr>
              <a:t> di </a:t>
            </a:r>
            <a:r>
              <a:rPr lang="en-US" sz="1600" b="0" dirty="0" err="1">
                <a:solidFill>
                  <a:srgbClr val="FFFFFF"/>
                </a:solidFill>
              </a:rPr>
              <a:t>Perancis</a:t>
            </a:r>
            <a:r>
              <a:rPr lang="en-US" sz="1600" b="0" dirty="0">
                <a:solidFill>
                  <a:srgbClr val="FFFFFF"/>
                </a:solidFill>
              </a:rPr>
              <a:t> </a:t>
            </a:r>
            <a:r>
              <a:rPr lang="en-US" sz="1600" b="0" dirty="0" err="1">
                <a:solidFill>
                  <a:srgbClr val="FFFFFF"/>
                </a:solidFill>
              </a:rPr>
              <a:t>pada</a:t>
            </a:r>
            <a:r>
              <a:rPr lang="en-US" sz="1600" b="0" dirty="0">
                <a:solidFill>
                  <a:srgbClr val="FFFFFF"/>
                </a:solidFill>
              </a:rPr>
              <a:t> </a:t>
            </a:r>
            <a:r>
              <a:rPr lang="en-US" sz="1600" b="0" dirty="0" err="1">
                <a:solidFill>
                  <a:srgbClr val="FFFFFF"/>
                </a:solidFill>
              </a:rPr>
              <a:t>abad</a:t>
            </a:r>
            <a:r>
              <a:rPr lang="en-US" sz="1600" b="0" dirty="0">
                <a:solidFill>
                  <a:srgbClr val="FFFFFF"/>
                </a:solidFill>
              </a:rPr>
              <a:t> ke-18 </a:t>
            </a:r>
            <a:r>
              <a:rPr lang="en-US" sz="1600" b="0" dirty="0" err="1">
                <a:solidFill>
                  <a:srgbClr val="FFFFFF"/>
                </a:solidFill>
              </a:rPr>
              <a:t>oleh</a:t>
            </a:r>
            <a:r>
              <a:rPr lang="en-US" sz="1600" b="0" dirty="0">
                <a:solidFill>
                  <a:srgbClr val="FFFFFF"/>
                </a:solidFill>
              </a:rPr>
              <a:t> </a:t>
            </a:r>
            <a:r>
              <a:rPr lang="en-US" sz="1600" b="0" dirty="0" err="1">
                <a:solidFill>
                  <a:srgbClr val="FFFFFF"/>
                </a:solidFill>
              </a:rPr>
              <a:t>seorang</a:t>
            </a:r>
            <a:r>
              <a:rPr lang="en-US" sz="1600" b="0" dirty="0">
                <a:solidFill>
                  <a:srgbClr val="FFFFFF"/>
                </a:solidFill>
              </a:rPr>
              <a:t> </a:t>
            </a:r>
            <a:r>
              <a:rPr lang="en-US" sz="1600" b="0" dirty="0" err="1">
                <a:solidFill>
                  <a:srgbClr val="FFFFFF"/>
                </a:solidFill>
              </a:rPr>
              <a:t>ahli</a:t>
            </a:r>
            <a:r>
              <a:rPr lang="en-US" sz="1600" b="0" dirty="0">
                <a:solidFill>
                  <a:srgbClr val="FFFFFF"/>
                </a:solidFill>
              </a:rPr>
              <a:t> </a:t>
            </a:r>
            <a:r>
              <a:rPr lang="en-US" sz="1600" b="0" dirty="0" err="1">
                <a:solidFill>
                  <a:srgbClr val="FFFFFF"/>
                </a:solidFill>
              </a:rPr>
              <a:t>ekonomi</a:t>
            </a:r>
            <a:r>
              <a:rPr lang="en-US" sz="1600" b="0" dirty="0">
                <a:solidFill>
                  <a:srgbClr val="FFFFFF"/>
                </a:solidFill>
              </a:rPr>
              <a:t> </a:t>
            </a:r>
            <a:r>
              <a:rPr lang="en-US" sz="1600" b="0" dirty="0" err="1">
                <a:solidFill>
                  <a:srgbClr val="FFFFFF"/>
                </a:solidFill>
              </a:rPr>
              <a:t>bernama</a:t>
            </a:r>
            <a:r>
              <a:rPr lang="en-US" sz="1600" b="0" dirty="0">
                <a:solidFill>
                  <a:srgbClr val="FFFFFF"/>
                </a:solidFill>
              </a:rPr>
              <a:t> Richard </a:t>
            </a:r>
            <a:r>
              <a:rPr lang="en-US" sz="1600" b="0" dirty="0" err="1">
                <a:solidFill>
                  <a:srgbClr val="FFFFFF"/>
                </a:solidFill>
              </a:rPr>
              <a:t>Cantillon</a:t>
            </a:r>
            <a:r>
              <a:rPr lang="en-US" sz="1600" b="0" dirty="0">
                <a:solidFill>
                  <a:srgbClr val="FFFFFF"/>
                </a:solidFill>
              </a:rPr>
              <a:t>. </a:t>
            </a:r>
            <a:r>
              <a:rPr lang="en-US" sz="1600" b="0" dirty="0" err="1">
                <a:solidFill>
                  <a:srgbClr val="FFFFFF"/>
                </a:solidFill>
              </a:rPr>
              <a:t>Cantillon</a:t>
            </a:r>
            <a:r>
              <a:rPr lang="en-US" sz="1600" b="0" dirty="0">
                <a:solidFill>
                  <a:srgbClr val="FFFFFF"/>
                </a:solidFill>
              </a:rPr>
              <a:t> </a:t>
            </a:r>
            <a:r>
              <a:rPr lang="en-US" sz="1600" b="0" dirty="0" err="1">
                <a:solidFill>
                  <a:srgbClr val="FFFFFF"/>
                </a:solidFill>
              </a:rPr>
              <a:t>menganggap</a:t>
            </a:r>
            <a:r>
              <a:rPr lang="en-US" sz="1600" b="0" dirty="0">
                <a:solidFill>
                  <a:srgbClr val="FFFFFF"/>
                </a:solidFill>
              </a:rPr>
              <a:t> </a:t>
            </a:r>
            <a:r>
              <a:rPr lang="en-US" sz="1600" b="0" dirty="0" err="1">
                <a:solidFill>
                  <a:srgbClr val="FFFFFF"/>
                </a:solidFill>
              </a:rPr>
              <a:t>wirausahawan</a:t>
            </a:r>
            <a:r>
              <a:rPr lang="en-US" sz="1600" b="0" dirty="0">
                <a:solidFill>
                  <a:srgbClr val="FFFFFF"/>
                </a:solidFill>
              </a:rPr>
              <a:t> </a:t>
            </a:r>
            <a:r>
              <a:rPr lang="en-US" sz="1600" b="0" dirty="0" err="1">
                <a:solidFill>
                  <a:srgbClr val="FFFFFF"/>
                </a:solidFill>
              </a:rPr>
              <a:t>sebagai</a:t>
            </a:r>
            <a:r>
              <a:rPr lang="en-US" sz="1600" b="0" dirty="0">
                <a:solidFill>
                  <a:srgbClr val="FFFFFF"/>
                </a:solidFill>
              </a:rPr>
              <a:t> </a:t>
            </a:r>
            <a:r>
              <a:rPr lang="en-US" sz="1600" b="0" dirty="0" err="1">
                <a:solidFill>
                  <a:srgbClr val="FFFFFF"/>
                </a:solidFill>
              </a:rPr>
              <a:t>pihak</a:t>
            </a:r>
            <a:r>
              <a:rPr lang="en-US" sz="1600" b="0" dirty="0">
                <a:solidFill>
                  <a:srgbClr val="FFFFFF"/>
                </a:solidFill>
              </a:rPr>
              <a:t> yang </a:t>
            </a:r>
            <a:r>
              <a:rPr lang="en-US" sz="1600" b="0" dirty="0" err="1">
                <a:solidFill>
                  <a:srgbClr val="FFFFFF"/>
                </a:solidFill>
              </a:rPr>
              <a:t>menanggung</a:t>
            </a:r>
            <a:r>
              <a:rPr lang="en-US" sz="1600" b="0" dirty="0">
                <a:solidFill>
                  <a:srgbClr val="FFFFFF"/>
                </a:solidFill>
              </a:rPr>
              <a:t> </a:t>
            </a:r>
            <a:r>
              <a:rPr lang="en-US" sz="1600" b="0" dirty="0" err="1">
                <a:solidFill>
                  <a:srgbClr val="FFFFFF"/>
                </a:solidFill>
              </a:rPr>
              <a:t>risiko</a:t>
            </a:r>
            <a:r>
              <a:rPr lang="en-US" sz="1600" b="0" dirty="0">
                <a:solidFill>
                  <a:srgbClr val="FFFFFF"/>
                </a:solidFill>
              </a:rPr>
              <a:t> </a:t>
            </a:r>
            <a:r>
              <a:rPr lang="en-US" sz="1600" b="0" dirty="0" err="1">
                <a:solidFill>
                  <a:srgbClr val="FFFFFF"/>
                </a:solidFill>
              </a:rPr>
              <a:t>dalam</a:t>
            </a:r>
            <a:r>
              <a:rPr lang="en-US" sz="1600" b="0" dirty="0">
                <a:solidFill>
                  <a:srgbClr val="FFFFFF"/>
                </a:solidFill>
              </a:rPr>
              <a:t> </a:t>
            </a:r>
            <a:r>
              <a:rPr lang="en-US" sz="1600" b="0" dirty="0" err="1">
                <a:solidFill>
                  <a:srgbClr val="FFFFFF"/>
                </a:solidFill>
              </a:rPr>
              <a:t>perekonomian</a:t>
            </a:r>
            <a:r>
              <a:rPr lang="en-US" sz="1600" b="0" dirty="0">
                <a:solidFill>
                  <a:srgbClr val="FFFFFF"/>
                </a:solidFill>
              </a:rPr>
              <a:t>. </a:t>
            </a:r>
            <a:r>
              <a:rPr lang="en-US" sz="1600" b="0" dirty="0" err="1">
                <a:solidFill>
                  <a:srgbClr val="FFFFFF"/>
                </a:solidFill>
              </a:rPr>
              <a:t>Pada</a:t>
            </a:r>
            <a:r>
              <a:rPr lang="en-US" sz="1600" b="0" dirty="0">
                <a:solidFill>
                  <a:srgbClr val="FFFFFF"/>
                </a:solidFill>
              </a:rPr>
              <a:t> </a:t>
            </a:r>
            <a:r>
              <a:rPr lang="en-US" sz="1600" b="0" dirty="0" err="1">
                <a:solidFill>
                  <a:srgbClr val="FFFFFF"/>
                </a:solidFill>
              </a:rPr>
              <a:t>periode</a:t>
            </a:r>
            <a:r>
              <a:rPr lang="en-US" sz="1600" b="0" dirty="0">
                <a:solidFill>
                  <a:srgbClr val="FFFFFF"/>
                </a:solidFill>
              </a:rPr>
              <a:t> yang </a:t>
            </a:r>
            <a:r>
              <a:rPr lang="en-US" sz="1600" b="0" dirty="0" err="1">
                <a:solidFill>
                  <a:srgbClr val="FFFFFF"/>
                </a:solidFill>
              </a:rPr>
              <a:t>sama</a:t>
            </a:r>
            <a:r>
              <a:rPr lang="en-US" sz="1600" b="0" dirty="0">
                <a:solidFill>
                  <a:srgbClr val="FFFFFF"/>
                </a:solidFill>
              </a:rPr>
              <a:t> di </a:t>
            </a:r>
            <a:r>
              <a:rPr lang="en-US" sz="1600" b="0" dirty="0" err="1">
                <a:solidFill>
                  <a:srgbClr val="FFFFFF"/>
                </a:solidFill>
              </a:rPr>
              <a:t>Inggris</a:t>
            </a:r>
            <a:r>
              <a:rPr lang="en-US" sz="1600" b="0" dirty="0">
                <a:solidFill>
                  <a:srgbClr val="FFFFFF"/>
                </a:solidFill>
              </a:rPr>
              <a:t> </a:t>
            </a:r>
            <a:r>
              <a:rPr lang="en-US" sz="1600" b="0" dirty="0" err="1">
                <a:solidFill>
                  <a:srgbClr val="FFFFFF"/>
                </a:solidFill>
              </a:rPr>
              <a:t>sedang</a:t>
            </a:r>
            <a:r>
              <a:rPr lang="en-US" sz="1600" b="0" dirty="0">
                <a:solidFill>
                  <a:srgbClr val="FFFFFF"/>
                </a:solidFill>
              </a:rPr>
              <a:t> </a:t>
            </a:r>
            <a:r>
              <a:rPr lang="en-US" sz="1600" b="0" dirty="0" err="1">
                <a:solidFill>
                  <a:srgbClr val="FFFFFF"/>
                </a:solidFill>
              </a:rPr>
              <a:t>terjadi</a:t>
            </a:r>
            <a:r>
              <a:rPr lang="en-US" sz="1600" b="0" dirty="0">
                <a:solidFill>
                  <a:srgbClr val="FFFFFF"/>
                </a:solidFill>
              </a:rPr>
              <a:t> </a:t>
            </a:r>
            <a:r>
              <a:rPr lang="en-US" sz="1600" b="0" dirty="0" err="1">
                <a:solidFill>
                  <a:srgbClr val="FFFFFF"/>
                </a:solidFill>
              </a:rPr>
              <a:t>Revolusi</a:t>
            </a:r>
            <a:r>
              <a:rPr lang="en-US" sz="1600" b="0" dirty="0">
                <a:solidFill>
                  <a:srgbClr val="FFFFFF"/>
                </a:solidFill>
              </a:rPr>
              <a:t> </a:t>
            </a:r>
            <a:r>
              <a:rPr lang="en-US" sz="1600" b="0" dirty="0" err="1">
                <a:solidFill>
                  <a:srgbClr val="FFFFFF"/>
                </a:solidFill>
              </a:rPr>
              <a:t>Industri</a:t>
            </a:r>
            <a:r>
              <a:rPr lang="en-US" sz="1600" b="0" dirty="0">
                <a:solidFill>
                  <a:srgbClr val="FFFFFF"/>
                </a:solidFill>
              </a:rPr>
              <a:t>, di </a:t>
            </a:r>
            <a:r>
              <a:rPr lang="en-US" sz="1600" b="0" dirty="0" err="1">
                <a:solidFill>
                  <a:srgbClr val="FFFFFF"/>
                </a:solidFill>
              </a:rPr>
              <a:t>mana</a:t>
            </a:r>
            <a:r>
              <a:rPr lang="en-US" sz="1600" b="0" dirty="0">
                <a:solidFill>
                  <a:srgbClr val="FFFFFF"/>
                </a:solidFill>
              </a:rPr>
              <a:t> </a:t>
            </a:r>
            <a:r>
              <a:rPr lang="en-US" sz="1600" b="0" dirty="0" err="1">
                <a:solidFill>
                  <a:srgbClr val="FFFFFF"/>
                </a:solidFill>
              </a:rPr>
              <a:t>peran</a:t>
            </a:r>
            <a:r>
              <a:rPr lang="en-US" sz="1600" b="0" dirty="0">
                <a:solidFill>
                  <a:srgbClr val="FFFFFF"/>
                </a:solidFill>
              </a:rPr>
              <a:t> </a:t>
            </a:r>
            <a:r>
              <a:rPr lang="en-US" sz="1600" b="0" dirty="0" err="1">
                <a:solidFill>
                  <a:srgbClr val="FFFFFF"/>
                </a:solidFill>
              </a:rPr>
              <a:t>wirausahawan</a:t>
            </a:r>
            <a:r>
              <a:rPr lang="en-US" sz="1600" b="0" dirty="0">
                <a:solidFill>
                  <a:srgbClr val="FFFFFF"/>
                </a:solidFill>
              </a:rPr>
              <a:t> </a:t>
            </a:r>
            <a:r>
              <a:rPr lang="en-US" sz="1600" b="0" dirty="0" err="1">
                <a:solidFill>
                  <a:srgbClr val="FFFFFF"/>
                </a:solidFill>
              </a:rPr>
              <a:t>jelas</a:t>
            </a:r>
            <a:r>
              <a:rPr lang="en-US" sz="1600" b="0" dirty="0">
                <a:solidFill>
                  <a:srgbClr val="FFFFFF"/>
                </a:solidFill>
              </a:rPr>
              <a:t> </a:t>
            </a:r>
            <a:r>
              <a:rPr lang="en-US" sz="1600" b="0" dirty="0" err="1">
                <a:solidFill>
                  <a:srgbClr val="FFFFFF"/>
                </a:solidFill>
              </a:rPr>
              <a:t>terlihat</a:t>
            </a:r>
            <a:r>
              <a:rPr lang="en-US" sz="1600" b="0" dirty="0">
                <a:solidFill>
                  <a:srgbClr val="FFFFFF"/>
                </a:solidFill>
              </a:rPr>
              <a:t> </a:t>
            </a:r>
            <a:r>
              <a:rPr lang="en-US" sz="1600" b="0" dirty="0" err="1">
                <a:solidFill>
                  <a:srgbClr val="FFFFFF"/>
                </a:solidFill>
              </a:rPr>
              <a:t>sebagai</a:t>
            </a:r>
            <a:r>
              <a:rPr lang="en-US" sz="1600" b="0" dirty="0">
                <a:solidFill>
                  <a:srgbClr val="FFFFFF"/>
                </a:solidFill>
              </a:rPr>
              <a:t> </a:t>
            </a:r>
            <a:r>
              <a:rPr lang="en-US" sz="1600" b="0" dirty="0" err="1">
                <a:solidFill>
                  <a:srgbClr val="FFFFFF"/>
                </a:solidFill>
              </a:rPr>
              <a:t>pihak</a:t>
            </a:r>
            <a:r>
              <a:rPr lang="en-US" sz="1600" b="0" dirty="0">
                <a:solidFill>
                  <a:srgbClr val="FFFFFF"/>
                </a:solidFill>
              </a:rPr>
              <a:t> yang </a:t>
            </a:r>
            <a:r>
              <a:rPr lang="en-US" sz="1600" b="0" dirty="0" err="1">
                <a:solidFill>
                  <a:srgbClr val="FFFFFF"/>
                </a:solidFill>
              </a:rPr>
              <a:t>harus</a:t>
            </a:r>
            <a:r>
              <a:rPr lang="en-US" sz="1600" b="0" dirty="0">
                <a:solidFill>
                  <a:srgbClr val="FFFFFF"/>
                </a:solidFill>
              </a:rPr>
              <a:t> </a:t>
            </a:r>
            <a:r>
              <a:rPr lang="en-US" sz="1600" b="0" dirty="0" err="1">
                <a:solidFill>
                  <a:srgbClr val="FFFFFF"/>
                </a:solidFill>
              </a:rPr>
              <a:t>menanggung</a:t>
            </a:r>
            <a:r>
              <a:rPr lang="en-US" sz="1600" b="0" dirty="0">
                <a:solidFill>
                  <a:srgbClr val="FFFFFF"/>
                </a:solidFill>
              </a:rPr>
              <a:t> </a:t>
            </a:r>
            <a:r>
              <a:rPr lang="en-US" sz="1600" b="0" dirty="0" err="1">
                <a:solidFill>
                  <a:srgbClr val="FFFFFF"/>
                </a:solidFill>
              </a:rPr>
              <a:t>risiko</a:t>
            </a:r>
            <a:r>
              <a:rPr lang="en-US" sz="1600" b="0" dirty="0">
                <a:solidFill>
                  <a:srgbClr val="FFFFFF"/>
                </a:solidFill>
              </a:rPr>
              <a:t> </a:t>
            </a:r>
            <a:r>
              <a:rPr lang="en-US" sz="1600" b="0" dirty="0" err="1">
                <a:solidFill>
                  <a:srgbClr val="FFFFFF"/>
                </a:solidFill>
              </a:rPr>
              <a:t>dan</a:t>
            </a:r>
            <a:r>
              <a:rPr lang="en-US" sz="1600" b="0" dirty="0">
                <a:solidFill>
                  <a:srgbClr val="FFFFFF"/>
                </a:solidFill>
              </a:rPr>
              <a:t> </a:t>
            </a:r>
            <a:r>
              <a:rPr lang="en-US" sz="1600" b="0" dirty="0" err="1">
                <a:solidFill>
                  <a:srgbClr val="FFFFFF"/>
                </a:solidFill>
              </a:rPr>
              <a:t>berperan</a:t>
            </a:r>
            <a:r>
              <a:rPr lang="en-US" sz="1600" b="0" dirty="0">
                <a:solidFill>
                  <a:srgbClr val="FFFFFF"/>
                </a:solidFill>
              </a:rPr>
              <a:t> </a:t>
            </a:r>
            <a:r>
              <a:rPr lang="en-US" sz="1600" b="0" dirty="0" err="1">
                <a:solidFill>
                  <a:srgbClr val="FFFFFF"/>
                </a:solidFill>
              </a:rPr>
              <a:t>mengubah</a:t>
            </a:r>
            <a:r>
              <a:rPr lang="en-US" sz="1600" b="0" dirty="0">
                <a:solidFill>
                  <a:srgbClr val="FFFFFF"/>
                </a:solidFill>
              </a:rPr>
              <a:t> </a:t>
            </a:r>
            <a:r>
              <a:rPr lang="en-US" sz="1600" b="0" dirty="0" err="1">
                <a:solidFill>
                  <a:srgbClr val="FFFFFF"/>
                </a:solidFill>
              </a:rPr>
              <a:t>berbagai</a:t>
            </a:r>
            <a:r>
              <a:rPr lang="en-US" sz="1600" b="0" dirty="0">
                <a:solidFill>
                  <a:srgbClr val="FFFFFF"/>
                </a:solidFill>
              </a:rPr>
              <a:t> </a:t>
            </a:r>
            <a:r>
              <a:rPr lang="en-US" sz="1600" b="0" dirty="0" err="1">
                <a:solidFill>
                  <a:srgbClr val="FFFFFF"/>
                </a:solidFill>
              </a:rPr>
              <a:t>jenis</a:t>
            </a:r>
            <a:r>
              <a:rPr lang="en-US" sz="1600" b="0" dirty="0">
                <a:solidFill>
                  <a:srgbClr val="FFFFFF"/>
                </a:solidFill>
              </a:rPr>
              <a:t> </a:t>
            </a:r>
            <a:r>
              <a:rPr lang="en-US" sz="1600" b="0" dirty="0" err="1" smtClean="0">
                <a:solidFill>
                  <a:srgbClr val="FFFFFF"/>
                </a:solidFill>
              </a:rPr>
              <a:t>sumber</a:t>
            </a:r>
            <a:r>
              <a:rPr lang="en-US" sz="1600" b="0" dirty="0" smtClean="0">
                <a:solidFill>
                  <a:srgbClr val="FFFFFF"/>
                </a:solidFill>
              </a:rPr>
              <a:t>.</a:t>
            </a:r>
            <a:r>
              <a:rPr lang="en-US" sz="1600" b="0" dirty="0" smtClean="0"/>
              <a:t/>
            </a:r>
            <a:br>
              <a:rPr lang="en-US" sz="1600" b="0" dirty="0" smtClean="0"/>
            </a:br>
            <a:endParaRPr sz="1600" b="0" dirty="0"/>
          </a:p>
        </p:txBody>
      </p:sp>
    </p:spTree>
    <p:extLst>
      <p:ext uri="{BB962C8B-B14F-4D97-AF65-F5344CB8AC3E}">
        <p14:creationId xmlns:p14="http://schemas.microsoft.com/office/powerpoint/2010/main" val="2171450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110"/>
        <p:cNvGrpSpPr/>
        <p:nvPr/>
      </p:nvGrpSpPr>
      <p:grpSpPr>
        <a:xfrm>
          <a:off x="0" y="0"/>
          <a:ext cx="0" cy="0"/>
          <a:chOff x="0" y="0"/>
          <a:chExt cx="0" cy="0"/>
        </a:xfrm>
      </p:grpSpPr>
      <p:sp>
        <p:nvSpPr>
          <p:cNvPr id="1111" name="Google Shape;1111;p40"/>
          <p:cNvSpPr txBox="1">
            <a:spLocks noGrp="1"/>
          </p:cNvSpPr>
          <p:nvPr>
            <p:ph type="title" idx="2"/>
          </p:nvPr>
        </p:nvSpPr>
        <p:spPr>
          <a:xfrm>
            <a:off x="-108520" y="699542"/>
            <a:ext cx="1239000" cy="797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01</a:t>
            </a:r>
            <a:endParaRPr dirty="0"/>
          </a:p>
        </p:txBody>
      </p:sp>
      <p:sp>
        <p:nvSpPr>
          <p:cNvPr id="1112" name="Google Shape;1112;p40"/>
          <p:cNvSpPr txBox="1">
            <a:spLocks noGrp="1"/>
          </p:cNvSpPr>
          <p:nvPr>
            <p:ph type="title"/>
          </p:nvPr>
        </p:nvSpPr>
        <p:spPr>
          <a:xfrm>
            <a:off x="1259632" y="843558"/>
            <a:ext cx="5472608" cy="936104"/>
          </a:xfrm>
          <a:prstGeom prst="rect">
            <a:avLst/>
          </a:prstGeom>
        </p:spPr>
        <p:txBody>
          <a:bodyPr spcFirstLastPara="1" wrap="square" lIns="91425" tIns="91425" rIns="91425" bIns="91425" anchor="b" anchorCtr="0">
            <a:noAutofit/>
          </a:bodyPr>
          <a:lstStyle/>
          <a:p>
            <a:pPr lvl="0"/>
            <a:r>
              <a:rPr lang="en-US" sz="1400" b="0" dirty="0" err="1" smtClean="0">
                <a:solidFill>
                  <a:srgbClr val="FFFFFF"/>
                </a:solidFill>
              </a:rPr>
              <a:t>Wirausahawan</a:t>
            </a:r>
            <a:r>
              <a:rPr lang="en-US" sz="1400" b="0" dirty="0" smtClean="0">
                <a:solidFill>
                  <a:srgbClr val="FFFFFF"/>
                </a:solidFill>
              </a:rPr>
              <a:t> </a:t>
            </a:r>
            <a:r>
              <a:rPr lang="en-US" sz="1400" b="0" dirty="0" err="1">
                <a:solidFill>
                  <a:srgbClr val="FFFFFF"/>
                </a:solidFill>
              </a:rPr>
              <a:t>melaksanakan</a:t>
            </a:r>
            <a:r>
              <a:rPr lang="en-US" sz="1400" b="0" dirty="0">
                <a:solidFill>
                  <a:srgbClr val="FFFFFF"/>
                </a:solidFill>
              </a:rPr>
              <a:t> </a:t>
            </a:r>
            <a:r>
              <a:rPr lang="en-US" sz="1400" b="0" dirty="0" err="1">
                <a:solidFill>
                  <a:srgbClr val="FFFFFF"/>
                </a:solidFill>
              </a:rPr>
              <a:t>sesuatu</a:t>
            </a:r>
            <a:r>
              <a:rPr lang="en-US" sz="1400" b="0" dirty="0">
                <a:solidFill>
                  <a:srgbClr val="FFFFFF"/>
                </a:solidFill>
              </a:rPr>
              <a:t> </a:t>
            </a:r>
            <a:r>
              <a:rPr lang="en-US" sz="1400" b="0" dirty="0" err="1">
                <a:solidFill>
                  <a:srgbClr val="FFFFFF"/>
                </a:solidFill>
              </a:rPr>
              <a:t>dengan</a:t>
            </a:r>
            <a:r>
              <a:rPr lang="en-US" sz="1400" b="0" dirty="0">
                <a:solidFill>
                  <a:srgbClr val="FFFFFF"/>
                </a:solidFill>
              </a:rPr>
              <a:t> </a:t>
            </a:r>
            <a:r>
              <a:rPr lang="en-US" sz="1400" b="0" dirty="0" err="1">
                <a:solidFill>
                  <a:srgbClr val="FFFFFF"/>
                </a:solidFill>
              </a:rPr>
              <a:t>cara</a:t>
            </a:r>
            <a:r>
              <a:rPr lang="en-US" sz="1400" b="0" dirty="0">
                <a:solidFill>
                  <a:srgbClr val="FFFFFF"/>
                </a:solidFill>
              </a:rPr>
              <a:t> yang </a:t>
            </a:r>
            <a:r>
              <a:rPr lang="en-US" sz="1400" b="0" dirty="0" err="1">
                <a:solidFill>
                  <a:srgbClr val="FFFFFF"/>
                </a:solidFill>
              </a:rPr>
              <a:t>tidak</a:t>
            </a:r>
            <a:r>
              <a:rPr lang="en-US" sz="1400" b="0" dirty="0">
                <a:solidFill>
                  <a:srgbClr val="FFFFFF"/>
                </a:solidFill>
              </a:rPr>
              <a:t> </a:t>
            </a:r>
            <a:r>
              <a:rPr lang="en-US" sz="1400" b="0" dirty="0" err="1" smtClean="0">
                <a:solidFill>
                  <a:srgbClr val="FFFFFF"/>
                </a:solidFill>
              </a:rPr>
              <a:t>lumrah</a:t>
            </a:r>
            <a:r>
              <a:rPr lang="en-US" sz="1400" b="0" dirty="0" smtClean="0">
                <a:solidFill>
                  <a:srgbClr val="FFFFFF"/>
                </a:solidFill>
              </a:rPr>
              <a:t> </a:t>
            </a:r>
            <a:r>
              <a:rPr lang="en-US" sz="1400" b="0" dirty="0" err="1" smtClean="0">
                <a:solidFill>
                  <a:srgbClr val="FFFFFF"/>
                </a:solidFill>
              </a:rPr>
              <a:t>dibanding</a:t>
            </a:r>
            <a:r>
              <a:rPr lang="en-US" sz="1400" b="0" dirty="0" smtClean="0">
                <a:solidFill>
                  <a:srgbClr val="FFFFFF"/>
                </a:solidFill>
              </a:rPr>
              <a:t> </a:t>
            </a:r>
            <a:r>
              <a:rPr lang="en-US" sz="1400" b="0" dirty="0" err="1">
                <a:solidFill>
                  <a:srgbClr val="FFFFFF"/>
                </a:solidFill>
              </a:rPr>
              <a:t>kebiasaan</a:t>
            </a:r>
            <a:r>
              <a:rPr lang="en-US" sz="1400" b="0" dirty="0">
                <a:solidFill>
                  <a:srgbClr val="FFFFFF"/>
                </a:solidFill>
              </a:rPr>
              <a:t> </a:t>
            </a:r>
            <a:r>
              <a:rPr lang="en-US" sz="1400" b="0" dirty="0" err="1">
                <a:solidFill>
                  <a:srgbClr val="FFFFFF"/>
                </a:solidFill>
              </a:rPr>
              <a:t>masyarakat</a:t>
            </a:r>
            <a:r>
              <a:rPr lang="en-US" sz="1400" b="0" dirty="0">
                <a:solidFill>
                  <a:srgbClr val="FFFFFF"/>
                </a:solidFill>
              </a:rPr>
              <a:t> </a:t>
            </a:r>
            <a:r>
              <a:rPr lang="en-US" sz="1400" b="0" dirty="0" err="1">
                <a:solidFill>
                  <a:srgbClr val="FFFFFF"/>
                </a:solidFill>
              </a:rPr>
              <a:t>umum</a:t>
            </a:r>
            <a:r>
              <a:rPr lang="en-US" sz="1400" b="0" dirty="0">
                <a:solidFill>
                  <a:srgbClr val="FFFFFF"/>
                </a:solidFill>
              </a:rPr>
              <a:t>, </a:t>
            </a:r>
            <a:r>
              <a:rPr lang="en-US" sz="1400" b="0" dirty="0" err="1">
                <a:solidFill>
                  <a:srgbClr val="FFFFFF"/>
                </a:solidFill>
              </a:rPr>
              <a:t>dan</a:t>
            </a:r>
            <a:r>
              <a:rPr lang="en-US" sz="1400" b="0" dirty="0">
                <a:solidFill>
                  <a:srgbClr val="FFFFFF"/>
                </a:solidFill>
              </a:rPr>
              <a:t> </a:t>
            </a:r>
            <a:r>
              <a:rPr lang="en-US" sz="1400" b="0" dirty="0" err="1">
                <a:solidFill>
                  <a:srgbClr val="FFFFFF"/>
                </a:solidFill>
              </a:rPr>
              <a:t>biasanya</a:t>
            </a:r>
            <a:r>
              <a:rPr lang="en-US" sz="1400" b="0" dirty="0">
                <a:solidFill>
                  <a:srgbClr val="FFFFFF"/>
                </a:solidFill>
              </a:rPr>
              <a:t> </a:t>
            </a:r>
            <a:r>
              <a:rPr lang="en-US" sz="1400" b="0" dirty="0" err="1">
                <a:solidFill>
                  <a:srgbClr val="FFFFFF"/>
                </a:solidFill>
              </a:rPr>
              <a:t>cenderung</a:t>
            </a:r>
            <a:r>
              <a:rPr lang="en-US" sz="1400" b="0" dirty="0">
                <a:solidFill>
                  <a:srgbClr val="FFFFFF"/>
                </a:solidFill>
              </a:rPr>
              <a:t> </a:t>
            </a:r>
            <a:r>
              <a:rPr lang="en-US" sz="1400" b="0" dirty="0" err="1">
                <a:solidFill>
                  <a:srgbClr val="FFFFFF"/>
                </a:solidFill>
              </a:rPr>
              <a:t>dipengaruhi</a:t>
            </a:r>
            <a:r>
              <a:rPr lang="en-US" sz="1400" b="0" dirty="0">
                <a:solidFill>
                  <a:srgbClr val="FFFFFF"/>
                </a:solidFill>
              </a:rPr>
              <a:t> </a:t>
            </a:r>
            <a:r>
              <a:rPr lang="en-US" sz="1400" b="0" dirty="0" err="1">
                <a:solidFill>
                  <a:srgbClr val="FFFFFF"/>
                </a:solidFill>
              </a:rPr>
              <a:t>oleh</a:t>
            </a:r>
            <a:r>
              <a:rPr lang="en-US" sz="1400" b="0" dirty="0">
                <a:solidFill>
                  <a:srgbClr val="FFFFFF"/>
                </a:solidFill>
              </a:rPr>
              <a:t> </a:t>
            </a:r>
            <a:r>
              <a:rPr lang="en-US" sz="1400" b="0" dirty="0" err="1">
                <a:solidFill>
                  <a:srgbClr val="FFFFFF"/>
                </a:solidFill>
              </a:rPr>
              <a:t>corak</a:t>
            </a:r>
            <a:r>
              <a:rPr lang="en-US" sz="1400" b="0" dirty="0">
                <a:solidFill>
                  <a:srgbClr val="FFFFFF"/>
                </a:solidFill>
              </a:rPr>
              <a:t> </a:t>
            </a:r>
            <a:r>
              <a:rPr lang="en-US" sz="1400" b="0" dirty="0" err="1">
                <a:solidFill>
                  <a:srgbClr val="FFFFFF"/>
                </a:solidFill>
              </a:rPr>
              <a:t>kepemimpinan</a:t>
            </a:r>
            <a:r>
              <a:rPr lang="en-US" sz="1400" b="0" dirty="0">
                <a:solidFill>
                  <a:srgbClr val="FFFFFF"/>
                </a:solidFill>
              </a:rPr>
              <a:t>.</a:t>
            </a:r>
            <a:r>
              <a:rPr lang="en-US" sz="1400" b="0" dirty="0"/>
              <a:t/>
            </a:r>
            <a:br>
              <a:rPr lang="en-US" sz="1400" b="0" dirty="0"/>
            </a:br>
            <a:endParaRPr sz="1400" b="0" dirty="0"/>
          </a:p>
        </p:txBody>
      </p:sp>
      <p:sp>
        <p:nvSpPr>
          <p:cNvPr id="1113" name="Google Shape;1113;p40"/>
          <p:cNvSpPr txBox="1">
            <a:spLocks noGrp="1"/>
          </p:cNvSpPr>
          <p:nvPr>
            <p:ph type="subTitle" idx="1"/>
          </p:nvPr>
        </p:nvSpPr>
        <p:spPr>
          <a:xfrm>
            <a:off x="251520" y="-92546"/>
            <a:ext cx="6336704" cy="648072"/>
          </a:xfrm>
          <a:prstGeom prst="rect">
            <a:avLst/>
          </a:prstGeom>
        </p:spPr>
        <p:txBody>
          <a:bodyPr spcFirstLastPara="1" wrap="square" lIns="91425" tIns="91425" rIns="91425" bIns="91425" anchor="t" anchorCtr="0">
            <a:noAutofit/>
          </a:bodyPr>
          <a:lstStyle/>
          <a:p>
            <a:pPr marL="0" lvl="0" indent="0"/>
            <a:r>
              <a:rPr lang="en-US" b="1" dirty="0" err="1">
                <a:solidFill>
                  <a:schemeClr val="accent1"/>
                </a:solidFill>
              </a:rPr>
              <a:t>Hingga</a:t>
            </a:r>
            <a:r>
              <a:rPr lang="en-US" b="1" dirty="0">
                <a:solidFill>
                  <a:schemeClr val="accent1"/>
                </a:solidFill>
              </a:rPr>
              <a:t> </a:t>
            </a:r>
            <a:r>
              <a:rPr lang="en-US" b="1" dirty="0" err="1">
                <a:solidFill>
                  <a:schemeClr val="accent1"/>
                </a:solidFill>
              </a:rPr>
              <a:t>sekarang</a:t>
            </a:r>
            <a:r>
              <a:rPr lang="en-US" b="1" dirty="0">
                <a:solidFill>
                  <a:schemeClr val="accent1"/>
                </a:solidFill>
              </a:rPr>
              <a:t> </a:t>
            </a:r>
            <a:r>
              <a:rPr lang="en-US" b="1" dirty="0" err="1">
                <a:solidFill>
                  <a:schemeClr val="accent1"/>
                </a:solidFill>
              </a:rPr>
              <a:t>masih</a:t>
            </a:r>
            <a:r>
              <a:rPr lang="en-US" b="1" dirty="0">
                <a:solidFill>
                  <a:schemeClr val="accent1"/>
                </a:solidFill>
              </a:rPr>
              <a:t> </a:t>
            </a:r>
            <a:r>
              <a:rPr lang="en-US" b="1" dirty="0" err="1">
                <a:solidFill>
                  <a:schemeClr val="accent1"/>
                </a:solidFill>
              </a:rPr>
              <a:t>banyak</a:t>
            </a:r>
            <a:r>
              <a:rPr lang="en-US" b="1" dirty="0">
                <a:solidFill>
                  <a:schemeClr val="accent1"/>
                </a:solidFill>
              </a:rPr>
              <a:t> </a:t>
            </a:r>
            <a:r>
              <a:rPr lang="en-US" b="1" dirty="0" err="1">
                <a:solidFill>
                  <a:schemeClr val="accent1"/>
                </a:solidFill>
              </a:rPr>
              <a:t>ahli</a:t>
            </a:r>
            <a:r>
              <a:rPr lang="en-US" b="1" dirty="0">
                <a:solidFill>
                  <a:schemeClr val="accent1"/>
                </a:solidFill>
              </a:rPr>
              <a:t> </a:t>
            </a:r>
            <a:r>
              <a:rPr lang="en-US" b="1" dirty="0" err="1">
                <a:solidFill>
                  <a:schemeClr val="accent1"/>
                </a:solidFill>
              </a:rPr>
              <a:t>ekonomi</a:t>
            </a:r>
            <a:r>
              <a:rPr lang="en-US" b="1" dirty="0">
                <a:solidFill>
                  <a:schemeClr val="accent1"/>
                </a:solidFill>
              </a:rPr>
              <a:t> yang </a:t>
            </a:r>
            <a:r>
              <a:rPr lang="en-US" b="1" dirty="0" err="1">
                <a:solidFill>
                  <a:schemeClr val="accent1"/>
                </a:solidFill>
              </a:rPr>
              <a:t>mencoba</a:t>
            </a:r>
            <a:r>
              <a:rPr lang="en-US" b="1" dirty="0">
                <a:solidFill>
                  <a:schemeClr val="accent1"/>
                </a:solidFill>
              </a:rPr>
              <a:t> </a:t>
            </a:r>
            <a:r>
              <a:rPr lang="en-US" b="1" dirty="0" err="1">
                <a:solidFill>
                  <a:schemeClr val="accent1"/>
                </a:solidFill>
              </a:rPr>
              <a:t>menjelaskan</a:t>
            </a:r>
            <a:r>
              <a:rPr lang="en-US" b="1" dirty="0">
                <a:solidFill>
                  <a:schemeClr val="accent1"/>
                </a:solidFill>
              </a:rPr>
              <a:t> </a:t>
            </a:r>
            <a:r>
              <a:rPr lang="en-US" b="1" dirty="0" err="1">
                <a:solidFill>
                  <a:schemeClr val="accent1"/>
                </a:solidFill>
              </a:rPr>
              <a:t>wirausahawan</a:t>
            </a:r>
            <a:r>
              <a:rPr lang="en-US" b="1" dirty="0">
                <a:solidFill>
                  <a:schemeClr val="accent1"/>
                </a:solidFill>
              </a:rPr>
              <a:t> </a:t>
            </a:r>
            <a:r>
              <a:rPr lang="en-US" b="1" dirty="0" err="1">
                <a:solidFill>
                  <a:schemeClr val="accent1"/>
                </a:solidFill>
              </a:rPr>
              <a:t>maupun</a:t>
            </a:r>
            <a:r>
              <a:rPr lang="en-US" b="1" dirty="0">
                <a:solidFill>
                  <a:schemeClr val="accent1"/>
                </a:solidFill>
              </a:rPr>
              <a:t> </a:t>
            </a:r>
            <a:r>
              <a:rPr lang="en-US" b="1" dirty="0" err="1">
                <a:solidFill>
                  <a:schemeClr val="accent1"/>
                </a:solidFill>
              </a:rPr>
              <a:t>kewirausahaan</a:t>
            </a:r>
            <a:r>
              <a:rPr lang="en-US" b="1" dirty="0">
                <a:solidFill>
                  <a:schemeClr val="accent1"/>
                </a:solidFill>
              </a:rPr>
              <a:t>, di </a:t>
            </a:r>
            <a:r>
              <a:rPr lang="en-US" b="1" dirty="0" err="1" smtClean="0">
                <a:solidFill>
                  <a:schemeClr val="accent1"/>
                </a:solidFill>
              </a:rPr>
              <a:t>antaranya</a:t>
            </a:r>
            <a:r>
              <a:rPr lang="en-US" b="1" dirty="0" smtClean="0">
                <a:solidFill>
                  <a:schemeClr val="accent1"/>
                </a:solidFill>
              </a:rPr>
              <a:t> : </a:t>
            </a:r>
            <a:endParaRPr b="1" dirty="0">
              <a:solidFill>
                <a:schemeClr val="accent1"/>
              </a:solidFill>
            </a:endParaRPr>
          </a:p>
        </p:txBody>
      </p:sp>
      <p:sp>
        <p:nvSpPr>
          <p:cNvPr id="1115" name="Google Shape;1115;p40"/>
          <p:cNvSpPr txBox="1">
            <a:spLocks noGrp="1"/>
          </p:cNvSpPr>
          <p:nvPr>
            <p:ph type="subTitle" idx="4"/>
          </p:nvPr>
        </p:nvSpPr>
        <p:spPr>
          <a:xfrm>
            <a:off x="1259632" y="1923678"/>
            <a:ext cx="5400600" cy="857133"/>
          </a:xfrm>
          <a:prstGeom prst="rect">
            <a:avLst/>
          </a:prstGeom>
        </p:spPr>
        <p:txBody>
          <a:bodyPr spcFirstLastPara="1" wrap="square" lIns="91425" tIns="91425" rIns="91425" bIns="91425" anchor="t" anchorCtr="0">
            <a:noAutofit/>
          </a:bodyPr>
          <a:lstStyle/>
          <a:p>
            <a:pPr marL="0" lvl="0" indent="0"/>
            <a:r>
              <a:rPr lang="en-US" dirty="0" err="1" smtClean="0">
                <a:solidFill>
                  <a:srgbClr val="FFFFFF"/>
                </a:solidFill>
              </a:rPr>
              <a:t>Dalam</a:t>
            </a:r>
            <a:r>
              <a:rPr lang="en-US" dirty="0" smtClean="0">
                <a:solidFill>
                  <a:srgbClr val="FFFFFF"/>
                </a:solidFill>
              </a:rPr>
              <a:t> </a:t>
            </a:r>
            <a:r>
              <a:rPr lang="en-US" dirty="0" err="1">
                <a:solidFill>
                  <a:srgbClr val="FFFFFF"/>
                </a:solidFill>
              </a:rPr>
              <a:t>masyarakat</a:t>
            </a:r>
            <a:r>
              <a:rPr lang="en-US" dirty="0">
                <a:solidFill>
                  <a:srgbClr val="FFFFFF"/>
                </a:solidFill>
              </a:rPr>
              <a:t> </a:t>
            </a:r>
            <a:r>
              <a:rPr lang="en-US" dirty="0" err="1">
                <a:solidFill>
                  <a:srgbClr val="FFFFFF"/>
                </a:solidFill>
              </a:rPr>
              <a:t>demokratis</a:t>
            </a:r>
            <a:r>
              <a:rPr lang="en-US" dirty="0">
                <a:solidFill>
                  <a:srgbClr val="FFFFFF"/>
                </a:solidFill>
              </a:rPr>
              <a:t>, </a:t>
            </a:r>
            <a:r>
              <a:rPr lang="en-US" dirty="0" err="1">
                <a:solidFill>
                  <a:srgbClr val="FFFFFF"/>
                </a:solidFill>
              </a:rPr>
              <a:t>wirausahawan</a:t>
            </a:r>
            <a:r>
              <a:rPr lang="en-US" dirty="0">
                <a:solidFill>
                  <a:srgbClr val="FFFFFF"/>
                </a:solidFill>
              </a:rPr>
              <a:t> </a:t>
            </a:r>
            <a:r>
              <a:rPr lang="en-US" dirty="0" err="1">
                <a:solidFill>
                  <a:srgbClr val="FFFFFF"/>
                </a:solidFill>
              </a:rPr>
              <a:t>merupakan</a:t>
            </a:r>
            <a:r>
              <a:rPr lang="en-US" dirty="0">
                <a:solidFill>
                  <a:srgbClr val="FFFFFF"/>
                </a:solidFill>
              </a:rPr>
              <a:t> ”</a:t>
            </a:r>
            <a:r>
              <a:rPr lang="en-US" dirty="0" err="1" smtClean="0">
                <a:solidFill>
                  <a:srgbClr val="FFFFFF"/>
                </a:solidFill>
              </a:rPr>
              <a:t>jembatan</a:t>
            </a:r>
            <a:r>
              <a:rPr lang="en-US" dirty="0" smtClean="0">
                <a:solidFill>
                  <a:srgbClr val="FFFFFF"/>
                </a:solidFill>
              </a:rPr>
              <a:t>” yang </a:t>
            </a:r>
            <a:r>
              <a:rPr lang="en-US" dirty="0" err="1">
                <a:solidFill>
                  <a:srgbClr val="FFFFFF"/>
                </a:solidFill>
              </a:rPr>
              <a:t>menghubungkan</a:t>
            </a:r>
            <a:r>
              <a:rPr lang="en-US" dirty="0">
                <a:solidFill>
                  <a:srgbClr val="FFFFFF"/>
                </a:solidFill>
              </a:rPr>
              <a:t> </a:t>
            </a:r>
            <a:r>
              <a:rPr lang="en-US" dirty="0" err="1">
                <a:solidFill>
                  <a:srgbClr val="FFFFFF"/>
                </a:solidFill>
              </a:rPr>
              <a:t>bagian</a:t>
            </a:r>
            <a:r>
              <a:rPr lang="en-US" dirty="0">
                <a:solidFill>
                  <a:srgbClr val="FFFFFF"/>
                </a:solidFill>
              </a:rPr>
              <a:t> </a:t>
            </a:r>
            <a:r>
              <a:rPr lang="en-US" dirty="0" err="1">
                <a:solidFill>
                  <a:srgbClr val="FFFFFF"/>
                </a:solidFill>
              </a:rPr>
              <a:t>masyarakat</a:t>
            </a:r>
            <a:r>
              <a:rPr lang="en-US" dirty="0">
                <a:solidFill>
                  <a:srgbClr val="FFFFFF"/>
                </a:solidFill>
              </a:rPr>
              <a:t> </a:t>
            </a:r>
            <a:r>
              <a:rPr lang="en-US" dirty="0" err="1">
                <a:solidFill>
                  <a:srgbClr val="FFFFFF"/>
                </a:solidFill>
              </a:rPr>
              <a:t>nonekonomi</a:t>
            </a:r>
            <a:r>
              <a:rPr lang="en-US" dirty="0">
                <a:solidFill>
                  <a:srgbClr val="FFFFFF"/>
                </a:solidFill>
              </a:rPr>
              <a:t> </a:t>
            </a:r>
            <a:r>
              <a:rPr lang="en-US" dirty="0" err="1">
                <a:solidFill>
                  <a:srgbClr val="FFFFFF"/>
                </a:solidFill>
              </a:rPr>
              <a:t>dengan</a:t>
            </a:r>
            <a:r>
              <a:rPr lang="en-US" dirty="0">
                <a:solidFill>
                  <a:srgbClr val="FFFFFF"/>
                </a:solidFill>
              </a:rPr>
              <a:t> </a:t>
            </a:r>
            <a:r>
              <a:rPr lang="en-US" dirty="0" err="1">
                <a:solidFill>
                  <a:srgbClr val="FFFFFF"/>
                </a:solidFill>
              </a:rPr>
              <a:t>berbagai</a:t>
            </a:r>
            <a:r>
              <a:rPr lang="en-US" dirty="0">
                <a:solidFill>
                  <a:srgbClr val="FFFFFF"/>
                </a:solidFill>
              </a:rPr>
              <a:t> </a:t>
            </a:r>
            <a:r>
              <a:rPr lang="en-US" dirty="0" err="1">
                <a:solidFill>
                  <a:srgbClr val="FFFFFF"/>
                </a:solidFill>
              </a:rPr>
              <a:t>lembaga</a:t>
            </a:r>
            <a:r>
              <a:rPr lang="en-US" dirty="0">
                <a:solidFill>
                  <a:srgbClr val="FFFFFF"/>
                </a:solidFill>
              </a:rPr>
              <a:t> </a:t>
            </a:r>
            <a:r>
              <a:rPr lang="en-US" dirty="0" err="1">
                <a:solidFill>
                  <a:srgbClr val="FFFFFF"/>
                </a:solidFill>
              </a:rPr>
              <a:t>pencari</a:t>
            </a:r>
            <a:r>
              <a:rPr lang="en-US" dirty="0">
                <a:solidFill>
                  <a:srgbClr val="FFFFFF"/>
                </a:solidFill>
              </a:rPr>
              <a:t> </a:t>
            </a:r>
            <a:r>
              <a:rPr lang="en-US" dirty="0" err="1">
                <a:solidFill>
                  <a:srgbClr val="FFFFFF"/>
                </a:solidFill>
              </a:rPr>
              <a:t>keuntungan</a:t>
            </a:r>
            <a:r>
              <a:rPr lang="en-US" dirty="0">
                <a:solidFill>
                  <a:srgbClr val="FFFFFF"/>
                </a:solidFill>
              </a:rPr>
              <a:t> </a:t>
            </a:r>
            <a:r>
              <a:rPr lang="en-US" dirty="0" err="1">
                <a:solidFill>
                  <a:srgbClr val="FFFFFF"/>
                </a:solidFill>
              </a:rPr>
              <a:t>dengan</a:t>
            </a:r>
            <a:r>
              <a:rPr lang="en-US" dirty="0">
                <a:solidFill>
                  <a:srgbClr val="FFFFFF"/>
                </a:solidFill>
              </a:rPr>
              <a:t> </a:t>
            </a:r>
            <a:r>
              <a:rPr lang="en-US" dirty="0" err="1">
                <a:solidFill>
                  <a:srgbClr val="FFFFFF"/>
                </a:solidFill>
              </a:rPr>
              <a:t>cara</a:t>
            </a:r>
            <a:r>
              <a:rPr lang="en-US" dirty="0">
                <a:solidFill>
                  <a:srgbClr val="FFFFFF"/>
                </a:solidFill>
              </a:rPr>
              <a:t> </a:t>
            </a:r>
            <a:r>
              <a:rPr lang="en-US" dirty="0" err="1">
                <a:solidFill>
                  <a:srgbClr val="FFFFFF"/>
                </a:solidFill>
              </a:rPr>
              <a:t>memuaskan</a:t>
            </a:r>
            <a:r>
              <a:rPr lang="en-US" dirty="0">
                <a:solidFill>
                  <a:srgbClr val="FFFFFF"/>
                </a:solidFill>
              </a:rPr>
              <a:t> </a:t>
            </a:r>
            <a:r>
              <a:rPr lang="en-US" dirty="0" err="1">
                <a:solidFill>
                  <a:srgbClr val="FFFFFF"/>
                </a:solidFill>
              </a:rPr>
              <a:t>lingkungan</a:t>
            </a:r>
            <a:endParaRPr lang="en-US" dirty="0">
              <a:solidFill>
                <a:srgbClr val="FFFFFF"/>
              </a:solidFill>
            </a:endParaRPr>
          </a:p>
          <a:p>
            <a:pPr marL="0" lvl="0" indent="0"/>
            <a:r>
              <a:rPr lang="en-US" dirty="0" err="1">
                <a:solidFill>
                  <a:srgbClr val="FFFFFF"/>
                </a:solidFill>
              </a:rPr>
              <a:t>ekonomisnya</a:t>
            </a:r>
            <a:r>
              <a:rPr lang="en-US" dirty="0">
                <a:solidFill>
                  <a:srgbClr val="FFFFFF"/>
                </a:solidFill>
              </a:rPr>
              <a:t>.</a:t>
            </a:r>
          </a:p>
          <a:p>
            <a:pPr marL="0" lvl="0" indent="0" algn="l" rtl="0">
              <a:spcBef>
                <a:spcPts val="0"/>
              </a:spcBef>
              <a:spcAft>
                <a:spcPts val="0"/>
              </a:spcAft>
              <a:buNone/>
            </a:pPr>
            <a:endParaRPr dirty="0"/>
          </a:p>
        </p:txBody>
      </p:sp>
      <p:sp>
        <p:nvSpPr>
          <p:cNvPr id="1116" name="Google Shape;1116;p40"/>
          <p:cNvSpPr txBox="1">
            <a:spLocks noGrp="1"/>
          </p:cNvSpPr>
          <p:nvPr>
            <p:ph type="title" idx="5"/>
          </p:nvPr>
        </p:nvSpPr>
        <p:spPr>
          <a:xfrm>
            <a:off x="-180528" y="2067694"/>
            <a:ext cx="1239000" cy="797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02</a:t>
            </a:r>
            <a:endParaRPr dirty="0"/>
          </a:p>
        </p:txBody>
      </p:sp>
      <p:sp>
        <p:nvSpPr>
          <p:cNvPr id="1118" name="Google Shape;1118;p40"/>
          <p:cNvSpPr txBox="1">
            <a:spLocks noGrp="1"/>
          </p:cNvSpPr>
          <p:nvPr>
            <p:ph type="subTitle" idx="7"/>
          </p:nvPr>
        </p:nvSpPr>
        <p:spPr>
          <a:xfrm>
            <a:off x="1259632" y="3363838"/>
            <a:ext cx="5472608" cy="1687116"/>
          </a:xfrm>
          <a:prstGeom prst="rect">
            <a:avLst/>
          </a:prstGeom>
        </p:spPr>
        <p:txBody>
          <a:bodyPr spcFirstLastPara="1" wrap="square" lIns="91425" tIns="91425" rIns="91425" bIns="91425" anchor="t" anchorCtr="0">
            <a:noAutofit/>
          </a:bodyPr>
          <a:lstStyle/>
          <a:p>
            <a:pPr marL="0" lvl="0" indent="0"/>
            <a:r>
              <a:rPr lang="en-US" dirty="0" smtClean="0">
                <a:solidFill>
                  <a:srgbClr val="FFFFFF"/>
                </a:solidFill>
              </a:rPr>
              <a:t>Para </a:t>
            </a:r>
            <a:r>
              <a:rPr lang="en-US" dirty="0" err="1">
                <a:solidFill>
                  <a:srgbClr val="FFFFFF"/>
                </a:solidFill>
              </a:rPr>
              <a:t>wirausahawan</a:t>
            </a:r>
            <a:r>
              <a:rPr lang="en-US" dirty="0">
                <a:solidFill>
                  <a:srgbClr val="FFFFFF"/>
                </a:solidFill>
              </a:rPr>
              <a:t> </a:t>
            </a:r>
            <a:r>
              <a:rPr lang="en-US" dirty="0" err="1">
                <a:solidFill>
                  <a:srgbClr val="FFFFFF"/>
                </a:solidFill>
              </a:rPr>
              <a:t>biasanya</a:t>
            </a:r>
            <a:r>
              <a:rPr lang="en-US" dirty="0">
                <a:solidFill>
                  <a:srgbClr val="FFFFFF"/>
                </a:solidFill>
              </a:rPr>
              <a:t> </a:t>
            </a:r>
            <a:r>
              <a:rPr lang="en-US" dirty="0" err="1">
                <a:solidFill>
                  <a:srgbClr val="FFFFFF"/>
                </a:solidFill>
              </a:rPr>
              <a:t>memiliki</a:t>
            </a:r>
            <a:r>
              <a:rPr lang="en-US" dirty="0">
                <a:solidFill>
                  <a:srgbClr val="FFFFFF"/>
                </a:solidFill>
              </a:rPr>
              <a:t> </a:t>
            </a:r>
            <a:r>
              <a:rPr lang="en-US" dirty="0" err="1">
                <a:solidFill>
                  <a:srgbClr val="FFFFFF"/>
                </a:solidFill>
              </a:rPr>
              <a:t>ciri</a:t>
            </a:r>
            <a:r>
              <a:rPr lang="en-US" dirty="0">
                <a:solidFill>
                  <a:srgbClr val="FFFFFF"/>
                </a:solidFill>
              </a:rPr>
              <a:t> </a:t>
            </a:r>
            <a:r>
              <a:rPr lang="en-US" dirty="0" err="1">
                <a:solidFill>
                  <a:srgbClr val="FFFFFF"/>
                </a:solidFill>
              </a:rPr>
              <a:t>perilaku</a:t>
            </a:r>
            <a:r>
              <a:rPr lang="en-US" dirty="0">
                <a:solidFill>
                  <a:srgbClr val="FFFFFF"/>
                </a:solidFill>
              </a:rPr>
              <a:t> </a:t>
            </a:r>
            <a:r>
              <a:rPr lang="en-US" dirty="0" err="1">
                <a:solidFill>
                  <a:srgbClr val="FFFFFF"/>
                </a:solidFill>
              </a:rPr>
              <a:t>sebagai</a:t>
            </a:r>
            <a:r>
              <a:rPr lang="en-US" dirty="0">
                <a:solidFill>
                  <a:srgbClr val="FFFFFF"/>
                </a:solidFill>
              </a:rPr>
              <a:t> </a:t>
            </a:r>
            <a:r>
              <a:rPr lang="en-US" dirty="0" err="1">
                <a:solidFill>
                  <a:srgbClr val="FFFFFF"/>
                </a:solidFill>
              </a:rPr>
              <a:t>berikut</a:t>
            </a:r>
            <a:r>
              <a:rPr lang="en-US" dirty="0">
                <a:solidFill>
                  <a:srgbClr val="FFFFFF"/>
                </a:solidFill>
              </a:rPr>
              <a:t>.</a:t>
            </a:r>
          </a:p>
          <a:p>
            <a:pPr marL="342900" lvl="0">
              <a:buAutoNum type="alphaLcPeriod"/>
            </a:pPr>
            <a:r>
              <a:rPr lang="en-US" dirty="0" err="1" smtClean="0">
                <a:solidFill>
                  <a:srgbClr val="FFFFFF"/>
                </a:solidFill>
              </a:rPr>
              <a:t>Merupakan</a:t>
            </a:r>
            <a:r>
              <a:rPr lang="en-US" dirty="0" smtClean="0">
                <a:solidFill>
                  <a:srgbClr val="FFFFFF"/>
                </a:solidFill>
              </a:rPr>
              <a:t> </a:t>
            </a:r>
            <a:r>
              <a:rPr lang="en-US" dirty="0" err="1">
                <a:solidFill>
                  <a:srgbClr val="FFFFFF"/>
                </a:solidFill>
              </a:rPr>
              <a:t>pihak</a:t>
            </a:r>
            <a:r>
              <a:rPr lang="en-US" dirty="0">
                <a:solidFill>
                  <a:srgbClr val="FFFFFF"/>
                </a:solidFill>
              </a:rPr>
              <a:t> yang </a:t>
            </a:r>
            <a:r>
              <a:rPr lang="en-US" dirty="0" err="1">
                <a:solidFill>
                  <a:srgbClr val="FFFFFF"/>
                </a:solidFill>
              </a:rPr>
              <a:t>mengambil</a:t>
            </a:r>
            <a:r>
              <a:rPr lang="en-US" dirty="0">
                <a:solidFill>
                  <a:srgbClr val="FFFFFF"/>
                </a:solidFill>
              </a:rPr>
              <a:t> </a:t>
            </a:r>
            <a:r>
              <a:rPr lang="en-US" dirty="0" err="1" smtClean="0">
                <a:solidFill>
                  <a:srgbClr val="FFFFFF"/>
                </a:solidFill>
              </a:rPr>
              <a:t>inisiatif</a:t>
            </a:r>
            <a:endParaRPr lang="en-US" dirty="0" smtClean="0">
              <a:solidFill>
                <a:srgbClr val="FFFFFF"/>
              </a:solidFill>
            </a:endParaRPr>
          </a:p>
          <a:p>
            <a:pPr marL="342900" lvl="0">
              <a:buAutoNum type="alphaLcPeriod"/>
            </a:pPr>
            <a:r>
              <a:rPr lang="en-US" dirty="0" err="1" smtClean="0">
                <a:solidFill>
                  <a:srgbClr val="FFFFFF"/>
                </a:solidFill>
              </a:rPr>
              <a:t>Mengorganisasikan</a:t>
            </a:r>
            <a:r>
              <a:rPr lang="en-US" dirty="0" smtClean="0">
                <a:solidFill>
                  <a:srgbClr val="FFFFFF"/>
                </a:solidFill>
              </a:rPr>
              <a:t> </a:t>
            </a:r>
            <a:r>
              <a:rPr lang="en-US" dirty="0" err="1">
                <a:solidFill>
                  <a:srgbClr val="FFFFFF"/>
                </a:solidFill>
              </a:rPr>
              <a:t>mekanisme</a:t>
            </a:r>
            <a:r>
              <a:rPr lang="en-US" dirty="0">
                <a:solidFill>
                  <a:srgbClr val="FFFFFF"/>
                </a:solidFill>
              </a:rPr>
              <a:t> </a:t>
            </a:r>
            <a:r>
              <a:rPr lang="en-US" dirty="0" err="1">
                <a:solidFill>
                  <a:srgbClr val="FFFFFF"/>
                </a:solidFill>
              </a:rPr>
              <a:t>sosial</a:t>
            </a:r>
            <a:r>
              <a:rPr lang="en-US" dirty="0">
                <a:solidFill>
                  <a:srgbClr val="FFFFFF"/>
                </a:solidFill>
              </a:rPr>
              <a:t> </a:t>
            </a:r>
            <a:r>
              <a:rPr lang="en-US" dirty="0" err="1">
                <a:solidFill>
                  <a:srgbClr val="FFFFFF"/>
                </a:solidFill>
              </a:rPr>
              <a:t>ekonomi</a:t>
            </a:r>
            <a:r>
              <a:rPr lang="en-US" dirty="0">
                <a:solidFill>
                  <a:srgbClr val="FFFFFF"/>
                </a:solidFill>
              </a:rPr>
              <a:t>, </a:t>
            </a:r>
            <a:r>
              <a:rPr lang="en-US" dirty="0" err="1" smtClean="0">
                <a:solidFill>
                  <a:srgbClr val="FFFFFF"/>
                </a:solidFill>
              </a:rPr>
              <a:t>memanfaatkan</a:t>
            </a:r>
            <a:r>
              <a:rPr lang="en-US" dirty="0" smtClean="0">
                <a:solidFill>
                  <a:srgbClr val="FFFFFF"/>
                </a:solidFill>
              </a:rPr>
              <a:t> </a:t>
            </a:r>
            <a:r>
              <a:rPr lang="en-US" dirty="0" err="1" smtClean="0">
                <a:solidFill>
                  <a:srgbClr val="FFFFFF"/>
                </a:solidFill>
              </a:rPr>
              <a:t>situasi</a:t>
            </a:r>
            <a:r>
              <a:rPr lang="en-US" dirty="0">
                <a:solidFill>
                  <a:srgbClr val="FFFFFF"/>
                </a:solidFill>
              </a:rPr>
              <a:t>, </a:t>
            </a:r>
            <a:r>
              <a:rPr lang="en-US" dirty="0" err="1">
                <a:solidFill>
                  <a:srgbClr val="FFFFFF"/>
                </a:solidFill>
              </a:rPr>
              <a:t>dalam</a:t>
            </a:r>
            <a:r>
              <a:rPr lang="en-US" dirty="0">
                <a:solidFill>
                  <a:srgbClr val="FFFFFF"/>
                </a:solidFill>
              </a:rPr>
              <a:t> </a:t>
            </a:r>
            <a:r>
              <a:rPr lang="en-US" dirty="0" err="1">
                <a:solidFill>
                  <a:srgbClr val="FFFFFF"/>
                </a:solidFill>
              </a:rPr>
              <a:t>mengubah</a:t>
            </a:r>
            <a:r>
              <a:rPr lang="en-US" dirty="0">
                <a:solidFill>
                  <a:srgbClr val="FFFFFF"/>
                </a:solidFill>
              </a:rPr>
              <a:t> </a:t>
            </a:r>
            <a:r>
              <a:rPr lang="en-US" dirty="0" err="1">
                <a:solidFill>
                  <a:srgbClr val="FFFFFF"/>
                </a:solidFill>
              </a:rPr>
              <a:t>berbagai</a:t>
            </a:r>
            <a:r>
              <a:rPr lang="en-US" dirty="0">
                <a:solidFill>
                  <a:srgbClr val="FFFFFF"/>
                </a:solidFill>
              </a:rPr>
              <a:t> </a:t>
            </a:r>
            <a:r>
              <a:rPr lang="en-US" dirty="0" err="1">
                <a:solidFill>
                  <a:srgbClr val="FFFFFF"/>
                </a:solidFill>
              </a:rPr>
              <a:t>sumber</a:t>
            </a:r>
            <a:r>
              <a:rPr lang="en-US" dirty="0" smtClean="0">
                <a:solidFill>
                  <a:srgbClr val="FFFFFF"/>
                </a:solidFill>
              </a:rPr>
              <a:t>; </a:t>
            </a:r>
            <a:r>
              <a:rPr lang="en-US" dirty="0" err="1" smtClean="0">
                <a:solidFill>
                  <a:srgbClr val="FFFFFF"/>
                </a:solidFill>
              </a:rPr>
              <a:t>dan</a:t>
            </a:r>
            <a:endParaRPr lang="en-US" dirty="0" smtClean="0">
              <a:solidFill>
                <a:srgbClr val="FFFFFF"/>
              </a:solidFill>
            </a:endParaRPr>
          </a:p>
          <a:p>
            <a:pPr marL="342900" lvl="0">
              <a:buAutoNum type="alphaLcPeriod"/>
            </a:pPr>
            <a:r>
              <a:rPr lang="en-US" dirty="0" err="1" smtClean="0">
                <a:solidFill>
                  <a:srgbClr val="FFFFFF"/>
                </a:solidFill>
              </a:rPr>
              <a:t>Bersedia</a:t>
            </a:r>
            <a:r>
              <a:rPr lang="en-US" dirty="0" smtClean="0">
                <a:solidFill>
                  <a:srgbClr val="FFFFFF"/>
                </a:solidFill>
              </a:rPr>
              <a:t> </a:t>
            </a:r>
            <a:r>
              <a:rPr lang="en-US" dirty="0" err="1" smtClean="0">
                <a:solidFill>
                  <a:srgbClr val="FFFFFF"/>
                </a:solidFill>
              </a:rPr>
              <a:t>menerima</a:t>
            </a:r>
            <a:r>
              <a:rPr lang="en-US" dirty="0" smtClean="0">
                <a:solidFill>
                  <a:srgbClr val="FFFFFF"/>
                </a:solidFill>
              </a:rPr>
              <a:t> </a:t>
            </a:r>
            <a:r>
              <a:rPr lang="en-US" dirty="0" err="1" smtClean="0">
                <a:solidFill>
                  <a:srgbClr val="FFFFFF"/>
                </a:solidFill>
              </a:rPr>
              <a:t>kegagalan</a:t>
            </a:r>
            <a:r>
              <a:rPr lang="en-US" dirty="0" smtClean="0">
                <a:solidFill>
                  <a:srgbClr val="FFFFFF"/>
                </a:solidFill>
              </a:rPr>
              <a:t> </a:t>
            </a:r>
            <a:r>
              <a:rPr lang="en-US" dirty="0" err="1" smtClean="0">
                <a:solidFill>
                  <a:srgbClr val="FFFFFF"/>
                </a:solidFill>
              </a:rPr>
              <a:t>maupun</a:t>
            </a:r>
            <a:r>
              <a:rPr lang="en-US" dirty="0" smtClean="0">
                <a:solidFill>
                  <a:srgbClr val="FFFFFF"/>
                </a:solidFill>
              </a:rPr>
              <a:t> </a:t>
            </a:r>
            <a:r>
              <a:rPr lang="en-US" dirty="0" err="1" smtClean="0">
                <a:solidFill>
                  <a:srgbClr val="FFFFFF"/>
                </a:solidFill>
              </a:rPr>
              <a:t>risiko</a:t>
            </a:r>
            <a:r>
              <a:rPr lang="en-US" dirty="0" smtClean="0">
                <a:solidFill>
                  <a:srgbClr val="FFFFFF"/>
                </a:solidFill>
              </a:rPr>
              <a:t>.</a:t>
            </a:r>
          </a:p>
          <a:p>
            <a:pPr marL="0" lvl="0" indent="0" algn="l" rtl="0">
              <a:spcBef>
                <a:spcPts val="0"/>
              </a:spcBef>
              <a:spcAft>
                <a:spcPts val="0"/>
              </a:spcAft>
              <a:buNone/>
            </a:pPr>
            <a:endParaRPr dirty="0"/>
          </a:p>
        </p:txBody>
      </p:sp>
      <p:sp>
        <p:nvSpPr>
          <p:cNvPr id="1119" name="Google Shape;1119;p40"/>
          <p:cNvSpPr txBox="1">
            <a:spLocks noGrp="1"/>
          </p:cNvSpPr>
          <p:nvPr>
            <p:ph type="title" idx="8"/>
          </p:nvPr>
        </p:nvSpPr>
        <p:spPr>
          <a:xfrm>
            <a:off x="-180528" y="3435846"/>
            <a:ext cx="1239000" cy="797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03</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6"/>
        <p:cNvGrpSpPr/>
        <p:nvPr/>
      </p:nvGrpSpPr>
      <p:grpSpPr>
        <a:xfrm>
          <a:off x="0" y="0"/>
          <a:ext cx="0" cy="0"/>
          <a:chOff x="0" y="0"/>
          <a:chExt cx="0" cy="0"/>
        </a:xfrm>
      </p:grpSpPr>
      <p:sp>
        <p:nvSpPr>
          <p:cNvPr id="1127" name="Google Shape;1127;p41"/>
          <p:cNvSpPr txBox="1">
            <a:spLocks noGrp="1"/>
          </p:cNvSpPr>
          <p:nvPr>
            <p:ph type="title"/>
          </p:nvPr>
        </p:nvSpPr>
        <p:spPr>
          <a:xfrm>
            <a:off x="1331640" y="987574"/>
            <a:ext cx="7344816" cy="3312368"/>
          </a:xfrm>
          <a:prstGeom prst="rect">
            <a:avLst/>
          </a:prstGeom>
        </p:spPr>
        <p:txBody>
          <a:bodyPr spcFirstLastPara="1" wrap="square" lIns="91425" tIns="91425" rIns="91425" bIns="91425" anchor="b" anchorCtr="0">
            <a:noAutofit/>
          </a:bodyPr>
          <a:lstStyle/>
          <a:p>
            <a:pPr lvl="0" algn="l"/>
            <a:r>
              <a:rPr lang="en-US" sz="1800" dirty="0" err="1"/>
              <a:t>Kemudian</a:t>
            </a:r>
            <a:r>
              <a:rPr lang="en-US" sz="1800" dirty="0"/>
              <a:t> </a:t>
            </a:r>
            <a:r>
              <a:rPr lang="en-US" sz="1800" dirty="0" err="1" smtClean="0"/>
              <a:t>menurut</a:t>
            </a:r>
            <a:r>
              <a:rPr lang="en-US" sz="1800" dirty="0" smtClean="0"/>
              <a:t> Ronstadt </a:t>
            </a:r>
            <a:r>
              <a:rPr lang="en-US" sz="1800" dirty="0" err="1" smtClean="0"/>
              <a:t>definisi</a:t>
            </a:r>
            <a:r>
              <a:rPr lang="en-US" sz="1800" dirty="0"/>
              <a:t> </a:t>
            </a:r>
            <a:r>
              <a:rPr lang="en-US" sz="1800" dirty="0" err="1" smtClean="0"/>
              <a:t>kewirausahaan</a:t>
            </a:r>
            <a:r>
              <a:rPr lang="en-US" sz="1800" dirty="0" smtClean="0"/>
              <a:t> </a:t>
            </a:r>
            <a:r>
              <a:rPr lang="en-US" sz="1800" dirty="0" err="1" smtClean="0"/>
              <a:t>sebagai</a:t>
            </a:r>
            <a:r>
              <a:rPr lang="en-US" sz="1800" dirty="0" smtClean="0"/>
              <a:t> </a:t>
            </a:r>
            <a:r>
              <a:rPr lang="en-US" sz="1800" dirty="0" err="1" smtClean="0"/>
              <a:t>berikut</a:t>
            </a:r>
            <a:r>
              <a:rPr lang="en-US" sz="1800" dirty="0" smtClean="0"/>
              <a:t>.</a:t>
            </a:r>
            <a:br>
              <a:rPr lang="en-US" sz="1800" dirty="0" smtClean="0"/>
            </a:br>
            <a:r>
              <a:rPr lang="en-US" sz="1800" dirty="0" smtClean="0"/>
              <a:t/>
            </a:r>
            <a:br>
              <a:rPr lang="en-US" sz="1800" dirty="0" smtClean="0"/>
            </a:br>
            <a:r>
              <a:rPr lang="en-US" sz="1800" b="0" i="1" dirty="0" err="1" smtClean="0">
                <a:solidFill>
                  <a:srgbClr val="FFFFFF"/>
                </a:solidFill>
              </a:rPr>
              <a:t>Kewirausahaan</a:t>
            </a:r>
            <a:r>
              <a:rPr lang="en-US" sz="1800" b="0" i="1" dirty="0" smtClean="0">
                <a:solidFill>
                  <a:srgbClr val="FFFFFF"/>
                </a:solidFill>
              </a:rPr>
              <a:t> </a:t>
            </a:r>
            <a:r>
              <a:rPr lang="en-US" sz="1800" b="0" i="1" dirty="0" err="1">
                <a:solidFill>
                  <a:srgbClr val="FFFFFF"/>
                </a:solidFill>
              </a:rPr>
              <a:t>merupakan</a:t>
            </a:r>
            <a:r>
              <a:rPr lang="en-US" sz="1800" b="0" i="1" dirty="0">
                <a:solidFill>
                  <a:srgbClr val="FFFFFF"/>
                </a:solidFill>
              </a:rPr>
              <a:t> proses </a:t>
            </a:r>
            <a:r>
              <a:rPr lang="en-US" sz="1800" b="0" i="1" dirty="0" err="1">
                <a:solidFill>
                  <a:srgbClr val="FFFFFF"/>
                </a:solidFill>
              </a:rPr>
              <a:t>dinamis</a:t>
            </a:r>
            <a:r>
              <a:rPr lang="en-US" sz="1800" b="0" i="1" dirty="0">
                <a:solidFill>
                  <a:srgbClr val="FFFFFF"/>
                </a:solidFill>
              </a:rPr>
              <a:t> </a:t>
            </a:r>
            <a:r>
              <a:rPr lang="en-US" sz="1800" b="0" i="1" dirty="0" err="1">
                <a:solidFill>
                  <a:srgbClr val="FFFFFF"/>
                </a:solidFill>
              </a:rPr>
              <a:t>dalam</a:t>
            </a:r>
            <a:r>
              <a:rPr lang="en-US" sz="1800" b="0" i="1" dirty="0">
                <a:solidFill>
                  <a:srgbClr val="FFFFFF"/>
                </a:solidFill>
              </a:rPr>
              <a:t> </a:t>
            </a:r>
            <a:r>
              <a:rPr lang="en-US" sz="1800" b="0" i="1" dirty="0" err="1">
                <a:solidFill>
                  <a:srgbClr val="FFFFFF"/>
                </a:solidFill>
              </a:rPr>
              <a:t>peningkatan</a:t>
            </a:r>
            <a:r>
              <a:rPr lang="en-US" sz="1800" b="0" i="1" dirty="0">
                <a:solidFill>
                  <a:srgbClr val="FFFFFF"/>
                </a:solidFill>
              </a:rPr>
              <a:t> </a:t>
            </a:r>
            <a:r>
              <a:rPr lang="en-US" sz="1800" b="0" i="1" dirty="0" err="1">
                <a:solidFill>
                  <a:srgbClr val="FFFFFF"/>
                </a:solidFill>
              </a:rPr>
              <a:t>kemakmuran</a:t>
            </a:r>
            <a:r>
              <a:rPr lang="en-US" sz="1800" b="0" i="1" dirty="0">
                <a:solidFill>
                  <a:srgbClr val="FFFFFF"/>
                </a:solidFill>
              </a:rPr>
              <a:t>. </a:t>
            </a:r>
            <a:r>
              <a:rPr lang="en-US" sz="1800" b="0" i="1" dirty="0" err="1">
                <a:solidFill>
                  <a:srgbClr val="FFFFFF"/>
                </a:solidFill>
              </a:rPr>
              <a:t>Kemakmuran</a:t>
            </a:r>
            <a:r>
              <a:rPr lang="en-US" sz="1800" b="0" i="1" dirty="0">
                <a:solidFill>
                  <a:srgbClr val="FFFFFF"/>
                </a:solidFill>
              </a:rPr>
              <a:t> </a:t>
            </a:r>
            <a:r>
              <a:rPr lang="en-US" sz="1800" b="0" i="1" dirty="0" err="1">
                <a:solidFill>
                  <a:srgbClr val="FFFFFF"/>
                </a:solidFill>
              </a:rPr>
              <a:t>diciptakan</a:t>
            </a:r>
            <a:r>
              <a:rPr lang="en-US" sz="1800" b="0" i="1" dirty="0">
                <a:solidFill>
                  <a:srgbClr val="FFFFFF"/>
                </a:solidFill>
              </a:rPr>
              <a:t> </a:t>
            </a:r>
            <a:r>
              <a:rPr lang="en-US" sz="1800" b="0" i="1" dirty="0" err="1">
                <a:solidFill>
                  <a:srgbClr val="FFFFFF"/>
                </a:solidFill>
              </a:rPr>
              <a:t>oleh</a:t>
            </a:r>
            <a:r>
              <a:rPr lang="en-US" sz="1800" b="0" i="1" dirty="0">
                <a:solidFill>
                  <a:srgbClr val="FFFFFF"/>
                </a:solidFill>
              </a:rPr>
              <a:t> </a:t>
            </a:r>
            <a:r>
              <a:rPr lang="en-US" sz="1800" b="0" i="1" dirty="0" err="1">
                <a:solidFill>
                  <a:srgbClr val="FFFFFF"/>
                </a:solidFill>
              </a:rPr>
              <a:t>pihak</a:t>
            </a:r>
            <a:r>
              <a:rPr lang="en-US" sz="1800" b="0" i="1" dirty="0">
                <a:solidFill>
                  <a:srgbClr val="FFFFFF"/>
                </a:solidFill>
              </a:rPr>
              <a:t> yang </a:t>
            </a:r>
            <a:r>
              <a:rPr lang="en-US" sz="1800" b="0" i="1" dirty="0" err="1">
                <a:solidFill>
                  <a:srgbClr val="FFFFFF"/>
                </a:solidFill>
              </a:rPr>
              <a:t>harus</a:t>
            </a:r>
            <a:r>
              <a:rPr lang="en-US" sz="1800" b="0" i="1" dirty="0">
                <a:solidFill>
                  <a:srgbClr val="FFFFFF"/>
                </a:solidFill>
              </a:rPr>
              <a:t> </a:t>
            </a:r>
            <a:r>
              <a:rPr lang="en-US" sz="1800" b="0" i="1" dirty="0" err="1">
                <a:solidFill>
                  <a:srgbClr val="FFFFFF"/>
                </a:solidFill>
              </a:rPr>
              <a:t>menanggung</a:t>
            </a:r>
            <a:r>
              <a:rPr lang="en-US" sz="1800" b="0" i="1" dirty="0">
                <a:solidFill>
                  <a:srgbClr val="FFFFFF"/>
                </a:solidFill>
              </a:rPr>
              <a:t> </a:t>
            </a:r>
            <a:r>
              <a:rPr lang="en-US" sz="1800" b="0" i="1" dirty="0" err="1">
                <a:solidFill>
                  <a:srgbClr val="FFFFFF"/>
                </a:solidFill>
              </a:rPr>
              <a:t>risiko</a:t>
            </a:r>
            <a:r>
              <a:rPr lang="en-US" sz="1800" b="0" i="1" dirty="0">
                <a:solidFill>
                  <a:srgbClr val="FFFFFF"/>
                </a:solidFill>
              </a:rPr>
              <a:t> </a:t>
            </a:r>
            <a:r>
              <a:rPr lang="en-US" sz="1800" b="0" i="1" dirty="0" err="1">
                <a:solidFill>
                  <a:srgbClr val="FFFFFF"/>
                </a:solidFill>
              </a:rPr>
              <a:t>terbesar</a:t>
            </a:r>
            <a:r>
              <a:rPr lang="en-US" sz="1800" b="0" i="1" dirty="0">
                <a:solidFill>
                  <a:srgbClr val="FFFFFF"/>
                </a:solidFill>
              </a:rPr>
              <a:t> </a:t>
            </a:r>
            <a:r>
              <a:rPr lang="en-US" sz="1800" b="0" i="1" dirty="0" err="1">
                <a:solidFill>
                  <a:srgbClr val="FFFFFF"/>
                </a:solidFill>
              </a:rPr>
              <a:t>dalam</a:t>
            </a:r>
            <a:r>
              <a:rPr lang="en-US" sz="1800" b="0" i="1" dirty="0">
                <a:solidFill>
                  <a:srgbClr val="FFFFFF"/>
                </a:solidFill>
              </a:rPr>
              <a:t> </a:t>
            </a:r>
            <a:r>
              <a:rPr lang="en-US" sz="1800" b="0" i="1" dirty="0" err="1">
                <a:solidFill>
                  <a:srgbClr val="FFFFFF"/>
                </a:solidFill>
              </a:rPr>
              <a:t>hal</a:t>
            </a:r>
            <a:r>
              <a:rPr lang="en-US" sz="1800" b="0" i="1" dirty="0">
                <a:solidFill>
                  <a:srgbClr val="FFFFFF"/>
                </a:solidFill>
              </a:rPr>
              <a:t> </a:t>
            </a:r>
            <a:r>
              <a:rPr lang="en-US" sz="1800" b="0" i="1" dirty="0" err="1">
                <a:solidFill>
                  <a:srgbClr val="FFFFFF"/>
                </a:solidFill>
              </a:rPr>
              <a:t>aset</a:t>
            </a:r>
            <a:r>
              <a:rPr lang="en-US" sz="1800" b="0" i="1" dirty="0">
                <a:solidFill>
                  <a:srgbClr val="FFFFFF"/>
                </a:solidFill>
              </a:rPr>
              <a:t>, </a:t>
            </a:r>
            <a:r>
              <a:rPr lang="en-US" sz="1800" b="0" i="1" dirty="0" err="1">
                <a:solidFill>
                  <a:srgbClr val="FFFFFF"/>
                </a:solidFill>
              </a:rPr>
              <a:t>waktu</a:t>
            </a:r>
            <a:r>
              <a:rPr lang="en-US" sz="1800" b="0" i="1" dirty="0">
                <a:solidFill>
                  <a:srgbClr val="FFFFFF"/>
                </a:solidFill>
              </a:rPr>
              <a:t> </a:t>
            </a:r>
            <a:r>
              <a:rPr lang="en-US" sz="1800" b="0" i="1" dirty="0" err="1">
                <a:solidFill>
                  <a:srgbClr val="FFFFFF"/>
                </a:solidFill>
              </a:rPr>
              <a:t>ataupun</a:t>
            </a:r>
            <a:r>
              <a:rPr lang="en-US" sz="1800" b="0" i="1" dirty="0">
                <a:solidFill>
                  <a:srgbClr val="FFFFFF"/>
                </a:solidFill>
              </a:rPr>
              <a:t> </a:t>
            </a:r>
            <a:r>
              <a:rPr lang="en-US" sz="1800" b="0" i="1" dirty="0" err="1">
                <a:solidFill>
                  <a:srgbClr val="FFFFFF"/>
                </a:solidFill>
              </a:rPr>
              <a:t>karier</a:t>
            </a:r>
            <a:r>
              <a:rPr lang="en-US" sz="1800" b="0" i="1" dirty="0">
                <a:solidFill>
                  <a:srgbClr val="FFFFFF"/>
                </a:solidFill>
              </a:rPr>
              <a:t> </a:t>
            </a:r>
            <a:r>
              <a:rPr lang="en-US" sz="1800" b="0" i="1" dirty="0" err="1">
                <a:solidFill>
                  <a:srgbClr val="FFFFFF"/>
                </a:solidFill>
              </a:rPr>
              <a:t>dengan</a:t>
            </a:r>
            <a:r>
              <a:rPr lang="en-US" sz="1800" b="0" i="1" dirty="0">
                <a:solidFill>
                  <a:srgbClr val="FFFFFF"/>
                </a:solidFill>
              </a:rPr>
              <a:t> </a:t>
            </a:r>
            <a:r>
              <a:rPr lang="en-US" sz="1800" b="0" i="1" dirty="0" err="1">
                <a:solidFill>
                  <a:srgbClr val="FFFFFF"/>
                </a:solidFill>
              </a:rPr>
              <a:t>cara</a:t>
            </a:r>
            <a:r>
              <a:rPr lang="en-US" sz="1800" b="0" i="1" dirty="0">
                <a:solidFill>
                  <a:srgbClr val="FFFFFF"/>
                </a:solidFill>
              </a:rPr>
              <a:t> </a:t>
            </a:r>
            <a:r>
              <a:rPr lang="en-US" sz="1800" b="0" i="1" dirty="0" err="1">
                <a:solidFill>
                  <a:srgbClr val="FFFFFF"/>
                </a:solidFill>
              </a:rPr>
              <a:t>memberikan</a:t>
            </a:r>
            <a:r>
              <a:rPr lang="en-US" sz="1800" b="0" i="1" dirty="0">
                <a:solidFill>
                  <a:srgbClr val="FFFFFF"/>
                </a:solidFill>
              </a:rPr>
              <a:t> </a:t>
            </a:r>
            <a:r>
              <a:rPr lang="en-US" sz="1800" b="0" i="1" dirty="0" err="1">
                <a:solidFill>
                  <a:srgbClr val="FFFFFF"/>
                </a:solidFill>
              </a:rPr>
              <a:t>nilai</a:t>
            </a:r>
            <a:r>
              <a:rPr lang="en-US" sz="1800" b="0" i="1" dirty="0">
                <a:solidFill>
                  <a:srgbClr val="FFFFFF"/>
                </a:solidFill>
              </a:rPr>
              <a:t> </a:t>
            </a:r>
            <a:r>
              <a:rPr lang="en-US" sz="1800" b="0" i="1" dirty="0" err="1">
                <a:solidFill>
                  <a:srgbClr val="FFFFFF"/>
                </a:solidFill>
              </a:rPr>
              <a:t>dari</a:t>
            </a:r>
            <a:r>
              <a:rPr lang="en-US" sz="1800" b="0" i="1" dirty="0">
                <a:solidFill>
                  <a:srgbClr val="FFFFFF"/>
                </a:solidFill>
              </a:rPr>
              <a:t> </a:t>
            </a:r>
            <a:r>
              <a:rPr lang="en-US" sz="1800" b="0" i="1" dirty="0" err="1">
                <a:solidFill>
                  <a:srgbClr val="FFFFFF"/>
                </a:solidFill>
              </a:rPr>
              <a:t>sejumlah</a:t>
            </a:r>
            <a:r>
              <a:rPr lang="en-US" sz="1800" b="0" i="1" dirty="0">
                <a:solidFill>
                  <a:srgbClr val="FFFFFF"/>
                </a:solidFill>
              </a:rPr>
              <a:t> </a:t>
            </a:r>
            <a:r>
              <a:rPr lang="en-US" sz="1800" b="0" i="1" dirty="0" err="1">
                <a:solidFill>
                  <a:srgbClr val="FFFFFF"/>
                </a:solidFill>
              </a:rPr>
              <a:t>produk</a:t>
            </a:r>
            <a:r>
              <a:rPr lang="en-US" sz="1800" b="0" i="1" dirty="0">
                <a:solidFill>
                  <a:srgbClr val="FFFFFF"/>
                </a:solidFill>
              </a:rPr>
              <a:t> </a:t>
            </a:r>
            <a:r>
              <a:rPr lang="en-US" sz="1800" b="0" i="1" dirty="0" err="1">
                <a:solidFill>
                  <a:srgbClr val="FFFFFF"/>
                </a:solidFill>
              </a:rPr>
              <a:t>ataupun</a:t>
            </a:r>
            <a:r>
              <a:rPr lang="en-US" sz="1800" b="0" i="1" dirty="0">
                <a:solidFill>
                  <a:srgbClr val="FFFFFF"/>
                </a:solidFill>
              </a:rPr>
              <a:t> </a:t>
            </a:r>
            <a:r>
              <a:rPr lang="en-US" sz="1800" b="0" i="1" dirty="0" err="1">
                <a:solidFill>
                  <a:srgbClr val="FFFFFF"/>
                </a:solidFill>
              </a:rPr>
              <a:t>jasa</a:t>
            </a:r>
            <a:r>
              <a:rPr lang="en-US" sz="1800" b="0" i="1" dirty="0">
                <a:solidFill>
                  <a:srgbClr val="FFFFFF"/>
                </a:solidFill>
              </a:rPr>
              <a:t>. </a:t>
            </a:r>
            <a:r>
              <a:rPr lang="en-US" sz="1800" b="0" i="1" dirty="0" err="1">
                <a:solidFill>
                  <a:srgbClr val="FFFFFF"/>
                </a:solidFill>
              </a:rPr>
              <a:t>Produk</a:t>
            </a:r>
            <a:r>
              <a:rPr lang="en-US" sz="1800" b="0" i="1" dirty="0">
                <a:solidFill>
                  <a:srgbClr val="FFFFFF"/>
                </a:solidFill>
              </a:rPr>
              <a:t>  </a:t>
            </a:r>
            <a:r>
              <a:rPr lang="en-US" sz="1800" b="0" i="1" dirty="0" err="1">
                <a:solidFill>
                  <a:srgbClr val="FFFFFF"/>
                </a:solidFill>
              </a:rPr>
              <a:t>atau</a:t>
            </a:r>
            <a:r>
              <a:rPr lang="en-US" sz="1800" b="0" i="1" dirty="0">
                <a:solidFill>
                  <a:srgbClr val="FFFFFF"/>
                </a:solidFill>
              </a:rPr>
              <a:t> </a:t>
            </a:r>
            <a:r>
              <a:rPr lang="en-US" sz="1800" b="0" i="1" dirty="0" err="1">
                <a:solidFill>
                  <a:srgbClr val="FFFFFF"/>
                </a:solidFill>
              </a:rPr>
              <a:t>jasa</a:t>
            </a:r>
            <a:r>
              <a:rPr lang="en-US" sz="1800" b="0" i="1" dirty="0">
                <a:solidFill>
                  <a:srgbClr val="FFFFFF"/>
                </a:solidFill>
              </a:rPr>
              <a:t> yang </a:t>
            </a:r>
            <a:r>
              <a:rPr lang="en-US" sz="1800" b="0" i="1" dirty="0" err="1">
                <a:solidFill>
                  <a:srgbClr val="FFFFFF"/>
                </a:solidFill>
              </a:rPr>
              <a:t>diusahakan</a:t>
            </a:r>
            <a:r>
              <a:rPr lang="en-US" sz="1800" b="0" i="1" dirty="0">
                <a:solidFill>
                  <a:srgbClr val="FFFFFF"/>
                </a:solidFill>
              </a:rPr>
              <a:t> </a:t>
            </a:r>
            <a:r>
              <a:rPr lang="en-US" sz="1800" b="0" i="1" dirty="0" err="1">
                <a:solidFill>
                  <a:srgbClr val="FFFFFF"/>
                </a:solidFill>
              </a:rPr>
              <a:t>tidak</a:t>
            </a:r>
            <a:r>
              <a:rPr lang="en-US" sz="1800" b="0" i="1" dirty="0">
                <a:solidFill>
                  <a:srgbClr val="FFFFFF"/>
                </a:solidFill>
              </a:rPr>
              <a:t> </a:t>
            </a:r>
            <a:r>
              <a:rPr lang="en-US" sz="1800" b="0" i="1" dirty="0" err="1">
                <a:solidFill>
                  <a:srgbClr val="FFFFFF"/>
                </a:solidFill>
              </a:rPr>
              <a:t>harus</a:t>
            </a:r>
            <a:r>
              <a:rPr lang="en-US" sz="1800" b="0" i="1" dirty="0">
                <a:solidFill>
                  <a:srgbClr val="FFFFFF"/>
                </a:solidFill>
              </a:rPr>
              <a:t> </a:t>
            </a:r>
            <a:r>
              <a:rPr lang="en-US" sz="1800" b="0" i="1" dirty="0" err="1">
                <a:solidFill>
                  <a:srgbClr val="FFFFFF"/>
                </a:solidFill>
              </a:rPr>
              <a:t>baru</a:t>
            </a:r>
            <a:r>
              <a:rPr lang="en-US" sz="1800" b="0" i="1" dirty="0">
                <a:solidFill>
                  <a:srgbClr val="FFFFFF"/>
                </a:solidFill>
              </a:rPr>
              <a:t> </a:t>
            </a:r>
            <a:r>
              <a:rPr lang="en-US" sz="1800" b="0" i="1" dirty="0" err="1">
                <a:solidFill>
                  <a:srgbClr val="FFFFFF"/>
                </a:solidFill>
              </a:rPr>
              <a:t>atau</a:t>
            </a:r>
            <a:r>
              <a:rPr lang="en-US" sz="1800" b="0" i="1" dirty="0">
                <a:solidFill>
                  <a:srgbClr val="FFFFFF"/>
                </a:solidFill>
              </a:rPr>
              <a:t> </a:t>
            </a:r>
            <a:r>
              <a:rPr lang="en-US" sz="1800" b="0" i="1" dirty="0" err="1">
                <a:solidFill>
                  <a:srgbClr val="FFFFFF"/>
                </a:solidFill>
              </a:rPr>
              <a:t>unik</a:t>
            </a:r>
            <a:r>
              <a:rPr lang="en-US" sz="1800" b="0" i="1" dirty="0">
                <a:solidFill>
                  <a:srgbClr val="FFFFFF"/>
                </a:solidFill>
              </a:rPr>
              <a:t>, </a:t>
            </a:r>
            <a:r>
              <a:rPr lang="en-US" sz="1800" b="0" i="1" dirty="0" err="1">
                <a:solidFill>
                  <a:srgbClr val="FFFFFF"/>
                </a:solidFill>
              </a:rPr>
              <a:t>tetapi</a:t>
            </a:r>
            <a:r>
              <a:rPr lang="en-US" sz="1800" b="0" i="1" dirty="0">
                <a:solidFill>
                  <a:srgbClr val="FFFFFF"/>
                </a:solidFill>
              </a:rPr>
              <a:t> </a:t>
            </a:r>
            <a:r>
              <a:rPr lang="en-US" sz="1800" b="0" i="1" dirty="0" err="1">
                <a:solidFill>
                  <a:srgbClr val="FFFFFF"/>
                </a:solidFill>
              </a:rPr>
              <a:t>bisa</a:t>
            </a:r>
            <a:r>
              <a:rPr lang="en-US" sz="1800" b="0" i="1" dirty="0">
                <a:solidFill>
                  <a:srgbClr val="FFFFFF"/>
                </a:solidFill>
              </a:rPr>
              <a:t> </a:t>
            </a:r>
            <a:r>
              <a:rPr lang="en-US" sz="1800" b="0" i="1" dirty="0" err="1">
                <a:solidFill>
                  <a:srgbClr val="FFFFFF"/>
                </a:solidFill>
              </a:rPr>
              <a:t>dibuat</a:t>
            </a:r>
            <a:r>
              <a:rPr lang="en-US" sz="1800" b="0" i="1" dirty="0">
                <a:solidFill>
                  <a:srgbClr val="FFFFFF"/>
                </a:solidFill>
              </a:rPr>
              <a:t> </a:t>
            </a:r>
            <a:r>
              <a:rPr lang="en-US" sz="1800" b="0" i="1" dirty="0" err="1">
                <a:solidFill>
                  <a:srgbClr val="FFFFFF"/>
                </a:solidFill>
              </a:rPr>
              <a:t>menjadi</a:t>
            </a:r>
            <a:r>
              <a:rPr lang="en-US" sz="1800" b="0" i="1" dirty="0">
                <a:solidFill>
                  <a:srgbClr val="FFFFFF"/>
                </a:solidFill>
              </a:rPr>
              <a:t> </a:t>
            </a:r>
            <a:r>
              <a:rPr lang="en-US" sz="1800" b="0" i="1" dirty="0" err="1">
                <a:solidFill>
                  <a:srgbClr val="FFFFFF"/>
                </a:solidFill>
              </a:rPr>
              <a:t>lebih</a:t>
            </a:r>
            <a:r>
              <a:rPr lang="en-US" sz="1800" b="0" i="1" dirty="0">
                <a:solidFill>
                  <a:srgbClr val="FFFFFF"/>
                </a:solidFill>
              </a:rPr>
              <a:t> </a:t>
            </a:r>
            <a:r>
              <a:rPr lang="en-US" sz="1800" b="0" i="1" dirty="0" err="1">
                <a:solidFill>
                  <a:srgbClr val="FFFFFF"/>
                </a:solidFill>
              </a:rPr>
              <a:t>bernilai</a:t>
            </a:r>
            <a:r>
              <a:rPr lang="en-US" sz="1800" b="0" i="1" dirty="0">
                <a:solidFill>
                  <a:srgbClr val="FFFFFF"/>
                </a:solidFill>
              </a:rPr>
              <a:t> </a:t>
            </a:r>
            <a:r>
              <a:rPr lang="en-US" sz="1800" b="0" i="1" dirty="0" err="1">
                <a:solidFill>
                  <a:srgbClr val="FFFFFF"/>
                </a:solidFill>
              </a:rPr>
              <a:t>oleh</a:t>
            </a:r>
            <a:r>
              <a:rPr lang="en-US" sz="1800" b="0" i="1" dirty="0">
                <a:solidFill>
                  <a:srgbClr val="FFFFFF"/>
                </a:solidFill>
              </a:rPr>
              <a:t> </a:t>
            </a:r>
            <a:r>
              <a:rPr lang="en-US" sz="1800" b="0" i="1" dirty="0" err="1">
                <a:solidFill>
                  <a:srgbClr val="FFFFFF"/>
                </a:solidFill>
              </a:rPr>
              <a:t>para</a:t>
            </a:r>
            <a:r>
              <a:rPr lang="en-US" sz="1800" b="0" i="1" dirty="0">
                <a:solidFill>
                  <a:srgbClr val="FFFFFF"/>
                </a:solidFill>
              </a:rPr>
              <a:t> </a:t>
            </a:r>
            <a:r>
              <a:rPr lang="en-US" sz="1800" b="0" i="1" dirty="0" err="1">
                <a:solidFill>
                  <a:srgbClr val="FFFFFF"/>
                </a:solidFill>
              </a:rPr>
              <a:t>wirausahawan</a:t>
            </a:r>
            <a:r>
              <a:rPr lang="en-US" sz="1800" b="0" i="1" dirty="0">
                <a:solidFill>
                  <a:srgbClr val="FFFFFF"/>
                </a:solidFill>
              </a:rPr>
              <a:t> </a:t>
            </a:r>
            <a:r>
              <a:rPr lang="en-US" sz="1800" b="0" i="1" dirty="0" err="1">
                <a:solidFill>
                  <a:srgbClr val="FFFFFF"/>
                </a:solidFill>
              </a:rPr>
              <a:t>melalui</a:t>
            </a:r>
            <a:r>
              <a:rPr lang="en-US" sz="1800" b="0" i="1" dirty="0">
                <a:solidFill>
                  <a:srgbClr val="FFFFFF"/>
                </a:solidFill>
              </a:rPr>
              <a:t> </a:t>
            </a:r>
            <a:r>
              <a:rPr lang="en-US" sz="1800" b="0" i="1" dirty="0" err="1">
                <a:solidFill>
                  <a:srgbClr val="FFFFFF"/>
                </a:solidFill>
              </a:rPr>
              <a:t>keterampilan</a:t>
            </a:r>
            <a:r>
              <a:rPr lang="en-US" sz="1800" b="0" i="1" dirty="0">
                <a:solidFill>
                  <a:srgbClr val="FFFFFF"/>
                </a:solidFill>
              </a:rPr>
              <a:t> </a:t>
            </a:r>
            <a:r>
              <a:rPr lang="en-US" sz="1800" b="0" i="1" dirty="0" err="1">
                <a:solidFill>
                  <a:srgbClr val="FFFFFF"/>
                </a:solidFill>
              </a:rPr>
              <a:t>dan</a:t>
            </a:r>
            <a:r>
              <a:rPr lang="en-US" sz="1800" b="0" i="1" dirty="0">
                <a:solidFill>
                  <a:srgbClr val="FFFFFF"/>
                </a:solidFill>
              </a:rPr>
              <a:t> </a:t>
            </a:r>
            <a:r>
              <a:rPr lang="en-US" sz="1800" b="0" i="1" dirty="0" err="1">
                <a:solidFill>
                  <a:srgbClr val="FFFFFF"/>
                </a:solidFill>
              </a:rPr>
              <a:t>berbagai</a:t>
            </a:r>
            <a:r>
              <a:rPr lang="en-US" sz="1800" b="0" i="1" dirty="0">
                <a:solidFill>
                  <a:srgbClr val="FFFFFF"/>
                </a:solidFill>
              </a:rPr>
              <a:t> </a:t>
            </a:r>
            <a:r>
              <a:rPr lang="en-US" sz="1800" b="0" i="1" dirty="0" err="1">
                <a:solidFill>
                  <a:srgbClr val="FFFFFF"/>
                </a:solidFill>
              </a:rPr>
              <a:t>sumber</a:t>
            </a:r>
            <a:r>
              <a:rPr lang="en-US" sz="1800" b="0" i="1" dirty="0">
                <a:solidFill>
                  <a:srgbClr val="FFFFFF"/>
                </a:solidFill>
              </a:rPr>
              <a:t> yang </a:t>
            </a:r>
            <a:r>
              <a:rPr lang="en-US" sz="1800" b="0" i="1" dirty="0" err="1">
                <a:solidFill>
                  <a:srgbClr val="FFFFFF"/>
                </a:solidFill>
              </a:rPr>
              <a:t>mereka</a:t>
            </a:r>
            <a:r>
              <a:rPr lang="en-US" sz="1800" b="0" i="1" dirty="0">
                <a:solidFill>
                  <a:srgbClr val="FFFFFF"/>
                </a:solidFill>
              </a:rPr>
              <a:t> </a:t>
            </a:r>
            <a:r>
              <a:rPr lang="en-US" sz="1800" b="0" i="1" dirty="0" err="1">
                <a:solidFill>
                  <a:srgbClr val="FFFFFF"/>
                </a:solidFill>
              </a:rPr>
              <a:t>miliki</a:t>
            </a:r>
            <a:r>
              <a:rPr lang="en-US" sz="1800" b="0" i="1" dirty="0">
                <a:solidFill>
                  <a:srgbClr val="FFFFFF"/>
                </a:solidFill>
              </a:rPr>
              <a:t>.</a:t>
            </a:r>
            <a:br>
              <a:rPr lang="en-US" sz="1800" b="0" i="1" dirty="0">
                <a:solidFill>
                  <a:srgbClr val="FFFFFF"/>
                </a:solidFill>
              </a:rPr>
            </a:br>
            <a:endParaRPr sz="1800" b="0" i="1" dirty="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3"/>
        <p:cNvGrpSpPr/>
        <p:nvPr/>
      </p:nvGrpSpPr>
      <p:grpSpPr>
        <a:xfrm>
          <a:off x="0" y="0"/>
          <a:ext cx="0" cy="0"/>
          <a:chOff x="0" y="0"/>
          <a:chExt cx="0" cy="0"/>
        </a:xfrm>
      </p:grpSpPr>
      <p:sp>
        <p:nvSpPr>
          <p:cNvPr id="1204" name="Google Shape;1204;p46"/>
          <p:cNvSpPr txBox="1">
            <a:spLocks noGrp="1"/>
          </p:cNvSpPr>
          <p:nvPr>
            <p:ph type="title"/>
          </p:nvPr>
        </p:nvSpPr>
        <p:spPr>
          <a:xfrm>
            <a:off x="503400" y="549998"/>
            <a:ext cx="7947000" cy="483544"/>
          </a:xfrm>
          <a:prstGeom prst="rect">
            <a:avLst/>
          </a:prstGeom>
        </p:spPr>
        <p:txBody>
          <a:bodyPr spcFirstLastPara="1" wrap="square" lIns="91425" tIns="91425" rIns="91425" bIns="91425" anchor="b" anchorCtr="0">
            <a:noAutofit/>
          </a:bodyPr>
          <a:lstStyle/>
          <a:p>
            <a:pPr lvl="0"/>
            <a:r>
              <a:rPr lang="en-US" dirty="0" smtClean="0"/>
              <a:t>B. </a:t>
            </a:r>
            <a:r>
              <a:rPr lang="en-US" dirty="0" err="1" smtClean="0"/>
              <a:t>Konsep</a:t>
            </a:r>
            <a:r>
              <a:rPr lang="en-US" dirty="0" smtClean="0"/>
              <a:t> </a:t>
            </a:r>
            <a:r>
              <a:rPr lang="en-US" dirty="0" err="1"/>
              <a:t>Kewirausahaan</a:t>
            </a:r>
            <a:endParaRPr dirty="0"/>
          </a:p>
        </p:txBody>
      </p:sp>
      <p:sp>
        <p:nvSpPr>
          <p:cNvPr id="1252" name="Google Shape;1252;p46"/>
          <p:cNvSpPr/>
          <p:nvPr/>
        </p:nvSpPr>
        <p:spPr>
          <a:xfrm>
            <a:off x="1979475" y="26681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6"/>
          <p:cNvSpPr/>
          <p:nvPr/>
        </p:nvSpPr>
        <p:spPr>
          <a:xfrm>
            <a:off x="4476900" y="37506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54" name="Google Shape;1254;p46"/>
          <p:cNvCxnSpPr/>
          <p:nvPr/>
        </p:nvCxnSpPr>
        <p:spPr>
          <a:xfrm>
            <a:off x="74475" y="0"/>
            <a:ext cx="1979475" cy="555526"/>
          </a:xfrm>
          <a:prstGeom prst="curvedConnector3">
            <a:avLst>
              <a:gd name="adj1" fmla="val 50000"/>
            </a:avLst>
          </a:prstGeom>
          <a:noFill/>
          <a:ln w="28575" cap="flat" cmpd="sng">
            <a:solidFill>
              <a:schemeClr val="accent4"/>
            </a:solidFill>
            <a:prstDash val="solid"/>
            <a:round/>
            <a:headEnd type="none" w="med" len="med"/>
            <a:tailEnd type="triangle" w="med" len="med"/>
          </a:ln>
        </p:spPr>
      </p:cxnSp>
      <p:sp>
        <p:nvSpPr>
          <p:cNvPr id="1255" name="Google Shape;1255;p46"/>
          <p:cNvSpPr/>
          <p:nvPr/>
        </p:nvSpPr>
        <p:spPr>
          <a:xfrm>
            <a:off x="4992000" y="22753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6"/>
          <p:cNvSpPr/>
          <p:nvPr/>
        </p:nvSpPr>
        <p:spPr>
          <a:xfrm>
            <a:off x="7382400" y="33578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57" name="Google Shape;1257;p46"/>
          <p:cNvCxnSpPr/>
          <p:nvPr/>
        </p:nvCxnSpPr>
        <p:spPr>
          <a:xfrm rot="10800000" flipV="1">
            <a:off x="7042068" y="51468"/>
            <a:ext cx="2101934" cy="504057"/>
          </a:xfrm>
          <a:prstGeom prst="curvedConnector3">
            <a:avLst>
              <a:gd name="adj1" fmla="val 50000"/>
            </a:avLst>
          </a:prstGeom>
          <a:noFill/>
          <a:ln w="28575" cap="flat" cmpd="sng">
            <a:solidFill>
              <a:schemeClr val="accent4"/>
            </a:solidFill>
            <a:prstDash val="solid"/>
            <a:round/>
            <a:headEnd type="none" w="med" len="med"/>
            <a:tailEnd type="triangle" w="med" len="med"/>
          </a:ln>
        </p:spPr>
      </p:cxnSp>
      <p:sp>
        <p:nvSpPr>
          <p:cNvPr id="18" name="Rectangle 17"/>
          <p:cNvSpPr/>
          <p:nvPr/>
        </p:nvSpPr>
        <p:spPr>
          <a:xfrm>
            <a:off x="1505946" y="1332064"/>
            <a:ext cx="6617379" cy="2862322"/>
          </a:xfrm>
          <a:prstGeom prst="rect">
            <a:avLst/>
          </a:prstGeom>
        </p:spPr>
        <p:txBody>
          <a:bodyPr wrap="square">
            <a:spAutoFit/>
          </a:bodyPr>
          <a:lstStyle/>
          <a:p>
            <a:r>
              <a:rPr lang="en-US" sz="2000" dirty="0" err="1" smtClean="0">
                <a:solidFill>
                  <a:srgbClr val="FFFFFF"/>
                </a:solidFill>
                <a:latin typeface="Josefin Sans"/>
              </a:rPr>
              <a:t>Menurut</a:t>
            </a:r>
            <a:r>
              <a:rPr lang="en-US" sz="2000" dirty="0" smtClean="0">
                <a:solidFill>
                  <a:srgbClr val="FFFFFF"/>
                </a:solidFill>
                <a:latin typeface="Josefin Sans"/>
              </a:rPr>
              <a:t> </a:t>
            </a:r>
            <a:r>
              <a:rPr lang="en-US" sz="2000" dirty="0" err="1">
                <a:solidFill>
                  <a:srgbClr val="FFFFFF"/>
                </a:solidFill>
                <a:latin typeface="Josefin Sans"/>
              </a:rPr>
              <a:t>evolusi</a:t>
            </a:r>
            <a:r>
              <a:rPr lang="en-US" sz="2000" dirty="0">
                <a:solidFill>
                  <a:srgbClr val="FFFFFF"/>
                </a:solidFill>
                <a:latin typeface="Josefin Sans"/>
              </a:rPr>
              <a:t> </a:t>
            </a:r>
            <a:r>
              <a:rPr lang="en-US" sz="2000" dirty="0" err="1">
                <a:solidFill>
                  <a:srgbClr val="FFFFFF"/>
                </a:solidFill>
                <a:latin typeface="Josefin Sans"/>
              </a:rPr>
              <a:t>pemikiran</a:t>
            </a:r>
            <a:r>
              <a:rPr lang="en-US" sz="2000" dirty="0">
                <a:solidFill>
                  <a:srgbClr val="FFFFFF"/>
                </a:solidFill>
                <a:latin typeface="Josefin Sans"/>
              </a:rPr>
              <a:t> </a:t>
            </a:r>
            <a:r>
              <a:rPr lang="en-US" sz="2000" dirty="0" err="1">
                <a:solidFill>
                  <a:srgbClr val="FFFFFF"/>
                </a:solidFill>
                <a:latin typeface="Josefin Sans"/>
              </a:rPr>
              <a:t>ekonomi</a:t>
            </a:r>
            <a:r>
              <a:rPr lang="en-US" sz="2000" dirty="0">
                <a:solidFill>
                  <a:srgbClr val="FFFFFF"/>
                </a:solidFill>
                <a:latin typeface="Josefin Sans"/>
              </a:rPr>
              <a:t> </a:t>
            </a:r>
            <a:r>
              <a:rPr lang="en-US" sz="2000" dirty="0" err="1">
                <a:solidFill>
                  <a:srgbClr val="FFFFFF"/>
                </a:solidFill>
                <a:latin typeface="Josefin Sans"/>
              </a:rPr>
              <a:t>klasik</a:t>
            </a:r>
            <a:r>
              <a:rPr lang="en-US" sz="2000" dirty="0">
                <a:solidFill>
                  <a:srgbClr val="FFFFFF"/>
                </a:solidFill>
                <a:latin typeface="Josefin Sans"/>
              </a:rPr>
              <a:t>, </a:t>
            </a:r>
            <a:r>
              <a:rPr lang="en-US" sz="2000" dirty="0" err="1">
                <a:solidFill>
                  <a:srgbClr val="FFFFFF"/>
                </a:solidFill>
                <a:latin typeface="Josefin Sans"/>
              </a:rPr>
              <a:t>konsep</a:t>
            </a:r>
            <a:r>
              <a:rPr lang="en-US" sz="2000" dirty="0">
                <a:solidFill>
                  <a:srgbClr val="FFFFFF"/>
                </a:solidFill>
                <a:latin typeface="Josefin Sans"/>
              </a:rPr>
              <a:t> </a:t>
            </a:r>
            <a:r>
              <a:rPr lang="en-US" sz="2000" dirty="0" err="1">
                <a:solidFill>
                  <a:srgbClr val="FFFFFF"/>
                </a:solidFill>
                <a:latin typeface="Josefin Sans"/>
              </a:rPr>
              <a:t>kewirausahaan</a:t>
            </a:r>
            <a:r>
              <a:rPr lang="en-US" sz="2000" dirty="0">
                <a:solidFill>
                  <a:srgbClr val="FFFFFF"/>
                </a:solidFill>
                <a:latin typeface="Josefin Sans"/>
              </a:rPr>
              <a:t> </a:t>
            </a:r>
            <a:r>
              <a:rPr lang="en-US" sz="2000" dirty="0" err="1">
                <a:solidFill>
                  <a:srgbClr val="FFFFFF"/>
                </a:solidFill>
                <a:latin typeface="Josefin Sans"/>
              </a:rPr>
              <a:t>dimulai</a:t>
            </a:r>
            <a:r>
              <a:rPr lang="en-US" sz="2000" dirty="0">
                <a:solidFill>
                  <a:srgbClr val="FFFFFF"/>
                </a:solidFill>
                <a:latin typeface="Josefin Sans"/>
              </a:rPr>
              <a:t> </a:t>
            </a:r>
            <a:r>
              <a:rPr lang="en-US" sz="2000" dirty="0" err="1">
                <a:solidFill>
                  <a:srgbClr val="FFFFFF"/>
                </a:solidFill>
                <a:latin typeface="Josefin Sans"/>
              </a:rPr>
              <a:t>pada</a:t>
            </a:r>
            <a:r>
              <a:rPr lang="en-US" sz="2000" dirty="0">
                <a:solidFill>
                  <a:srgbClr val="FFFFFF"/>
                </a:solidFill>
                <a:latin typeface="Josefin Sans"/>
              </a:rPr>
              <a:t> </a:t>
            </a:r>
            <a:r>
              <a:rPr lang="en-US" sz="2000" dirty="0" err="1">
                <a:solidFill>
                  <a:srgbClr val="FFFFFF"/>
                </a:solidFill>
                <a:latin typeface="Josefin Sans"/>
              </a:rPr>
              <a:t>awal</a:t>
            </a:r>
            <a:r>
              <a:rPr lang="en-US" sz="2000" dirty="0">
                <a:solidFill>
                  <a:srgbClr val="FFFFFF"/>
                </a:solidFill>
                <a:latin typeface="Josefin Sans"/>
              </a:rPr>
              <a:t> </a:t>
            </a:r>
            <a:r>
              <a:rPr lang="en-US" sz="2000" dirty="0" err="1">
                <a:solidFill>
                  <a:srgbClr val="FFFFFF"/>
                </a:solidFill>
                <a:latin typeface="Josefin Sans"/>
              </a:rPr>
              <a:t>abad</a:t>
            </a:r>
            <a:r>
              <a:rPr lang="en-US" sz="2000" dirty="0">
                <a:solidFill>
                  <a:srgbClr val="FFFFFF"/>
                </a:solidFill>
                <a:latin typeface="Josefin Sans"/>
              </a:rPr>
              <a:t> XVIII di </a:t>
            </a:r>
            <a:r>
              <a:rPr lang="en-US" sz="2000" dirty="0" err="1">
                <a:solidFill>
                  <a:srgbClr val="FFFFFF"/>
                </a:solidFill>
                <a:latin typeface="Josefin Sans"/>
              </a:rPr>
              <a:t>Prancis</a:t>
            </a:r>
            <a:r>
              <a:rPr lang="en-US" sz="2000" dirty="0">
                <a:solidFill>
                  <a:srgbClr val="FFFFFF"/>
                </a:solidFill>
                <a:latin typeface="Josefin Sans"/>
              </a:rPr>
              <a:t>. Richard </a:t>
            </a:r>
            <a:r>
              <a:rPr lang="en-US" sz="2000" dirty="0" err="1">
                <a:solidFill>
                  <a:srgbClr val="FFFFFF"/>
                </a:solidFill>
                <a:latin typeface="Josefin Sans"/>
              </a:rPr>
              <a:t>Cantillnön</a:t>
            </a:r>
            <a:r>
              <a:rPr lang="en-US" sz="2000" dirty="0">
                <a:solidFill>
                  <a:srgbClr val="FFFFFF"/>
                </a:solidFill>
                <a:latin typeface="Josefin Sans"/>
              </a:rPr>
              <a:t> (1680-1734) </a:t>
            </a:r>
            <a:r>
              <a:rPr lang="en-US" sz="2000" dirty="0" err="1">
                <a:solidFill>
                  <a:srgbClr val="FFFFFF"/>
                </a:solidFill>
                <a:latin typeface="Josefin Sans"/>
              </a:rPr>
              <a:t>memperkenalkan</a:t>
            </a:r>
            <a:r>
              <a:rPr lang="en-US" sz="2000" dirty="0">
                <a:solidFill>
                  <a:srgbClr val="FFFFFF"/>
                </a:solidFill>
                <a:latin typeface="Josefin Sans"/>
              </a:rPr>
              <a:t> </a:t>
            </a:r>
            <a:r>
              <a:rPr lang="en-US" sz="2000" dirty="0" err="1">
                <a:solidFill>
                  <a:srgbClr val="FFFFFF"/>
                </a:solidFill>
                <a:latin typeface="Josefin Sans"/>
              </a:rPr>
              <a:t>konsep</a:t>
            </a:r>
            <a:r>
              <a:rPr lang="en-US" sz="2000" dirty="0">
                <a:solidFill>
                  <a:srgbClr val="FFFFFF"/>
                </a:solidFill>
                <a:latin typeface="Josefin Sans"/>
              </a:rPr>
              <a:t> </a:t>
            </a:r>
            <a:r>
              <a:rPr lang="en-US" sz="2000" dirty="0" err="1">
                <a:solidFill>
                  <a:srgbClr val="FFFFFF"/>
                </a:solidFill>
                <a:latin typeface="Josefin Sans"/>
              </a:rPr>
              <a:t>wirausahawan</a:t>
            </a:r>
            <a:r>
              <a:rPr lang="en-US" sz="2000" dirty="0">
                <a:solidFill>
                  <a:srgbClr val="FFFFFF"/>
                </a:solidFill>
                <a:latin typeface="Josefin Sans"/>
              </a:rPr>
              <a:t> modern </a:t>
            </a:r>
            <a:r>
              <a:rPr lang="en-US" sz="2000" dirty="0" err="1">
                <a:solidFill>
                  <a:srgbClr val="FFFFFF"/>
                </a:solidFill>
                <a:latin typeface="Josefin Sans"/>
              </a:rPr>
              <a:t>untuk</a:t>
            </a:r>
            <a:r>
              <a:rPr lang="en-US" sz="2000" dirty="0">
                <a:solidFill>
                  <a:srgbClr val="FFFFFF"/>
                </a:solidFill>
                <a:latin typeface="Josefin Sans"/>
              </a:rPr>
              <a:t> </a:t>
            </a:r>
            <a:r>
              <a:rPr lang="en-US" sz="2000" dirty="0" err="1">
                <a:solidFill>
                  <a:srgbClr val="FFFFFF"/>
                </a:solidFill>
                <a:latin typeface="Josefin Sans"/>
              </a:rPr>
              <a:t>pertama</a:t>
            </a:r>
            <a:r>
              <a:rPr lang="en-US" sz="2000" dirty="0">
                <a:solidFill>
                  <a:srgbClr val="FFFFFF"/>
                </a:solidFill>
                <a:latin typeface="Josefin Sans"/>
              </a:rPr>
              <a:t> </a:t>
            </a:r>
            <a:r>
              <a:rPr lang="en-US" sz="2000" dirty="0" err="1">
                <a:solidFill>
                  <a:srgbClr val="FFFFFF"/>
                </a:solidFill>
                <a:latin typeface="Josefin Sans"/>
              </a:rPr>
              <a:t>kalinya</a:t>
            </a:r>
            <a:r>
              <a:rPr lang="en-US" sz="2000" dirty="0">
                <a:solidFill>
                  <a:srgbClr val="FFFFFF"/>
                </a:solidFill>
                <a:latin typeface="Josefin Sans"/>
              </a:rPr>
              <a:t>, yang </a:t>
            </a:r>
            <a:r>
              <a:rPr lang="en-US" sz="2000" dirty="0" err="1">
                <a:solidFill>
                  <a:srgbClr val="FFFFFF"/>
                </a:solidFill>
                <a:latin typeface="Josefin Sans"/>
              </a:rPr>
              <a:t>didefinisikan</a:t>
            </a:r>
            <a:r>
              <a:rPr lang="en-US" sz="2000" dirty="0">
                <a:solidFill>
                  <a:srgbClr val="FFFFFF"/>
                </a:solidFill>
                <a:latin typeface="Josefin Sans"/>
              </a:rPr>
              <a:t> </a:t>
            </a:r>
            <a:r>
              <a:rPr lang="en-US" sz="2000" dirty="0" err="1">
                <a:solidFill>
                  <a:srgbClr val="FFFFFF"/>
                </a:solidFill>
                <a:latin typeface="Josefin Sans"/>
              </a:rPr>
              <a:t>sebagai</a:t>
            </a:r>
            <a:r>
              <a:rPr lang="en-US" sz="2000" dirty="0">
                <a:solidFill>
                  <a:srgbClr val="FFFFFF"/>
                </a:solidFill>
                <a:latin typeface="Josefin Sans"/>
              </a:rPr>
              <a:t> </a:t>
            </a:r>
            <a:r>
              <a:rPr lang="en-US" sz="2000" dirty="0" err="1">
                <a:solidFill>
                  <a:srgbClr val="FFFFFF"/>
                </a:solidFill>
                <a:latin typeface="Josefin Sans"/>
              </a:rPr>
              <a:t>individu</a:t>
            </a:r>
            <a:r>
              <a:rPr lang="en-US" sz="2000" dirty="0">
                <a:solidFill>
                  <a:srgbClr val="FFFFFF"/>
                </a:solidFill>
                <a:latin typeface="Josefin Sans"/>
              </a:rPr>
              <a:t> yang </a:t>
            </a:r>
            <a:r>
              <a:rPr lang="en-US" sz="2000" dirty="0" err="1">
                <a:solidFill>
                  <a:srgbClr val="FFFFFF"/>
                </a:solidFill>
                <a:latin typeface="Josefin Sans"/>
              </a:rPr>
              <a:t>menanggung</a:t>
            </a:r>
            <a:r>
              <a:rPr lang="en-US" sz="2000" dirty="0">
                <a:solidFill>
                  <a:srgbClr val="FFFFFF"/>
                </a:solidFill>
                <a:latin typeface="Josefin Sans"/>
              </a:rPr>
              <a:t> </a:t>
            </a:r>
            <a:r>
              <a:rPr lang="en-US" sz="2000" dirty="0" err="1">
                <a:solidFill>
                  <a:srgbClr val="FFFFFF"/>
                </a:solidFill>
                <a:latin typeface="Josefin Sans"/>
              </a:rPr>
              <a:t>risiko</a:t>
            </a:r>
            <a:r>
              <a:rPr lang="en-US" sz="2000" dirty="0">
                <a:solidFill>
                  <a:srgbClr val="FFFFFF"/>
                </a:solidFill>
                <a:latin typeface="Josefin Sans"/>
              </a:rPr>
              <a:t> </a:t>
            </a:r>
            <a:r>
              <a:rPr lang="en-US" sz="2000" dirty="0" err="1">
                <a:solidFill>
                  <a:srgbClr val="FFFFFF"/>
                </a:solidFill>
                <a:latin typeface="Josefin Sans"/>
              </a:rPr>
              <a:t>dalam</a:t>
            </a:r>
            <a:r>
              <a:rPr lang="en-US" sz="2000" dirty="0">
                <a:solidFill>
                  <a:srgbClr val="FFFFFF"/>
                </a:solidFill>
                <a:latin typeface="Josefin Sans"/>
              </a:rPr>
              <a:t> </a:t>
            </a:r>
            <a:r>
              <a:rPr lang="en-US" sz="2000" dirty="0" err="1">
                <a:solidFill>
                  <a:srgbClr val="FFFFFF"/>
                </a:solidFill>
                <a:latin typeface="Josefin Sans"/>
              </a:rPr>
              <a:t>kondisi</a:t>
            </a:r>
            <a:r>
              <a:rPr lang="en-US" sz="2000" dirty="0">
                <a:solidFill>
                  <a:srgbClr val="FFFFFF"/>
                </a:solidFill>
                <a:latin typeface="Josefin Sans"/>
              </a:rPr>
              <a:t> </a:t>
            </a:r>
            <a:r>
              <a:rPr lang="en-US" sz="2000" dirty="0" err="1">
                <a:solidFill>
                  <a:srgbClr val="FFFFFF"/>
                </a:solidFill>
                <a:latin typeface="Josefin Sans"/>
              </a:rPr>
              <a:t>ketidakpastian</a:t>
            </a:r>
            <a:r>
              <a:rPr lang="en-US" sz="2000" dirty="0">
                <a:solidFill>
                  <a:srgbClr val="FFFFFF"/>
                </a:solidFill>
                <a:latin typeface="Josefin Sans"/>
              </a:rPr>
              <a:t>, </a:t>
            </a:r>
            <a:r>
              <a:rPr lang="en-US" sz="2000" dirty="0" err="1">
                <a:solidFill>
                  <a:srgbClr val="FFFFFF"/>
                </a:solidFill>
                <a:latin typeface="Josefin Sans"/>
              </a:rPr>
              <a:t>memproduksi</a:t>
            </a:r>
            <a:r>
              <a:rPr lang="en-US" sz="2000" dirty="0">
                <a:solidFill>
                  <a:srgbClr val="FFFFFF"/>
                </a:solidFill>
                <a:latin typeface="Josefin Sans"/>
              </a:rPr>
              <a:t> </a:t>
            </a:r>
            <a:r>
              <a:rPr lang="en-US" sz="2000" dirty="0" err="1">
                <a:solidFill>
                  <a:srgbClr val="FFFFFF"/>
                </a:solidFill>
                <a:latin typeface="Josefin Sans"/>
              </a:rPr>
              <a:t>sesuatu</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membangun</a:t>
            </a:r>
            <a:r>
              <a:rPr lang="en-US" sz="2000" dirty="0">
                <a:solidFill>
                  <a:srgbClr val="FFFFFF"/>
                </a:solidFill>
                <a:latin typeface="Josefin Sans"/>
              </a:rPr>
              <a:t> </a:t>
            </a:r>
            <a:r>
              <a:rPr lang="en-US" sz="2000" dirty="0" err="1">
                <a:solidFill>
                  <a:srgbClr val="FFFFFF"/>
                </a:solidFill>
                <a:latin typeface="Josefin Sans"/>
              </a:rPr>
              <a:t>ekonomi</a:t>
            </a:r>
            <a:r>
              <a:rPr lang="en-US" sz="2000" dirty="0">
                <a:solidFill>
                  <a:srgbClr val="FFFFFF"/>
                </a:solidFill>
                <a:latin typeface="Josefin Sans"/>
              </a:rPr>
              <a:t> </a:t>
            </a:r>
            <a:r>
              <a:rPr lang="en-US" sz="2000" dirty="0" err="1">
                <a:solidFill>
                  <a:srgbClr val="FFFFFF"/>
                </a:solidFill>
                <a:latin typeface="Josefin Sans"/>
              </a:rPr>
              <a:t>pasar</a:t>
            </a:r>
            <a:r>
              <a:rPr lang="en-US" sz="2000" dirty="0">
                <a:solidFill>
                  <a:srgbClr val="FFFFFF"/>
                </a:solidFill>
                <a:latin typeface="Josefin Sans"/>
              </a:rPr>
              <a:t> </a:t>
            </a:r>
            <a:r>
              <a:rPr lang="en-US" sz="2000" dirty="0" err="1">
                <a:solidFill>
                  <a:srgbClr val="FFFFFF"/>
                </a:solidFill>
                <a:latin typeface="Josefin Sans"/>
              </a:rPr>
              <a:t>hingga</a:t>
            </a:r>
            <a:r>
              <a:rPr lang="en-US" sz="2000" dirty="0">
                <a:solidFill>
                  <a:srgbClr val="FFFFFF"/>
                </a:solidFill>
                <a:latin typeface="Josefin Sans"/>
              </a:rPr>
              <a:t> </a:t>
            </a:r>
            <a:r>
              <a:rPr lang="en-US" sz="2000" dirty="0" err="1">
                <a:solidFill>
                  <a:srgbClr val="FFFFFF"/>
                </a:solidFill>
                <a:latin typeface="Josefin Sans"/>
              </a:rPr>
              <a:t>mampu</a:t>
            </a:r>
            <a:r>
              <a:rPr lang="en-US" sz="2000" dirty="0">
                <a:solidFill>
                  <a:srgbClr val="FFFFFF"/>
                </a:solidFill>
                <a:latin typeface="Josefin Sans"/>
              </a:rPr>
              <a:t> </a:t>
            </a:r>
            <a:r>
              <a:rPr lang="en-US" sz="2000" dirty="0" err="1">
                <a:solidFill>
                  <a:srgbClr val="FFFFFF"/>
                </a:solidFill>
                <a:latin typeface="Josefin Sans"/>
              </a:rPr>
              <a:t>menerima</a:t>
            </a:r>
            <a:r>
              <a:rPr lang="en-US" sz="2000" dirty="0">
                <a:solidFill>
                  <a:srgbClr val="FFFFFF"/>
                </a:solidFill>
                <a:latin typeface="Josefin Sans"/>
              </a:rPr>
              <a:t> </a:t>
            </a:r>
            <a:r>
              <a:rPr lang="en-US" sz="2000" dirty="0" err="1">
                <a:solidFill>
                  <a:srgbClr val="FFFFFF"/>
                </a:solidFill>
                <a:latin typeface="Josefin Sans"/>
              </a:rPr>
              <a:t>upah</a:t>
            </a:r>
            <a:r>
              <a:rPr lang="en-US" sz="2000" dirty="0">
                <a:solidFill>
                  <a:srgbClr val="FFFFFF"/>
                </a:solidFill>
                <a:latin typeface="Josefin Sans"/>
              </a:rPr>
              <a:t> </a:t>
            </a:r>
            <a:r>
              <a:rPr lang="en-US" sz="2000" dirty="0" err="1">
                <a:solidFill>
                  <a:srgbClr val="FFFFFF"/>
                </a:solidFill>
                <a:latin typeface="Josefin Sans"/>
              </a:rPr>
              <a:t>atau</a:t>
            </a:r>
            <a:r>
              <a:rPr lang="en-US" sz="2000" dirty="0">
                <a:solidFill>
                  <a:srgbClr val="FFFFFF"/>
                </a:solidFill>
                <a:latin typeface="Josefin Sans"/>
              </a:rPr>
              <a:t> </a:t>
            </a:r>
            <a:r>
              <a:rPr lang="en-US" sz="2000" dirty="0" err="1">
                <a:solidFill>
                  <a:srgbClr val="FFFFFF"/>
                </a:solidFill>
                <a:latin typeface="Josefin Sans"/>
              </a:rPr>
              <a:t>sewa</a:t>
            </a:r>
            <a:r>
              <a:rPr lang="en-US" sz="2000" dirty="0">
                <a:solidFill>
                  <a:srgbClr val="FFFFFF"/>
                </a:solidFill>
                <a:latin typeface="Josefin Sans"/>
              </a:rPr>
              <a:t> </a:t>
            </a:r>
            <a:r>
              <a:rPr lang="en-US" sz="2000" dirty="0" err="1">
                <a:solidFill>
                  <a:srgbClr val="FFFFFF"/>
                </a:solidFill>
                <a:latin typeface="Josefin Sans"/>
              </a:rPr>
              <a:t>tetap</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yang </a:t>
            </a:r>
            <a:r>
              <a:rPr lang="en-US" sz="2000" dirty="0" err="1" smtClean="0">
                <a:solidFill>
                  <a:srgbClr val="FFFFFF"/>
                </a:solidFill>
                <a:latin typeface="Josefin Sans"/>
              </a:rPr>
              <a:t>berjiwa</a:t>
            </a:r>
            <a:r>
              <a:rPr lang="en-US" sz="2000" dirty="0" smtClean="0">
                <a:solidFill>
                  <a:srgbClr val="FFFFFF"/>
                </a:solidFill>
                <a:latin typeface="Josefin Sans"/>
              </a:rPr>
              <a:t> </a:t>
            </a:r>
            <a:r>
              <a:rPr lang="en-US" sz="2000" dirty="0" err="1">
                <a:solidFill>
                  <a:srgbClr val="FFFFFF"/>
                </a:solidFill>
                <a:latin typeface="Josefin Sans"/>
              </a:rPr>
              <a:t>petualang</a:t>
            </a:r>
            <a:r>
              <a:rPr lang="en-US" sz="2000" dirty="0">
                <a:solidFill>
                  <a:srgbClr val="FFFFFF"/>
                </a:solidFill>
                <a:latin typeface="Josefin Sans"/>
              </a:rPr>
              <a:t> </a:t>
            </a:r>
            <a:r>
              <a:rPr lang="en-US" sz="2000" dirty="0" err="1">
                <a:solidFill>
                  <a:srgbClr val="FFFFFF"/>
                </a:solidFill>
                <a:latin typeface="Josefin Sans"/>
              </a:rPr>
              <a:t>serta</a:t>
            </a:r>
            <a:r>
              <a:rPr lang="en-US" sz="2000" dirty="0">
                <a:solidFill>
                  <a:srgbClr val="FFFFFF"/>
                </a:solidFill>
                <a:latin typeface="Josefin Sans"/>
              </a:rPr>
              <a:t> </a:t>
            </a:r>
            <a:r>
              <a:rPr lang="en-US" sz="2000" dirty="0" err="1">
                <a:solidFill>
                  <a:srgbClr val="FFFFFF"/>
                </a:solidFill>
                <a:latin typeface="Josefin Sans"/>
              </a:rPr>
              <a:t>menerima</a:t>
            </a:r>
            <a:r>
              <a:rPr lang="en-US" sz="2000" dirty="0">
                <a:solidFill>
                  <a:srgbClr val="FFFFFF"/>
                </a:solidFill>
                <a:latin typeface="Josefin Sans"/>
              </a:rPr>
              <a:t> </a:t>
            </a:r>
            <a:r>
              <a:rPr lang="en-US" sz="2000" dirty="0" err="1">
                <a:solidFill>
                  <a:srgbClr val="FFFFFF"/>
                </a:solidFill>
                <a:latin typeface="Josefin Sans"/>
              </a:rPr>
              <a:t>pendapatan</a:t>
            </a:r>
            <a:r>
              <a:rPr lang="en-US" sz="2000" dirty="0">
                <a:solidFill>
                  <a:srgbClr val="FFFFFF"/>
                </a:solidFill>
                <a:latin typeface="Josefin Sans"/>
              </a:rPr>
              <a:t>. </a:t>
            </a:r>
          </a:p>
        </p:txBody>
      </p:sp>
    </p:spTree>
    <p:extLst>
      <p:ext uri="{BB962C8B-B14F-4D97-AF65-F5344CB8AC3E}">
        <p14:creationId xmlns:p14="http://schemas.microsoft.com/office/powerpoint/2010/main" val="1104005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3"/>
        <p:cNvGrpSpPr/>
        <p:nvPr/>
      </p:nvGrpSpPr>
      <p:grpSpPr>
        <a:xfrm>
          <a:off x="0" y="0"/>
          <a:ext cx="0" cy="0"/>
          <a:chOff x="0" y="0"/>
          <a:chExt cx="0" cy="0"/>
        </a:xfrm>
      </p:grpSpPr>
      <p:sp>
        <p:nvSpPr>
          <p:cNvPr id="1252" name="Google Shape;1252;p46"/>
          <p:cNvSpPr/>
          <p:nvPr/>
        </p:nvSpPr>
        <p:spPr>
          <a:xfrm>
            <a:off x="1979475" y="26681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6"/>
          <p:cNvSpPr/>
          <p:nvPr/>
        </p:nvSpPr>
        <p:spPr>
          <a:xfrm>
            <a:off x="4476900" y="37506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54" name="Google Shape;1254;p46"/>
          <p:cNvCxnSpPr/>
          <p:nvPr/>
        </p:nvCxnSpPr>
        <p:spPr>
          <a:xfrm>
            <a:off x="74475" y="0"/>
            <a:ext cx="1979475" cy="555526"/>
          </a:xfrm>
          <a:prstGeom prst="curvedConnector3">
            <a:avLst>
              <a:gd name="adj1" fmla="val 50000"/>
            </a:avLst>
          </a:prstGeom>
          <a:noFill/>
          <a:ln w="28575" cap="flat" cmpd="sng">
            <a:solidFill>
              <a:schemeClr val="accent4"/>
            </a:solidFill>
            <a:prstDash val="solid"/>
            <a:round/>
            <a:headEnd type="none" w="med" len="med"/>
            <a:tailEnd type="triangle" w="med" len="med"/>
          </a:ln>
        </p:spPr>
      </p:cxnSp>
      <p:sp>
        <p:nvSpPr>
          <p:cNvPr id="1255" name="Google Shape;1255;p46"/>
          <p:cNvSpPr/>
          <p:nvPr/>
        </p:nvSpPr>
        <p:spPr>
          <a:xfrm>
            <a:off x="4992000" y="22753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6"/>
          <p:cNvSpPr/>
          <p:nvPr/>
        </p:nvSpPr>
        <p:spPr>
          <a:xfrm>
            <a:off x="7382400" y="3357825"/>
            <a:ext cx="190200" cy="190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57" name="Google Shape;1257;p46"/>
          <p:cNvCxnSpPr/>
          <p:nvPr/>
        </p:nvCxnSpPr>
        <p:spPr>
          <a:xfrm rot="10800000" flipV="1">
            <a:off x="7042068" y="51468"/>
            <a:ext cx="2101934" cy="504057"/>
          </a:xfrm>
          <a:prstGeom prst="curvedConnector3">
            <a:avLst>
              <a:gd name="adj1" fmla="val 50000"/>
            </a:avLst>
          </a:prstGeom>
          <a:noFill/>
          <a:ln w="28575" cap="flat" cmpd="sng">
            <a:solidFill>
              <a:schemeClr val="accent4"/>
            </a:solidFill>
            <a:prstDash val="solid"/>
            <a:round/>
            <a:headEnd type="none" w="med" len="med"/>
            <a:tailEnd type="triangle" w="med" len="med"/>
          </a:ln>
        </p:spPr>
      </p:cxnSp>
      <p:sp>
        <p:nvSpPr>
          <p:cNvPr id="18" name="Rectangle 17"/>
          <p:cNvSpPr/>
          <p:nvPr/>
        </p:nvSpPr>
        <p:spPr>
          <a:xfrm>
            <a:off x="1475656" y="965499"/>
            <a:ext cx="7200800" cy="3170099"/>
          </a:xfrm>
          <a:prstGeom prst="rect">
            <a:avLst/>
          </a:prstGeom>
        </p:spPr>
        <p:txBody>
          <a:bodyPr wrap="square">
            <a:spAutoFit/>
          </a:bodyPr>
          <a:lstStyle/>
          <a:p>
            <a:r>
              <a:rPr lang="en-US" sz="2000" dirty="0" err="1" smtClean="0">
                <a:solidFill>
                  <a:srgbClr val="FFFFFF"/>
                </a:solidFill>
                <a:latin typeface="Josefin Sans"/>
              </a:rPr>
              <a:t>Kewirausahaan</a:t>
            </a:r>
            <a:r>
              <a:rPr lang="en-US" sz="2000" dirty="0" smtClean="0">
                <a:solidFill>
                  <a:srgbClr val="FFFFFF"/>
                </a:solidFill>
                <a:latin typeface="Josefin Sans"/>
              </a:rPr>
              <a:t> </a:t>
            </a:r>
            <a:r>
              <a:rPr lang="en-US" sz="2000" dirty="0" err="1">
                <a:solidFill>
                  <a:srgbClr val="FFFFFF"/>
                </a:solidFill>
                <a:latin typeface="Josefin Sans"/>
              </a:rPr>
              <a:t>adalah</a:t>
            </a:r>
            <a:r>
              <a:rPr lang="en-US" sz="2000" dirty="0">
                <a:solidFill>
                  <a:srgbClr val="FFFFFF"/>
                </a:solidFill>
                <a:latin typeface="Josefin Sans"/>
              </a:rPr>
              <a:t> </a:t>
            </a:r>
            <a:r>
              <a:rPr lang="en-US" sz="2000" dirty="0" err="1">
                <a:solidFill>
                  <a:srgbClr val="FFFFFF"/>
                </a:solidFill>
                <a:latin typeface="Josefin Sans"/>
              </a:rPr>
              <a:t>kegiatan</a:t>
            </a:r>
            <a:r>
              <a:rPr lang="en-US" sz="2000" dirty="0">
                <a:solidFill>
                  <a:srgbClr val="FFFFFF"/>
                </a:solidFill>
                <a:latin typeface="Josefin Sans"/>
              </a:rPr>
              <a:t> </a:t>
            </a:r>
            <a:r>
              <a:rPr lang="en-US" sz="2000" dirty="0" err="1">
                <a:solidFill>
                  <a:srgbClr val="FFFFFF"/>
                </a:solidFill>
                <a:latin typeface="Josefin Sans"/>
              </a:rPr>
              <a:t>proaktif</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kreatif</a:t>
            </a:r>
            <a:r>
              <a:rPr lang="en-US" sz="2000" dirty="0">
                <a:solidFill>
                  <a:srgbClr val="FFFFFF"/>
                </a:solidFill>
                <a:latin typeface="Josefin Sans"/>
              </a:rPr>
              <a:t>, </a:t>
            </a:r>
            <a:r>
              <a:rPr lang="en-US" sz="2000" dirty="0" err="1">
                <a:solidFill>
                  <a:srgbClr val="FFFFFF"/>
                </a:solidFill>
                <a:latin typeface="Josefin Sans"/>
              </a:rPr>
              <a:t>menghasilkan</a:t>
            </a:r>
            <a:r>
              <a:rPr lang="en-US" sz="2000" dirty="0">
                <a:solidFill>
                  <a:srgbClr val="FFFFFF"/>
                </a:solidFill>
                <a:latin typeface="Josefin Sans"/>
              </a:rPr>
              <a:t> </a:t>
            </a:r>
            <a:r>
              <a:rPr lang="en-US" sz="2000" dirty="0" err="1">
                <a:solidFill>
                  <a:srgbClr val="FFFFFF"/>
                </a:solidFill>
                <a:latin typeface="Josefin Sans"/>
              </a:rPr>
              <a:t>peluang</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organisasi</a:t>
            </a:r>
            <a:r>
              <a:rPr lang="en-US" sz="2000" dirty="0">
                <a:solidFill>
                  <a:srgbClr val="FFFFFF"/>
                </a:solidFill>
                <a:latin typeface="Josefin Sans"/>
              </a:rPr>
              <a:t> </a:t>
            </a:r>
            <a:r>
              <a:rPr lang="en-US" sz="2000" dirty="0" err="1">
                <a:solidFill>
                  <a:srgbClr val="FFFFFF"/>
                </a:solidFill>
                <a:latin typeface="Josefin Sans"/>
              </a:rPr>
              <a:t>baru</a:t>
            </a:r>
            <a:r>
              <a:rPr lang="en-US" sz="2000" dirty="0">
                <a:solidFill>
                  <a:srgbClr val="FFFFFF"/>
                </a:solidFill>
                <a:latin typeface="Josefin Sans"/>
              </a:rPr>
              <a:t> </a:t>
            </a:r>
            <a:r>
              <a:rPr lang="en-US" sz="2000" dirty="0" err="1">
                <a:solidFill>
                  <a:srgbClr val="FFFFFF"/>
                </a:solidFill>
                <a:latin typeface="Josefin Sans"/>
              </a:rPr>
              <a:t>dalam</a:t>
            </a:r>
            <a:r>
              <a:rPr lang="en-US" sz="2000" dirty="0">
                <a:solidFill>
                  <a:srgbClr val="FFFFFF"/>
                </a:solidFill>
                <a:latin typeface="Josefin Sans"/>
              </a:rPr>
              <a:t> </a:t>
            </a:r>
            <a:r>
              <a:rPr lang="en-US" sz="2000" dirty="0" err="1">
                <a:solidFill>
                  <a:srgbClr val="FFFFFF"/>
                </a:solidFill>
                <a:latin typeface="Josefin Sans"/>
              </a:rPr>
              <a:t>perekonomian</a:t>
            </a:r>
            <a:r>
              <a:rPr lang="en-US" sz="2000" dirty="0">
                <a:solidFill>
                  <a:srgbClr val="FFFFFF"/>
                </a:solidFill>
                <a:latin typeface="Josefin Sans"/>
              </a:rPr>
              <a:t> </a:t>
            </a:r>
            <a:r>
              <a:rPr lang="en-US" sz="2000" dirty="0" err="1">
                <a:solidFill>
                  <a:srgbClr val="FFFFFF"/>
                </a:solidFill>
                <a:latin typeface="Josefin Sans"/>
              </a:rPr>
              <a:t>dengan</a:t>
            </a:r>
            <a:r>
              <a:rPr lang="en-US" sz="2000" dirty="0">
                <a:solidFill>
                  <a:srgbClr val="FFFFFF"/>
                </a:solidFill>
                <a:latin typeface="Josefin Sans"/>
              </a:rPr>
              <a:t> </a:t>
            </a:r>
            <a:r>
              <a:rPr lang="en-US" sz="2000" dirty="0" err="1">
                <a:solidFill>
                  <a:srgbClr val="FFFFFF"/>
                </a:solidFill>
                <a:latin typeface="Josefin Sans"/>
              </a:rPr>
              <a:t>menggabungkan</a:t>
            </a:r>
            <a:r>
              <a:rPr lang="en-US" sz="2000" dirty="0">
                <a:solidFill>
                  <a:srgbClr val="FFFFFF"/>
                </a:solidFill>
                <a:latin typeface="Josefin Sans"/>
              </a:rPr>
              <a:t> </a:t>
            </a:r>
            <a:r>
              <a:rPr lang="en-US" sz="2000" dirty="0" err="1">
                <a:solidFill>
                  <a:srgbClr val="FFFFFF"/>
                </a:solidFill>
                <a:latin typeface="Josefin Sans"/>
              </a:rPr>
              <a:t>hal-hal</a:t>
            </a:r>
            <a:r>
              <a:rPr lang="en-US" sz="2000" dirty="0">
                <a:solidFill>
                  <a:srgbClr val="FFFFFF"/>
                </a:solidFill>
                <a:latin typeface="Josefin Sans"/>
              </a:rPr>
              <a:t> yang </a:t>
            </a:r>
            <a:r>
              <a:rPr lang="en-US" sz="2000" dirty="0" err="1">
                <a:solidFill>
                  <a:srgbClr val="FFFFFF"/>
                </a:solidFill>
                <a:latin typeface="Josefin Sans"/>
              </a:rPr>
              <a:t>ada</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bisa</a:t>
            </a:r>
            <a:r>
              <a:rPr lang="en-US" sz="2000" dirty="0">
                <a:solidFill>
                  <a:srgbClr val="FFFFFF"/>
                </a:solidFill>
                <a:latin typeface="Josefin Sans"/>
              </a:rPr>
              <a:t> </a:t>
            </a:r>
            <a:r>
              <a:rPr lang="en-US" sz="2000" dirty="0" err="1">
                <a:solidFill>
                  <a:srgbClr val="FFFFFF"/>
                </a:solidFill>
                <a:latin typeface="Josefin Sans"/>
              </a:rPr>
              <a:t>dibilang</a:t>
            </a:r>
            <a:r>
              <a:rPr lang="en-US" sz="2000" dirty="0">
                <a:solidFill>
                  <a:srgbClr val="FFFFFF"/>
                </a:solidFill>
                <a:latin typeface="Josefin Sans"/>
              </a:rPr>
              <a:t> </a:t>
            </a:r>
            <a:r>
              <a:rPr lang="en-US" sz="2000" dirty="0" err="1">
                <a:solidFill>
                  <a:srgbClr val="FFFFFF"/>
                </a:solidFill>
                <a:latin typeface="Josefin Sans"/>
              </a:rPr>
              <a:t>bertindak</a:t>
            </a:r>
            <a:r>
              <a:rPr lang="en-US" sz="2000" dirty="0">
                <a:solidFill>
                  <a:srgbClr val="FFFFFF"/>
                </a:solidFill>
                <a:latin typeface="Josefin Sans"/>
              </a:rPr>
              <a:t> </a:t>
            </a:r>
            <a:r>
              <a:rPr lang="en-US" sz="2000" dirty="0" err="1">
                <a:solidFill>
                  <a:srgbClr val="FFFFFF"/>
                </a:solidFill>
                <a:latin typeface="Josefin Sans"/>
              </a:rPr>
              <a:t>sebagai</a:t>
            </a:r>
            <a:r>
              <a:rPr lang="en-US" sz="2000" dirty="0">
                <a:solidFill>
                  <a:srgbClr val="FFFFFF"/>
                </a:solidFill>
                <a:latin typeface="Josefin Sans"/>
              </a:rPr>
              <a:t> </a:t>
            </a:r>
            <a:r>
              <a:rPr lang="en-US" sz="2000" dirty="0" err="1">
                <a:solidFill>
                  <a:srgbClr val="FFFFFF"/>
                </a:solidFill>
                <a:latin typeface="Josefin Sans"/>
              </a:rPr>
              <a:t>sumber</a:t>
            </a:r>
            <a:r>
              <a:rPr lang="en-US" sz="2000" dirty="0">
                <a:solidFill>
                  <a:srgbClr val="FFFFFF"/>
                </a:solidFill>
                <a:latin typeface="Josefin Sans"/>
              </a:rPr>
              <a:t> </a:t>
            </a:r>
            <a:r>
              <a:rPr lang="en-US" sz="2000" dirty="0" err="1">
                <a:solidFill>
                  <a:srgbClr val="FFFFFF"/>
                </a:solidFill>
                <a:latin typeface="Josefin Sans"/>
              </a:rPr>
              <a:t>utama</a:t>
            </a:r>
            <a:r>
              <a:rPr lang="en-US" sz="2000" dirty="0">
                <a:solidFill>
                  <a:srgbClr val="FFFFFF"/>
                </a:solidFill>
                <a:latin typeface="Josefin Sans"/>
              </a:rPr>
              <a:t> </a:t>
            </a:r>
            <a:r>
              <a:rPr lang="en-US" sz="2000" dirty="0" err="1">
                <a:solidFill>
                  <a:srgbClr val="FFFFFF"/>
                </a:solidFill>
                <a:latin typeface="Josefin Sans"/>
              </a:rPr>
              <a:t>pembangunan</a:t>
            </a:r>
            <a:r>
              <a:rPr lang="en-US" sz="2000" dirty="0">
                <a:solidFill>
                  <a:srgbClr val="FFFFFF"/>
                </a:solidFill>
                <a:latin typeface="Josefin Sans"/>
              </a:rPr>
              <a:t> </a:t>
            </a:r>
            <a:r>
              <a:rPr lang="en-US" sz="2000" dirty="0" err="1">
                <a:solidFill>
                  <a:srgbClr val="FFFFFF"/>
                </a:solidFill>
                <a:latin typeface="Josefin Sans"/>
              </a:rPr>
              <a:t>dalam</a:t>
            </a:r>
            <a:r>
              <a:rPr lang="en-US" sz="2000" dirty="0">
                <a:solidFill>
                  <a:srgbClr val="FFFFFF"/>
                </a:solidFill>
                <a:latin typeface="Josefin Sans"/>
              </a:rPr>
              <a:t> </a:t>
            </a:r>
            <a:r>
              <a:rPr lang="en-US" sz="2000" dirty="0" err="1">
                <a:solidFill>
                  <a:srgbClr val="FFFFFF"/>
                </a:solidFill>
                <a:latin typeface="Josefin Sans"/>
              </a:rPr>
              <a:t>perekonomian</a:t>
            </a:r>
            <a:r>
              <a:rPr lang="en-US" sz="2000" dirty="0">
                <a:solidFill>
                  <a:srgbClr val="FFFFFF"/>
                </a:solidFill>
                <a:latin typeface="Josefin Sans"/>
              </a:rPr>
              <a:t>. </a:t>
            </a:r>
            <a:r>
              <a:rPr lang="en-US" sz="2000" dirty="0" err="1">
                <a:solidFill>
                  <a:srgbClr val="FFFFFF"/>
                </a:solidFill>
                <a:latin typeface="Josefin Sans"/>
              </a:rPr>
              <a:t>Konsep</a:t>
            </a:r>
            <a:r>
              <a:rPr lang="en-US" sz="2000" dirty="0">
                <a:solidFill>
                  <a:srgbClr val="FFFFFF"/>
                </a:solidFill>
                <a:latin typeface="Josefin Sans"/>
              </a:rPr>
              <a:t> </a:t>
            </a:r>
            <a:r>
              <a:rPr lang="en-US" sz="2000" dirty="0" err="1">
                <a:solidFill>
                  <a:srgbClr val="FFFFFF"/>
                </a:solidFill>
                <a:latin typeface="Josefin Sans"/>
              </a:rPr>
              <a:t>kewirausahaan</a:t>
            </a:r>
            <a:r>
              <a:rPr lang="en-US" sz="2000" dirty="0">
                <a:solidFill>
                  <a:srgbClr val="FFFFFF"/>
                </a:solidFill>
                <a:latin typeface="Josefin Sans"/>
              </a:rPr>
              <a:t> </a:t>
            </a:r>
            <a:r>
              <a:rPr lang="en-US" sz="2000" dirty="0" err="1">
                <a:solidFill>
                  <a:srgbClr val="FFFFFF"/>
                </a:solidFill>
                <a:latin typeface="Josefin Sans"/>
              </a:rPr>
              <a:t>telah</a:t>
            </a:r>
            <a:r>
              <a:rPr lang="en-US" sz="2000" dirty="0">
                <a:solidFill>
                  <a:srgbClr val="FFFFFF"/>
                </a:solidFill>
                <a:latin typeface="Josefin Sans"/>
              </a:rPr>
              <a:t> </a:t>
            </a:r>
            <a:r>
              <a:rPr lang="en-US" sz="2000" dirty="0" err="1">
                <a:solidFill>
                  <a:srgbClr val="FFFFFF"/>
                </a:solidFill>
                <a:latin typeface="Josefin Sans"/>
              </a:rPr>
              <a:t>menjadi</a:t>
            </a:r>
            <a:r>
              <a:rPr lang="en-US" sz="2000" dirty="0">
                <a:solidFill>
                  <a:srgbClr val="FFFFFF"/>
                </a:solidFill>
                <a:latin typeface="Josefin Sans"/>
              </a:rPr>
              <a:t> </a:t>
            </a:r>
            <a:r>
              <a:rPr lang="en-US" sz="2000" dirty="0" err="1">
                <a:solidFill>
                  <a:srgbClr val="FFFFFF"/>
                </a:solidFill>
                <a:latin typeface="Josefin Sans"/>
              </a:rPr>
              <a:t>berpusat</a:t>
            </a:r>
            <a:r>
              <a:rPr lang="en-US" sz="2000" dirty="0">
                <a:solidFill>
                  <a:srgbClr val="FFFFFF"/>
                </a:solidFill>
                <a:latin typeface="Josefin Sans"/>
              </a:rPr>
              <a:t> </a:t>
            </a:r>
            <a:r>
              <a:rPr lang="en-US" sz="2000" dirty="0" err="1">
                <a:solidFill>
                  <a:srgbClr val="FFFFFF"/>
                </a:solidFill>
                <a:latin typeface="Josefin Sans"/>
              </a:rPr>
              <a:t>pada</a:t>
            </a:r>
            <a:r>
              <a:rPr lang="en-US" sz="2000" dirty="0">
                <a:solidFill>
                  <a:srgbClr val="FFFFFF"/>
                </a:solidFill>
                <a:latin typeface="Josefin Sans"/>
              </a:rPr>
              <a:t> </a:t>
            </a:r>
            <a:r>
              <a:rPr lang="en-US" sz="2000" dirty="0" err="1">
                <a:solidFill>
                  <a:srgbClr val="FFFFFF"/>
                </a:solidFill>
                <a:latin typeface="Josefin Sans"/>
              </a:rPr>
              <a:t>inovasi</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penciptaan</a:t>
            </a:r>
            <a:r>
              <a:rPr lang="en-US" sz="2000" dirty="0">
                <a:solidFill>
                  <a:srgbClr val="FFFFFF"/>
                </a:solidFill>
                <a:latin typeface="Josefin Sans"/>
              </a:rPr>
              <a:t> </a:t>
            </a:r>
            <a:r>
              <a:rPr lang="en-US" sz="2000" dirty="0" err="1" smtClean="0">
                <a:solidFill>
                  <a:srgbClr val="FFFFFF"/>
                </a:solidFill>
                <a:latin typeface="Josefin Sans"/>
              </a:rPr>
              <a:t>nilai</a:t>
            </a:r>
            <a:r>
              <a:rPr lang="en-US" sz="2000" dirty="0" smtClean="0">
                <a:solidFill>
                  <a:srgbClr val="FFFFFF"/>
                </a:solidFill>
                <a:latin typeface="Josefin Sans"/>
              </a:rPr>
              <a:t>. </a:t>
            </a:r>
            <a:r>
              <a:rPr lang="en-US" sz="2000" dirty="0" err="1">
                <a:solidFill>
                  <a:srgbClr val="FFFFFF"/>
                </a:solidFill>
                <a:latin typeface="Josefin Sans"/>
              </a:rPr>
              <a:t>Kewirausahaan</a:t>
            </a:r>
            <a:r>
              <a:rPr lang="en-US" sz="2000" dirty="0">
                <a:solidFill>
                  <a:srgbClr val="FFFFFF"/>
                </a:solidFill>
                <a:latin typeface="Josefin Sans"/>
              </a:rPr>
              <a:t> </a:t>
            </a:r>
            <a:r>
              <a:rPr lang="en-US" sz="2000" dirty="0" err="1" smtClean="0">
                <a:solidFill>
                  <a:srgbClr val="FFFFFF"/>
                </a:solidFill>
                <a:latin typeface="Josefin Sans"/>
              </a:rPr>
              <a:t>menampakan</a:t>
            </a:r>
            <a:r>
              <a:rPr lang="en-US" sz="2000" dirty="0" smtClean="0">
                <a:solidFill>
                  <a:srgbClr val="FFFFFF"/>
                </a:solidFill>
                <a:latin typeface="Josefin Sans"/>
              </a:rPr>
              <a:t> </a:t>
            </a:r>
            <a:r>
              <a:rPr lang="en-US" sz="2000" dirty="0" err="1">
                <a:solidFill>
                  <a:srgbClr val="FFFFFF"/>
                </a:solidFill>
                <a:latin typeface="Josefin Sans"/>
              </a:rPr>
              <a:t>fenomena</a:t>
            </a:r>
            <a:r>
              <a:rPr lang="en-US" sz="2000" dirty="0">
                <a:solidFill>
                  <a:srgbClr val="FFFFFF"/>
                </a:solidFill>
                <a:latin typeface="Josefin Sans"/>
              </a:rPr>
              <a:t> yang </a:t>
            </a:r>
            <a:r>
              <a:rPr lang="en-US" sz="2000" dirty="0" err="1">
                <a:solidFill>
                  <a:srgbClr val="FFFFFF"/>
                </a:solidFill>
                <a:latin typeface="Josefin Sans"/>
              </a:rPr>
              <a:t>menarik</a:t>
            </a:r>
            <a:r>
              <a:rPr lang="en-US" sz="2000" dirty="0">
                <a:solidFill>
                  <a:srgbClr val="FFFFFF"/>
                </a:solidFill>
                <a:latin typeface="Josefin Sans"/>
              </a:rPr>
              <a:t>, </a:t>
            </a:r>
            <a:r>
              <a:rPr lang="en-US" sz="2000" dirty="0" err="1">
                <a:solidFill>
                  <a:srgbClr val="FFFFFF"/>
                </a:solidFill>
                <a:latin typeface="Josefin Sans"/>
              </a:rPr>
              <a:t>mendorong</a:t>
            </a:r>
            <a:r>
              <a:rPr lang="en-US" sz="2000" dirty="0">
                <a:solidFill>
                  <a:srgbClr val="FFFFFF"/>
                </a:solidFill>
                <a:latin typeface="Josefin Sans"/>
              </a:rPr>
              <a:t> </a:t>
            </a:r>
            <a:r>
              <a:rPr lang="en-US" sz="2000" dirty="0" err="1">
                <a:solidFill>
                  <a:srgbClr val="FFFFFF"/>
                </a:solidFill>
                <a:latin typeface="Josefin Sans"/>
              </a:rPr>
              <a:t>laju</a:t>
            </a:r>
            <a:r>
              <a:rPr lang="en-US" sz="2000" dirty="0">
                <a:solidFill>
                  <a:srgbClr val="FFFFFF"/>
                </a:solidFill>
                <a:latin typeface="Josefin Sans"/>
              </a:rPr>
              <a:t> </a:t>
            </a:r>
            <a:r>
              <a:rPr lang="en-US" sz="2000" dirty="0" err="1">
                <a:solidFill>
                  <a:srgbClr val="FFFFFF"/>
                </a:solidFill>
                <a:latin typeface="Josefin Sans"/>
              </a:rPr>
              <a:t>ekonomi</a:t>
            </a:r>
            <a:r>
              <a:rPr lang="en-US" sz="2000" dirty="0">
                <a:solidFill>
                  <a:srgbClr val="FFFFFF"/>
                </a:solidFill>
                <a:latin typeface="Josefin Sans"/>
              </a:rPr>
              <a:t>, </a:t>
            </a:r>
            <a:r>
              <a:rPr lang="en-US" sz="2000" dirty="0" err="1">
                <a:solidFill>
                  <a:srgbClr val="FFFFFF"/>
                </a:solidFill>
                <a:latin typeface="Josefin Sans"/>
              </a:rPr>
              <a:t>menciptakan</a:t>
            </a:r>
            <a:r>
              <a:rPr lang="en-US" sz="2000" dirty="0">
                <a:solidFill>
                  <a:srgbClr val="FFFFFF"/>
                </a:solidFill>
                <a:latin typeface="Josefin Sans"/>
              </a:rPr>
              <a:t> </a:t>
            </a:r>
            <a:r>
              <a:rPr lang="en-US" sz="2000" dirty="0" err="1">
                <a:solidFill>
                  <a:srgbClr val="FFFFFF"/>
                </a:solidFill>
                <a:latin typeface="Josefin Sans"/>
              </a:rPr>
              <a:t>lapangan</a:t>
            </a:r>
            <a:r>
              <a:rPr lang="en-US" sz="2000" dirty="0">
                <a:solidFill>
                  <a:srgbClr val="FFFFFF"/>
                </a:solidFill>
                <a:latin typeface="Josefin Sans"/>
              </a:rPr>
              <a:t> </a:t>
            </a:r>
            <a:r>
              <a:rPr lang="en-US" sz="2000" dirty="0" err="1">
                <a:solidFill>
                  <a:srgbClr val="FFFFFF"/>
                </a:solidFill>
                <a:latin typeface="Josefin Sans"/>
              </a:rPr>
              <a:t>kerja</a:t>
            </a:r>
            <a:r>
              <a:rPr lang="en-US" sz="2000" dirty="0">
                <a:solidFill>
                  <a:srgbClr val="FFFFFF"/>
                </a:solidFill>
                <a:latin typeface="Josefin Sans"/>
              </a:rPr>
              <a:t> </a:t>
            </a:r>
            <a:r>
              <a:rPr lang="en-US" sz="2000" dirty="0" err="1">
                <a:solidFill>
                  <a:srgbClr val="FFFFFF"/>
                </a:solidFill>
                <a:latin typeface="Josefin Sans"/>
              </a:rPr>
              <a:t>dan</a:t>
            </a:r>
            <a:r>
              <a:rPr lang="en-US" sz="2000" dirty="0">
                <a:solidFill>
                  <a:srgbClr val="FFFFFF"/>
                </a:solidFill>
                <a:latin typeface="Josefin Sans"/>
              </a:rPr>
              <a:t> </a:t>
            </a:r>
            <a:r>
              <a:rPr lang="en-US" sz="2000" dirty="0" err="1">
                <a:solidFill>
                  <a:srgbClr val="FFFFFF"/>
                </a:solidFill>
                <a:latin typeface="Josefin Sans"/>
              </a:rPr>
              <a:t>kekayaan</a:t>
            </a:r>
            <a:r>
              <a:rPr lang="en-US" sz="2000" dirty="0">
                <a:solidFill>
                  <a:srgbClr val="FFFFFF"/>
                </a:solidFill>
                <a:latin typeface="Josefin Sans"/>
              </a:rPr>
              <a:t> </a:t>
            </a:r>
            <a:r>
              <a:rPr lang="en-US" sz="2000" dirty="0" err="1">
                <a:solidFill>
                  <a:srgbClr val="FFFFFF"/>
                </a:solidFill>
                <a:latin typeface="Josefin Sans"/>
              </a:rPr>
              <a:t>serta</a:t>
            </a:r>
            <a:r>
              <a:rPr lang="en-US" sz="2000" dirty="0">
                <a:solidFill>
                  <a:srgbClr val="FFFFFF"/>
                </a:solidFill>
                <a:latin typeface="Josefin Sans"/>
              </a:rPr>
              <a:t> </a:t>
            </a:r>
            <a:r>
              <a:rPr lang="en-US" sz="2000" dirty="0" err="1">
                <a:solidFill>
                  <a:srgbClr val="FFFFFF"/>
                </a:solidFill>
                <a:latin typeface="Josefin Sans"/>
              </a:rPr>
              <a:t>memberikan</a:t>
            </a:r>
            <a:r>
              <a:rPr lang="en-US" sz="2000" dirty="0">
                <a:solidFill>
                  <a:srgbClr val="FFFFFF"/>
                </a:solidFill>
                <a:latin typeface="Josefin Sans"/>
              </a:rPr>
              <a:t> </a:t>
            </a:r>
            <a:r>
              <a:rPr lang="en-US" sz="2000" dirty="0" err="1">
                <a:solidFill>
                  <a:srgbClr val="FFFFFF"/>
                </a:solidFill>
                <a:latin typeface="Josefin Sans"/>
              </a:rPr>
              <a:t>kesejahteraan</a:t>
            </a:r>
            <a:r>
              <a:rPr lang="en-US" sz="2000" dirty="0">
                <a:solidFill>
                  <a:srgbClr val="FFFFFF"/>
                </a:solidFill>
                <a:latin typeface="Josefin Sans"/>
              </a:rPr>
              <a:t> </a:t>
            </a:r>
            <a:r>
              <a:rPr lang="en-US" sz="2000" dirty="0" err="1">
                <a:solidFill>
                  <a:srgbClr val="FFFFFF"/>
                </a:solidFill>
                <a:latin typeface="Josefin Sans"/>
              </a:rPr>
              <a:t>hingga</a:t>
            </a:r>
            <a:r>
              <a:rPr lang="en-US" sz="2000" dirty="0">
                <a:solidFill>
                  <a:srgbClr val="FFFFFF"/>
                </a:solidFill>
                <a:latin typeface="Josefin Sans"/>
              </a:rPr>
              <a:t> </a:t>
            </a:r>
            <a:r>
              <a:rPr lang="en-US" sz="2000" dirty="0" err="1">
                <a:solidFill>
                  <a:srgbClr val="FFFFFF"/>
                </a:solidFill>
                <a:latin typeface="Josefin Sans"/>
              </a:rPr>
              <a:t>lahir</a:t>
            </a:r>
            <a:r>
              <a:rPr lang="en-US" sz="2000" dirty="0">
                <a:solidFill>
                  <a:srgbClr val="FFFFFF"/>
                </a:solidFill>
                <a:latin typeface="Josefin Sans"/>
              </a:rPr>
              <a:t> </a:t>
            </a:r>
            <a:r>
              <a:rPr lang="en-US" sz="2000" dirty="0" err="1">
                <a:solidFill>
                  <a:srgbClr val="FFFFFF"/>
                </a:solidFill>
                <a:latin typeface="Josefin Sans"/>
              </a:rPr>
              <a:t>ekonomi</a:t>
            </a:r>
            <a:r>
              <a:rPr lang="en-US" sz="2000" dirty="0">
                <a:solidFill>
                  <a:srgbClr val="FFFFFF"/>
                </a:solidFill>
                <a:latin typeface="Josefin Sans"/>
              </a:rPr>
              <a:t> </a:t>
            </a:r>
            <a:r>
              <a:rPr lang="en-US" sz="2000" dirty="0" err="1" smtClean="0">
                <a:solidFill>
                  <a:srgbClr val="FFFFFF"/>
                </a:solidFill>
                <a:latin typeface="Josefin Sans"/>
              </a:rPr>
              <a:t>kewirausahaan</a:t>
            </a:r>
            <a:r>
              <a:rPr lang="en-US" sz="2000" dirty="0">
                <a:solidFill>
                  <a:srgbClr val="FFFFFF"/>
                </a:solidFill>
                <a:latin typeface="Josefin Sans"/>
              </a:rPr>
              <a:t>. </a:t>
            </a:r>
          </a:p>
        </p:txBody>
      </p:sp>
    </p:spTree>
    <p:extLst>
      <p:ext uri="{BB962C8B-B14F-4D97-AF65-F5344CB8AC3E}">
        <p14:creationId xmlns:p14="http://schemas.microsoft.com/office/powerpoint/2010/main" val="1328047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2"/>
        <p:cNvGrpSpPr/>
        <p:nvPr/>
      </p:nvGrpSpPr>
      <p:grpSpPr>
        <a:xfrm>
          <a:off x="0" y="0"/>
          <a:ext cx="0" cy="0"/>
          <a:chOff x="0" y="0"/>
          <a:chExt cx="0" cy="0"/>
        </a:xfrm>
      </p:grpSpPr>
      <p:sp>
        <p:nvSpPr>
          <p:cNvPr id="1133" name="Google Shape;1133;p42"/>
          <p:cNvSpPr txBox="1">
            <a:spLocks noGrp="1"/>
          </p:cNvSpPr>
          <p:nvPr>
            <p:ph type="title"/>
          </p:nvPr>
        </p:nvSpPr>
        <p:spPr>
          <a:xfrm>
            <a:off x="1453500" y="2147825"/>
            <a:ext cx="6237000" cy="841800"/>
          </a:xfrm>
          <a:prstGeom prst="rect">
            <a:avLst/>
          </a:prstGeom>
        </p:spPr>
        <p:txBody>
          <a:bodyPr spcFirstLastPara="1" wrap="square" lIns="91425" tIns="91425" rIns="91425" bIns="91425" anchor="ctr" anchorCtr="0">
            <a:noAutofit/>
          </a:bodyPr>
          <a:lstStyle/>
          <a:p>
            <a:pPr lvl="0"/>
            <a:r>
              <a:rPr lang="en-US" sz="4000" dirty="0" smtClean="0"/>
              <a:t>KARAKTERISTIK KEWIRAUSAHAAN</a:t>
            </a:r>
            <a:endParaRPr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2"/>
        <p:cNvGrpSpPr/>
        <p:nvPr/>
      </p:nvGrpSpPr>
      <p:grpSpPr>
        <a:xfrm>
          <a:off x="0" y="0"/>
          <a:ext cx="0" cy="0"/>
          <a:chOff x="0" y="0"/>
          <a:chExt cx="0" cy="0"/>
        </a:xfrm>
      </p:grpSpPr>
      <p:sp>
        <p:nvSpPr>
          <p:cNvPr id="1553" name="Google Shape;1553;p54"/>
          <p:cNvSpPr txBox="1">
            <a:spLocks noGrp="1"/>
          </p:cNvSpPr>
          <p:nvPr>
            <p:ph type="title"/>
          </p:nvPr>
        </p:nvSpPr>
        <p:spPr>
          <a:xfrm>
            <a:off x="1212843" y="843558"/>
            <a:ext cx="4896544" cy="809236"/>
          </a:xfrm>
          <a:prstGeom prst="rect">
            <a:avLst/>
          </a:prstGeom>
        </p:spPr>
        <p:txBody>
          <a:bodyPr spcFirstLastPara="1" wrap="square" lIns="91425" tIns="91425" rIns="91425" bIns="91425" anchor="b" anchorCtr="0">
            <a:noAutofit/>
          </a:bodyPr>
          <a:lstStyle/>
          <a:p>
            <a:pPr lvl="0" algn="l"/>
            <a:r>
              <a:rPr lang="en-US" dirty="0" err="1" smtClean="0"/>
              <a:t>Pengertian</a:t>
            </a:r>
            <a:r>
              <a:rPr lang="en-US" dirty="0" smtClean="0"/>
              <a:t> </a:t>
            </a:r>
            <a:r>
              <a:rPr lang="en-US" dirty="0" err="1" smtClean="0"/>
              <a:t>Karakteristik</a:t>
            </a:r>
            <a:r>
              <a:rPr lang="en-US" dirty="0"/>
              <a:t> </a:t>
            </a:r>
            <a:r>
              <a:rPr lang="en-US" dirty="0" smtClean="0"/>
              <a:t/>
            </a:r>
            <a:br>
              <a:rPr lang="en-US" dirty="0" smtClean="0"/>
            </a:br>
            <a:r>
              <a:rPr lang="en-US" dirty="0" err="1" smtClean="0"/>
              <a:t>Kewirausahaan</a:t>
            </a:r>
            <a:endParaRPr dirty="0"/>
          </a:p>
        </p:txBody>
      </p:sp>
      <p:sp>
        <p:nvSpPr>
          <p:cNvPr id="1554" name="Google Shape;1554;p54"/>
          <p:cNvSpPr txBox="1">
            <a:spLocks noGrp="1"/>
          </p:cNvSpPr>
          <p:nvPr>
            <p:ph type="title" idx="2"/>
          </p:nvPr>
        </p:nvSpPr>
        <p:spPr>
          <a:xfrm>
            <a:off x="1979712" y="2067694"/>
            <a:ext cx="5683134" cy="1944216"/>
          </a:xfrm>
          <a:prstGeom prst="rect">
            <a:avLst/>
          </a:prstGeom>
        </p:spPr>
        <p:txBody>
          <a:bodyPr spcFirstLastPara="1" wrap="square" lIns="91425" tIns="91425" rIns="91425" bIns="91425" anchor="t" anchorCtr="0">
            <a:noAutofit/>
          </a:bodyPr>
          <a:lstStyle/>
          <a:p>
            <a:pPr lvl="0"/>
            <a:r>
              <a:rPr lang="en-US" sz="2000" b="0" dirty="0" err="1">
                <a:solidFill>
                  <a:srgbClr val="FFFFFF"/>
                </a:solidFill>
              </a:rPr>
              <a:t>Karakteristik</a:t>
            </a:r>
            <a:r>
              <a:rPr lang="en-US" sz="2000" b="0" dirty="0">
                <a:solidFill>
                  <a:srgbClr val="FFFFFF"/>
                </a:solidFill>
              </a:rPr>
              <a:t> </a:t>
            </a:r>
            <a:r>
              <a:rPr lang="en-US" sz="2000" b="0" dirty="0" err="1">
                <a:solidFill>
                  <a:srgbClr val="FFFFFF"/>
                </a:solidFill>
              </a:rPr>
              <a:t>kewirausahaan</a:t>
            </a:r>
            <a:r>
              <a:rPr lang="en-US" sz="2000" b="0" dirty="0">
                <a:solidFill>
                  <a:srgbClr val="FFFFFF"/>
                </a:solidFill>
              </a:rPr>
              <a:t> </a:t>
            </a:r>
            <a:r>
              <a:rPr lang="en-US" sz="2000" b="0" dirty="0" err="1">
                <a:solidFill>
                  <a:srgbClr val="FFFFFF"/>
                </a:solidFill>
              </a:rPr>
              <a:t>adalah</a:t>
            </a:r>
            <a:r>
              <a:rPr lang="en-US" sz="2000" b="0" dirty="0">
                <a:solidFill>
                  <a:srgbClr val="FFFFFF"/>
                </a:solidFill>
              </a:rPr>
              <a:t> </a:t>
            </a:r>
            <a:r>
              <a:rPr lang="en-US" sz="2000" b="0" dirty="0" err="1">
                <a:solidFill>
                  <a:srgbClr val="FFFFFF"/>
                </a:solidFill>
              </a:rPr>
              <a:t>sikap</a:t>
            </a:r>
            <a:r>
              <a:rPr lang="en-US" sz="2000" b="0" dirty="0">
                <a:solidFill>
                  <a:srgbClr val="FFFFFF"/>
                </a:solidFill>
              </a:rPr>
              <a:t> yang </a:t>
            </a:r>
            <a:r>
              <a:rPr lang="en-US" sz="2000" b="0" dirty="0" err="1">
                <a:solidFill>
                  <a:srgbClr val="FFFFFF"/>
                </a:solidFill>
              </a:rPr>
              <a:t>dimiliki</a:t>
            </a:r>
            <a:r>
              <a:rPr lang="en-US" sz="2000" b="0" dirty="0">
                <a:solidFill>
                  <a:srgbClr val="FFFFFF"/>
                </a:solidFill>
              </a:rPr>
              <a:t> </a:t>
            </a:r>
            <a:r>
              <a:rPr lang="en-US" sz="2000" b="0" dirty="0" err="1">
                <a:solidFill>
                  <a:srgbClr val="FFFFFF"/>
                </a:solidFill>
              </a:rPr>
              <a:t>oleh</a:t>
            </a:r>
            <a:r>
              <a:rPr lang="en-US" sz="2000" b="0" dirty="0">
                <a:solidFill>
                  <a:srgbClr val="FFFFFF"/>
                </a:solidFill>
              </a:rPr>
              <a:t> </a:t>
            </a:r>
            <a:r>
              <a:rPr lang="en-US" sz="2000" b="0" dirty="0" err="1">
                <a:solidFill>
                  <a:srgbClr val="FFFFFF"/>
                </a:solidFill>
              </a:rPr>
              <a:t>seorang</a:t>
            </a:r>
            <a:r>
              <a:rPr lang="en-US" sz="2000" b="0" dirty="0">
                <a:solidFill>
                  <a:srgbClr val="FFFFFF"/>
                </a:solidFill>
              </a:rPr>
              <a:t> </a:t>
            </a:r>
            <a:r>
              <a:rPr lang="en-US" sz="2000" b="0" dirty="0" err="1">
                <a:solidFill>
                  <a:srgbClr val="FFFFFF"/>
                </a:solidFill>
              </a:rPr>
              <a:t>pelaku</a:t>
            </a:r>
            <a:r>
              <a:rPr lang="en-US" sz="2000" b="0" dirty="0">
                <a:solidFill>
                  <a:srgbClr val="FFFFFF"/>
                </a:solidFill>
              </a:rPr>
              <a:t> </a:t>
            </a:r>
            <a:r>
              <a:rPr lang="en-US" sz="2000" b="0" dirty="0" err="1">
                <a:solidFill>
                  <a:srgbClr val="FFFFFF"/>
                </a:solidFill>
              </a:rPr>
              <a:t>usaha</a:t>
            </a:r>
            <a:r>
              <a:rPr lang="en-US" sz="2000" b="0" dirty="0">
                <a:solidFill>
                  <a:srgbClr val="FFFFFF"/>
                </a:solidFill>
              </a:rPr>
              <a:t> agar </a:t>
            </a:r>
            <a:r>
              <a:rPr lang="en-US" sz="2000" b="0" dirty="0" err="1">
                <a:solidFill>
                  <a:srgbClr val="FFFFFF"/>
                </a:solidFill>
              </a:rPr>
              <a:t>berhasil</a:t>
            </a:r>
            <a:r>
              <a:rPr lang="en-US" sz="2000" b="0" dirty="0">
                <a:solidFill>
                  <a:srgbClr val="FFFFFF"/>
                </a:solidFill>
              </a:rPr>
              <a:t> </a:t>
            </a:r>
            <a:r>
              <a:rPr lang="en-US" sz="2000" b="0" dirty="0" err="1">
                <a:solidFill>
                  <a:srgbClr val="FFFFFF"/>
                </a:solidFill>
              </a:rPr>
              <a:t>menjalankan</a:t>
            </a:r>
            <a:r>
              <a:rPr lang="en-US" sz="2000" b="0" dirty="0">
                <a:solidFill>
                  <a:srgbClr val="FFFFFF"/>
                </a:solidFill>
              </a:rPr>
              <a:t> </a:t>
            </a:r>
            <a:r>
              <a:rPr lang="en-US" sz="2000" b="0" dirty="0" err="1">
                <a:solidFill>
                  <a:srgbClr val="FFFFFF"/>
                </a:solidFill>
              </a:rPr>
              <a:t>kewirausahaan</a:t>
            </a:r>
            <a:r>
              <a:rPr lang="en-US" sz="2000" b="0" dirty="0">
                <a:solidFill>
                  <a:srgbClr val="FFFFFF"/>
                </a:solidFill>
              </a:rPr>
              <a:t> </a:t>
            </a:r>
            <a:r>
              <a:rPr lang="en-US" sz="2000" b="0" dirty="0" err="1">
                <a:solidFill>
                  <a:srgbClr val="FFFFFF"/>
                </a:solidFill>
              </a:rPr>
              <a:t>dan</a:t>
            </a:r>
            <a:r>
              <a:rPr lang="en-US" sz="2000" b="0" dirty="0">
                <a:solidFill>
                  <a:srgbClr val="FFFFFF"/>
                </a:solidFill>
              </a:rPr>
              <a:t> </a:t>
            </a:r>
            <a:r>
              <a:rPr lang="en-US" sz="2000" b="0" dirty="0" err="1">
                <a:solidFill>
                  <a:srgbClr val="FFFFFF"/>
                </a:solidFill>
              </a:rPr>
              <a:t>memberikan</a:t>
            </a:r>
            <a:r>
              <a:rPr lang="en-US" sz="2000" b="0" dirty="0">
                <a:solidFill>
                  <a:srgbClr val="FFFFFF"/>
                </a:solidFill>
              </a:rPr>
              <a:t> </a:t>
            </a:r>
            <a:r>
              <a:rPr lang="en-US" sz="2000" b="0" dirty="0" err="1">
                <a:solidFill>
                  <a:srgbClr val="FFFFFF"/>
                </a:solidFill>
              </a:rPr>
              <a:t>lebih</a:t>
            </a:r>
            <a:r>
              <a:rPr lang="en-US" sz="2000" b="0" dirty="0">
                <a:solidFill>
                  <a:srgbClr val="FFFFFF"/>
                </a:solidFill>
              </a:rPr>
              <a:t> </a:t>
            </a:r>
            <a:r>
              <a:rPr lang="en-US" sz="2000" b="0" dirty="0" err="1">
                <a:solidFill>
                  <a:srgbClr val="FFFFFF"/>
                </a:solidFill>
              </a:rPr>
              <a:t>banyak</a:t>
            </a:r>
            <a:r>
              <a:rPr lang="en-US" sz="2000" b="0" dirty="0">
                <a:solidFill>
                  <a:srgbClr val="FFFFFF"/>
                </a:solidFill>
              </a:rPr>
              <a:t> </a:t>
            </a:r>
            <a:r>
              <a:rPr lang="en-US" sz="2000" b="0" dirty="0" err="1">
                <a:solidFill>
                  <a:srgbClr val="FFFFFF"/>
                </a:solidFill>
              </a:rPr>
              <a:t>manfaat</a:t>
            </a:r>
            <a:r>
              <a:rPr lang="en-US" sz="2000" b="0" dirty="0">
                <a:solidFill>
                  <a:srgbClr val="FFFFFF"/>
                </a:solidFill>
              </a:rPr>
              <a:t> </a:t>
            </a:r>
            <a:r>
              <a:rPr lang="en-US" sz="2000" b="0" dirty="0" err="1">
                <a:solidFill>
                  <a:srgbClr val="FFFFFF"/>
                </a:solidFill>
              </a:rPr>
              <a:t>bagi</a:t>
            </a:r>
            <a:r>
              <a:rPr lang="en-US" sz="2000" b="0" dirty="0">
                <a:solidFill>
                  <a:srgbClr val="FFFFFF"/>
                </a:solidFill>
              </a:rPr>
              <a:t> </a:t>
            </a:r>
            <a:r>
              <a:rPr lang="en-US" sz="2000" b="0" dirty="0" err="1">
                <a:solidFill>
                  <a:srgbClr val="FFFFFF"/>
                </a:solidFill>
              </a:rPr>
              <a:t>semua</a:t>
            </a:r>
            <a:r>
              <a:rPr lang="en-US" sz="2000" b="0" dirty="0">
                <a:solidFill>
                  <a:srgbClr val="FFFFFF"/>
                </a:solidFill>
              </a:rPr>
              <a:t> orang yang </a:t>
            </a:r>
            <a:r>
              <a:rPr lang="en-US" sz="2000" b="0" dirty="0" err="1">
                <a:solidFill>
                  <a:srgbClr val="FFFFFF"/>
                </a:solidFill>
              </a:rPr>
              <a:t>terlibat</a:t>
            </a:r>
            <a:r>
              <a:rPr lang="en-US" sz="2000" b="0" dirty="0">
                <a:solidFill>
                  <a:srgbClr val="FFFFFF"/>
                </a:solidFill>
              </a:rPr>
              <a:t>.</a:t>
            </a:r>
            <a:endParaRPr sz="2000" b="0" dirty="0">
              <a:solidFill>
                <a:srgbClr val="FFFFFF"/>
              </a:solidFill>
            </a:endParaRPr>
          </a:p>
        </p:txBody>
      </p:sp>
      <p:sp>
        <p:nvSpPr>
          <p:cNvPr id="7" name="Google Shape;1553;p54"/>
          <p:cNvSpPr txBox="1">
            <a:spLocks/>
          </p:cNvSpPr>
          <p:nvPr/>
        </p:nvSpPr>
        <p:spPr>
          <a:xfrm>
            <a:off x="467544" y="744120"/>
            <a:ext cx="711696" cy="809236"/>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1"/>
              </a:buClr>
              <a:buSzPts val="2800"/>
              <a:buFont typeface="Josefin Sans"/>
              <a:buNone/>
              <a:defRPr sz="2800" b="1" i="0" u="none" strike="noStrike" cap="none">
                <a:solidFill>
                  <a:schemeClr val="accent1"/>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2pPr>
            <a:lvl3pPr marR="0" lvl="2"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3pPr>
            <a:lvl4pPr marR="0" lvl="3"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4pPr>
            <a:lvl5pPr marR="0" lvl="4"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5pPr>
            <a:lvl6pPr marR="0" lvl="5"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6pPr>
            <a:lvl7pPr marR="0" lvl="6"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7pPr>
            <a:lvl8pPr marR="0" lvl="7"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8pPr>
            <a:lvl9pPr marR="0" lvl="8" algn="ctr" rtl="0">
              <a:lnSpc>
                <a:spcPct val="100000"/>
              </a:lnSpc>
              <a:spcBef>
                <a:spcPts val="0"/>
              </a:spcBef>
              <a:spcAft>
                <a:spcPts val="0"/>
              </a:spcAft>
              <a:buClr>
                <a:schemeClr val="accent1"/>
              </a:buClr>
              <a:buSzPts val="2800"/>
              <a:buFont typeface="Arial"/>
              <a:buNone/>
              <a:defRPr sz="2800" b="0" i="0" u="none" strike="noStrike" cap="none">
                <a:solidFill>
                  <a:schemeClr val="accent1"/>
                </a:solidFill>
                <a:latin typeface="Arial"/>
                <a:ea typeface="Arial"/>
                <a:cs typeface="Arial"/>
                <a:sym typeface="Arial"/>
              </a:defRPr>
            </a:lvl9pPr>
          </a:lstStyle>
          <a:p>
            <a:pPr algn="l"/>
            <a:r>
              <a:rPr lang="en-US" sz="3600" dirty="0" smtClean="0"/>
              <a:t>A. </a:t>
            </a:r>
            <a:endParaRPr lang="en-US" sz="3600" dirty="0"/>
          </a:p>
        </p:txBody>
      </p:sp>
    </p:spTree>
    <p:extLst>
      <p:ext uri="{BB962C8B-B14F-4D97-AF65-F5344CB8AC3E}">
        <p14:creationId xmlns:p14="http://schemas.microsoft.com/office/powerpoint/2010/main" val="908542957"/>
      </p:ext>
    </p:extLst>
  </p:cSld>
  <p:clrMapOvr>
    <a:masterClrMapping/>
  </p:clrMapOvr>
</p:sld>
</file>

<file path=ppt/theme/theme1.xml><?xml version="1.0" encoding="utf-8"?>
<a:theme xmlns:a="http://schemas.openxmlformats.org/drawingml/2006/main" name="Online Retail Branding Guidelines by Slidesgo">
  <a:themeElements>
    <a:clrScheme name="Simple Light">
      <a:dk1>
        <a:srgbClr val="79C8BB"/>
      </a:dk1>
      <a:lt1>
        <a:srgbClr val="FBEFD7"/>
      </a:lt1>
      <a:dk2>
        <a:srgbClr val="447B72"/>
      </a:dk2>
      <a:lt2>
        <a:srgbClr val="FA8E61"/>
      </a:lt2>
      <a:accent1>
        <a:srgbClr val="447B72"/>
      </a:accent1>
      <a:accent2>
        <a:srgbClr val="FA8E61"/>
      </a:accent2>
      <a:accent3>
        <a:srgbClr val="F2CA4F"/>
      </a:accent3>
      <a:accent4>
        <a:srgbClr val="FBEFD7"/>
      </a:accent4>
      <a:accent5>
        <a:srgbClr val="234943"/>
      </a:accent5>
      <a:accent6>
        <a:srgbClr val="F6DB85"/>
      </a:accent6>
      <a:hlink>
        <a:srgbClr val="447B7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696</Words>
  <Application>Microsoft Office PowerPoint</Application>
  <PresentationFormat>On-screen Show (16:9)</PresentationFormat>
  <Paragraphs>55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Online Retail Branding Guidelines by Slidesgo</vt:lpstr>
      <vt:lpstr>KONSEP KEWIRAUSAHAAN DAN KARATERISTIK KEWIRAUSAHAAN </vt:lpstr>
      <vt:lpstr>KONSEP KEWIRAUSAHAAN</vt:lpstr>
      <vt:lpstr>A. Perkembangan Konsep Kewirausahaan </vt:lpstr>
      <vt:lpstr>01</vt:lpstr>
      <vt:lpstr>Kemudian menurut Ronstadt definisi kewirausahaan sebagai berikut.  Kewirausahaan merupakan proses dinamis dalam peningkatan kemakmuran. Kemakmuran diciptakan oleh pihak yang harus menanggung risiko terbesar dalam hal aset, waktu ataupun karier dengan cara memberikan nilai dari sejumlah produk ataupun jasa. Produk  atau jasa yang diusahakan tidak harus baru atau unik, tetapi bisa dibuat menjadi lebih bernilai oleh para wirausahawan melalui keterampilan dan berbagai sumber yang mereka miliki. </vt:lpstr>
      <vt:lpstr>B. Konsep Kewirausahaan</vt:lpstr>
      <vt:lpstr>PowerPoint Presentation</vt:lpstr>
      <vt:lpstr>KARAKTERISTIK KEWIRAUSAHAAN</vt:lpstr>
      <vt:lpstr>Pengertian Karakteristik  Kewirausahaan</vt:lpstr>
      <vt:lpstr>B. Macam-Macam  Karakteristik Kewirausahaan</vt:lpstr>
      <vt:lpstr>4. Berjiwa Pemimpin </vt:lpstr>
      <vt:lpstr>7. Pandai Memanfaatkan Peluang</vt:lpstr>
      <vt:lpstr>C.Manfaat Menerapkan Sikap-Sikap Kewirausahaan </vt:lpstr>
      <vt:lpstr>SEKIAN 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KEWIRAUSAHAAN DAN KARATERISTIK KEWIRAUSAHAAN</dc:title>
  <dc:creator>ACER</dc:creator>
  <cp:lastModifiedBy>ACER</cp:lastModifiedBy>
  <cp:revision>17</cp:revision>
  <dcterms:modified xsi:type="dcterms:W3CDTF">2022-09-04T12:20:25Z</dcterms:modified>
</cp:coreProperties>
</file>