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5" r:id="rId1"/>
  </p:sldMasterIdLst>
  <p:notesMasterIdLst>
    <p:notesMasterId r:id="rId16"/>
  </p:notesMasterIdLst>
  <p:sldIdLst>
    <p:sldId id="256" r:id="rId2"/>
    <p:sldId id="257" r:id="rId3"/>
    <p:sldId id="267" r:id="rId4"/>
    <p:sldId id="261" r:id="rId5"/>
    <p:sldId id="324" r:id="rId6"/>
    <p:sldId id="279" r:id="rId7"/>
    <p:sldId id="266" r:id="rId8"/>
    <p:sldId id="284" r:id="rId9"/>
    <p:sldId id="265" r:id="rId10"/>
    <p:sldId id="259" r:id="rId11"/>
    <p:sldId id="313" r:id="rId12"/>
    <p:sldId id="262" r:id="rId13"/>
    <p:sldId id="289" r:id="rId14"/>
    <p:sldId id="278" r:id="rId15"/>
  </p:sldIdLst>
  <p:sldSz cx="9144000" cy="5143500" type="screen16x9"/>
  <p:notesSz cx="6858000" cy="9144000"/>
  <p:embeddedFontLst>
    <p:embeddedFont>
      <p:font typeface="Fredoka One" panose="020B0604020202020204" charset="0"/>
      <p:regular r:id="rId17"/>
    </p:embeddedFont>
    <p:embeddedFont>
      <p:font typeface="Poppins" panose="020B0604020202020204" charset="0"/>
      <p:regular r:id="rId18"/>
      <p:bold r:id="rId19"/>
      <p:italic r:id="rId20"/>
      <p:boldItalic r:id="rId21"/>
    </p:embeddedFont>
    <p:embeddedFont>
      <p:font typeface="Lato" panose="020B060402020202020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FDDA64C-A06B-47D3-A589-FE29D87256A9}">
  <a:tblStyle styleId="{8FDDA64C-A06B-47D3-A589-FE29D87256A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72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702181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2" name="Google Shape;2072;ge51cb5b62d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3" name="Google Shape;2073;ge51cb5b62d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35612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4" name="Google Shape;2414;ge4ecb9eacd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5" name="Google Shape;2415;ge4ecb9eacd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521651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4" name="Google Shape;2414;ge4ecb9eacd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5" name="Google Shape;2415;ge4ecb9eacd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46106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" name="Google Shape;2631;ge459fb3013_0_4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2" name="Google Shape;2632;ge459fb3013_0_4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81745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0" name="Google Shape;4370;ge459fb3013_2_8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1" name="Google Shape;4371;ge459fb3013_2_8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93386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2" name="Google Shape;3672;ge6125fcbc7_0_8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3" name="Google Shape;3673;ge6125fcbc7_0_8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3887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" name="Google Shape;2334;ge3ea82295a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5" name="Google Shape;2335;ge3ea82295a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3619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3" name="Google Shape;2833;ge459fb3013_0_5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4" name="Google Shape;2834;ge459fb3013_0_5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91676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5" name="Google Shape;2555;ge459fb3013_0_5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6" name="Google Shape;2556;ge459fb3013_0_5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495583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" name="Google Shape;3031;ge459fb3013_0_5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2" name="Google Shape;3032;ge459fb3013_0_5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63263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4" name="Google Shape;3774;ge6125fcbc7_0_7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5" name="Google Shape;3775;ge6125fcbc7_0_7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08063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4" name="Google Shape;2814;ge459fb3013_0_5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5" name="Google Shape;2815;ge459fb3013_0_5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48916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1" name="Google Shape;4121;ge6125fcbc7_0_7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2" name="Google Shape;4122;ge6125fcbc7_0_7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62586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7" name="Google Shape;2797;ge459fb3013_0_5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8" name="Google Shape;2798;ge459fb3013_0_5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915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BEE0FB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4497851" y="213449"/>
            <a:ext cx="5560458" cy="4864314"/>
          </a:xfrm>
          <a:custGeom>
            <a:avLst/>
            <a:gdLst/>
            <a:ahLst/>
            <a:cxnLst/>
            <a:rect l="l" t="t" r="r" b="b"/>
            <a:pathLst>
              <a:path w="92072" h="80545" extrusionOk="0">
                <a:moveTo>
                  <a:pt x="47580" y="0"/>
                </a:moveTo>
                <a:cubicBezTo>
                  <a:pt x="34085" y="0"/>
                  <a:pt x="14249" y="4544"/>
                  <a:pt x="10851" y="18571"/>
                </a:cubicBezTo>
                <a:cubicBezTo>
                  <a:pt x="10320" y="20834"/>
                  <a:pt x="10158" y="23189"/>
                  <a:pt x="9720" y="25474"/>
                </a:cubicBezTo>
                <a:cubicBezTo>
                  <a:pt x="8265" y="32793"/>
                  <a:pt x="3325" y="38519"/>
                  <a:pt x="1639" y="45676"/>
                </a:cubicBezTo>
                <a:cubicBezTo>
                  <a:pt x="0" y="52625"/>
                  <a:pt x="323" y="60336"/>
                  <a:pt x="3440" y="66823"/>
                </a:cubicBezTo>
                <a:cubicBezTo>
                  <a:pt x="4848" y="69756"/>
                  <a:pt x="7065" y="72203"/>
                  <a:pt x="9697" y="74188"/>
                </a:cubicBezTo>
                <a:cubicBezTo>
                  <a:pt x="14591" y="77813"/>
                  <a:pt x="20963" y="79822"/>
                  <a:pt x="26643" y="80422"/>
                </a:cubicBezTo>
                <a:cubicBezTo>
                  <a:pt x="27449" y="80507"/>
                  <a:pt x="28252" y="80545"/>
                  <a:pt x="29050" y="80545"/>
                </a:cubicBezTo>
                <a:cubicBezTo>
                  <a:pt x="35994" y="80545"/>
                  <a:pt x="42658" y="77660"/>
                  <a:pt x="49610" y="77660"/>
                </a:cubicBezTo>
                <a:cubicBezTo>
                  <a:pt x="49888" y="77660"/>
                  <a:pt x="50167" y="77665"/>
                  <a:pt x="50446" y="77674"/>
                </a:cubicBezTo>
                <a:cubicBezTo>
                  <a:pt x="56456" y="77868"/>
                  <a:pt x="62547" y="80429"/>
                  <a:pt x="68586" y="80429"/>
                </a:cubicBezTo>
                <a:cubicBezTo>
                  <a:pt x="70480" y="80429"/>
                  <a:pt x="72369" y="80177"/>
                  <a:pt x="74248" y="79521"/>
                </a:cubicBezTo>
                <a:cubicBezTo>
                  <a:pt x="85792" y="75527"/>
                  <a:pt x="90433" y="59805"/>
                  <a:pt x="91194" y="48931"/>
                </a:cubicBezTo>
                <a:cubicBezTo>
                  <a:pt x="92072" y="36302"/>
                  <a:pt x="87293" y="25867"/>
                  <a:pt x="80805" y="15408"/>
                </a:cubicBezTo>
                <a:cubicBezTo>
                  <a:pt x="78889" y="12315"/>
                  <a:pt x="76765" y="9290"/>
                  <a:pt x="74041" y="6866"/>
                </a:cubicBezTo>
                <a:cubicBezTo>
                  <a:pt x="68384" y="1925"/>
                  <a:pt x="59149" y="771"/>
                  <a:pt x="51923" y="171"/>
                </a:cubicBezTo>
                <a:cubicBezTo>
                  <a:pt x="50581" y="60"/>
                  <a:pt x="49122" y="0"/>
                  <a:pt x="47580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-1" y="0"/>
            <a:ext cx="3392616" cy="1483461"/>
          </a:xfrm>
          <a:custGeom>
            <a:avLst/>
            <a:gdLst/>
            <a:ahLst/>
            <a:cxnLst/>
            <a:rect l="l" t="t" r="r" b="b"/>
            <a:pathLst>
              <a:path w="67646" h="29579" extrusionOk="0">
                <a:moveTo>
                  <a:pt x="0" y="0"/>
                </a:moveTo>
                <a:lnTo>
                  <a:pt x="0" y="28836"/>
                </a:lnTo>
                <a:cubicBezTo>
                  <a:pt x="1060" y="29351"/>
                  <a:pt x="2242" y="29579"/>
                  <a:pt x="3497" y="29579"/>
                </a:cubicBezTo>
                <a:cubicBezTo>
                  <a:pt x="10227" y="29579"/>
                  <a:pt x="19036" y="23041"/>
                  <a:pt x="22071" y="19324"/>
                </a:cubicBezTo>
                <a:cubicBezTo>
                  <a:pt x="23942" y="17016"/>
                  <a:pt x="25581" y="14407"/>
                  <a:pt x="28097" y="12814"/>
                </a:cubicBezTo>
                <a:cubicBezTo>
                  <a:pt x="30133" y="11526"/>
                  <a:pt x="32511" y="11068"/>
                  <a:pt x="34939" y="11068"/>
                </a:cubicBezTo>
                <a:cubicBezTo>
                  <a:pt x="36558" y="11068"/>
                  <a:pt x="38200" y="11272"/>
                  <a:pt x="39779" y="11567"/>
                </a:cubicBezTo>
                <a:cubicBezTo>
                  <a:pt x="43491" y="12262"/>
                  <a:pt x="47162" y="13405"/>
                  <a:pt x="50927" y="13405"/>
                </a:cubicBezTo>
                <a:cubicBezTo>
                  <a:pt x="51166" y="13405"/>
                  <a:pt x="51406" y="13401"/>
                  <a:pt x="51646" y="13391"/>
                </a:cubicBezTo>
                <a:cubicBezTo>
                  <a:pt x="56518" y="13160"/>
                  <a:pt x="61227" y="10713"/>
                  <a:pt x="64275" y="6903"/>
                </a:cubicBezTo>
                <a:cubicBezTo>
                  <a:pt x="65891" y="4872"/>
                  <a:pt x="67022" y="2517"/>
                  <a:pt x="67646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 rot="-10126893">
            <a:off x="8343885" y="4353073"/>
            <a:ext cx="326361" cy="326084"/>
            <a:chOff x="6582700" y="530525"/>
            <a:chExt cx="681261" cy="680545"/>
          </a:xfrm>
        </p:grpSpPr>
        <p:sp>
          <p:nvSpPr>
            <p:cNvPr id="12" name="Google Shape;12;p2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" name="Google Shape;23;p2"/>
          <p:cNvGrpSpPr/>
          <p:nvPr/>
        </p:nvGrpSpPr>
        <p:grpSpPr>
          <a:xfrm rot="2551818">
            <a:off x="8523573" y="3763671"/>
            <a:ext cx="422576" cy="422132"/>
            <a:chOff x="6582700" y="530525"/>
            <a:chExt cx="681261" cy="680545"/>
          </a:xfrm>
        </p:grpSpPr>
        <p:sp>
          <p:nvSpPr>
            <p:cNvPr id="24" name="Google Shape;24;p2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35;p2"/>
          <p:cNvSpPr/>
          <p:nvPr/>
        </p:nvSpPr>
        <p:spPr>
          <a:xfrm>
            <a:off x="25" y="4274400"/>
            <a:ext cx="3002116" cy="869110"/>
          </a:xfrm>
          <a:custGeom>
            <a:avLst/>
            <a:gdLst/>
            <a:ahLst/>
            <a:cxnLst/>
            <a:rect l="l" t="t" r="r" b="b"/>
            <a:pathLst>
              <a:path w="88356" h="25579" extrusionOk="0">
                <a:moveTo>
                  <a:pt x="59317" y="0"/>
                </a:moveTo>
                <a:cubicBezTo>
                  <a:pt x="56607" y="0"/>
                  <a:pt x="53889" y="881"/>
                  <a:pt x="51578" y="2330"/>
                </a:cubicBezTo>
                <a:cubicBezTo>
                  <a:pt x="45344" y="6208"/>
                  <a:pt x="41373" y="14127"/>
                  <a:pt x="34124" y="15258"/>
                </a:cubicBezTo>
                <a:cubicBezTo>
                  <a:pt x="33531" y="15352"/>
                  <a:pt x="32943" y="15394"/>
                  <a:pt x="32359" y="15394"/>
                </a:cubicBezTo>
                <a:cubicBezTo>
                  <a:pt x="26719" y="15394"/>
                  <a:pt x="21483" y="11404"/>
                  <a:pt x="15793" y="10295"/>
                </a:cubicBezTo>
                <a:cubicBezTo>
                  <a:pt x="14829" y="10109"/>
                  <a:pt x="13856" y="10020"/>
                  <a:pt x="12885" y="10020"/>
                </a:cubicBezTo>
                <a:cubicBezTo>
                  <a:pt x="8553" y="10020"/>
                  <a:pt x="4265" y="11796"/>
                  <a:pt x="1040" y="14681"/>
                </a:cubicBezTo>
                <a:cubicBezTo>
                  <a:pt x="694" y="14981"/>
                  <a:pt x="347" y="15328"/>
                  <a:pt x="1" y="15697"/>
                </a:cubicBezTo>
                <a:lnTo>
                  <a:pt x="1" y="25578"/>
                </a:lnTo>
                <a:lnTo>
                  <a:pt x="88356" y="25578"/>
                </a:lnTo>
                <a:cubicBezTo>
                  <a:pt x="87894" y="24378"/>
                  <a:pt x="87109" y="23270"/>
                  <a:pt x="86139" y="22439"/>
                </a:cubicBezTo>
                <a:cubicBezTo>
                  <a:pt x="83969" y="20569"/>
                  <a:pt x="81152" y="19737"/>
                  <a:pt x="78474" y="18745"/>
                </a:cubicBezTo>
                <a:cubicBezTo>
                  <a:pt x="75819" y="17729"/>
                  <a:pt x="73072" y="16367"/>
                  <a:pt x="71641" y="13896"/>
                </a:cubicBezTo>
                <a:cubicBezTo>
                  <a:pt x="70301" y="11565"/>
                  <a:pt x="70371" y="8656"/>
                  <a:pt x="69309" y="6162"/>
                </a:cubicBezTo>
                <a:cubicBezTo>
                  <a:pt x="67970" y="2999"/>
                  <a:pt x="64807" y="760"/>
                  <a:pt x="61413" y="183"/>
                </a:cubicBezTo>
                <a:cubicBezTo>
                  <a:pt x="60720" y="59"/>
                  <a:pt x="60019" y="0"/>
                  <a:pt x="59317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ctrTitle"/>
          </p:nvPr>
        </p:nvSpPr>
        <p:spPr>
          <a:xfrm>
            <a:off x="740400" y="758838"/>
            <a:ext cx="4034400" cy="25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4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subTitle" idx="1"/>
          </p:nvPr>
        </p:nvSpPr>
        <p:spPr>
          <a:xfrm>
            <a:off x="740400" y="3501456"/>
            <a:ext cx="2505000" cy="42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18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38" name="Google Shape;38;p2"/>
          <p:cNvGrpSpPr/>
          <p:nvPr/>
        </p:nvGrpSpPr>
        <p:grpSpPr>
          <a:xfrm rot="-8100000">
            <a:off x="359917" y="526310"/>
            <a:ext cx="422569" cy="422124"/>
            <a:chOff x="6582700" y="530525"/>
            <a:chExt cx="681261" cy="680545"/>
          </a:xfrm>
        </p:grpSpPr>
        <p:sp>
          <p:nvSpPr>
            <p:cNvPr id="39" name="Google Shape;39;p2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" name="Google Shape;50;p2"/>
          <p:cNvGrpSpPr/>
          <p:nvPr/>
        </p:nvGrpSpPr>
        <p:grpSpPr>
          <a:xfrm rot="-9360502">
            <a:off x="656640" y="125454"/>
            <a:ext cx="326386" cy="326015"/>
            <a:chOff x="6582700" y="530525"/>
            <a:chExt cx="681261" cy="680545"/>
          </a:xfrm>
        </p:grpSpPr>
        <p:sp>
          <p:nvSpPr>
            <p:cNvPr id="51" name="Google Shape;51;p2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4">
    <p:spTree>
      <p:nvGrpSpPr>
        <p:cNvPr id="1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19"/>
          <p:cNvSpPr/>
          <p:nvPr/>
        </p:nvSpPr>
        <p:spPr>
          <a:xfrm>
            <a:off x="-23462" y="0"/>
            <a:ext cx="2157062" cy="869105"/>
          </a:xfrm>
          <a:custGeom>
            <a:avLst/>
            <a:gdLst/>
            <a:ahLst/>
            <a:cxnLst/>
            <a:rect l="l" t="t" r="r" b="b"/>
            <a:pathLst>
              <a:path w="67646" h="29579" extrusionOk="0">
                <a:moveTo>
                  <a:pt x="0" y="0"/>
                </a:moveTo>
                <a:lnTo>
                  <a:pt x="0" y="28836"/>
                </a:lnTo>
                <a:cubicBezTo>
                  <a:pt x="1060" y="29351"/>
                  <a:pt x="2242" y="29579"/>
                  <a:pt x="3497" y="29579"/>
                </a:cubicBezTo>
                <a:cubicBezTo>
                  <a:pt x="10227" y="29579"/>
                  <a:pt x="19036" y="23041"/>
                  <a:pt x="22071" y="19324"/>
                </a:cubicBezTo>
                <a:cubicBezTo>
                  <a:pt x="23942" y="17016"/>
                  <a:pt x="25581" y="14407"/>
                  <a:pt x="28097" y="12814"/>
                </a:cubicBezTo>
                <a:cubicBezTo>
                  <a:pt x="30133" y="11526"/>
                  <a:pt x="32511" y="11068"/>
                  <a:pt x="34939" y="11068"/>
                </a:cubicBezTo>
                <a:cubicBezTo>
                  <a:pt x="36558" y="11068"/>
                  <a:pt x="38200" y="11272"/>
                  <a:pt x="39779" y="11567"/>
                </a:cubicBezTo>
                <a:cubicBezTo>
                  <a:pt x="43491" y="12262"/>
                  <a:pt x="47162" y="13405"/>
                  <a:pt x="50927" y="13405"/>
                </a:cubicBezTo>
                <a:cubicBezTo>
                  <a:pt x="51166" y="13405"/>
                  <a:pt x="51406" y="13401"/>
                  <a:pt x="51646" y="13391"/>
                </a:cubicBezTo>
                <a:cubicBezTo>
                  <a:pt x="56518" y="13160"/>
                  <a:pt x="61227" y="10713"/>
                  <a:pt x="64275" y="6903"/>
                </a:cubicBezTo>
                <a:cubicBezTo>
                  <a:pt x="65891" y="4872"/>
                  <a:pt x="67022" y="2517"/>
                  <a:pt x="67646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2" name="Google Shape;952;p19"/>
          <p:cNvGrpSpPr/>
          <p:nvPr/>
        </p:nvGrpSpPr>
        <p:grpSpPr>
          <a:xfrm rot="-8100000">
            <a:off x="359917" y="526310"/>
            <a:ext cx="422569" cy="422124"/>
            <a:chOff x="6582700" y="530525"/>
            <a:chExt cx="681261" cy="680545"/>
          </a:xfrm>
        </p:grpSpPr>
        <p:sp>
          <p:nvSpPr>
            <p:cNvPr id="953" name="Google Shape;953;p19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19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19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19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19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19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19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19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19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19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19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4" name="Google Shape;964;p19"/>
          <p:cNvGrpSpPr/>
          <p:nvPr/>
        </p:nvGrpSpPr>
        <p:grpSpPr>
          <a:xfrm rot="-9360502">
            <a:off x="656640" y="125454"/>
            <a:ext cx="326386" cy="326015"/>
            <a:chOff x="6582700" y="530525"/>
            <a:chExt cx="681261" cy="680545"/>
          </a:xfrm>
        </p:grpSpPr>
        <p:sp>
          <p:nvSpPr>
            <p:cNvPr id="965" name="Google Shape;965;p19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19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19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19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19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19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19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19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19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19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19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6" name="Google Shape;976;p19"/>
          <p:cNvSpPr txBox="1">
            <a:spLocks noGrp="1"/>
          </p:cNvSpPr>
          <p:nvPr>
            <p:ph type="title"/>
          </p:nvPr>
        </p:nvSpPr>
        <p:spPr>
          <a:xfrm>
            <a:off x="685800" y="532925"/>
            <a:ext cx="7772400" cy="46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977" name="Google Shape;977;p19"/>
          <p:cNvSpPr txBox="1">
            <a:spLocks noGrp="1"/>
          </p:cNvSpPr>
          <p:nvPr>
            <p:ph type="title" idx="2"/>
          </p:nvPr>
        </p:nvSpPr>
        <p:spPr>
          <a:xfrm>
            <a:off x="739000" y="1530450"/>
            <a:ext cx="2382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78" name="Google Shape;978;p19"/>
          <p:cNvSpPr txBox="1">
            <a:spLocks noGrp="1"/>
          </p:cNvSpPr>
          <p:nvPr>
            <p:ph type="subTitle" idx="1"/>
          </p:nvPr>
        </p:nvSpPr>
        <p:spPr>
          <a:xfrm>
            <a:off x="761802" y="2116975"/>
            <a:ext cx="2382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9" name="Google Shape;979;p19"/>
          <p:cNvSpPr txBox="1">
            <a:spLocks noGrp="1"/>
          </p:cNvSpPr>
          <p:nvPr>
            <p:ph type="title" idx="3"/>
          </p:nvPr>
        </p:nvSpPr>
        <p:spPr>
          <a:xfrm>
            <a:off x="3399925" y="1530450"/>
            <a:ext cx="2382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80" name="Google Shape;980;p19"/>
          <p:cNvSpPr txBox="1">
            <a:spLocks noGrp="1"/>
          </p:cNvSpPr>
          <p:nvPr>
            <p:ph type="subTitle" idx="4"/>
          </p:nvPr>
        </p:nvSpPr>
        <p:spPr>
          <a:xfrm>
            <a:off x="3399927" y="2116975"/>
            <a:ext cx="2382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1" name="Google Shape;981;p19"/>
          <p:cNvSpPr txBox="1">
            <a:spLocks noGrp="1"/>
          </p:cNvSpPr>
          <p:nvPr>
            <p:ph type="title" idx="5"/>
          </p:nvPr>
        </p:nvSpPr>
        <p:spPr>
          <a:xfrm flipH="1">
            <a:off x="761800" y="3192450"/>
            <a:ext cx="2382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82" name="Google Shape;982;p19"/>
          <p:cNvSpPr txBox="1">
            <a:spLocks noGrp="1"/>
          </p:cNvSpPr>
          <p:nvPr>
            <p:ph type="subTitle" idx="6"/>
          </p:nvPr>
        </p:nvSpPr>
        <p:spPr>
          <a:xfrm flipH="1">
            <a:off x="738975" y="3778975"/>
            <a:ext cx="2382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3" name="Google Shape;983;p19"/>
          <p:cNvSpPr txBox="1">
            <a:spLocks noGrp="1"/>
          </p:cNvSpPr>
          <p:nvPr>
            <p:ph type="title" idx="7"/>
          </p:nvPr>
        </p:nvSpPr>
        <p:spPr>
          <a:xfrm>
            <a:off x="3400050" y="3192450"/>
            <a:ext cx="2382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84" name="Google Shape;984;p19"/>
          <p:cNvSpPr txBox="1">
            <a:spLocks noGrp="1"/>
          </p:cNvSpPr>
          <p:nvPr>
            <p:ph type="subTitle" idx="8"/>
          </p:nvPr>
        </p:nvSpPr>
        <p:spPr>
          <a:xfrm>
            <a:off x="3388500" y="3778975"/>
            <a:ext cx="2382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5" name="Google Shape;985;p19"/>
          <p:cNvSpPr txBox="1">
            <a:spLocks noGrp="1"/>
          </p:cNvSpPr>
          <p:nvPr>
            <p:ph type="title" idx="9"/>
          </p:nvPr>
        </p:nvSpPr>
        <p:spPr>
          <a:xfrm>
            <a:off x="6040750" y="1530450"/>
            <a:ext cx="2382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86" name="Google Shape;986;p19"/>
          <p:cNvSpPr txBox="1">
            <a:spLocks noGrp="1"/>
          </p:cNvSpPr>
          <p:nvPr>
            <p:ph type="subTitle" idx="13"/>
          </p:nvPr>
        </p:nvSpPr>
        <p:spPr>
          <a:xfrm>
            <a:off x="6038052" y="2116975"/>
            <a:ext cx="2382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7" name="Google Shape;987;p19"/>
          <p:cNvSpPr txBox="1">
            <a:spLocks noGrp="1"/>
          </p:cNvSpPr>
          <p:nvPr>
            <p:ph type="title" idx="14"/>
          </p:nvPr>
        </p:nvSpPr>
        <p:spPr>
          <a:xfrm>
            <a:off x="6010575" y="3192450"/>
            <a:ext cx="24477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88" name="Google Shape;988;p19"/>
          <p:cNvSpPr txBox="1">
            <a:spLocks noGrp="1"/>
          </p:cNvSpPr>
          <p:nvPr>
            <p:ph type="subTitle" idx="15"/>
          </p:nvPr>
        </p:nvSpPr>
        <p:spPr>
          <a:xfrm>
            <a:off x="6038025" y="3778975"/>
            <a:ext cx="2382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989" name="Google Shape;989;p19"/>
          <p:cNvGrpSpPr/>
          <p:nvPr/>
        </p:nvGrpSpPr>
        <p:grpSpPr>
          <a:xfrm>
            <a:off x="-399266" y="2929453"/>
            <a:ext cx="998958" cy="2497172"/>
            <a:chOff x="3881786" y="1190493"/>
            <a:chExt cx="785468" cy="1963649"/>
          </a:xfrm>
        </p:grpSpPr>
        <p:sp>
          <p:nvSpPr>
            <p:cNvPr id="990" name="Google Shape;990;p19"/>
            <p:cNvSpPr/>
            <p:nvPr/>
          </p:nvSpPr>
          <p:spPr>
            <a:xfrm>
              <a:off x="4268979" y="1190493"/>
              <a:ext cx="11067" cy="133225"/>
            </a:xfrm>
            <a:custGeom>
              <a:avLst/>
              <a:gdLst/>
              <a:ahLst/>
              <a:cxnLst/>
              <a:rect l="l" t="t" r="r" b="b"/>
              <a:pathLst>
                <a:path w="419" h="5044" extrusionOk="0">
                  <a:moveTo>
                    <a:pt x="0" y="0"/>
                  </a:moveTo>
                  <a:lnTo>
                    <a:pt x="0" y="5043"/>
                  </a:lnTo>
                  <a:lnTo>
                    <a:pt x="419" y="5043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19"/>
            <p:cNvSpPr/>
            <p:nvPr/>
          </p:nvSpPr>
          <p:spPr>
            <a:xfrm>
              <a:off x="4047715" y="1655105"/>
              <a:ext cx="436995" cy="1498989"/>
            </a:xfrm>
            <a:custGeom>
              <a:avLst/>
              <a:gdLst/>
              <a:ahLst/>
              <a:cxnLst/>
              <a:rect l="l" t="t" r="r" b="b"/>
              <a:pathLst>
                <a:path w="16545" h="56753" extrusionOk="0">
                  <a:moveTo>
                    <a:pt x="0" y="1"/>
                  </a:moveTo>
                  <a:lnTo>
                    <a:pt x="0" y="56752"/>
                  </a:lnTo>
                  <a:lnTo>
                    <a:pt x="16544" y="56752"/>
                  </a:lnTo>
                  <a:lnTo>
                    <a:pt x="16544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19"/>
            <p:cNvSpPr/>
            <p:nvPr/>
          </p:nvSpPr>
          <p:spPr>
            <a:xfrm>
              <a:off x="4047715" y="1655105"/>
              <a:ext cx="211907" cy="1498989"/>
            </a:xfrm>
            <a:custGeom>
              <a:avLst/>
              <a:gdLst/>
              <a:ahLst/>
              <a:cxnLst/>
              <a:rect l="l" t="t" r="r" b="b"/>
              <a:pathLst>
                <a:path w="8023" h="56753" extrusionOk="0">
                  <a:moveTo>
                    <a:pt x="0" y="1"/>
                  </a:moveTo>
                  <a:lnTo>
                    <a:pt x="0" y="56752"/>
                  </a:lnTo>
                  <a:lnTo>
                    <a:pt x="8022" y="56752"/>
                  </a:lnTo>
                  <a:lnTo>
                    <a:pt x="8022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19"/>
            <p:cNvSpPr/>
            <p:nvPr/>
          </p:nvSpPr>
          <p:spPr>
            <a:xfrm>
              <a:off x="4047715" y="1655105"/>
              <a:ext cx="44267" cy="1498989"/>
            </a:xfrm>
            <a:custGeom>
              <a:avLst/>
              <a:gdLst/>
              <a:ahLst/>
              <a:cxnLst/>
              <a:rect l="l" t="t" r="r" b="b"/>
              <a:pathLst>
                <a:path w="1676" h="56753" extrusionOk="0">
                  <a:moveTo>
                    <a:pt x="0" y="1"/>
                  </a:moveTo>
                  <a:lnTo>
                    <a:pt x="0" y="56752"/>
                  </a:lnTo>
                  <a:lnTo>
                    <a:pt x="1675" y="56752"/>
                  </a:lnTo>
                  <a:lnTo>
                    <a:pt x="1675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19"/>
            <p:cNvSpPr/>
            <p:nvPr/>
          </p:nvSpPr>
          <p:spPr>
            <a:xfrm>
              <a:off x="4257912" y="1655105"/>
              <a:ext cx="16640" cy="1498989"/>
            </a:xfrm>
            <a:custGeom>
              <a:avLst/>
              <a:gdLst/>
              <a:ahLst/>
              <a:cxnLst/>
              <a:rect l="l" t="t" r="r" b="b"/>
              <a:pathLst>
                <a:path w="630" h="56753" extrusionOk="0">
                  <a:moveTo>
                    <a:pt x="0" y="1"/>
                  </a:moveTo>
                  <a:lnTo>
                    <a:pt x="0" y="56752"/>
                  </a:lnTo>
                  <a:lnTo>
                    <a:pt x="629" y="56752"/>
                  </a:lnTo>
                  <a:lnTo>
                    <a:pt x="629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19"/>
            <p:cNvSpPr/>
            <p:nvPr/>
          </p:nvSpPr>
          <p:spPr>
            <a:xfrm>
              <a:off x="4440428" y="1655105"/>
              <a:ext cx="44294" cy="1498989"/>
            </a:xfrm>
            <a:custGeom>
              <a:avLst/>
              <a:gdLst/>
              <a:ahLst/>
              <a:cxnLst/>
              <a:rect l="l" t="t" r="r" b="b"/>
              <a:pathLst>
                <a:path w="1677" h="56753" extrusionOk="0">
                  <a:moveTo>
                    <a:pt x="1" y="1"/>
                  </a:moveTo>
                  <a:lnTo>
                    <a:pt x="1" y="56752"/>
                  </a:lnTo>
                  <a:lnTo>
                    <a:pt x="1676" y="56752"/>
                  </a:lnTo>
                  <a:lnTo>
                    <a:pt x="1676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19"/>
            <p:cNvSpPr/>
            <p:nvPr/>
          </p:nvSpPr>
          <p:spPr>
            <a:xfrm>
              <a:off x="4274526" y="1308429"/>
              <a:ext cx="392727" cy="402025"/>
            </a:xfrm>
            <a:custGeom>
              <a:avLst/>
              <a:gdLst/>
              <a:ahLst/>
              <a:cxnLst/>
              <a:rect l="l" t="t" r="r" b="b"/>
              <a:pathLst>
                <a:path w="14869" h="15221" extrusionOk="0">
                  <a:moveTo>
                    <a:pt x="0" y="0"/>
                  </a:moveTo>
                  <a:lnTo>
                    <a:pt x="0" y="15220"/>
                  </a:lnTo>
                  <a:lnTo>
                    <a:pt x="12564" y="15220"/>
                  </a:lnTo>
                  <a:lnTo>
                    <a:pt x="14869" y="13756"/>
                  </a:lnTo>
                  <a:lnTo>
                    <a:pt x="14866" y="13755"/>
                  </a:lnTo>
                  <a:cubicBezTo>
                    <a:pt x="14682" y="13646"/>
                    <a:pt x="2877" y="6542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19"/>
            <p:cNvSpPr/>
            <p:nvPr/>
          </p:nvSpPr>
          <p:spPr>
            <a:xfrm>
              <a:off x="3881786" y="1308429"/>
              <a:ext cx="392754" cy="402025"/>
            </a:xfrm>
            <a:custGeom>
              <a:avLst/>
              <a:gdLst/>
              <a:ahLst/>
              <a:cxnLst/>
              <a:rect l="l" t="t" r="r" b="b"/>
              <a:pathLst>
                <a:path w="14870" h="15221" extrusionOk="0">
                  <a:moveTo>
                    <a:pt x="14869" y="0"/>
                  </a:moveTo>
                  <a:cubicBezTo>
                    <a:pt x="11991" y="6542"/>
                    <a:pt x="187" y="13646"/>
                    <a:pt x="2" y="13755"/>
                  </a:cubicBezTo>
                  <a:lnTo>
                    <a:pt x="0" y="13756"/>
                  </a:lnTo>
                  <a:lnTo>
                    <a:pt x="2304" y="15220"/>
                  </a:lnTo>
                  <a:lnTo>
                    <a:pt x="14869" y="15220"/>
                  </a:lnTo>
                  <a:lnTo>
                    <a:pt x="1486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19"/>
            <p:cNvSpPr/>
            <p:nvPr/>
          </p:nvSpPr>
          <p:spPr>
            <a:xfrm>
              <a:off x="4246845" y="1297916"/>
              <a:ext cx="55334" cy="43000"/>
            </a:xfrm>
            <a:custGeom>
              <a:avLst/>
              <a:gdLst/>
              <a:ahLst/>
              <a:cxnLst/>
              <a:rect l="l" t="t" r="r" b="b"/>
              <a:pathLst>
                <a:path w="2095" h="1628" extrusionOk="0">
                  <a:moveTo>
                    <a:pt x="1048" y="1"/>
                  </a:moveTo>
                  <a:cubicBezTo>
                    <a:pt x="470" y="1"/>
                    <a:pt x="0" y="364"/>
                    <a:pt x="0" y="814"/>
                  </a:cubicBezTo>
                  <a:cubicBezTo>
                    <a:pt x="0" y="1263"/>
                    <a:pt x="470" y="1628"/>
                    <a:pt x="1048" y="1628"/>
                  </a:cubicBezTo>
                  <a:cubicBezTo>
                    <a:pt x="1626" y="1628"/>
                    <a:pt x="2095" y="1263"/>
                    <a:pt x="2095" y="814"/>
                  </a:cubicBezTo>
                  <a:cubicBezTo>
                    <a:pt x="2095" y="364"/>
                    <a:pt x="1626" y="1"/>
                    <a:pt x="10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19"/>
            <p:cNvSpPr/>
            <p:nvPr/>
          </p:nvSpPr>
          <p:spPr>
            <a:xfrm>
              <a:off x="3881786" y="1671719"/>
              <a:ext cx="785455" cy="38747"/>
            </a:xfrm>
            <a:custGeom>
              <a:avLst/>
              <a:gdLst/>
              <a:ahLst/>
              <a:cxnLst/>
              <a:rect l="l" t="t" r="r" b="b"/>
              <a:pathLst>
                <a:path w="29738" h="1467" extrusionOk="0">
                  <a:moveTo>
                    <a:pt x="2" y="1"/>
                  </a:moveTo>
                  <a:lnTo>
                    <a:pt x="0" y="2"/>
                  </a:lnTo>
                  <a:lnTo>
                    <a:pt x="2304" y="1466"/>
                  </a:lnTo>
                  <a:lnTo>
                    <a:pt x="27433" y="1466"/>
                  </a:lnTo>
                  <a:lnTo>
                    <a:pt x="29738" y="2"/>
                  </a:lnTo>
                  <a:lnTo>
                    <a:pt x="2973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19"/>
            <p:cNvSpPr/>
            <p:nvPr/>
          </p:nvSpPr>
          <p:spPr>
            <a:xfrm>
              <a:off x="4136199" y="3043500"/>
              <a:ext cx="16640" cy="110642"/>
            </a:xfrm>
            <a:custGeom>
              <a:avLst/>
              <a:gdLst/>
              <a:ahLst/>
              <a:cxnLst/>
              <a:rect l="l" t="t" r="r" b="b"/>
              <a:pathLst>
                <a:path w="630" h="4189" extrusionOk="0">
                  <a:moveTo>
                    <a:pt x="1" y="1"/>
                  </a:moveTo>
                  <a:lnTo>
                    <a:pt x="1" y="4188"/>
                  </a:lnTo>
                  <a:lnTo>
                    <a:pt x="630" y="4188"/>
                  </a:lnTo>
                  <a:lnTo>
                    <a:pt x="630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19"/>
            <p:cNvSpPr/>
            <p:nvPr/>
          </p:nvSpPr>
          <p:spPr>
            <a:xfrm>
              <a:off x="4197082" y="3043500"/>
              <a:ext cx="16587" cy="110642"/>
            </a:xfrm>
            <a:custGeom>
              <a:avLst/>
              <a:gdLst/>
              <a:ahLst/>
              <a:cxnLst/>
              <a:rect l="l" t="t" r="r" b="b"/>
              <a:pathLst>
                <a:path w="628" h="4189" extrusionOk="0">
                  <a:moveTo>
                    <a:pt x="0" y="1"/>
                  </a:moveTo>
                  <a:lnTo>
                    <a:pt x="0" y="4188"/>
                  </a:lnTo>
                  <a:lnTo>
                    <a:pt x="628" y="4188"/>
                  </a:lnTo>
                  <a:lnTo>
                    <a:pt x="628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19"/>
            <p:cNvSpPr/>
            <p:nvPr/>
          </p:nvSpPr>
          <p:spPr>
            <a:xfrm>
              <a:off x="4318742" y="3043500"/>
              <a:ext cx="16640" cy="110642"/>
            </a:xfrm>
            <a:custGeom>
              <a:avLst/>
              <a:gdLst/>
              <a:ahLst/>
              <a:cxnLst/>
              <a:rect l="l" t="t" r="r" b="b"/>
              <a:pathLst>
                <a:path w="630" h="4189" extrusionOk="0">
                  <a:moveTo>
                    <a:pt x="0" y="1"/>
                  </a:moveTo>
                  <a:lnTo>
                    <a:pt x="0" y="4188"/>
                  </a:lnTo>
                  <a:lnTo>
                    <a:pt x="629" y="4188"/>
                  </a:lnTo>
                  <a:lnTo>
                    <a:pt x="629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19"/>
            <p:cNvSpPr/>
            <p:nvPr/>
          </p:nvSpPr>
          <p:spPr>
            <a:xfrm>
              <a:off x="4379598" y="3043500"/>
              <a:ext cx="16613" cy="110642"/>
            </a:xfrm>
            <a:custGeom>
              <a:avLst/>
              <a:gdLst/>
              <a:ahLst/>
              <a:cxnLst/>
              <a:rect l="l" t="t" r="r" b="b"/>
              <a:pathLst>
                <a:path w="629" h="4189" extrusionOk="0">
                  <a:moveTo>
                    <a:pt x="1" y="1"/>
                  </a:moveTo>
                  <a:lnTo>
                    <a:pt x="1" y="4188"/>
                  </a:lnTo>
                  <a:lnTo>
                    <a:pt x="628" y="4188"/>
                  </a:lnTo>
                  <a:lnTo>
                    <a:pt x="628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19"/>
            <p:cNvSpPr/>
            <p:nvPr/>
          </p:nvSpPr>
          <p:spPr>
            <a:xfrm>
              <a:off x="4136199" y="2639718"/>
              <a:ext cx="16640" cy="110616"/>
            </a:xfrm>
            <a:custGeom>
              <a:avLst/>
              <a:gdLst/>
              <a:ahLst/>
              <a:cxnLst/>
              <a:rect l="l" t="t" r="r" b="b"/>
              <a:pathLst>
                <a:path w="630" h="4188" extrusionOk="0">
                  <a:moveTo>
                    <a:pt x="1" y="0"/>
                  </a:moveTo>
                  <a:lnTo>
                    <a:pt x="1" y="4188"/>
                  </a:lnTo>
                  <a:lnTo>
                    <a:pt x="630" y="4188"/>
                  </a:lnTo>
                  <a:lnTo>
                    <a:pt x="630" y="0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19"/>
            <p:cNvSpPr/>
            <p:nvPr/>
          </p:nvSpPr>
          <p:spPr>
            <a:xfrm>
              <a:off x="4197082" y="2639718"/>
              <a:ext cx="16587" cy="110616"/>
            </a:xfrm>
            <a:custGeom>
              <a:avLst/>
              <a:gdLst/>
              <a:ahLst/>
              <a:cxnLst/>
              <a:rect l="l" t="t" r="r" b="b"/>
              <a:pathLst>
                <a:path w="628" h="4188" extrusionOk="0">
                  <a:moveTo>
                    <a:pt x="0" y="0"/>
                  </a:moveTo>
                  <a:lnTo>
                    <a:pt x="0" y="4188"/>
                  </a:lnTo>
                  <a:lnTo>
                    <a:pt x="628" y="4188"/>
                  </a:lnTo>
                  <a:lnTo>
                    <a:pt x="628" y="0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19"/>
            <p:cNvSpPr/>
            <p:nvPr/>
          </p:nvSpPr>
          <p:spPr>
            <a:xfrm>
              <a:off x="4318742" y="2639718"/>
              <a:ext cx="16640" cy="110616"/>
            </a:xfrm>
            <a:custGeom>
              <a:avLst/>
              <a:gdLst/>
              <a:ahLst/>
              <a:cxnLst/>
              <a:rect l="l" t="t" r="r" b="b"/>
              <a:pathLst>
                <a:path w="630" h="4188" extrusionOk="0">
                  <a:moveTo>
                    <a:pt x="0" y="0"/>
                  </a:moveTo>
                  <a:lnTo>
                    <a:pt x="0" y="4188"/>
                  </a:lnTo>
                  <a:lnTo>
                    <a:pt x="629" y="4188"/>
                  </a:lnTo>
                  <a:lnTo>
                    <a:pt x="629" y="0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19"/>
            <p:cNvSpPr/>
            <p:nvPr/>
          </p:nvSpPr>
          <p:spPr>
            <a:xfrm>
              <a:off x="4379598" y="2639718"/>
              <a:ext cx="16613" cy="110616"/>
            </a:xfrm>
            <a:custGeom>
              <a:avLst/>
              <a:gdLst/>
              <a:ahLst/>
              <a:cxnLst/>
              <a:rect l="l" t="t" r="r" b="b"/>
              <a:pathLst>
                <a:path w="629" h="4188" extrusionOk="0">
                  <a:moveTo>
                    <a:pt x="1" y="0"/>
                  </a:moveTo>
                  <a:lnTo>
                    <a:pt x="1" y="4188"/>
                  </a:lnTo>
                  <a:lnTo>
                    <a:pt x="628" y="4188"/>
                  </a:lnTo>
                  <a:lnTo>
                    <a:pt x="628" y="0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19"/>
            <p:cNvSpPr/>
            <p:nvPr/>
          </p:nvSpPr>
          <p:spPr>
            <a:xfrm>
              <a:off x="4136199" y="2241430"/>
              <a:ext cx="16640" cy="110668"/>
            </a:xfrm>
            <a:custGeom>
              <a:avLst/>
              <a:gdLst/>
              <a:ahLst/>
              <a:cxnLst/>
              <a:rect l="l" t="t" r="r" b="b"/>
              <a:pathLst>
                <a:path w="630" h="4190" extrusionOk="0">
                  <a:moveTo>
                    <a:pt x="1" y="1"/>
                  </a:moveTo>
                  <a:lnTo>
                    <a:pt x="1" y="4189"/>
                  </a:lnTo>
                  <a:lnTo>
                    <a:pt x="630" y="4189"/>
                  </a:lnTo>
                  <a:lnTo>
                    <a:pt x="630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19"/>
            <p:cNvSpPr/>
            <p:nvPr/>
          </p:nvSpPr>
          <p:spPr>
            <a:xfrm>
              <a:off x="4197082" y="2241430"/>
              <a:ext cx="16587" cy="110668"/>
            </a:xfrm>
            <a:custGeom>
              <a:avLst/>
              <a:gdLst/>
              <a:ahLst/>
              <a:cxnLst/>
              <a:rect l="l" t="t" r="r" b="b"/>
              <a:pathLst>
                <a:path w="628" h="4190" extrusionOk="0">
                  <a:moveTo>
                    <a:pt x="0" y="1"/>
                  </a:moveTo>
                  <a:lnTo>
                    <a:pt x="0" y="4189"/>
                  </a:lnTo>
                  <a:lnTo>
                    <a:pt x="628" y="4189"/>
                  </a:lnTo>
                  <a:lnTo>
                    <a:pt x="628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19"/>
            <p:cNvSpPr/>
            <p:nvPr/>
          </p:nvSpPr>
          <p:spPr>
            <a:xfrm>
              <a:off x="4318742" y="2241430"/>
              <a:ext cx="16640" cy="110668"/>
            </a:xfrm>
            <a:custGeom>
              <a:avLst/>
              <a:gdLst/>
              <a:ahLst/>
              <a:cxnLst/>
              <a:rect l="l" t="t" r="r" b="b"/>
              <a:pathLst>
                <a:path w="630" h="4190" extrusionOk="0">
                  <a:moveTo>
                    <a:pt x="0" y="1"/>
                  </a:moveTo>
                  <a:lnTo>
                    <a:pt x="0" y="4189"/>
                  </a:lnTo>
                  <a:lnTo>
                    <a:pt x="629" y="4189"/>
                  </a:lnTo>
                  <a:lnTo>
                    <a:pt x="629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19"/>
            <p:cNvSpPr/>
            <p:nvPr/>
          </p:nvSpPr>
          <p:spPr>
            <a:xfrm>
              <a:off x="4379598" y="2241430"/>
              <a:ext cx="16613" cy="110668"/>
            </a:xfrm>
            <a:custGeom>
              <a:avLst/>
              <a:gdLst/>
              <a:ahLst/>
              <a:cxnLst/>
              <a:rect l="l" t="t" r="r" b="b"/>
              <a:pathLst>
                <a:path w="629" h="4190" extrusionOk="0">
                  <a:moveTo>
                    <a:pt x="1" y="1"/>
                  </a:moveTo>
                  <a:lnTo>
                    <a:pt x="1" y="4189"/>
                  </a:lnTo>
                  <a:lnTo>
                    <a:pt x="628" y="4189"/>
                  </a:lnTo>
                  <a:lnTo>
                    <a:pt x="628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19"/>
            <p:cNvSpPr/>
            <p:nvPr/>
          </p:nvSpPr>
          <p:spPr>
            <a:xfrm>
              <a:off x="4136199" y="1832128"/>
              <a:ext cx="16640" cy="110642"/>
            </a:xfrm>
            <a:custGeom>
              <a:avLst/>
              <a:gdLst/>
              <a:ahLst/>
              <a:cxnLst/>
              <a:rect l="l" t="t" r="r" b="b"/>
              <a:pathLst>
                <a:path w="630" h="4189" extrusionOk="0">
                  <a:moveTo>
                    <a:pt x="1" y="1"/>
                  </a:moveTo>
                  <a:lnTo>
                    <a:pt x="1" y="4189"/>
                  </a:lnTo>
                  <a:lnTo>
                    <a:pt x="630" y="4189"/>
                  </a:lnTo>
                  <a:lnTo>
                    <a:pt x="630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19"/>
            <p:cNvSpPr/>
            <p:nvPr/>
          </p:nvSpPr>
          <p:spPr>
            <a:xfrm>
              <a:off x="4197082" y="1832128"/>
              <a:ext cx="16587" cy="110642"/>
            </a:xfrm>
            <a:custGeom>
              <a:avLst/>
              <a:gdLst/>
              <a:ahLst/>
              <a:cxnLst/>
              <a:rect l="l" t="t" r="r" b="b"/>
              <a:pathLst>
                <a:path w="628" h="4189" extrusionOk="0">
                  <a:moveTo>
                    <a:pt x="0" y="1"/>
                  </a:moveTo>
                  <a:lnTo>
                    <a:pt x="0" y="4189"/>
                  </a:lnTo>
                  <a:lnTo>
                    <a:pt x="628" y="4189"/>
                  </a:lnTo>
                  <a:lnTo>
                    <a:pt x="628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19"/>
            <p:cNvSpPr/>
            <p:nvPr/>
          </p:nvSpPr>
          <p:spPr>
            <a:xfrm>
              <a:off x="4318742" y="1832128"/>
              <a:ext cx="16640" cy="110642"/>
            </a:xfrm>
            <a:custGeom>
              <a:avLst/>
              <a:gdLst/>
              <a:ahLst/>
              <a:cxnLst/>
              <a:rect l="l" t="t" r="r" b="b"/>
              <a:pathLst>
                <a:path w="630" h="4189" extrusionOk="0">
                  <a:moveTo>
                    <a:pt x="0" y="1"/>
                  </a:moveTo>
                  <a:lnTo>
                    <a:pt x="0" y="4189"/>
                  </a:lnTo>
                  <a:lnTo>
                    <a:pt x="629" y="4189"/>
                  </a:lnTo>
                  <a:lnTo>
                    <a:pt x="629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19"/>
            <p:cNvSpPr/>
            <p:nvPr/>
          </p:nvSpPr>
          <p:spPr>
            <a:xfrm>
              <a:off x="4379598" y="1832128"/>
              <a:ext cx="16613" cy="110642"/>
            </a:xfrm>
            <a:custGeom>
              <a:avLst/>
              <a:gdLst/>
              <a:ahLst/>
              <a:cxnLst/>
              <a:rect l="l" t="t" r="r" b="b"/>
              <a:pathLst>
                <a:path w="629" h="4189" extrusionOk="0">
                  <a:moveTo>
                    <a:pt x="1" y="1"/>
                  </a:moveTo>
                  <a:lnTo>
                    <a:pt x="1" y="4189"/>
                  </a:lnTo>
                  <a:lnTo>
                    <a:pt x="628" y="4189"/>
                  </a:lnTo>
                  <a:lnTo>
                    <a:pt x="628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19"/>
            <p:cNvSpPr/>
            <p:nvPr/>
          </p:nvSpPr>
          <p:spPr>
            <a:xfrm>
              <a:off x="4258520" y="1931706"/>
              <a:ext cx="370013" cy="182537"/>
            </a:xfrm>
            <a:custGeom>
              <a:avLst/>
              <a:gdLst/>
              <a:ahLst/>
              <a:cxnLst/>
              <a:rect l="l" t="t" r="r" b="b"/>
              <a:pathLst>
                <a:path w="14009" h="6911" extrusionOk="0">
                  <a:moveTo>
                    <a:pt x="1" y="0"/>
                  </a:moveTo>
                  <a:lnTo>
                    <a:pt x="1" y="6911"/>
                  </a:lnTo>
                  <a:lnTo>
                    <a:pt x="11839" y="6911"/>
                  </a:lnTo>
                  <a:lnTo>
                    <a:pt x="14008" y="5025"/>
                  </a:lnTo>
                  <a:cubicBezTo>
                    <a:pt x="14008" y="5025"/>
                    <a:pt x="11544" y="3013"/>
                    <a:pt x="86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19"/>
            <p:cNvSpPr/>
            <p:nvPr/>
          </p:nvSpPr>
          <p:spPr>
            <a:xfrm>
              <a:off x="3909441" y="1931680"/>
              <a:ext cx="359553" cy="182563"/>
            </a:xfrm>
            <a:custGeom>
              <a:avLst/>
              <a:gdLst/>
              <a:ahLst/>
              <a:cxnLst/>
              <a:rect l="l" t="t" r="r" b="b"/>
              <a:pathLst>
                <a:path w="13613" h="6912" extrusionOk="0">
                  <a:moveTo>
                    <a:pt x="5215" y="0"/>
                  </a:moveTo>
                  <a:cubicBezTo>
                    <a:pt x="2395" y="3014"/>
                    <a:pt x="0" y="5026"/>
                    <a:pt x="0" y="5026"/>
                  </a:cubicBezTo>
                  <a:lnTo>
                    <a:pt x="2109" y="6912"/>
                  </a:lnTo>
                  <a:lnTo>
                    <a:pt x="13612" y="6912"/>
                  </a:lnTo>
                  <a:lnTo>
                    <a:pt x="13612" y="1"/>
                  </a:lnTo>
                  <a:lnTo>
                    <a:pt x="52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19"/>
            <p:cNvSpPr/>
            <p:nvPr/>
          </p:nvSpPr>
          <p:spPr>
            <a:xfrm>
              <a:off x="3909441" y="2064434"/>
              <a:ext cx="719080" cy="49814"/>
            </a:xfrm>
            <a:custGeom>
              <a:avLst/>
              <a:gdLst/>
              <a:ahLst/>
              <a:cxnLst/>
              <a:rect l="l" t="t" r="r" b="b"/>
              <a:pathLst>
                <a:path w="27225" h="1886" extrusionOk="0">
                  <a:moveTo>
                    <a:pt x="0" y="0"/>
                  </a:moveTo>
                  <a:lnTo>
                    <a:pt x="2109" y="1886"/>
                  </a:lnTo>
                  <a:lnTo>
                    <a:pt x="25115" y="1886"/>
                  </a:lnTo>
                  <a:lnTo>
                    <a:pt x="272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19"/>
            <p:cNvSpPr/>
            <p:nvPr/>
          </p:nvSpPr>
          <p:spPr>
            <a:xfrm>
              <a:off x="4258520" y="2329941"/>
              <a:ext cx="370013" cy="182590"/>
            </a:xfrm>
            <a:custGeom>
              <a:avLst/>
              <a:gdLst/>
              <a:ahLst/>
              <a:cxnLst/>
              <a:rect l="l" t="t" r="r" b="b"/>
              <a:pathLst>
                <a:path w="14009" h="6913" extrusionOk="0">
                  <a:moveTo>
                    <a:pt x="1" y="1"/>
                  </a:moveTo>
                  <a:lnTo>
                    <a:pt x="1" y="6912"/>
                  </a:lnTo>
                  <a:lnTo>
                    <a:pt x="11839" y="6912"/>
                  </a:lnTo>
                  <a:lnTo>
                    <a:pt x="14008" y="5028"/>
                  </a:lnTo>
                  <a:cubicBezTo>
                    <a:pt x="14008" y="5028"/>
                    <a:pt x="11544" y="3014"/>
                    <a:pt x="86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19"/>
            <p:cNvSpPr/>
            <p:nvPr/>
          </p:nvSpPr>
          <p:spPr>
            <a:xfrm>
              <a:off x="3909441" y="2329941"/>
              <a:ext cx="359553" cy="182537"/>
            </a:xfrm>
            <a:custGeom>
              <a:avLst/>
              <a:gdLst/>
              <a:ahLst/>
              <a:cxnLst/>
              <a:rect l="l" t="t" r="r" b="b"/>
              <a:pathLst>
                <a:path w="13613" h="6911" extrusionOk="0">
                  <a:moveTo>
                    <a:pt x="13612" y="1"/>
                  </a:moveTo>
                  <a:lnTo>
                    <a:pt x="5215" y="2"/>
                  </a:lnTo>
                  <a:cubicBezTo>
                    <a:pt x="2394" y="3014"/>
                    <a:pt x="0" y="5028"/>
                    <a:pt x="0" y="5028"/>
                  </a:cubicBezTo>
                  <a:lnTo>
                    <a:pt x="2109" y="6911"/>
                  </a:lnTo>
                  <a:lnTo>
                    <a:pt x="13612" y="6911"/>
                  </a:lnTo>
                  <a:lnTo>
                    <a:pt x="1361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19"/>
            <p:cNvSpPr/>
            <p:nvPr/>
          </p:nvSpPr>
          <p:spPr>
            <a:xfrm>
              <a:off x="3909441" y="2462695"/>
              <a:ext cx="719080" cy="49788"/>
            </a:xfrm>
            <a:custGeom>
              <a:avLst/>
              <a:gdLst/>
              <a:ahLst/>
              <a:cxnLst/>
              <a:rect l="l" t="t" r="r" b="b"/>
              <a:pathLst>
                <a:path w="27225" h="1885" extrusionOk="0">
                  <a:moveTo>
                    <a:pt x="0" y="1"/>
                  </a:moveTo>
                  <a:lnTo>
                    <a:pt x="2109" y="1885"/>
                  </a:lnTo>
                  <a:lnTo>
                    <a:pt x="25115" y="1885"/>
                  </a:lnTo>
                  <a:lnTo>
                    <a:pt x="2722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19"/>
            <p:cNvSpPr/>
            <p:nvPr/>
          </p:nvSpPr>
          <p:spPr>
            <a:xfrm>
              <a:off x="4258520" y="2728229"/>
              <a:ext cx="370013" cy="182537"/>
            </a:xfrm>
            <a:custGeom>
              <a:avLst/>
              <a:gdLst/>
              <a:ahLst/>
              <a:cxnLst/>
              <a:rect l="l" t="t" r="r" b="b"/>
              <a:pathLst>
                <a:path w="14009" h="6911" extrusionOk="0">
                  <a:moveTo>
                    <a:pt x="1" y="0"/>
                  </a:moveTo>
                  <a:lnTo>
                    <a:pt x="1" y="6911"/>
                  </a:lnTo>
                  <a:lnTo>
                    <a:pt x="11839" y="6911"/>
                  </a:lnTo>
                  <a:lnTo>
                    <a:pt x="14008" y="5025"/>
                  </a:lnTo>
                  <a:cubicBezTo>
                    <a:pt x="14008" y="5025"/>
                    <a:pt x="11544" y="3013"/>
                    <a:pt x="86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19"/>
            <p:cNvSpPr/>
            <p:nvPr/>
          </p:nvSpPr>
          <p:spPr>
            <a:xfrm>
              <a:off x="3909441" y="2728229"/>
              <a:ext cx="359553" cy="182537"/>
            </a:xfrm>
            <a:custGeom>
              <a:avLst/>
              <a:gdLst/>
              <a:ahLst/>
              <a:cxnLst/>
              <a:rect l="l" t="t" r="r" b="b"/>
              <a:pathLst>
                <a:path w="13613" h="6911" extrusionOk="0">
                  <a:moveTo>
                    <a:pt x="5215" y="0"/>
                  </a:moveTo>
                  <a:cubicBezTo>
                    <a:pt x="2395" y="3013"/>
                    <a:pt x="0" y="5025"/>
                    <a:pt x="0" y="5025"/>
                  </a:cubicBezTo>
                  <a:lnTo>
                    <a:pt x="2109" y="6911"/>
                  </a:lnTo>
                  <a:lnTo>
                    <a:pt x="13612" y="6911"/>
                  </a:lnTo>
                  <a:lnTo>
                    <a:pt x="1361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19"/>
            <p:cNvSpPr/>
            <p:nvPr/>
          </p:nvSpPr>
          <p:spPr>
            <a:xfrm>
              <a:off x="3909441" y="2860956"/>
              <a:ext cx="719080" cy="49814"/>
            </a:xfrm>
            <a:custGeom>
              <a:avLst/>
              <a:gdLst/>
              <a:ahLst/>
              <a:cxnLst/>
              <a:rect l="l" t="t" r="r" b="b"/>
              <a:pathLst>
                <a:path w="27225" h="1886" extrusionOk="0">
                  <a:moveTo>
                    <a:pt x="0" y="0"/>
                  </a:moveTo>
                  <a:lnTo>
                    <a:pt x="2109" y="1886"/>
                  </a:lnTo>
                  <a:lnTo>
                    <a:pt x="25115" y="1886"/>
                  </a:lnTo>
                  <a:lnTo>
                    <a:pt x="272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19"/>
            <p:cNvSpPr/>
            <p:nvPr/>
          </p:nvSpPr>
          <p:spPr>
            <a:xfrm>
              <a:off x="4130970" y="1738703"/>
              <a:ext cx="79766" cy="99707"/>
            </a:xfrm>
            <a:custGeom>
              <a:avLst/>
              <a:gdLst/>
              <a:ahLst/>
              <a:cxnLst/>
              <a:rect l="l" t="t" r="r" b="b"/>
              <a:pathLst>
                <a:path w="3020" h="3775" extrusionOk="0">
                  <a:moveTo>
                    <a:pt x="0" y="0"/>
                  </a:moveTo>
                  <a:lnTo>
                    <a:pt x="0" y="3774"/>
                  </a:lnTo>
                  <a:lnTo>
                    <a:pt x="3020" y="3774"/>
                  </a:lnTo>
                  <a:lnTo>
                    <a:pt x="3020" y="0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19"/>
            <p:cNvSpPr/>
            <p:nvPr/>
          </p:nvSpPr>
          <p:spPr>
            <a:xfrm>
              <a:off x="4130970" y="2147398"/>
              <a:ext cx="79766" cy="99654"/>
            </a:xfrm>
            <a:custGeom>
              <a:avLst/>
              <a:gdLst/>
              <a:ahLst/>
              <a:cxnLst/>
              <a:rect l="l" t="t" r="r" b="b"/>
              <a:pathLst>
                <a:path w="3020" h="3773" extrusionOk="0">
                  <a:moveTo>
                    <a:pt x="0" y="0"/>
                  </a:moveTo>
                  <a:lnTo>
                    <a:pt x="0" y="3773"/>
                  </a:lnTo>
                  <a:lnTo>
                    <a:pt x="3020" y="3773"/>
                  </a:lnTo>
                  <a:lnTo>
                    <a:pt x="3020" y="0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19"/>
            <p:cNvSpPr/>
            <p:nvPr/>
          </p:nvSpPr>
          <p:spPr>
            <a:xfrm>
              <a:off x="4130970" y="2536098"/>
              <a:ext cx="79766" cy="99734"/>
            </a:xfrm>
            <a:custGeom>
              <a:avLst/>
              <a:gdLst/>
              <a:ahLst/>
              <a:cxnLst/>
              <a:rect l="l" t="t" r="r" b="b"/>
              <a:pathLst>
                <a:path w="3020" h="3776" extrusionOk="0">
                  <a:moveTo>
                    <a:pt x="0" y="1"/>
                  </a:moveTo>
                  <a:lnTo>
                    <a:pt x="0" y="3775"/>
                  </a:lnTo>
                  <a:lnTo>
                    <a:pt x="3020" y="3775"/>
                  </a:lnTo>
                  <a:lnTo>
                    <a:pt x="3020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19"/>
            <p:cNvSpPr/>
            <p:nvPr/>
          </p:nvSpPr>
          <p:spPr>
            <a:xfrm>
              <a:off x="4130970" y="2944793"/>
              <a:ext cx="79766" cy="99707"/>
            </a:xfrm>
            <a:custGeom>
              <a:avLst/>
              <a:gdLst/>
              <a:ahLst/>
              <a:cxnLst/>
              <a:rect l="l" t="t" r="r" b="b"/>
              <a:pathLst>
                <a:path w="3020" h="3775" extrusionOk="0">
                  <a:moveTo>
                    <a:pt x="0" y="1"/>
                  </a:moveTo>
                  <a:lnTo>
                    <a:pt x="0" y="3775"/>
                  </a:lnTo>
                  <a:lnTo>
                    <a:pt x="3020" y="3775"/>
                  </a:lnTo>
                  <a:lnTo>
                    <a:pt x="3020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19"/>
            <p:cNvSpPr/>
            <p:nvPr/>
          </p:nvSpPr>
          <p:spPr>
            <a:xfrm>
              <a:off x="4058755" y="2235909"/>
              <a:ext cx="414888" cy="16613"/>
            </a:xfrm>
            <a:custGeom>
              <a:avLst/>
              <a:gdLst/>
              <a:ahLst/>
              <a:cxnLst/>
              <a:rect l="l" t="t" r="r" b="b"/>
              <a:pathLst>
                <a:path w="15708" h="629" extrusionOk="0">
                  <a:moveTo>
                    <a:pt x="1" y="1"/>
                  </a:moveTo>
                  <a:lnTo>
                    <a:pt x="1" y="629"/>
                  </a:lnTo>
                  <a:lnTo>
                    <a:pt x="15707" y="629"/>
                  </a:lnTo>
                  <a:lnTo>
                    <a:pt x="15707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19"/>
            <p:cNvSpPr/>
            <p:nvPr/>
          </p:nvSpPr>
          <p:spPr>
            <a:xfrm>
              <a:off x="4058755" y="1826581"/>
              <a:ext cx="414888" cy="16640"/>
            </a:xfrm>
            <a:custGeom>
              <a:avLst/>
              <a:gdLst/>
              <a:ahLst/>
              <a:cxnLst/>
              <a:rect l="l" t="t" r="r" b="b"/>
              <a:pathLst>
                <a:path w="15708" h="630" extrusionOk="0">
                  <a:moveTo>
                    <a:pt x="1" y="1"/>
                  </a:moveTo>
                  <a:lnTo>
                    <a:pt x="1" y="629"/>
                  </a:lnTo>
                  <a:lnTo>
                    <a:pt x="15707" y="629"/>
                  </a:lnTo>
                  <a:lnTo>
                    <a:pt x="15707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19"/>
            <p:cNvSpPr/>
            <p:nvPr/>
          </p:nvSpPr>
          <p:spPr>
            <a:xfrm>
              <a:off x="4058755" y="2634171"/>
              <a:ext cx="414888" cy="16640"/>
            </a:xfrm>
            <a:custGeom>
              <a:avLst/>
              <a:gdLst/>
              <a:ahLst/>
              <a:cxnLst/>
              <a:rect l="l" t="t" r="r" b="b"/>
              <a:pathLst>
                <a:path w="15708" h="630" extrusionOk="0">
                  <a:moveTo>
                    <a:pt x="1" y="0"/>
                  </a:moveTo>
                  <a:lnTo>
                    <a:pt x="1" y="629"/>
                  </a:lnTo>
                  <a:lnTo>
                    <a:pt x="15707" y="629"/>
                  </a:lnTo>
                  <a:lnTo>
                    <a:pt x="15707" y="0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19"/>
            <p:cNvSpPr/>
            <p:nvPr/>
          </p:nvSpPr>
          <p:spPr>
            <a:xfrm>
              <a:off x="4058755" y="3037953"/>
              <a:ext cx="414888" cy="16613"/>
            </a:xfrm>
            <a:custGeom>
              <a:avLst/>
              <a:gdLst/>
              <a:ahLst/>
              <a:cxnLst/>
              <a:rect l="l" t="t" r="r" b="b"/>
              <a:pathLst>
                <a:path w="15708" h="629" extrusionOk="0">
                  <a:moveTo>
                    <a:pt x="1" y="1"/>
                  </a:moveTo>
                  <a:lnTo>
                    <a:pt x="1" y="628"/>
                  </a:lnTo>
                  <a:lnTo>
                    <a:pt x="15707" y="628"/>
                  </a:lnTo>
                  <a:lnTo>
                    <a:pt x="15707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3" name="Google Shape;1033;p19"/>
          <p:cNvSpPr/>
          <p:nvPr/>
        </p:nvSpPr>
        <p:spPr>
          <a:xfrm rot="9915179">
            <a:off x="6858022" y="4308899"/>
            <a:ext cx="2714593" cy="1093701"/>
          </a:xfrm>
          <a:custGeom>
            <a:avLst/>
            <a:gdLst/>
            <a:ahLst/>
            <a:cxnLst/>
            <a:rect l="l" t="t" r="r" b="b"/>
            <a:pathLst>
              <a:path w="67646" h="29579" extrusionOk="0">
                <a:moveTo>
                  <a:pt x="0" y="0"/>
                </a:moveTo>
                <a:lnTo>
                  <a:pt x="0" y="28836"/>
                </a:lnTo>
                <a:cubicBezTo>
                  <a:pt x="1060" y="29351"/>
                  <a:pt x="2242" y="29579"/>
                  <a:pt x="3497" y="29579"/>
                </a:cubicBezTo>
                <a:cubicBezTo>
                  <a:pt x="10227" y="29579"/>
                  <a:pt x="19036" y="23041"/>
                  <a:pt x="22071" y="19324"/>
                </a:cubicBezTo>
                <a:cubicBezTo>
                  <a:pt x="23942" y="17016"/>
                  <a:pt x="25581" y="14407"/>
                  <a:pt x="28097" y="12814"/>
                </a:cubicBezTo>
                <a:cubicBezTo>
                  <a:pt x="30133" y="11526"/>
                  <a:pt x="32511" y="11068"/>
                  <a:pt x="34939" y="11068"/>
                </a:cubicBezTo>
                <a:cubicBezTo>
                  <a:pt x="36558" y="11068"/>
                  <a:pt x="38200" y="11272"/>
                  <a:pt x="39779" y="11567"/>
                </a:cubicBezTo>
                <a:cubicBezTo>
                  <a:pt x="43491" y="12262"/>
                  <a:pt x="47162" y="13405"/>
                  <a:pt x="50927" y="13405"/>
                </a:cubicBezTo>
                <a:cubicBezTo>
                  <a:pt x="51166" y="13405"/>
                  <a:pt x="51406" y="13401"/>
                  <a:pt x="51646" y="13391"/>
                </a:cubicBezTo>
                <a:cubicBezTo>
                  <a:pt x="56518" y="13160"/>
                  <a:pt x="61227" y="10713"/>
                  <a:pt x="64275" y="6903"/>
                </a:cubicBezTo>
                <a:cubicBezTo>
                  <a:pt x="65891" y="4872"/>
                  <a:pt x="67022" y="2517"/>
                  <a:pt x="67646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4" name="Google Shape;1034;p19"/>
          <p:cNvGrpSpPr/>
          <p:nvPr/>
        </p:nvGrpSpPr>
        <p:grpSpPr>
          <a:xfrm rot="-10126893">
            <a:off x="8267685" y="4657873"/>
            <a:ext cx="326361" cy="326084"/>
            <a:chOff x="6582700" y="530525"/>
            <a:chExt cx="681261" cy="680545"/>
          </a:xfrm>
        </p:grpSpPr>
        <p:sp>
          <p:nvSpPr>
            <p:cNvPr id="1035" name="Google Shape;1035;p19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19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19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19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19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19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19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19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19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19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19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6" name="Google Shape;1046;p19"/>
          <p:cNvGrpSpPr/>
          <p:nvPr/>
        </p:nvGrpSpPr>
        <p:grpSpPr>
          <a:xfrm rot="2551818">
            <a:off x="8545298" y="4119821"/>
            <a:ext cx="422576" cy="422132"/>
            <a:chOff x="6582700" y="530525"/>
            <a:chExt cx="681261" cy="680545"/>
          </a:xfrm>
        </p:grpSpPr>
        <p:sp>
          <p:nvSpPr>
            <p:cNvPr id="1047" name="Google Shape;1047;p19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19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19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19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19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19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19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19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19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19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19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5">
    <p:spTree>
      <p:nvGrpSpPr>
        <p:cNvPr id="1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p20"/>
          <p:cNvSpPr/>
          <p:nvPr/>
        </p:nvSpPr>
        <p:spPr>
          <a:xfrm rot="6260515">
            <a:off x="7010117" y="526012"/>
            <a:ext cx="5294805" cy="4403748"/>
          </a:xfrm>
          <a:custGeom>
            <a:avLst/>
            <a:gdLst/>
            <a:ahLst/>
            <a:cxnLst/>
            <a:rect l="l" t="t" r="r" b="b"/>
            <a:pathLst>
              <a:path w="92072" h="80545" extrusionOk="0">
                <a:moveTo>
                  <a:pt x="47580" y="0"/>
                </a:moveTo>
                <a:cubicBezTo>
                  <a:pt x="34085" y="0"/>
                  <a:pt x="14249" y="4544"/>
                  <a:pt x="10851" y="18571"/>
                </a:cubicBezTo>
                <a:cubicBezTo>
                  <a:pt x="10320" y="20834"/>
                  <a:pt x="10158" y="23189"/>
                  <a:pt x="9720" y="25474"/>
                </a:cubicBezTo>
                <a:cubicBezTo>
                  <a:pt x="8265" y="32793"/>
                  <a:pt x="3325" y="38519"/>
                  <a:pt x="1639" y="45676"/>
                </a:cubicBezTo>
                <a:cubicBezTo>
                  <a:pt x="0" y="52625"/>
                  <a:pt x="323" y="60336"/>
                  <a:pt x="3440" y="66823"/>
                </a:cubicBezTo>
                <a:cubicBezTo>
                  <a:pt x="4848" y="69756"/>
                  <a:pt x="7065" y="72203"/>
                  <a:pt x="9697" y="74188"/>
                </a:cubicBezTo>
                <a:cubicBezTo>
                  <a:pt x="14591" y="77813"/>
                  <a:pt x="20963" y="79822"/>
                  <a:pt x="26643" y="80422"/>
                </a:cubicBezTo>
                <a:cubicBezTo>
                  <a:pt x="27449" y="80507"/>
                  <a:pt x="28252" y="80545"/>
                  <a:pt x="29050" y="80545"/>
                </a:cubicBezTo>
                <a:cubicBezTo>
                  <a:pt x="35994" y="80545"/>
                  <a:pt x="42658" y="77660"/>
                  <a:pt x="49610" y="77660"/>
                </a:cubicBezTo>
                <a:cubicBezTo>
                  <a:pt x="49888" y="77660"/>
                  <a:pt x="50167" y="77665"/>
                  <a:pt x="50446" y="77674"/>
                </a:cubicBezTo>
                <a:cubicBezTo>
                  <a:pt x="56456" y="77868"/>
                  <a:pt x="62547" y="80429"/>
                  <a:pt x="68586" y="80429"/>
                </a:cubicBezTo>
                <a:cubicBezTo>
                  <a:pt x="70480" y="80429"/>
                  <a:pt x="72369" y="80177"/>
                  <a:pt x="74248" y="79521"/>
                </a:cubicBezTo>
                <a:cubicBezTo>
                  <a:pt x="85792" y="75527"/>
                  <a:pt x="90433" y="59805"/>
                  <a:pt x="91194" y="48931"/>
                </a:cubicBezTo>
                <a:cubicBezTo>
                  <a:pt x="92072" y="36302"/>
                  <a:pt x="87293" y="25867"/>
                  <a:pt x="80805" y="15408"/>
                </a:cubicBezTo>
                <a:cubicBezTo>
                  <a:pt x="78889" y="12315"/>
                  <a:pt x="76765" y="9290"/>
                  <a:pt x="74041" y="6866"/>
                </a:cubicBezTo>
                <a:cubicBezTo>
                  <a:pt x="68384" y="1925"/>
                  <a:pt x="59149" y="771"/>
                  <a:pt x="51923" y="171"/>
                </a:cubicBezTo>
                <a:cubicBezTo>
                  <a:pt x="50581" y="60"/>
                  <a:pt x="49122" y="0"/>
                  <a:pt x="47580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0" name="Google Shape;1060;p20"/>
          <p:cNvSpPr/>
          <p:nvPr/>
        </p:nvSpPr>
        <p:spPr>
          <a:xfrm rot="10800000" flipH="1">
            <a:off x="0" y="-239853"/>
            <a:ext cx="3851659" cy="1115053"/>
          </a:xfrm>
          <a:custGeom>
            <a:avLst/>
            <a:gdLst/>
            <a:ahLst/>
            <a:cxnLst/>
            <a:rect l="l" t="t" r="r" b="b"/>
            <a:pathLst>
              <a:path w="88356" h="25579" extrusionOk="0">
                <a:moveTo>
                  <a:pt x="59317" y="0"/>
                </a:moveTo>
                <a:cubicBezTo>
                  <a:pt x="56607" y="0"/>
                  <a:pt x="53889" y="881"/>
                  <a:pt x="51578" y="2330"/>
                </a:cubicBezTo>
                <a:cubicBezTo>
                  <a:pt x="45344" y="6208"/>
                  <a:pt x="41373" y="14127"/>
                  <a:pt x="34124" y="15258"/>
                </a:cubicBezTo>
                <a:cubicBezTo>
                  <a:pt x="33531" y="15352"/>
                  <a:pt x="32943" y="15394"/>
                  <a:pt x="32359" y="15394"/>
                </a:cubicBezTo>
                <a:cubicBezTo>
                  <a:pt x="26719" y="15394"/>
                  <a:pt x="21483" y="11404"/>
                  <a:pt x="15793" y="10295"/>
                </a:cubicBezTo>
                <a:cubicBezTo>
                  <a:pt x="14829" y="10109"/>
                  <a:pt x="13856" y="10020"/>
                  <a:pt x="12885" y="10020"/>
                </a:cubicBezTo>
                <a:cubicBezTo>
                  <a:pt x="8553" y="10020"/>
                  <a:pt x="4265" y="11796"/>
                  <a:pt x="1040" y="14681"/>
                </a:cubicBezTo>
                <a:cubicBezTo>
                  <a:pt x="694" y="14981"/>
                  <a:pt x="347" y="15328"/>
                  <a:pt x="1" y="15697"/>
                </a:cubicBezTo>
                <a:lnTo>
                  <a:pt x="1" y="25578"/>
                </a:lnTo>
                <a:lnTo>
                  <a:pt x="88356" y="25578"/>
                </a:lnTo>
                <a:cubicBezTo>
                  <a:pt x="87894" y="24378"/>
                  <a:pt x="87109" y="23270"/>
                  <a:pt x="86139" y="22439"/>
                </a:cubicBezTo>
                <a:cubicBezTo>
                  <a:pt x="83969" y="20569"/>
                  <a:pt x="81152" y="19737"/>
                  <a:pt x="78474" y="18745"/>
                </a:cubicBezTo>
                <a:cubicBezTo>
                  <a:pt x="75819" y="17729"/>
                  <a:pt x="73072" y="16367"/>
                  <a:pt x="71641" y="13896"/>
                </a:cubicBezTo>
                <a:cubicBezTo>
                  <a:pt x="70301" y="11565"/>
                  <a:pt x="70371" y="8656"/>
                  <a:pt x="69309" y="6162"/>
                </a:cubicBezTo>
                <a:cubicBezTo>
                  <a:pt x="67970" y="2999"/>
                  <a:pt x="64807" y="760"/>
                  <a:pt x="61413" y="183"/>
                </a:cubicBezTo>
                <a:cubicBezTo>
                  <a:pt x="60720" y="59"/>
                  <a:pt x="60019" y="0"/>
                  <a:pt x="59317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1" name="Google Shape;1061;p20"/>
          <p:cNvSpPr/>
          <p:nvPr/>
        </p:nvSpPr>
        <p:spPr>
          <a:xfrm rot="10800000" flipH="1">
            <a:off x="0" y="4170180"/>
            <a:ext cx="2832507" cy="1238547"/>
          </a:xfrm>
          <a:custGeom>
            <a:avLst/>
            <a:gdLst/>
            <a:ahLst/>
            <a:cxnLst/>
            <a:rect l="l" t="t" r="r" b="b"/>
            <a:pathLst>
              <a:path w="67646" h="29579" extrusionOk="0">
                <a:moveTo>
                  <a:pt x="0" y="0"/>
                </a:moveTo>
                <a:lnTo>
                  <a:pt x="0" y="28836"/>
                </a:lnTo>
                <a:cubicBezTo>
                  <a:pt x="1060" y="29351"/>
                  <a:pt x="2242" y="29579"/>
                  <a:pt x="3497" y="29579"/>
                </a:cubicBezTo>
                <a:cubicBezTo>
                  <a:pt x="10227" y="29579"/>
                  <a:pt x="19036" y="23041"/>
                  <a:pt x="22071" y="19324"/>
                </a:cubicBezTo>
                <a:cubicBezTo>
                  <a:pt x="23942" y="17016"/>
                  <a:pt x="25581" y="14407"/>
                  <a:pt x="28097" y="12814"/>
                </a:cubicBezTo>
                <a:cubicBezTo>
                  <a:pt x="30133" y="11526"/>
                  <a:pt x="32511" y="11068"/>
                  <a:pt x="34939" y="11068"/>
                </a:cubicBezTo>
                <a:cubicBezTo>
                  <a:pt x="36558" y="11068"/>
                  <a:pt x="38200" y="11272"/>
                  <a:pt x="39779" y="11567"/>
                </a:cubicBezTo>
                <a:cubicBezTo>
                  <a:pt x="43491" y="12262"/>
                  <a:pt x="47162" y="13405"/>
                  <a:pt x="50927" y="13405"/>
                </a:cubicBezTo>
                <a:cubicBezTo>
                  <a:pt x="51166" y="13405"/>
                  <a:pt x="51406" y="13401"/>
                  <a:pt x="51646" y="13391"/>
                </a:cubicBezTo>
                <a:cubicBezTo>
                  <a:pt x="56518" y="13160"/>
                  <a:pt x="61227" y="10713"/>
                  <a:pt x="64275" y="6903"/>
                </a:cubicBezTo>
                <a:cubicBezTo>
                  <a:pt x="65891" y="4872"/>
                  <a:pt x="67022" y="2517"/>
                  <a:pt x="67646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62" name="Google Shape;1062;p20"/>
          <p:cNvGrpSpPr/>
          <p:nvPr/>
        </p:nvGrpSpPr>
        <p:grpSpPr>
          <a:xfrm rot="-8100000">
            <a:off x="359917" y="526310"/>
            <a:ext cx="422569" cy="422124"/>
            <a:chOff x="6582700" y="530525"/>
            <a:chExt cx="681261" cy="680545"/>
          </a:xfrm>
        </p:grpSpPr>
        <p:sp>
          <p:nvSpPr>
            <p:cNvPr id="1063" name="Google Shape;1063;p20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20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20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20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20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20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20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20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20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20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20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4" name="Google Shape;1074;p20"/>
          <p:cNvGrpSpPr/>
          <p:nvPr/>
        </p:nvGrpSpPr>
        <p:grpSpPr>
          <a:xfrm rot="-9360502">
            <a:off x="656640" y="125454"/>
            <a:ext cx="326386" cy="326015"/>
            <a:chOff x="6582700" y="530525"/>
            <a:chExt cx="681261" cy="680545"/>
          </a:xfrm>
        </p:grpSpPr>
        <p:sp>
          <p:nvSpPr>
            <p:cNvPr id="1075" name="Google Shape;1075;p20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20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20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20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20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20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20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20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20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20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20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6" name="Google Shape;1086;p20"/>
          <p:cNvGrpSpPr/>
          <p:nvPr/>
        </p:nvGrpSpPr>
        <p:grpSpPr>
          <a:xfrm rot="-10126893">
            <a:off x="8267685" y="4657873"/>
            <a:ext cx="326361" cy="326084"/>
            <a:chOff x="6582700" y="530525"/>
            <a:chExt cx="681261" cy="680545"/>
          </a:xfrm>
        </p:grpSpPr>
        <p:sp>
          <p:nvSpPr>
            <p:cNvPr id="1087" name="Google Shape;1087;p20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20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20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20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20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20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20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20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20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20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20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8" name="Google Shape;1098;p20"/>
          <p:cNvGrpSpPr/>
          <p:nvPr/>
        </p:nvGrpSpPr>
        <p:grpSpPr>
          <a:xfrm rot="2551818">
            <a:off x="8447373" y="4068471"/>
            <a:ext cx="422576" cy="422132"/>
            <a:chOff x="6582700" y="530525"/>
            <a:chExt cx="681261" cy="680545"/>
          </a:xfrm>
        </p:grpSpPr>
        <p:sp>
          <p:nvSpPr>
            <p:cNvPr id="1099" name="Google Shape;1099;p20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20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20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20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20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20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20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20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20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20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20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10" name="Google Shape;1110;p20"/>
          <p:cNvSpPr txBox="1">
            <a:spLocks noGrp="1"/>
          </p:cNvSpPr>
          <p:nvPr>
            <p:ph type="title"/>
          </p:nvPr>
        </p:nvSpPr>
        <p:spPr>
          <a:xfrm>
            <a:off x="897150" y="3175525"/>
            <a:ext cx="3990900" cy="32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111" name="Google Shape;1111;p20"/>
          <p:cNvSpPr txBox="1">
            <a:spLocks noGrp="1"/>
          </p:cNvSpPr>
          <p:nvPr>
            <p:ph type="subTitle" idx="1"/>
          </p:nvPr>
        </p:nvSpPr>
        <p:spPr>
          <a:xfrm>
            <a:off x="897150" y="1750125"/>
            <a:ext cx="4032300" cy="13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11">
    <p:spTree>
      <p:nvGrpSpPr>
        <p:cNvPr id="1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Google Shape;1426;p26"/>
          <p:cNvSpPr/>
          <p:nvPr/>
        </p:nvSpPr>
        <p:spPr>
          <a:xfrm>
            <a:off x="-107925" y="-54250"/>
            <a:ext cx="2674723" cy="1169554"/>
          </a:xfrm>
          <a:custGeom>
            <a:avLst/>
            <a:gdLst/>
            <a:ahLst/>
            <a:cxnLst/>
            <a:rect l="l" t="t" r="r" b="b"/>
            <a:pathLst>
              <a:path w="67646" h="29579" extrusionOk="0">
                <a:moveTo>
                  <a:pt x="0" y="0"/>
                </a:moveTo>
                <a:lnTo>
                  <a:pt x="0" y="28836"/>
                </a:lnTo>
                <a:cubicBezTo>
                  <a:pt x="1060" y="29351"/>
                  <a:pt x="2242" y="29579"/>
                  <a:pt x="3497" y="29579"/>
                </a:cubicBezTo>
                <a:cubicBezTo>
                  <a:pt x="10227" y="29579"/>
                  <a:pt x="19036" y="23041"/>
                  <a:pt x="22071" y="19324"/>
                </a:cubicBezTo>
                <a:cubicBezTo>
                  <a:pt x="23942" y="17016"/>
                  <a:pt x="25581" y="14407"/>
                  <a:pt x="28097" y="12814"/>
                </a:cubicBezTo>
                <a:cubicBezTo>
                  <a:pt x="30133" y="11526"/>
                  <a:pt x="32511" y="11068"/>
                  <a:pt x="34939" y="11068"/>
                </a:cubicBezTo>
                <a:cubicBezTo>
                  <a:pt x="36558" y="11068"/>
                  <a:pt x="38200" y="11272"/>
                  <a:pt x="39779" y="11567"/>
                </a:cubicBezTo>
                <a:cubicBezTo>
                  <a:pt x="43491" y="12262"/>
                  <a:pt x="47162" y="13405"/>
                  <a:pt x="50927" y="13405"/>
                </a:cubicBezTo>
                <a:cubicBezTo>
                  <a:pt x="51166" y="13405"/>
                  <a:pt x="51406" y="13401"/>
                  <a:pt x="51646" y="13391"/>
                </a:cubicBezTo>
                <a:cubicBezTo>
                  <a:pt x="56518" y="13160"/>
                  <a:pt x="61227" y="10713"/>
                  <a:pt x="64275" y="6903"/>
                </a:cubicBezTo>
                <a:cubicBezTo>
                  <a:pt x="65891" y="4872"/>
                  <a:pt x="67022" y="2517"/>
                  <a:pt x="67646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7" name="Google Shape;1427;p26"/>
          <p:cNvSpPr/>
          <p:nvPr/>
        </p:nvSpPr>
        <p:spPr>
          <a:xfrm rot="-850527">
            <a:off x="6853340" y="4323664"/>
            <a:ext cx="3417637" cy="989465"/>
          </a:xfrm>
          <a:custGeom>
            <a:avLst/>
            <a:gdLst/>
            <a:ahLst/>
            <a:cxnLst/>
            <a:rect l="l" t="t" r="r" b="b"/>
            <a:pathLst>
              <a:path w="88356" h="25579" extrusionOk="0">
                <a:moveTo>
                  <a:pt x="59317" y="0"/>
                </a:moveTo>
                <a:cubicBezTo>
                  <a:pt x="56607" y="0"/>
                  <a:pt x="53889" y="881"/>
                  <a:pt x="51578" y="2330"/>
                </a:cubicBezTo>
                <a:cubicBezTo>
                  <a:pt x="45344" y="6208"/>
                  <a:pt x="41373" y="14127"/>
                  <a:pt x="34124" y="15258"/>
                </a:cubicBezTo>
                <a:cubicBezTo>
                  <a:pt x="33531" y="15352"/>
                  <a:pt x="32943" y="15394"/>
                  <a:pt x="32359" y="15394"/>
                </a:cubicBezTo>
                <a:cubicBezTo>
                  <a:pt x="26719" y="15394"/>
                  <a:pt x="21483" y="11404"/>
                  <a:pt x="15793" y="10295"/>
                </a:cubicBezTo>
                <a:cubicBezTo>
                  <a:pt x="14829" y="10109"/>
                  <a:pt x="13856" y="10020"/>
                  <a:pt x="12885" y="10020"/>
                </a:cubicBezTo>
                <a:cubicBezTo>
                  <a:pt x="8553" y="10020"/>
                  <a:pt x="4265" y="11796"/>
                  <a:pt x="1040" y="14681"/>
                </a:cubicBezTo>
                <a:cubicBezTo>
                  <a:pt x="694" y="14981"/>
                  <a:pt x="347" y="15328"/>
                  <a:pt x="1" y="15697"/>
                </a:cubicBezTo>
                <a:lnTo>
                  <a:pt x="1" y="25578"/>
                </a:lnTo>
                <a:lnTo>
                  <a:pt x="88356" y="25578"/>
                </a:lnTo>
                <a:cubicBezTo>
                  <a:pt x="87894" y="24378"/>
                  <a:pt x="87109" y="23270"/>
                  <a:pt x="86139" y="22439"/>
                </a:cubicBezTo>
                <a:cubicBezTo>
                  <a:pt x="83969" y="20569"/>
                  <a:pt x="81152" y="19737"/>
                  <a:pt x="78474" y="18745"/>
                </a:cubicBezTo>
                <a:cubicBezTo>
                  <a:pt x="75819" y="17729"/>
                  <a:pt x="73072" y="16367"/>
                  <a:pt x="71641" y="13896"/>
                </a:cubicBezTo>
                <a:cubicBezTo>
                  <a:pt x="70301" y="11565"/>
                  <a:pt x="70371" y="8656"/>
                  <a:pt x="69309" y="6162"/>
                </a:cubicBezTo>
                <a:cubicBezTo>
                  <a:pt x="67970" y="2999"/>
                  <a:pt x="64807" y="760"/>
                  <a:pt x="61413" y="183"/>
                </a:cubicBezTo>
                <a:cubicBezTo>
                  <a:pt x="60720" y="59"/>
                  <a:pt x="60019" y="0"/>
                  <a:pt x="59317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28" name="Google Shape;1428;p26"/>
          <p:cNvGrpSpPr/>
          <p:nvPr/>
        </p:nvGrpSpPr>
        <p:grpSpPr>
          <a:xfrm rot="-8100000">
            <a:off x="572753" y="490510"/>
            <a:ext cx="422569" cy="422124"/>
            <a:chOff x="6582700" y="530525"/>
            <a:chExt cx="681261" cy="680545"/>
          </a:xfrm>
        </p:grpSpPr>
        <p:sp>
          <p:nvSpPr>
            <p:cNvPr id="1429" name="Google Shape;1429;p26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26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26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26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26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26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26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26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26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26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26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0" name="Google Shape;1440;p26"/>
          <p:cNvGrpSpPr/>
          <p:nvPr/>
        </p:nvGrpSpPr>
        <p:grpSpPr>
          <a:xfrm rot="-9360502">
            <a:off x="1085177" y="204904"/>
            <a:ext cx="326386" cy="326015"/>
            <a:chOff x="6582700" y="530525"/>
            <a:chExt cx="681261" cy="680545"/>
          </a:xfrm>
        </p:grpSpPr>
        <p:sp>
          <p:nvSpPr>
            <p:cNvPr id="1441" name="Google Shape;1441;p26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26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26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26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26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26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26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26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26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26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26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2" name="Google Shape;1452;p26"/>
          <p:cNvGrpSpPr/>
          <p:nvPr/>
        </p:nvGrpSpPr>
        <p:grpSpPr>
          <a:xfrm rot="9960610">
            <a:off x="8156942" y="4671136"/>
            <a:ext cx="326330" cy="326069"/>
            <a:chOff x="6582700" y="530525"/>
            <a:chExt cx="681261" cy="680545"/>
          </a:xfrm>
        </p:grpSpPr>
        <p:sp>
          <p:nvSpPr>
            <p:cNvPr id="1453" name="Google Shape;1453;p26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26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26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26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26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26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26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26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26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26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26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4" name="Google Shape;1464;p26"/>
          <p:cNvGrpSpPr/>
          <p:nvPr/>
        </p:nvGrpSpPr>
        <p:grpSpPr>
          <a:xfrm rot="1039324">
            <a:off x="8462059" y="4222664"/>
            <a:ext cx="422610" cy="422166"/>
            <a:chOff x="6582700" y="530525"/>
            <a:chExt cx="681261" cy="680545"/>
          </a:xfrm>
        </p:grpSpPr>
        <p:sp>
          <p:nvSpPr>
            <p:cNvPr id="1465" name="Google Shape;1465;p26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26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26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26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26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26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26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26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26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26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26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76" name="Google Shape;1476;p26"/>
          <p:cNvSpPr txBox="1">
            <a:spLocks noGrp="1"/>
          </p:cNvSpPr>
          <p:nvPr>
            <p:ph type="title"/>
          </p:nvPr>
        </p:nvSpPr>
        <p:spPr>
          <a:xfrm>
            <a:off x="685800" y="541325"/>
            <a:ext cx="7772400" cy="45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477" name="Google Shape;1477;p26"/>
          <p:cNvSpPr txBox="1">
            <a:spLocks noGrp="1"/>
          </p:cNvSpPr>
          <p:nvPr>
            <p:ph type="title" idx="2"/>
          </p:nvPr>
        </p:nvSpPr>
        <p:spPr>
          <a:xfrm>
            <a:off x="761763" y="3092450"/>
            <a:ext cx="2394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78" name="Google Shape;1478;p26"/>
          <p:cNvSpPr txBox="1">
            <a:spLocks noGrp="1"/>
          </p:cNvSpPr>
          <p:nvPr>
            <p:ph type="subTitle" idx="1"/>
          </p:nvPr>
        </p:nvSpPr>
        <p:spPr>
          <a:xfrm>
            <a:off x="761600" y="3667825"/>
            <a:ext cx="2394300" cy="4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9" name="Google Shape;1479;p26"/>
          <p:cNvSpPr txBox="1">
            <a:spLocks noGrp="1"/>
          </p:cNvSpPr>
          <p:nvPr>
            <p:ph type="title" idx="3"/>
          </p:nvPr>
        </p:nvSpPr>
        <p:spPr>
          <a:xfrm>
            <a:off x="3374850" y="3092450"/>
            <a:ext cx="2394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80" name="Google Shape;1480;p26"/>
          <p:cNvSpPr txBox="1">
            <a:spLocks noGrp="1"/>
          </p:cNvSpPr>
          <p:nvPr>
            <p:ph type="subTitle" idx="4"/>
          </p:nvPr>
        </p:nvSpPr>
        <p:spPr>
          <a:xfrm>
            <a:off x="3374700" y="3667825"/>
            <a:ext cx="2394300" cy="4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1" name="Google Shape;1481;p26"/>
          <p:cNvSpPr txBox="1">
            <a:spLocks noGrp="1"/>
          </p:cNvSpPr>
          <p:nvPr>
            <p:ph type="title" idx="5"/>
          </p:nvPr>
        </p:nvSpPr>
        <p:spPr>
          <a:xfrm>
            <a:off x="5987950" y="3092450"/>
            <a:ext cx="2339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82" name="Google Shape;1482;p26"/>
          <p:cNvSpPr txBox="1">
            <a:spLocks noGrp="1"/>
          </p:cNvSpPr>
          <p:nvPr>
            <p:ph type="subTitle" idx="6"/>
          </p:nvPr>
        </p:nvSpPr>
        <p:spPr>
          <a:xfrm>
            <a:off x="5988075" y="3667825"/>
            <a:ext cx="2339400" cy="4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15">
    <p:spTree>
      <p:nvGrpSpPr>
        <p:cNvPr id="1" name="Shape 1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" name="Google Shape;1781;p33"/>
          <p:cNvSpPr/>
          <p:nvPr/>
        </p:nvSpPr>
        <p:spPr>
          <a:xfrm>
            <a:off x="-146025" y="-274475"/>
            <a:ext cx="2674723" cy="1169554"/>
          </a:xfrm>
          <a:custGeom>
            <a:avLst/>
            <a:gdLst/>
            <a:ahLst/>
            <a:cxnLst/>
            <a:rect l="l" t="t" r="r" b="b"/>
            <a:pathLst>
              <a:path w="67646" h="29579" extrusionOk="0">
                <a:moveTo>
                  <a:pt x="0" y="0"/>
                </a:moveTo>
                <a:lnTo>
                  <a:pt x="0" y="28836"/>
                </a:lnTo>
                <a:cubicBezTo>
                  <a:pt x="1060" y="29351"/>
                  <a:pt x="2242" y="29579"/>
                  <a:pt x="3497" y="29579"/>
                </a:cubicBezTo>
                <a:cubicBezTo>
                  <a:pt x="10227" y="29579"/>
                  <a:pt x="19036" y="23041"/>
                  <a:pt x="22071" y="19324"/>
                </a:cubicBezTo>
                <a:cubicBezTo>
                  <a:pt x="23942" y="17016"/>
                  <a:pt x="25581" y="14407"/>
                  <a:pt x="28097" y="12814"/>
                </a:cubicBezTo>
                <a:cubicBezTo>
                  <a:pt x="30133" y="11526"/>
                  <a:pt x="32511" y="11068"/>
                  <a:pt x="34939" y="11068"/>
                </a:cubicBezTo>
                <a:cubicBezTo>
                  <a:pt x="36558" y="11068"/>
                  <a:pt x="38200" y="11272"/>
                  <a:pt x="39779" y="11567"/>
                </a:cubicBezTo>
                <a:cubicBezTo>
                  <a:pt x="43491" y="12262"/>
                  <a:pt x="47162" y="13405"/>
                  <a:pt x="50927" y="13405"/>
                </a:cubicBezTo>
                <a:cubicBezTo>
                  <a:pt x="51166" y="13405"/>
                  <a:pt x="51406" y="13401"/>
                  <a:pt x="51646" y="13391"/>
                </a:cubicBezTo>
                <a:cubicBezTo>
                  <a:pt x="56518" y="13160"/>
                  <a:pt x="61227" y="10713"/>
                  <a:pt x="64275" y="6903"/>
                </a:cubicBezTo>
                <a:cubicBezTo>
                  <a:pt x="65891" y="4872"/>
                  <a:pt x="67022" y="2517"/>
                  <a:pt x="67646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2" name="Google Shape;1782;p33"/>
          <p:cNvSpPr/>
          <p:nvPr/>
        </p:nvSpPr>
        <p:spPr>
          <a:xfrm rot="-850527">
            <a:off x="6790315" y="4393164"/>
            <a:ext cx="3417637" cy="989465"/>
          </a:xfrm>
          <a:custGeom>
            <a:avLst/>
            <a:gdLst/>
            <a:ahLst/>
            <a:cxnLst/>
            <a:rect l="l" t="t" r="r" b="b"/>
            <a:pathLst>
              <a:path w="88356" h="25579" extrusionOk="0">
                <a:moveTo>
                  <a:pt x="59317" y="0"/>
                </a:moveTo>
                <a:cubicBezTo>
                  <a:pt x="56607" y="0"/>
                  <a:pt x="53889" y="881"/>
                  <a:pt x="51578" y="2330"/>
                </a:cubicBezTo>
                <a:cubicBezTo>
                  <a:pt x="45344" y="6208"/>
                  <a:pt x="41373" y="14127"/>
                  <a:pt x="34124" y="15258"/>
                </a:cubicBezTo>
                <a:cubicBezTo>
                  <a:pt x="33531" y="15352"/>
                  <a:pt x="32943" y="15394"/>
                  <a:pt x="32359" y="15394"/>
                </a:cubicBezTo>
                <a:cubicBezTo>
                  <a:pt x="26719" y="15394"/>
                  <a:pt x="21483" y="11404"/>
                  <a:pt x="15793" y="10295"/>
                </a:cubicBezTo>
                <a:cubicBezTo>
                  <a:pt x="14829" y="10109"/>
                  <a:pt x="13856" y="10020"/>
                  <a:pt x="12885" y="10020"/>
                </a:cubicBezTo>
                <a:cubicBezTo>
                  <a:pt x="8553" y="10020"/>
                  <a:pt x="4265" y="11796"/>
                  <a:pt x="1040" y="14681"/>
                </a:cubicBezTo>
                <a:cubicBezTo>
                  <a:pt x="694" y="14981"/>
                  <a:pt x="347" y="15328"/>
                  <a:pt x="1" y="15697"/>
                </a:cubicBezTo>
                <a:lnTo>
                  <a:pt x="1" y="25578"/>
                </a:lnTo>
                <a:lnTo>
                  <a:pt x="88356" y="25578"/>
                </a:lnTo>
                <a:cubicBezTo>
                  <a:pt x="87894" y="24378"/>
                  <a:pt x="87109" y="23270"/>
                  <a:pt x="86139" y="22439"/>
                </a:cubicBezTo>
                <a:cubicBezTo>
                  <a:pt x="83969" y="20569"/>
                  <a:pt x="81152" y="19737"/>
                  <a:pt x="78474" y="18745"/>
                </a:cubicBezTo>
                <a:cubicBezTo>
                  <a:pt x="75819" y="17729"/>
                  <a:pt x="73072" y="16367"/>
                  <a:pt x="71641" y="13896"/>
                </a:cubicBezTo>
                <a:cubicBezTo>
                  <a:pt x="70301" y="11565"/>
                  <a:pt x="70371" y="8656"/>
                  <a:pt x="69309" y="6162"/>
                </a:cubicBezTo>
                <a:cubicBezTo>
                  <a:pt x="67970" y="2999"/>
                  <a:pt x="64807" y="760"/>
                  <a:pt x="61413" y="183"/>
                </a:cubicBezTo>
                <a:cubicBezTo>
                  <a:pt x="60720" y="59"/>
                  <a:pt x="60019" y="0"/>
                  <a:pt x="59317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83" name="Google Shape;1783;p33"/>
          <p:cNvGrpSpPr/>
          <p:nvPr/>
        </p:nvGrpSpPr>
        <p:grpSpPr>
          <a:xfrm rot="-10126893">
            <a:off x="8055785" y="4559248"/>
            <a:ext cx="326361" cy="326084"/>
            <a:chOff x="6582700" y="530525"/>
            <a:chExt cx="681261" cy="680545"/>
          </a:xfrm>
        </p:grpSpPr>
        <p:sp>
          <p:nvSpPr>
            <p:cNvPr id="1784" name="Google Shape;1784;p33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33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33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33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33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33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33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33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33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33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33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5" name="Google Shape;1795;p33"/>
          <p:cNvGrpSpPr/>
          <p:nvPr/>
        </p:nvGrpSpPr>
        <p:grpSpPr>
          <a:xfrm rot="2551818">
            <a:off x="8497848" y="4299221"/>
            <a:ext cx="422576" cy="422132"/>
            <a:chOff x="6582700" y="530525"/>
            <a:chExt cx="681261" cy="680545"/>
          </a:xfrm>
        </p:grpSpPr>
        <p:sp>
          <p:nvSpPr>
            <p:cNvPr id="1796" name="Google Shape;1796;p33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33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33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33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33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33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33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33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33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33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33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7" name="Google Shape;1807;p33"/>
          <p:cNvGrpSpPr/>
          <p:nvPr/>
        </p:nvGrpSpPr>
        <p:grpSpPr>
          <a:xfrm rot="-8100000">
            <a:off x="270542" y="490510"/>
            <a:ext cx="422569" cy="422124"/>
            <a:chOff x="6582700" y="530525"/>
            <a:chExt cx="681261" cy="680545"/>
          </a:xfrm>
        </p:grpSpPr>
        <p:sp>
          <p:nvSpPr>
            <p:cNvPr id="1808" name="Google Shape;1808;p33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33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33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33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33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33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33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33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33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33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33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9" name="Google Shape;1819;p33"/>
          <p:cNvGrpSpPr/>
          <p:nvPr/>
        </p:nvGrpSpPr>
        <p:grpSpPr>
          <a:xfrm rot="-9360502">
            <a:off x="782965" y="204904"/>
            <a:ext cx="326386" cy="326015"/>
            <a:chOff x="6582700" y="530525"/>
            <a:chExt cx="681261" cy="680545"/>
          </a:xfrm>
        </p:grpSpPr>
        <p:sp>
          <p:nvSpPr>
            <p:cNvPr id="1820" name="Google Shape;1820;p33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33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33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33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33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33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33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33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33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33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33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31" name="Google Shape;1831;p33"/>
          <p:cNvSpPr txBox="1">
            <a:spLocks noGrp="1"/>
          </p:cNvSpPr>
          <p:nvPr>
            <p:ph type="title"/>
          </p:nvPr>
        </p:nvSpPr>
        <p:spPr>
          <a:xfrm>
            <a:off x="685800" y="530525"/>
            <a:ext cx="7772400" cy="46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32" name="Google Shape;1832;p33"/>
          <p:cNvSpPr txBox="1">
            <a:spLocks noGrp="1"/>
          </p:cNvSpPr>
          <p:nvPr>
            <p:ph type="subTitle" idx="1"/>
          </p:nvPr>
        </p:nvSpPr>
        <p:spPr>
          <a:xfrm>
            <a:off x="5474625" y="2081100"/>
            <a:ext cx="2363100" cy="22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833" name="Google Shape;1833;p33"/>
          <p:cNvSpPr txBox="1">
            <a:spLocks noGrp="1"/>
          </p:cNvSpPr>
          <p:nvPr>
            <p:ph type="subTitle" idx="2"/>
          </p:nvPr>
        </p:nvSpPr>
        <p:spPr>
          <a:xfrm>
            <a:off x="1390150" y="2081100"/>
            <a:ext cx="2363100" cy="22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834" name="Google Shape;1834;p33"/>
          <p:cNvSpPr txBox="1">
            <a:spLocks noGrp="1"/>
          </p:cNvSpPr>
          <p:nvPr>
            <p:ph type="title" idx="3"/>
          </p:nvPr>
        </p:nvSpPr>
        <p:spPr>
          <a:xfrm>
            <a:off x="1318900" y="1583800"/>
            <a:ext cx="2505600" cy="39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35" name="Google Shape;1835;p33"/>
          <p:cNvSpPr txBox="1">
            <a:spLocks noGrp="1"/>
          </p:cNvSpPr>
          <p:nvPr>
            <p:ph type="title" idx="4"/>
          </p:nvPr>
        </p:nvSpPr>
        <p:spPr>
          <a:xfrm>
            <a:off x="5403375" y="1583800"/>
            <a:ext cx="2505600" cy="39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16">
    <p:spTree>
      <p:nvGrpSpPr>
        <p:cNvPr id="1" name="Shape 1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7" name="Google Shape;1837;p34"/>
          <p:cNvSpPr txBox="1">
            <a:spLocks noGrp="1"/>
          </p:cNvSpPr>
          <p:nvPr>
            <p:ph type="title"/>
          </p:nvPr>
        </p:nvSpPr>
        <p:spPr>
          <a:xfrm>
            <a:off x="685800" y="530525"/>
            <a:ext cx="7772400" cy="46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38" name="Google Shape;1838;p34"/>
          <p:cNvSpPr txBox="1">
            <a:spLocks noGrp="1"/>
          </p:cNvSpPr>
          <p:nvPr>
            <p:ph type="subTitle" idx="1"/>
          </p:nvPr>
        </p:nvSpPr>
        <p:spPr>
          <a:xfrm>
            <a:off x="5150250" y="2628839"/>
            <a:ext cx="2505600" cy="102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839" name="Google Shape;1839;p34"/>
          <p:cNvSpPr txBox="1">
            <a:spLocks noGrp="1"/>
          </p:cNvSpPr>
          <p:nvPr>
            <p:ph type="subTitle" idx="2"/>
          </p:nvPr>
        </p:nvSpPr>
        <p:spPr>
          <a:xfrm>
            <a:off x="1234550" y="2628839"/>
            <a:ext cx="2505600" cy="102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840" name="Google Shape;1840;p34"/>
          <p:cNvSpPr txBox="1">
            <a:spLocks noGrp="1"/>
          </p:cNvSpPr>
          <p:nvPr>
            <p:ph type="title" idx="3"/>
          </p:nvPr>
        </p:nvSpPr>
        <p:spPr>
          <a:xfrm>
            <a:off x="1234550" y="2041325"/>
            <a:ext cx="2505600" cy="39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41" name="Google Shape;1841;p34"/>
          <p:cNvSpPr txBox="1">
            <a:spLocks noGrp="1"/>
          </p:cNvSpPr>
          <p:nvPr>
            <p:ph type="title" idx="4"/>
          </p:nvPr>
        </p:nvSpPr>
        <p:spPr>
          <a:xfrm>
            <a:off x="5150250" y="2041325"/>
            <a:ext cx="2505600" cy="39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42" name="Google Shape;1842;p34"/>
          <p:cNvSpPr/>
          <p:nvPr/>
        </p:nvSpPr>
        <p:spPr>
          <a:xfrm flipH="1">
            <a:off x="7076094" y="-216862"/>
            <a:ext cx="2674723" cy="1169554"/>
          </a:xfrm>
          <a:custGeom>
            <a:avLst/>
            <a:gdLst/>
            <a:ahLst/>
            <a:cxnLst/>
            <a:rect l="l" t="t" r="r" b="b"/>
            <a:pathLst>
              <a:path w="67646" h="29579" extrusionOk="0">
                <a:moveTo>
                  <a:pt x="0" y="0"/>
                </a:moveTo>
                <a:lnTo>
                  <a:pt x="0" y="28836"/>
                </a:lnTo>
                <a:cubicBezTo>
                  <a:pt x="1060" y="29351"/>
                  <a:pt x="2242" y="29579"/>
                  <a:pt x="3497" y="29579"/>
                </a:cubicBezTo>
                <a:cubicBezTo>
                  <a:pt x="10227" y="29579"/>
                  <a:pt x="19036" y="23041"/>
                  <a:pt x="22071" y="19324"/>
                </a:cubicBezTo>
                <a:cubicBezTo>
                  <a:pt x="23942" y="17016"/>
                  <a:pt x="25581" y="14407"/>
                  <a:pt x="28097" y="12814"/>
                </a:cubicBezTo>
                <a:cubicBezTo>
                  <a:pt x="30133" y="11526"/>
                  <a:pt x="32511" y="11068"/>
                  <a:pt x="34939" y="11068"/>
                </a:cubicBezTo>
                <a:cubicBezTo>
                  <a:pt x="36558" y="11068"/>
                  <a:pt x="38200" y="11272"/>
                  <a:pt x="39779" y="11567"/>
                </a:cubicBezTo>
                <a:cubicBezTo>
                  <a:pt x="43491" y="12262"/>
                  <a:pt x="47162" y="13405"/>
                  <a:pt x="50927" y="13405"/>
                </a:cubicBezTo>
                <a:cubicBezTo>
                  <a:pt x="51166" y="13405"/>
                  <a:pt x="51406" y="13401"/>
                  <a:pt x="51646" y="13391"/>
                </a:cubicBezTo>
                <a:cubicBezTo>
                  <a:pt x="56518" y="13160"/>
                  <a:pt x="61227" y="10713"/>
                  <a:pt x="64275" y="6903"/>
                </a:cubicBezTo>
                <a:cubicBezTo>
                  <a:pt x="65891" y="4872"/>
                  <a:pt x="67022" y="2517"/>
                  <a:pt x="67646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3" name="Google Shape;1843;p34"/>
          <p:cNvSpPr/>
          <p:nvPr/>
        </p:nvSpPr>
        <p:spPr>
          <a:xfrm rot="850527" flipH="1">
            <a:off x="-1099660" y="4348739"/>
            <a:ext cx="3417637" cy="989465"/>
          </a:xfrm>
          <a:custGeom>
            <a:avLst/>
            <a:gdLst/>
            <a:ahLst/>
            <a:cxnLst/>
            <a:rect l="l" t="t" r="r" b="b"/>
            <a:pathLst>
              <a:path w="88356" h="25579" extrusionOk="0">
                <a:moveTo>
                  <a:pt x="59317" y="0"/>
                </a:moveTo>
                <a:cubicBezTo>
                  <a:pt x="56607" y="0"/>
                  <a:pt x="53889" y="881"/>
                  <a:pt x="51578" y="2330"/>
                </a:cubicBezTo>
                <a:cubicBezTo>
                  <a:pt x="45344" y="6208"/>
                  <a:pt x="41373" y="14127"/>
                  <a:pt x="34124" y="15258"/>
                </a:cubicBezTo>
                <a:cubicBezTo>
                  <a:pt x="33531" y="15352"/>
                  <a:pt x="32943" y="15394"/>
                  <a:pt x="32359" y="15394"/>
                </a:cubicBezTo>
                <a:cubicBezTo>
                  <a:pt x="26719" y="15394"/>
                  <a:pt x="21483" y="11404"/>
                  <a:pt x="15793" y="10295"/>
                </a:cubicBezTo>
                <a:cubicBezTo>
                  <a:pt x="14829" y="10109"/>
                  <a:pt x="13856" y="10020"/>
                  <a:pt x="12885" y="10020"/>
                </a:cubicBezTo>
                <a:cubicBezTo>
                  <a:pt x="8553" y="10020"/>
                  <a:pt x="4265" y="11796"/>
                  <a:pt x="1040" y="14681"/>
                </a:cubicBezTo>
                <a:cubicBezTo>
                  <a:pt x="694" y="14981"/>
                  <a:pt x="347" y="15328"/>
                  <a:pt x="1" y="15697"/>
                </a:cubicBezTo>
                <a:lnTo>
                  <a:pt x="1" y="25578"/>
                </a:lnTo>
                <a:lnTo>
                  <a:pt x="88356" y="25578"/>
                </a:lnTo>
                <a:cubicBezTo>
                  <a:pt x="87894" y="24378"/>
                  <a:pt x="87109" y="23270"/>
                  <a:pt x="86139" y="22439"/>
                </a:cubicBezTo>
                <a:cubicBezTo>
                  <a:pt x="83969" y="20569"/>
                  <a:pt x="81152" y="19737"/>
                  <a:pt x="78474" y="18745"/>
                </a:cubicBezTo>
                <a:cubicBezTo>
                  <a:pt x="75819" y="17729"/>
                  <a:pt x="73072" y="16367"/>
                  <a:pt x="71641" y="13896"/>
                </a:cubicBezTo>
                <a:cubicBezTo>
                  <a:pt x="70301" y="11565"/>
                  <a:pt x="70371" y="8656"/>
                  <a:pt x="69309" y="6162"/>
                </a:cubicBezTo>
                <a:cubicBezTo>
                  <a:pt x="67970" y="2999"/>
                  <a:pt x="64807" y="760"/>
                  <a:pt x="61413" y="183"/>
                </a:cubicBezTo>
                <a:cubicBezTo>
                  <a:pt x="60720" y="59"/>
                  <a:pt x="60019" y="0"/>
                  <a:pt x="59317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44" name="Google Shape;1844;p34"/>
          <p:cNvGrpSpPr/>
          <p:nvPr/>
        </p:nvGrpSpPr>
        <p:grpSpPr>
          <a:xfrm rot="8100000" flipH="1">
            <a:off x="8502561" y="401160"/>
            <a:ext cx="422569" cy="422124"/>
            <a:chOff x="6582700" y="530525"/>
            <a:chExt cx="681261" cy="680545"/>
          </a:xfrm>
        </p:grpSpPr>
        <p:sp>
          <p:nvSpPr>
            <p:cNvPr id="1845" name="Google Shape;1845;p34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34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34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34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34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34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34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34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34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34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34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56" name="Google Shape;1856;p34"/>
          <p:cNvGrpSpPr/>
          <p:nvPr/>
        </p:nvGrpSpPr>
        <p:grpSpPr>
          <a:xfrm rot="9360502" flipH="1">
            <a:off x="8086320" y="115554"/>
            <a:ext cx="326386" cy="326015"/>
            <a:chOff x="6582700" y="530525"/>
            <a:chExt cx="681261" cy="680545"/>
          </a:xfrm>
        </p:grpSpPr>
        <p:sp>
          <p:nvSpPr>
            <p:cNvPr id="1857" name="Google Shape;1857;p34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34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34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34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34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34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34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34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34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34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34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68" name="Google Shape;1868;p34"/>
          <p:cNvGrpSpPr/>
          <p:nvPr/>
        </p:nvGrpSpPr>
        <p:grpSpPr>
          <a:xfrm rot="10126893" flipH="1">
            <a:off x="808551" y="4559248"/>
            <a:ext cx="326361" cy="326084"/>
            <a:chOff x="6582700" y="530525"/>
            <a:chExt cx="681261" cy="680545"/>
          </a:xfrm>
        </p:grpSpPr>
        <p:sp>
          <p:nvSpPr>
            <p:cNvPr id="1869" name="Google Shape;1869;p34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34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34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34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34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34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34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34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34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34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34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80" name="Google Shape;1880;p34"/>
          <p:cNvGrpSpPr/>
          <p:nvPr/>
        </p:nvGrpSpPr>
        <p:grpSpPr>
          <a:xfrm rot="-2551818" flipH="1">
            <a:off x="270272" y="4299221"/>
            <a:ext cx="422576" cy="422132"/>
            <a:chOff x="6582700" y="530525"/>
            <a:chExt cx="681261" cy="680545"/>
          </a:xfrm>
        </p:grpSpPr>
        <p:sp>
          <p:nvSpPr>
            <p:cNvPr id="1881" name="Google Shape;1881;p34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34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34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34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34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34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34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34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34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34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34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7">
    <p:spTree>
      <p:nvGrpSpPr>
        <p:cNvPr id="1" name="Shape 1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6" name="Google Shape;1936;p36"/>
          <p:cNvSpPr/>
          <p:nvPr/>
        </p:nvSpPr>
        <p:spPr>
          <a:xfrm rot="-850527">
            <a:off x="6790315" y="4393164"/>
            <a:ext cx="3417637" cy="989465"/>
          </a:xfrm>
          <a:custGeom>
            <a:avLst/>
            <a:gdLst/>
            <a:ahLst/>
            <a:cxnLst/>
            <a:rect l="l" t="t" r="r" b="b"/>
            <a:pathLst>
              <a:path w="88356" h="25579" extrusionOk="0">
                <a:moveTo>
                  <a:pt x="59317" y="0"/>
                </a:moveTo>
                <a:cubicBezTo>
                  <a:pt x="56607" y="0"/>
                  <a:pt x="53889" y="881"/>
                  <a:pt x="51578" y="2330"/>
                </a:cubicBezTo>
                <a:cubicBezTo>
                  <a:pt x="45344" y="6208"/>
                  <a:pt x="41373" y="14127"/>
                  <a:pt x="34124" y="15258"/>
                </a:cubicBezTo>
                <a:cubicBezTo>
                  <a:pt x="33531" y="15352"/>
                  <a:pt x="32943" y="15394"/>
                  <a:pt x="32359" y="15394"/>
                </a:cubicBezTo>
                <a:cubicBezTo>
                  <a:pt x="26719" y="15394"/>
                  <a:pt x="21483" y="11404"/>
                  <a:pt x="15793" y="10295"/>
                </a:cubicBezTo>
                <a:cubicBezTo>
                  <a:pt x="14829" y="10109"/>
                  <a:pt x="13856" y="10020"/>
                  <a:pt x="12885" y="10020"/>
                </a:cubicBezTo>
                <a:cubicBezTo>
                  <a:pt x="8553" y="10020"/>
                  <a:pt x="4265" y="11796"/>
                  <a:pt x="1040" y="14681"/>
                </a:cubicBezTo>
                <a:cubicBezTo>
                  <a:pt x="694" y="14981"/>
                  <a:pt x="347" y="15328"/>
                  <a:pt x="1" y="15697"/>
                </a:cubicBezTo>
                <a:lnTo>
                  <a:pt x="1" y="25578"/>
                </a:lnTo>
                <a:lnTo>
                  <a:pt x="88356" y="25578"/>
                </a:lnTo>
                <a:cubicBezTo>
                  <a:pt x="87894" y="24378"/>
                  <a:pt x="87109" y="23270"/>
                  <a:pt x="86139" y="22439"/>
                </a:cubicBezTo>
                <a:cubicBezTo>
                  <a:pt x="83969" y="20569"/>
                  <a:pt x="81152" y="19737"/>
                  <a:pt x="78474" y="18745"/>
                </a:cubicBezTo>
                <a:cubicBezTo>
                  <a:pt x="75819" y="17729"/>
                  <a:pt x="73072" y="16367"/>
                  <a:pt x="71641" y="13896"/>
                </a:cubicBezTo>
                <a:cubicBezTo>
                  <a:pt x="70301" y="11565"/>
                  <a:pt x="70371" y="8656"/>
                  <a:pt x="69309" y="6162"/>
                </a:cubicBezTo>
                <a:cubicBezTo>
                  <a:pt x="67970" y="2999"/>
                  <a:pt x="64807" y="760"/>
                  <a:pt x="61413" y="183"/>
                </a:cubicBezTo>
                <a:cubicBezTo>
                  <a:pt x="60720" y="59"/>
                  <a:pt x="60019" y="0"/>
                  <a:pt x="59317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37" name="Google Shape;1937;p36"/>
          <p:cNvGrpSpPr/>
          <p:nvPr/>
        </p:nvGrpSpPr>
        <p:grpSpPr>
          <a:xfrm>
            <a:off x="7993282" y="3758618"/>
            <a:ext cx="1411626" cy="1384890"/>
            <a:chOff x="6598350" y="2780075"/>
            <a:chExt cx="1859850" cy="1824625"/>
          </a:xfrm>
        </p:grpSpPr>
        <p:sp>
          <p:nvSpPr>
            <p:cNvPr id="1938" name="Google Shape;1938;p36"/>
            <p:cNvSpPr/>
            <p:nvPr/>
          </p:nvSpPr>
          <p:spPr>
            <a:xfrm>
              <a:off x="6979150" y="3181175"/>
              <a:ext cx="1187950" cy="1423525"/>
            </a:xfrm>
            <a:custGeom>
              <a:avLst/>
              <a:gdLst/>
              <a:ahLst/>
              <a:cxnLst/>
              <a:rect l="l" t="t" r="r" b="b"/>
              <a:pathLst>
                <a:path w="47518" h="56941" extrusionOk="0">
                  <a:moveTo>
                    <a:pt x="18422" y="1"/>
                  </a:moveTo>
                  <a:cubicBezTo>
                    <a:pt x="18118" y="1"/>
                    <a:pt x="17796" y="296"/>
                    <a:pt x="17486" y="1101"/>
                  </a:cubicBezTo>
                  <a:cubicBezTo>
                    <a:pt x="17486" y="1101"/>
                    <a:pt x="16628" y="5816"/>
                    <a:pt x="21650" y="11626"/>
                  </a:cubicBezTo>
                  <a:cubicBezTo>
                    <a:pt x="26672" y="17436"/>
                    <a:pt x="26689" y="23108"/>
                    <a:pt x="22015" y="26546"/>
                  </a:cubicBezTo>
                  <a:cubicBezTo>
                    <a:pt x="21328" y="27052"/>
                    <a:pt x="20668" y="27600"/>
                    <a:pt x="20014" y="28149"/>
                  </a:cubicBezTo>
                  <a:cubicBezTo>
                    <a:pt x="19223" y="28813"/>
                    <a:pt x="18417" y="29447"/>
                    <a:pt x="17362" y="29447"/>
                  </a:cubicBezTo>
                  <a:cubicBezTo>
                    <a:pt x="17305" y="29447"/>
                    <a:pt x="17247" y="29445"/>
                    <a:pt x="17189" y="29441"/>
                  </a:cubicBezTo>
                  <a:cubicBezTo>
                    <a:pt x="16257" y="29382"/>
                    <a:pt x="15505" y="28524"/>
                    <a:pt x="14723" y="28075"/>
                  </a:cubicBezTo>
                  <a:cubicBezTo>
                    <a:pt x="13692" y="27483"/>
                    <a:pt x="12663" y="27108"/>
                    <a:pt x="11665" y="26760"/>
                  </a:cubicBezTo>
                  <a:cubicBezTo>
                    <a:pt x="10671" y="26416"/>
                    <a:pt x="9708" y="26124"/>
                    <a:pt x="8830" y="25755"/>
                  </a:cubicBezTo>
                  <a:cubicBezTo>
                    <a:pt x="7950" y="25386"/>
                    <a:pt x="7154" y="24941"/>
                    <a:pt x="6479" y="24340"/>
                  </a:cubicBezTo>
                  <a:cubicBezTo>
                    <a:pt x="5501" y="23444"/>
                    <a:pt x="4787" y="22219"/>
                    <a:pt x="4317" y="20775"/>
                  </a:cubicBezTo>
                  <a:cubicBezTo>
                    <a:pt x="4164" y="20304"/>
                    <a:pt x="4069" y="19816"/>
                    <a:pt x="4015" y="19324"/>
                  </a:cubicBezTo>
                  <a:lnTo>
                    <a:pt x="4014" y="19314"/>
                  </a:lnTo>
                  <a:cubicBezTo>
                    <a:pt x="3979" y="19017"/>
                    <a:pt x="3731" y="18785"/>
                    <a:pt x="3431" y="18785"/>
                  </a:cubicBezTo>
                  <a:cubicBezTo>
                    <a:pt x="3390" y="18785"/>
                    <a:pt x="3349" y="18789"/>
                    <a:pt x="3307" y="18798"/>
                  </a:cubicBezTo>
                  <a:cubicBezTo>
                    <a:pt x="3031" y="18854"/>
                    <a:pt x="2838" y="19121"/>
                    <a:pt x="2840" y="19409"/>
                  </a:cubicBezTo>
                  <a:cubicBezTo>
                    <a:pt x="2849" y="20534"/>
                    <a:pt x="3075" y="21647"/>
                    <a:pt x="3453" y="22699"/>
                  </a:cubicBezTo>
                  <a:cubicBezTo>
                    <a:pt x="3826" y="23747"/>
                    <a:pt x="4392" y="24792"/>
                    <a:pt x="5169" y="25677"/>
                  </a:cubicBezTo>
                  <a:cubicBezTo>
                    <a:pt x="5953" y="26554"/>
                    <a:pt x="6916" y="27235"/>
                    <a:pt x="7882" y="27773"/>
                  </a:cubicBezTo>
                  <a:cubicBezTo>
                    <a:pt x="8852" y="28313"/>
                    <a:pt x="9822" y="28726"/>
                    <a:pt x="10730" y="29161"/>
                  </a:cubicBezTo>
                  <a:lnTo>
                    <a:pt x="10818" y="29202"/>
                  </a:lnTo>
                  <a:cubicBezTo>
                    <a:pt x="11589" y="29570"/>
                    <a:pt x="11643" y="30670"/>
                    <a:pt x="10917" y="31122"/>
                  </a:cubicBezTo>
                  <a:cubicBezTo>
                    <a:pt x="10735" y="31236"/>
                    <a:pt x="10570" y="31340"/>
                    <a:pt x="10441" y="31423"/>
                  </a:cubicBezTo>
                  <a:cubicBezTo>
                    <a:pt x="10133" y="31625"/>
                    <a:pt x="9832" y="31814"/>
                    <a:pt x="9533" y="31987"/>
                  </a:cubicBezTo>
                  <a:cubicBezTo>
                    <a:pt x="9229" y="32154"/>
                    <a:pt x="8951" y="32298"/>
                    <a:pt x="8624" y="32426"/>
                  </a:cubicBezTo>
                  <a:cubicBezTo>
                    <a:pt x="7989" y="32682"/>
                    <a:pt x="7327" y="32872"/>
                    <a:pt x="6655" y="32963"/>
                  </a:cubicBezTo>
                  <a:cubicBezTo>
                    <a:pt x="6325" y="33011"/>
                    <a:pt x="5992" y="33035"/>
                    <a:pt x="5658" y="33035"/>
                  </a:cubicBezTo>
                  <a:cubicBezTo>
                    <a:pt x="4637" y="33035"/>
                    <a:pt x="3614" y="32808"/>
                    <a:pt x="2688" y="32351"/>
                  </a:cubicBezTo>
                  <a:cubicBezTo>
                    <a:pt x="2090" y="32050"/>
                    <a:pt x="1585" y="31646"/>
                    <a:pt x="1329" y="31101"/>
                  </a:cubicBezTo>
                  <a:cubicBezTo>
                    <a:pt x="1061" y="30554"/>
                    <a:pt x="1025" y="29865"/>
                    <a:pt x="1180" y="29199"/>
                  </a:cubicBezTo>
                  <a:cubicBezTo>
                    <a:pt x="1235" y="28963"/>
                    <a:pt x="1103" y="28721"/>
                    <a:pt x="874" y="28646"/>
                  </a:cubicBezTo>
                  <a:cubicBezTo>
                    <a:pt x="828" y="28632"/>
                    <a:pt x="781" y="28625"/>
                    <a:pt x="736" y="28625"/>
                  </a:cubicBezTo>
                  <a:cubicBezTo>
                    <a:pt x="539" y="28625"/>
                    <a:pt x="358" y="28753"/>
                    <a:pt x="299" y="28951"/>
                  </a:cubicBezTo>
                  <a:cubicBezTo>
                    <a:pt x="50" y="29753"/>
                    <a:pt x="0" y="30682"/>
                    <a:pt x="337" y="31543"/>
                  </a:cubicBezTo>
                  <a:cubicBezTo>
                    <a:pt x="498" y="31970"/>
                    <a:pt x="773" y="32369"/>
                    <a:pt x="1078" y="32682"/>
                  </a:cubicBezTo>
                  <a:cubicBezTo>
                    <a:pt x="1387" y="32999"/>
                    <a:pt x="1734" y="33256"/>
                    <a:pt x="2092" y="33471"/>
                  </a:cubicBezTo>
                  <a:cubicBezTo>
                    <a:pt x="3342" y="34215"/>
                    <a:pt x="4791" y="34592"/>
                    <a:pt x="6240" y="34592"/>
                  </a:cubicBezTo>
                  <a:cubicBezTo>
                    <a:pt x="6429" y="34592"/>
                    <a:pt x="6617" y="34586"/>
                    <a:pt x="6805" y="34573"/>
                  </a:cubicBezTo>
                  <a:cubicBezTo>
                    <a:pt x="7623" y="34525"/>
                    <a:pt x="8428" y="34359"/>
                    <a:pt x="9203" y="34113"/>
                  </a:cubicBezTo>
                  <a:cubicBezTo>
                    <a:pt x="9584" y="33997"/>
                    <a:pt x="9991" y="33829"/>
                    <a:pt x="10357" y="33659"/>
                  </a:cubicBezTo>
                  <a:cubicBezTo>
                    <a:pt x="10723" y="33484"/>
                    <a:pt x="11074" y="33297"/>
                    <a:pt x="11411" y="33112"/>
                  </a:cubicBezTo>
                  <a:cubicBezTo>
                    <a:pt x="12083" y="32743"/>
                    <a:pt x="12715" y="32371"/>
                    <a:pt x="13328" y="32106"/>
                  </a:cubicBezTo>
                  <a:cubicBezTo>
                    <a:pt x="13447" y="32053"/>
                    <a:pt x="13565" y="32005"/>
                    <a:pt x="13682" y="31962"/>
                  </a:cubicBezTo>
                  <a:cubicBezTo>
                    <a:pt x="13813" y="31914"/>
                    <a:pt x="13948" y="31891"/>
                    <a:pt x="14082" y="31891"/>
                  </a:cubicBezTo>
                  <a:cubicBezTo>
                    <a:pt x="14461" y="31891"/>
                    <a:pt x="14829" y="32076"/>
                    <a:pt x="15062" y="32402"/>
                  </a:cubicBezTo>
                  <a:lnTo>
                    <a:pt x="15066" y="32409"/>
                  </a:lnTo>
                  <a:cubicBezTo>
                    <a:pt x="15139" y="32512"/>
                    <a:pt x="15208" y="32616"/>
                    <a:pt x="15274" y="32721"/>
                  </a:cubicBezTo>
                  <a:cubicBezTo>
                    <a:pt x="15484" y="33053"/>
                    <a:pt x="15517" y="33468"/>
                    <a:pt x="15383" y="33839"/>
                  </a:cubicBezTo>
                  <a:cubicBezTo>
                    <a:pt x="14628" y="35928"/>
                    <a:pt x="14548" y="38496"/>
                    <a:pt x="15551" y="41861"/>
                  </a:cubicBezTo>
                  <a:cubicBezTo>
                    <a:pt x="16491" y="44592"/>
                    <a:pt x="17425" y="53458"/>
                    <a:pt x="8339" y="56940"/>
                  </a:cubicBezTo>
                  <a:lnTo>
                    <a:pt x="47518" y="56940"/>
                  </a:lnTo>
                  <a:cubicBezTo>
                    <a:pt x="47354" y="56940"/>
                    <a:pt x="46846" y="56323"/>
                    <a:pt x="46725" y="56216"/>
                  </a:cubicBezTo>
                  <a:cubicBezTo>
                    <a:pt x="45968" y="55552"/>
                    <a:pt x="45182" y="54926"/>
                    <a:pt x="44368" y="54335"/>
                  </a:cubicBezTo>
                  <a:cubicBezTo>
                    <a:pt x="40623" y="51614"/>
                    <a:pt x="36156" y="50444"/>
                    <a:pt x="32677" y="47258"/>
                  </a:cubicBezTo>
                  <a:cubicBezTo>
                    <a:pt x="30785" y="45525"/>
                    <a:pt x="28808" y="43390"/>
                    <a:pt x="27421" y="40999"/>
                  </a:cubicBezTo>
                  <a:cubicBezTo>
                    <a:pt x="26566" y="39526"/>
                    <a:pt x="26588" y="37648"/>
                    <a:pt x="27587" y="36272"/>
                  </a:cubicBezTo>
                  <a:cubicBezTo>
                    <a:pt x="27739" y="36061"/>
                    <a:pt x="27914" y="35867"/>
                    <a:pt x="28108" y="35694"/>
                  </a:cubicBezTo>
                  <a:cubicBezTo>
                    <a:pt x="28623" y="35212"/>
                    <a:pt x="29360" y="34876"/>
                    <a:pt x="30206" y="34618"/>
                  </a:cubicBezTo>
                  <a:cubicBezTo>
                    <a:pt x="31052" y="34360"/>
                    <a:pt x="32002" y="34188"/>
                    <a:pt x="32997" y="33987"/>
                  </a:cubicBezTo>
                  <a:cubicBezTo>
                    <a:pt x="33498" y="33884"/>
                    <a:pt x="34006" y="33777"/>
                    <a:pt x="34527" y="33634"/>
                  </a:cubicBezTo>
                  <a:cubicBezTo>
                    <a:pt x="34787" y="33564"/>
                    <a:pt x="35046" y="33491"/>
                    <a:pt x="35310" y="33395"/>
                  </a:cubicBezTo>
                  <a:cubicBezTo>
                    <a:pt x="35578" y="33311"/>
                    <a:pt x="35828" y="33210"/>
                    <a:pt x="36077" y="33105"/>
                  </a:cubicBezTo>
                  <a:cubicBezTo>
                    <a:pt x="37090" y="32691"/>
                    <a:pt x="38040" y="32135"/>
                    <a:pt x="38898" y="31456"/>
                  </a:cubicBezTo>
                  <a:cubicBezTo>
                    <a:pt x="39765" y="30771"/>
                    <a:pt x="40522" y="29884"/>
                    <a:pt x="41039" y="28855"/>
                  </a:cubicBezTo>
                  <a:cubicBezTo>
                    <a:pt x="41544" y="27814"/>
                    <a:pt x="41746" y="26632"/>
                    <a:pt x="41651" y="25518"/>
                  </a:cubicBezTo>
                  <a:cubicBezTo>
                    <a:pt x="41622" y="25196"/>
                    <a:pt x="41356" y="24937"/>
                    <a:pt x="41030" y="24937"/>
                  </a:cubicBezTo>
                  <a:cubicBezTo>
                    <a:pt x="40956" y="24937"/>
                    <a:pt x="40878" y="24950"/>
                    <a:pt x="40800" y="24979"/>
                  </a:cubicBezTo>
                  <a:cubicBezTo>
                    <a:pt x="40566" y="25066"/>
                    <a:pt x="40414" y="25303"/>
                    <a:pt x="40408" y="25558"/>
                  </a:cubicBezTo>
                  <a:lnTo>
                    <a:pt x="40408" y="25569"/>
                  </a:lnTo>
                  <a:cubicBezTo>
                    <a:pt x="40387" y="26482"/>
                    <a:pt x="40133" y="27344"/>
                    <a:pt x="39681" y="28080"/>
                  </a:cubicBezTo>
                  <a:cubicBezTo>
                    <a:pt x="39207" y="28807"/>
                    <a:pt x="38568" y="29427"/>
                    <a:pt x="37811" y="29902"/>
                  </a:cubicBezTo>
                  <a:cubicBezTo>
                    <a:pt x="37046" y="30383"/>
                    <a:pt x="36218" y="30755"/>
                    <a:pt x="35350" y="31004"/>
                  </a:cubicBezTo>
                  <a:cubicBezTo>
                    <a:pt x="35131" y="31070"/>
                    <a:pt x="34913" y="31131"/>
                    <a:pt x="34698" y="31173"/>
                  </a:cubicBezTo>
                  <a:cubicBezTo>
                    <a:pt x="34488" y="31226"/>
                    <a:pt x="34264" y="31263"/>
                    <a:pt x="34039" y="31297"/>
                  </a:cubicBezTo>
                  <a:cubicBezTo>
                    <a:pt x="33591" y="31370"/>
                    <a:pt x="33118" y="31419"/>
                    <a:pt x="32639" y="31466"/>
                  </a:cubicBezTo>
                  <a:cubicBezTo>
                    <a:pt x="31673" y="31557"/>
                    <a:pt x="30649" y="31623"/>
                    <a:pt x="29563" y="31827"/>
                  </a:cubicBezTo>
                  <a:cubicBezTo>
                    <a:pt x="29385" y="31861"/>
                    <a:pt x="29202" y="31900"/>
                    <a:pt x="29018" y="31943"/>
                  </a:cubicBezTo>
                  <a:cubicBezTo>
                    <a:pt x="28942" y="31961"/>
                    <a:pt x="28868" y="31970"/>
                    <a:pt x="28797" y="31970"/>
                  </a:cubicBezTo>
                  <a:cubicBezTo>
                    <a:pt x="28045" y="31970"/>
                    <a:pt x="27571" y="31027"/>
                    <a:pt x="28111" y="30397"/>
                  </a:cubicBezTo>
                  <a:cubicBezTo>
                    <a:pt x="28326" y="30145"/>
                    <a:pt x="28546" y="29901"/>
                    <a:pt x="28765" y="29661"/>
                  </a:cubicBezTo>
                  <a:cubicBezTo>
                    <a:pt x="30695" y="27559"/>
                    <a:pt x="32228" y="25526"/>
                    <a:pt x="32439" y="22515"/>
                  </a:cubicBezTo>
                  <a:cubicBezTo>
                    <a:pt x="32762" y="17917"/>
                    <a:pt x="29694" y="14711"/>
                    <a:pt x="26491" y="11984"/>
                  </a:cubicBezTo>
                  <a:cubicBezTo>
                    <a:pt x="23349" y="9310"/>
                    <a:pt x="20523" y="6262"/>
                    <a:pt x="19834" y="1975"/>
                  </a:cubicBezTo>
                  <a:cubicBezTo>
                    <a:pt x="19660" y="1394"/>
                    <a:pt x="19083" y="1"/>
                    <a:pt x="18422" y="1"/>
                  </a:cubicBezTo>
                  <a:close/>
                </a:path>
              </a:pathLst>
            </a:custGeom>
            <a:solidFill>
              <a:srgbClr val="F5D8D8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36"/>
            <p:cNvSpPr/>
            <p:nvPr/>
          </p:nvSpPr>
          <p:spPr>
            <a:xfrm>
              <a:off x="6714525" y="2780075"/>
              <a:ext cx="1550525" cy="634425"/>
            </a:xfrm>
            <a:custGeom>
              <a:avLst/>
              <a:gdLst/>
              <a:ahLst/>
              <a:cxnLst/>
              <a:rect l="l" t="t" r="r" b="b"/>
              <a:pathLst>
                <a:path w="62021" h="25377" extrusionOk="0">
                  <a:moveTo>
                    <a:pt x="29217" y="1"/>
                  </a:moveTo>
                  <a:cubicBezTo>
                    <a:pt x="28719" y="1"/>
                    <a:pt x="28196" y="33"/>
                    <a:pt x="27648" y="103"/>
                  </a:cubicBezTo>
                  <a:cubicBezTo>
                    <a:pt x="18853" y="1214"/>
                    <a:pt x="17264" y="6827"/>
                    <a:pt x="17264" y="6827"/>
                  </a:cubicBezTo>
                  <a:cubicBezTo>
                    <a:pt x="17264" y="6827"/>
                    <a:pt x="16631" y="6413"/>
                    <a:pt x="15819" y="6413"/>
                  </a:cubicBezTo>
                  <a:cubicBezTo>
                    <a:pt x="15392" y="6413"/>
                    <a:pt x="14915" y="6528"/>
                    <a:pt x="14455" y="6878"/>
                  </a:cubicBezTo>
                  <a:cubicBezTo>
                    <a:pt x="13122" y="7894"/>
                    <a:pt x="13580" y="9794"/>
                    <a:pt x="13580" y="9794"/>
                  </a:cubicBezTo>
                  <a:cubicBezTo>
                    <a:pt x="13580" y="9794"/>
                    <a:pt x="12782" y="9538"/>
                    <a:pt x="11513" y="9538"/>
                  </a:cubicBezTo>
                  <a:cubicBezTo>
                    <a:pt x="10289" y="9538"/>
                    <a:pt x="8628" y="9776"/>
                    <a:pt x="6821" y="10710"/>
                  </a:cubicBezTo>
                  <a:cubicBezTo>
                    <a:pt x="3139" y="12613"/>
                    <a:pt x="4317" y="16923"/>
                    <a:pt x="4317" y="16923"/>
                  </a:cubicBezTo>
                  <a:cubicBezTo>
                    <a:pt x="4317" y="16923"/>
                    <a:pt x="483" y="17471"/>
                    <a:pt x="213" y="19645"/>
                  </a:cubicBezTo>
                  <a:cubicBezTo>
                    <a:pt x="0" y="21352"/>
                    <a:pt x="1939" y="22339"/>
                    <a:pt x="3513" y="22339"/>
                  </a:cubicBezTo>
                  <a:cubicBezTo>
                    <a:pt x="3944" y="22339"/>
                    <a:pt x="4347" y="22265"/>
                    <a:pt x="4672" y="22112"/>
                  </a:cubicBezTo>
                  <a:cubicBezTo>
                    <a:pt x="6211" y="23108"/>
                    <a:pt x="7862" y="23444"/>
                    <a:pt x="9389" y="23444"/>
                  </a:cubicBezTo>
                  <a:cubicBezTo>
                    <a:pt x="12555" y="23444"/>
                    <a:pt x="15188" y="21999"/>
                    <a:pt x="15188" y="21999"/>
                  </a:cubicBezTo>
                  <a:cubicBezTo>
                    <a:pt x="15416" y="23028"/>
                    <a:pt x="16525" y="23420"/>
                    <a:pt x="17647" y="23420"/>
                  </a:cubicBezTo>
                  <a:cubicBezTo>
                    <a:pt x="18530" y="23420"/>
                    <a:pt x="19422" y="23177"/>
                    <a:pt x="19898" y="22810"/>
                  </a:cubicBezTo>
                  <a:cubicBezTo>
                    <a:pt x="22921" y="24709"/>
                    <a:pt x="25780" y="25377"/>
                    <a:pt x="28307" y="25377"/>
                  </a:cubicBezTo>
                  <a:cubicBezTo>
                    <a:pt x="33369" y="25377"/>
                    <a:pt x="37095" y="22699"/>
                    <a:pt x="38126" y="21884"/>
                  </a:cubicBezTo>
                  <a:cubicBezTo>
                    <a:pt x="39024" y="22443"/>
                    <a:pt x="40016" y="22655"/>
                    <a:pt x="40977" y="22655"/>
                  </a:cubicBezTo>
                  <a:cubicBezTo>
                    <a:pt x="43127" y="22655"/>
                    <a:pt x="45128" y="21595"/>
                    <a:pt x="45601" y="20973"/>
                  </a:cubicBezTo>
                  <a:cubicBezTo>
                    <a:pt x="47328" y="22117"/>
                    <a:pt x="48967" y="22517"/>
                    <a:pt x="50414" y="22517"/>
                  </a:cubicBezTo>
                  <a:cubicBezTo>
                    <a:pt x="53783" y="22517"/>
                    <a:pt x="56115" y="20350"/>
                    <a:pt x="56115" y="20350"/>
                  </a:cubicBezTo>
                  <a:cubicBezTo>
                    <a:pt x="56493" y="20430"/>
                    <a:pt x="56875" y="20467"/>
                    <a:pt x="57251" y="20467"/>
                  </a:cubicBezTo>
                  <a:cubicBezTo>
                    <a:pt x="59750" y="20467"/>
                    <a:pt x="62021" y="18821"/>
                    <a:pt x="61746" y="17098"/>
                  </a:cubicBezTo>
                  <a:cubicBezTo>
                    <a:pt x="61523" y="15701"/>
                    <a:pt x="60564" y="15495"/>
                    <a:pt x="60017" y="15495"/>
                  </a:cubicBezTo>
                  <a:cubicBezTo>
                    <a:pt x="59788" y="15495"/>
                    <a:pt x="59631" y="15531"/>
                    <a:pt x="59631" y="15531"/>
                  </a:cubicBezTo>
                  <a:cubicBezTo>
                    <a:pt x="59631" y="15531"/>
                    <a:pt x="59904" y="13067"/>
                    <a:pt x="57893" y="12494"/>
                  </a:cubicBezTo>
                  <a:cubicBezTo>
                    <a:pt x="57486" y="12379"/>
                    <a:pt x="57102" y="12332"/>
                    <a:pt x="56748" y="12332"/>
                  </a:cubicBezTo>
                  <a:cubicBezTo>
                    <a:pt x="55347" y="12332"/>
                    <a:pt x="54410" y="13052"/>
                    <a:pt x="54410" y="13052"/>
                  </a:cubicBezTo>
                  <a:cubicBezTo>
                    <a:pt x="54410" y="13052"/>
                    <a:pt x="52957" y="8957"/>
                    <a:pt x="49168" y="7992"/>
                  </a:cubicBezTo>
                  <a:cubicBezTo>
                    <a:pt x="48462" y="7813"/>
                    <a:pt x="47760" y="7740"/>
                    <a:pt x="47085" y="7740"/>
                  </a:cubicBezTo>
                  <a:cubicBezTo>
                    <a:pt x="44132" y="7740"/>
                    <a:pt x="41686" y="9136"/>
                    <a:pt x="41686" y="9136"/>
                  </a:cubicBezTo>
                  <a:cubicBezTo>
                    <a:pt x="41686" y="9136"/>
                    <a:pt x="41687" y="7294"/>
                    <a:pt x="40612" y="6949"/>
                  </a:cubicBezTo>
                  <a:cubicBezTo>
                    <a:pt x="40411" y="6885"/>
                    <a:pt x="40216" y="6858"/>
                    <a:pt x="40031" y="6858"/>
                  </a:cubicBezTo>
                  <a:cubicBezTo>
                    <a:pt x="39232" y="6858"/>
                    <a:pt x="38637" y="7351"/>
                    <a:pt x="38637" y="7351"/>
                  </a:cubicBezTo>
                  <a:cubicBezTo>
                    <a:pt x="38637" y="7351"/>
                    <a:pt x="36708" y="1"/>
                    <a:pt x="29217" y="1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36"/>
            <p:cNvSpPr/>
            <p:nvPr/>
          </p:nvSpPr>
          <p:spPr>
            <a:xfrm>
              <a:off x="7402575" y="3913625"/>
              <a:ext cx="101175" cy="322725"/>
            </a:xfrm>
            <a:custGeom>
              <a:avLst/>
              <a:gdLst/>
              <a:ahLst/>
              <a:cxnLst/>
              <a:rect l="l" t="t" r="r" b="b"/>
              <a:pathLst>
                <a:path w="4047" h="12909" extrusionOk="0">
                  <a:moveTo>
                    <a:pt x="4030" y="0"/>
                  </a:moveTo>
                  <a:cubicBezTo>
                    <a:pt x="4027" y="0"/>
                    <a:pt x="4024" y="2"/>
                    <a:pt x="4021" y="4"/>
                  </a:cubicBezTo>
                  <a:cubicBezTo>
                    <a:pt x="3125" y="759"/>
                    <a:pt x="2365" y="1674"/>
                    <a:pt x="1734" y="2672"/>
                  </a:cubicBezTo>
                  <a:cubicBezTo>
                    <a:pt x="1104" y="3684"/>
                    <a:pt x="640" y="4789"/>
                    <a:pt x="361" y="5948"/>
                  </a:cubicBezTo>
                  <a:cubicBezTo>
                    <a:pt x="84" y="7109"/>
                    <a:pt x="0" y="8329"/>
                    <a:pt x="166" y="9517"/>
                  </a:cubicBezTo>
                  <a:cubicBezTo>
                    <a:pt x="348" y="10702"/>
                    <a:pt x="708" y="11854"/>
                    <a:pt x="1257" y="12901"/>
                  </a:cubicBezTo>
                  <a:cubicBezTo>
                    <a:pt x="1259" y="12906"/>
                    <a:pt x="1264" y="12909"/>
                    <a:pt x="1269" y="12909"/>
                  </a:cubicBezTo>
                  <a:cubicBezTo>
                    <a:pt x="1271" y="12909"/>
                    <a:pt x="1273" y="12908"/>
                    <a:pt x="1275" y="12907"/>
                  </a:cubicBezTo>
                  <a:cubicBezTo>
                    <a:pt x="1283" y="12905"/>
                    <a:pt x="1287" y="12896"/>
                    <a:pt x="1284" y="12888"/>
                  </a:cubicBezTo>
                  <a:cubicBezTo>
                    <a:pt x="893" y="11774"/>
                    <a:pt x="585" y="10639"/>
                    <a:pt x="462" y="9479"/>
                  </a:cubicBezTo>
                  <a:cubicBezTo>
                    <a:pt x="339" y="8323"/>
                    <a:pt x="354" y="7146"/>
                    <a:pt x="593" y="6002"/>
                  </a:cubicBezTo>
                  <a:cubicBezTo>
                    <a:pt x="839" y="4857"/>
                    <a:pt x="1267" y="3760"/>
                    <a:pt x="1861" y="2752"/>
                  </a:cubicBezTo>
                  <a:cubicBezTo>
                    <a:pt x="2450" y="1746"/>
                    <a:pt x="3175" y="808"/>
                    <a:pt x="4039" y="28"/>
                  </a:cubicBezTo>
                  <a:cubicBezTo>
                    <a:pt x="4045" y="22"/>
                    <a:pt x="4046" y="13"/>
                    <a:pt x="4042" y="6"/>
                  </a:cubicBezTo>
                  <a:cubicBezTo>
                    <a:pt x="4039" y="2"/>
                    <a:pt x="4035" y="0"/>
                    <a:pt x="4030" y="0"/>
                  </a:cubicBezTo>
                  <a:close/>
                </a:path>
              </a:pathLst>
            </a:custGeom>
            <a:solidFill>
              <a:srgbClr val="A0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36"/>
            <p:cNvSpPr/>
            <p:nvPr/>
          </p:nvSpPr>
          <p:spPr>
            <a:xfrm>
              <a:off x="7592050" y="4074600"/>
              <a:ext cx="189250" cy="355025"/>
            </a:xfrm>
            <a:custGeom>
              <a:avLst/>
              <a:gdLst/>
              <a:ahLst/>
              <a:cxnLst/>
              <a:rect l="l" t="t" r="r" b="b"/>
              <a:pathLst>
                <a:path w="7570" h="14201" extrusionOk="0">
                  <a:moveTo>
                    <a:pt x="45" y="0"/>
                  </a:moveTo>
                  <a:cubicBezTo>
                    <a:pt x="36" y="0"/>
                    <a:pt x="29" y="7"/>
                    <a:pt x="29" y="16"/>
                  </a:cubicBezTo>
                  <a:cubicBezTo>
                    <a:pt x="1" y="1433"/>
                    <a:pt x="155" y="2852"/>
                    <a:pt x="430" y="4243"/>
                  </a:cubicBezTo>
                  <a:cubicBezTo>
                    <a:pt x="715" y="5632"/>
                    <a:pt x="1141" y="6997"/>
                    <a:pt x="1746" y="8283"/>
                  </a:cubicBezTo>
                  <a:cubicBezTo>
                    <a:pt x="2041" y="8930"/>
                    <a:pt x="2386" y="9553"/>
                    <a:pt x="2778" y="10146"/>
                  </a:cubicBezTo>
                  <a:cubicBezTo>
                    <a:pt x="2968" y="10447"/>
                    <a:pt x="3187" y="10727"/>
                    <a:pt x="3400" y="11011"/>
                  </a:cubicBezTo>
                  <a:cubicBezTo>
                    <a:pt x="3629" y="11281"/>
                    <a:pt x="3854" y="11556"/>
                    <a:pt x="4105" y="11807"/>
                  </a:cubicBezTo>
                  <a:cubicBezTo>
                    <a:pt x="5084" y="12822"/>
                    <a:pt x="6254" y="13634"/>
                    <a:pt x="7547" y="14199"/>
                  </a:cubicBezTo>
                  <a:cubicBezTo>
                    <a:pt x="7549" y="14200"/>
                    <a:pt x="7551" y="14200"/>
                    <a:pt x="7553" y="14200"/>
                  </a:cubicBezTo>
                  <a:cubicBezTo>
                    <a:pt x="7558" y="14200"/>
                    <a:pt x="7563" y="14198"/>
                    <a:pt x="7566" y="14193"/>
                  </a:cubicBezTo>
                  <a:cubicBezTo>
                    <a:pt x="7569" y="14185"/>
                    <a:pt x="7567" y="14176"/>
                    <a:pt x="7559" y="14172"/>
                  </a:cubicBezTo>
                  <a:cubicBezTo>
                    <a:pt x="6364" y="13460"/>
                    <a:pt x="5243" y="12631"/>
                    <a:pt x="4318" y="11596"/>
                  </a:cubicBezTo>
                  <a:cubicBezTo>
                    <a:pt x="3844" y="11094"/>
                    <a:pt x="3416" y="10546"/>
                    <a:pt x="3020" y="9975"/>
                  </a:cubicBezTo>
                  <a:cubicBezTo>
                    <a:pt x="2621" y="9404"/>
                    <a:pt x="2266" y="8803"/>
                    <a:pt x="1959" y="8176"/>
                  </a:cubicBezTo>
                  <a:cubicBezTo>
                    <a:pt x="1337" y="6924"/>
                    <a:pt x="888" y="5581"/>
                    <a:pt x="576" y="4210"/>
                  </a:cubicBezTo>
                  <a:cubicBezTo>
                    <a:pt x="264" y="2838"/>
                    <a:pt x="70" y="1430"/>
                    <a:pt x="59" y="17"/>
                  </a:cubicBezTo>
                  <a:cubicBezTo>
                    <a:pt x="59" y="8"/>
                    <a:pt x="53" y="2"/>
                    <a:pt x="45" y="0"/>
                  </a:cubicBezTo>
                  <a:close/>
                </a:path>
              </a:pathLst>
            </a:custGeom>
            <a:solidFill>
              <a:srgbClr val="A0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36"/>
            <p:cNvSpPr/>
            <p:nvPr/>
          </p:nvSpPr>
          <p:spPr>
            <a:xfrm>
              <a:off x="7513300" y="4212850"/>
              <a:ext cx="108575" cy="277425"/>
            </a:xfrm>
            <a:custGeom>
              <a:avLst/>
              <a:gdLst/>
              <a:ahLst/>
              <a:cxnLst/>
              <a:rect l="l" t="t" r="r" b="b"/>
              <a:pathLst>
                <a:path w="4343" h="11097" extrusionOk="0">
                  <a:moveTo>
                    <a:pt x="17" y="1"/>
                  </a:moveTo>
                  <a:cubicBezTo>
                    <a:pt x="9" y="1"/>
                    <a:pt x="1" y="7"/>
                    <a:pt x="2" y="18"/>
                  </a:cubicBezTo>
                  <a:cubicBezTo>
                    <a:pt x="82" y="1029"/>
                    <a:pt x="231" y="2033"/>
                    <a:pt x="419" y="3030"/>
                  </a:cubicBezTo>
                  <a:cubicBezTo>
                    <a:pt x="615" y="4027"/>
                    <a:pt x="850" y="5016"/>
                    <a:pt x="1168" y="5983"/>
                  </a:cubicBezTo>
                  <a:cubicBezTo>
                    <a:pt x="1487" y="6945"/>
                    <a:pt x="1826" y="7916"/>
                    <a:pt x="2352" y="8793"/>
                  </a:cubicBezTo>
                  <a:cubicBezTo>
                    <a:pt x="2879" y="9662"/>
                    <a:pt x="3507" y="10490"/>
                    <a:pt x="4316" y="11094"/>
                  </a:cubicBezTo>
                  <a:cubicBezTo>
                    <a:pt x="4319" y="11096"/>
                    <a:pt x="4323" y="11096"/>
                    <a:pt x="4326" y="11096"/>
                  </a:cubicBezTo>
                  <a:cubicBezTo>
                    <a:pt x="4330" y="11096"/>
                    <a:pt x="4334" y="11095"/>
                    <a:pt x="4337" y="11092"/>
                  </a:cubicBezTo>
                  <a:cubicBezTo>
                    <a:pt x="4342" y="11086"/>
                    <a:pt x="4342" y="11076"/>
                    <a:pt x="4337" y="11071"/>
                  </a:cubicBezTo>
                  <a:cubicBezTo>
                    <a:pt x="3645" y="10341"/>
                    <a:pt x="3081" y="9520"/>
                    <a:pt x="2611" y="8642"/>
                  </a:cubicBezTo>
                  <a:lnTo>
                    <a:pt x="2266" y="7979"/>
                  </a:lnTo>
                  <a:lnTo>
                    <a:pt x="1954" y="7299"/>
                  </a:lnTo>
                  <a:cubicBezTo>
                    <a:pt x="1842" y="7075"/>
                    <a:pt x="1754" y="6839"/>
                    <a:pt x="1661" y="6607"/>
                  </a:cubicBezTo>
                  <a:cubicBezTo>
                    <a:pt x="1568" y="6375"/>
                    <a:pt x="1470" y="6142"/>
                    <a:pt x="1392" y="5904"/>
                  </a:cubicBezTo>
                  <a:cubicBezTo>
                    <a:pt x="1051" y="4959"/>
                    <a:pt x="789" y="3983"/>
                    <a:pt x="565" y="2999"/>
                  </a:cubicBezTo>
                  <a:cubicBezTo>
                    <a:pt x="340" y="2015"/>
                    <a:pt x="152" y="1019"/>
                    <a:pt x="33" y="15"/>
                  </a:cubicBezTo>
                  <a:lnTo>
                    <a:pt x="31" y="14"/>
                  </a:lnTo>
                  <a:cubicBezTo>
                    <a:pt x="31" y="5"/>
                    <a:pt x="24" y="1"/>
                    <a:pt x="17" y="1"/>
                  </a:cubicBezTo>
                  <a:close/>
                </a:path>
              </a:pathLst>
            </a:custGeom>
            <a:solidFill>
              <a:srgbClr val="A0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36"/>
            <p:cNvSpPr/>
            <p:nvPr/>
          </p:nvSpPr>
          <p:spPr>
            <a:xfrm>
              <a:off x="7612075" y="3527350"/>
              <a:ext cx="63825" cy="299475"/>
            </a:xfrm>
            <a:custGeom>
              <a:avLst/>
              <a:gdLst/>
              <a:ahLst/>
              <a:cxnLst/>
              <a:rect l="l" t="t" r="r" b="b"/>
              <a:pathLst>
                <a:path w="2553" h="11979" extrusionOk="0">
                  <a:moveTo>
                    <a:pt x="22" y="0"/>
                  </a:moveTo>
                  <a:cubicBezTo>
                    <a:pt x="10" y="0"/>
                    <a:pt x="0" y="14"/>
                    <a:pt x="9" y="25"/>
                  </a:cubicBezTo>
                  <a:cubicBezTo>
                    <a:pt x="633" y="876"/>
                    <a:pt x="1122" y="1824"/>
                    <a:pt x="1502" y="2808"/>
                  </a:cubicBezTo>
                  <a:cubicBezTo>
                    <a:pt x="1881" y="3792"/>
                    <a:pt x="2140" y="4825"/>
                    <a:pt x="2232" y="5874"/>
                  </a:cubicBezTo>
                  <a:cubicBezTo>
                    <a:pt x="2274" y="6398"/>
                    <a:pt x="2277" y="6923"/>
                    <a:pt x="2238" y="7446"/>
                  </a:cubicBezTo>
                  <a:cubicBezTo>
                    <a:pt x="2191" y="7969"/>
                    <a:pt x="2123" y="8487"/>
                    <a:pt x="2008" y="8998"/>
                  </a:cubicBezTo>
                  <a:cubicBezTo>
                    <a:pt x="1795" y="10025"/>
                    <a:pt x="1400" y="11005"/>
                    <a:pt x="930" y="11956"/>
                  </a:cubicBezTo>
                  <a:cubicBezTo>
                    <a:pt x="926" y="11963"/>
                    <a:pt x="928" y="11971"/>
                    <a:pt x="934" y="11975"/>
                  </a:cubicBezTo>
                  <a:cubicBezTo>
                    <a:pt x="936" y="11977"/>
                    <a:pt x="939" y="11978"/>
                    <a:pt x="943" y="11978"/>
                  </a:cubicBezTo>
                  <a:cubicBezTo>
                    <a:pt x="947" y="11978"/>
                    <a:pt x="952" y="11976"/>
                    <a:pt x="955" y="11972"/>
                  </a:cubicBezTo>
                  <a:cubicBezTo>
                    <a:pt x="1573" y="11108"/>
                    <a:pt x="2024" y="10114"/>
                    <a:pt x="2298" y="9069"/>
                  </a:cubicBezTo>
                  <a:cubicBezTo>
                    <a:pt x="2426" y="8543"/>
                    <a:pt x="2505" y="8006"/>
                    <a:pt x="2533" y="7465"/>
                  </a:cubicBezTo>
                  <a:cubicBezTo>
                    <a:pt x="2553" y="6925"/>
                    <a:pt x="2532" y="6385"/>
                    <a:pt x="2469" y="5848"/>
                  </a:cubicBezTo>
                  <a:cubicBezTo>
                    <a:pt x="2344" y="4777"/>
                    <a:pt x="2052" y="3734"/>
                    <a:pt x="1640" y="2750"/>
                  </a:cubicBezTo>
                  <a:cubicBezTo>
                    <a:pt x="1218" y="1770"/>
                    <a:pt x="691" y="837"/>
                    <a:pt x="33" y="6"/>
                  </a:cubicBezTo>
                  <a:cubicBezTo>
                    <a:pt x="30" y="2"/>
                    <a:pt x="26" y="0"/>
                    <a:pt x="22" y="0"/>
                  </a:cubicBezTo>
                  <a:close/>
                </a:path>
              </a:pathLst>
            </a:custGeom>
            <a:solidFill>
              <a:srgbClr val="A0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36"/>
            <p:cNvSpPr/>
            <p:nvPr/>
          </p:nvSpPr>
          <p:spPr>
            <a:xfrm>
              <a:off x="7621075" y="3826075"/>
              <a:ext cx="74425" cy="120325"/>
            </a:xfrm>
            <a:custGeom>
              <a:avLst/>
              <a:gdLst/>
              <a:ahLst/>
              <a:cxnLst/>
              <a:rect l="l" t="t" r="r" b="b"/>
              <a:pathLst>
                <a:path w="2977" h="4813" extrusionOk="0">
                  <a:moveTo>
                    <a:pt x="2960" y="0"/>
                  </a:moveTo>
                  <a:cubicBezTo>
                    <a:pt x="2956" y="0"/>
                    <a:pt x="2952" y="2"/>
                    <a:pt x="2950" y="6"/>
                  </a:cubicBezTo>
                  <a:cubicBezTo>
                    <a:pt x="2325" y="710"/>
                    <a:pt x="1750" y="1457"/>
                    <a:pt x="1229" y="2241"/>
                  </a:cubicBezTo>
                  <a:cubicBezTo>
                    <a:pt x="964" y="2630"/>
                    <a:pt x="699" y="3025"/>
                    <a:pt x="493" y="3452"/>
                  </a:cubicBezTo>
                  <a:cubicBezTo>
                    <a:pt x="286" y="3880"/>
                    <a:pt x="114" y="4327"/>
                    <a:pt x="2" y="4793"/>
                  </a:cubicBezTo>
                  <a:cubicBezTo>
                    <a:pt x="1" y="4800"/>
                    <a:pt x="3" y="4805"/>
                    <a:pt x="9" y="4810"/>
                  </a:cubicBezTo>
                  <a:cubicBezTo>
                    <a:pt x="11" y="4811"/>
                    <a:pt x="14" y="4812"/>
                    <a:pt x="17" y="4812"/>
                  </a:cubicBezTo>
                  <a:cubicBezTo>
                    <a:pt x="21" y="4812"/>
                    <a:pt x="26" y="4810"/>
                    <a:pt x="29" y="4805"/>
                  </a:cubicBezTo>
                  <a:cubicBezTo>
                    <a:pt x="291" y="4405"/>
                    <a:pt x="514" y="3998"/>
                    <a:pt x="754" y="3598"/>
                  </a:cubicBezTo>
                  <a:cubicBezTo>
                    <a:pt x="991" y="3197"/>
                    <a:pt x="1194" y="2775"/>
                    <a:pt x="1430" y="2372"/>
                  </a:cubicBezTo>
                  <a:cubicBezTo>
                    <a:pt x="1903" y="1563"/>
                    <a:pt x="2417" y="780"/>
                    <a:pt x="2972" y="25"/>
                  </a:cubicBezTo>
                  <a:cubicBezTo>
                    <a:pt x="2977" y="18"/>
                    <a:pt x="2976" y="10"/>
                    <a:pt x="2970" y="5"/>
                  </a:cubicBezTo>
                  <a:cubicBezTo>
                    <a:pt x="2967" y="2"/>
                    <a:pt x="2964" y="0"/>
                    <a:pt x="2960" y="0"/>
                  </a:cubicBezTo>
                  <a:close/>
                </a:path>
              </a:pathLst>
            </a:custGeom>
            <a:solidFill>
              <a:srgbClr val="A0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36"/>
            <p:cNvSpPr/>
            <p:nvPr/>
          </p:nvSpPr>
          <p:spPr>
            <a:xfrm>
              <a:off x="7751600" y="3970525"/>
              <a:ext cx="144525" cy="31450"/>
            </a:xfrm>
            <a:custGeom>
              <a:avLst/>
              <a:gdLst/>
              <a:ahLst/>
              <a:cxnLst/>
              <a:rect l="l" t="t" r="r" b="b"/>
              <a:pathLst>
                <a:path w="5781" h="1258" extrusionOk="0">
                  <a:moveTo>
                    <a:pt x="5765" y="0"/>
                  </a:moveTo>
                  <a:cubicBezTo>
                    <a:pt x="5763" y="0"/>
                    <a:pt x="5762" y="0"/>
                    <a:pt x="5761" y="1"/>
                  </a:cubicBezTo>
                  <a:cubicBezTo>
                    <a:pt x="5274" y="104"/>
                    <a:pt x="4803" y="227"/>
                    <a:pt x="4328" y="339"/>
                  </a:cubicBezTo>
                  <a:cubicBezTo>
                    <a:pt x="3853" y="448"/>
                    <a:pt x="3387" y="595"/>
                    <a:pt x="2910" y="707"/>
                  </a:cubicBezTo>
                  <a:cubicBezTo>
                    <a:pt x="1955" y="925"/>
                    <a:pt x="989" y="1101"/>
                    <a:pt x="14" y="1227"/>
                  </a:cubicBezTo>
                  <a:cubicBezTo>
                    <a:pt x="6" y="1228"/>
                    <a:pt x="0" y="1235"/>
                    <a:pt x="0" y="1243"/>
                  </a:cubicBezTo>
                  <a:cubicBezTo>
                    <a:pt x="2" y="1252"/>
                    <a:pt x="8" y="1257"/>
                    <a:pt x="16" y="1257"/>
                  </a:cubicBezTo>
                  <a:cubicBezTo>
                    <a:pt x="1002" y="1217"/>
                    <a:pt x="1983" y="1114"/>
                    <a:pt x="2956" y="946"/>
                  </a:cubicBezTo>
                  <a:cubicBezTo>
                    <a:pt x="3443" y="865"/>
                    <a:pt x="3933" y="782"/>
                    <a:pt x="4407" y="633"/>
                  </a:cubicBezTo>
                  <a:cubicBezTo>
                    <a:pt x="4878" y="478"/>
                    <a:pt x="5343" y="288"/>
                    <a:pt x="5772" y="29"/>
                  </a:cubicBezTo>
                  <a:cubicBezTo>
                    <a:pt x="5778" y="26"/>
                    <a:pt x="5780" y="19"/>
                    <a:pt x="5779" y="12"/>
                  </a:cubicBezTo>
                  <a:cubicBezTo>
                    <a:pt x="5777" y="5"/>
                    <a:pt x="5771" y="0"/>
                    <a:pt x="5765" y="0"/>
                  </a:cubicBezTo>
                  <a:close/>
                </a:path>
              </a:pathLst>
            </a:custGeom>
            <a:solidFill>
              <a:srgbClr val="A0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36"/>
            <p:cNvSpPr/>
            <p:nvPr/>
          </p:nvSpPr>
          <p:spPr>
            <a:xfrm>
              <a:off x="7472525" y="4412675"/>
              <a:ext cx="82900" cy="179325"/>
            </a:xfrm>
            <a:custGeom>
              <a:avLst/>
              <a:gdLst/>
              <a:ahLst/>
              <a:cxnLst/>
              <a:rect l="l" t="t" r="r" b="b"/>
              <a:pathLst>
                <a:path w="3316" h="7173" extrusionOk="0">
                  <a:moveTo>
                    <a:pt x="17" y="0"/>
                  </a:moveTo>
                  <a:cubicBezTo>
                    <a:pt x="16" y="0"/>
                    <a:pt x="14" y="0"/>
                    <a:pt x="13" y="1"/>
                  </a:cubicBezTo>
                  <a:cubicBezTo>
                    <a:pt x="5" y="3"/>
                    <a:pt x="0" y="11"/>
                    <a:pt x="2" y="19"/>
                  </a:cubicBezTo>
                  <a:cubicBezTo>
                    <a:pt x="327" y="1303"/>
                    <a:pt x="740" y="2563"/>
                    <a:pt x="1240" y="3790"/>
                  </a:cubicBezTo>
                  <a:cubicBezTo>
                    <a:pt x="1493" y="4402"/>
                    <a:pt x="1749" y="5018"/>
                    <a:pt x="2088" y="5590"/>
                  </a:cubicBezTo>
                  <a:cubicBezTo>
                    <a:pt x="2436" y="6153"/>
                    <a:pt x="2813" y="6708"/>
                    <a:pt x="3288" y="7168"/>
                  </a:cubicBezTo>
                  <a:cubicBezTo>
                    <a:pt x="3291" y="7172"/>
                    <a:pt x="3295" y="7173"/>
                    <a:pt x="3298" y="7173"/>
                  </a:cubicBezTo>
                  <a:cubicBezTo>
                    <a:pt x="3301" y="7173"/>
                    <a:pt x="3304" y="7172"/>
                    <a:pt x="3306" y="7171"/>
                  </a:cubicBezTo>
                  <a:cubicBezTo>
                    <a:pt x="3313" y="7166"/>
                    <a:pt x="3315" y="7157"/>
                    <a:pt x="3311" y="7149"/>
                  </a:cubicBezTo>
                  <a:cubicBezTo>
                    <a:pt x="2972" y="6581"/>
                    <a:pt x="2643" y="6022"/>
                    <a:pt x="2346" y="5439"/>
                  </a:cubicBezTo>
                  <a:cubicBezTo>
                    <a:pt x="2048" y="4860"/>
                    <a:pt x="1738" y="4285"/>
                    <a:pt x="1458" y="3691"/>
                  </a:cubicBezTo>
                  <a:cubicBezTo>
                    <a:pt x="1183" y="3096"/>
                    <a:pt x="931" y="2488"/>
                    <a:pt x="694" y="1874"/>
                  </a:cubicBezTo>
                  <a:cubicBezTo>
                    <a:pt x="455" y="1261"/>
                    <a:pt x="230" y="640"/>
                    <a:pt x="31" y="11"/>
                  </a:cubicBezTo>
                  <a:cubicBezTo>
                    <a:pt x="29" y="4"/>
                    <a:pt x="23" y="0"/>
                    <a:pt x="17" y="0"/>
                  </a:cubicBezTo>
                  <a:close/>
                </a:path>
              </a:pathLst>
            </a:custGeom>
            <a:solidFill>
              <a:srgbClr val="A0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36"/>
            <p:cNvSpPr/>
            <p:nvPr/>
          </p:nvSpPr>
          <p:spPr>
            <a:xfrm>
              <a:off x="7981350" y="4215500"/>
              <a:ext cx="83100" cy="73225"/>
            </a:xfrm>
            <a:custGeom>
              <a:avLst/>
              <a:gdLst/>
              <a:ahLst/>
              <a:cxnLst/>
              <a:rect l="l" t="t" r="r" b="b"/>
              <a:pathLst>
                <a:path w="3324" h="2929" extrusionOk="0">
                  <a:moveTo>
                    <a:pt x="3241" y="0"/>
                  </a:moveTo>
                  <a:cubicBezTo>
                    <a:pt x="3223" y="0"/>
                    <a:pt x="3204" y="7"/>
                    <a:pt x="3188" y="23"/>
                  </a:cubicBezTo>
                  <a:cubicBezTo>
                    <a:pt x="2962" y="253"/>
                    <a:pt x="2461" y="637"/>
                    <a:pt x="1572" y="762"/>
                  </a:cubicBezTo>
                  <a:cubicBezTo>
                    <a:pt x="143" y="1054"/>
                    <a:pt x="0" y="1891"/>
                    <a:pt x="33" y="2344"/>
                  </a:cubicBezTo>
                  <a:cubicBezTo>
                    <a:pt x="48" y="2525"/>
                    <a:pt x="165" y="2682"/>
                    <a:pt x="336" y="2747"/>
                  </a:cubicBezTo>
                  <a:cubicBezTo>
                    <a:pt x="662" y="2873"/>
                    <a:pt x="954" y="2929"/>
                    <a:pt x="1213" y="2929"/>
                  </a:cubicBezTo>
                  <a:cubicBezTo>
                    <a:pt x="2815" y="2929"/>
                    <a:pt x="3222" y="815"/>
                    <a:pt x="3315" y="87"/>
                  </a:cubicBezTo>
                  <a:cubicBezTo>
                    <a:pt x="3324" y="37"/>
                    <a:pt x="3284" y="0"/>
                    <a:pt x="3241" y="0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36"/>
            <p:cNvSpPr/>
            <p:nvPr/>
          </p:nvSpPr>
          <p:spPr>
            <a:xfrm>
              <a:off x="8031625" y="3934300"/>
              <a:ext cx="83100" cy="73225"/>
            </a:xfrm>
            <a:custGeom>
              <a:avLst/>
              <a:gdLst/>
              <a:ahLst/>
              <a:cxnLst/>
              <a:rect l="l" t="t" r="r" b="b"/>
              <a:pathLst>
                <a:path w="3324" h="2929" extrusionOk="0">
                  <a:moveTo>
                    <a:pt x="3242" y="0"/>
                  </a:moveTo>
                  <a:cubicBezTo>
                    <a:pt x="3223" y="0"/>
                    <a:pt x="3204" y="7"/>
                    <a:pt x="3188" y="23"/>
                  </a:cubicBezTo>
                  <a:cubicBezTo>
                    <a:pt x="2962" y="253"/>
                    <a:pt x="2460" y="637"/>
                    <a:pt x="1573" y="761"/>
                  </a:cubicBezTo>
                  <a:cubicBezTo>
                    <a:pt x="143" y="1053"/>
                    <a:pt x="1" y="1891"/>
                    <a:pt x="33" y="2344"/>
                  </a:cubicBezTo>
                  <a:cubicBezTo>
                    <a:pt x="48" y="2524"/>
                    <a:pt x="166" y="2682"/>
                    <a:pt x="335" y="2747"/>
                  </a:cubicBezTo>
                  <a:cubicBezTo>
                    <a:pt x="662" y="2873"/>
                    <a:pt x="953" y="2929"/>
                    <a:pt x="1213" y="2929"/>
                  </a:cubicBezTo>
                  <a:cubicBezTo>
                    <a:pt x="2815" y="2929"/>
                    <a:pt x="3223" y="815"/>
                    <a:pt x="3315" y="87"/>
                  </a:cubicBezTo>
                  <a:cubicBezTo>
                    <a:pt x="3324" y="37"/>
                    <a:pt x="3284" y="0"/>
                    <a:pt x="3242" y="0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36"/>
            <p:cNvSpPr/>
            <p:nvPr/>
          </p:nvSpPr>
          <p:spPr>
            <a:xfrm>
              <a:off x="7743550" y="4125500"/>
              <a:ext cx="83100" cy="73225"/>
            </a:xfrm>
            <a:custGeom>
              <a:avLst/>
              <a:gdLst/>
              <a:ahLst/>
              <a:cxnLst/>
              <a:rect l="l" t="t" r="r" b="b"/>
              <a:pathLst>
                <a:path w="3324" h="2929" extrusionOk="0">
                  <a:moveTo>
                    <a:pt x="83" y="0"/>
                  </a:moveTo>
                  <a:cubicBezTo>
                    <a:pt x="40" y="0"/>
                    <a:pt x="0" y="37"/>
                    <a:pt x="8" y="87"/>
                  </a:cubicBezTo>
                  <a:cubicBezTo>
                    <a:pt x="101" y="815"/>
                    <a:pt x="509" y="2929"/>
                    <a:pt x="2111" y="2929"/>
                  </a:cubicBezTo>
                  <a:cubicBezTo>
                    <a:pt x="2371" y="2929"/>
                    <a:pt x="2662" y="2873"/>
                    <a:pt x="2988" y="2747"/>
                  </a:cubicBezTo>
                  <a:cubicBezTo>
                    <a:pt x="3159" y="2682"/>
                    <a:pt x="3276" y="2525"/>
                    <a:pt x="3290" y="2344"/>
                  </a:cubicBezTo>
                  <a:cubicBezTo>
                    <a:pt x="3324" y="1891"/>
                    <a:pt x="3181" y="1054"/>
                    <a:pt x="1752" y="762"/>
                  </a:cubicBezTo>
                  <a:cubicBezTo>
                    <a:pt x="864" y="637"/>
                    <a:pt x="363" y="253"/>
                    <a:pt x="135" y="23"/>
                  </a:cubicBezTo>
                  <a:cubicBezTo>
                    <a:pt x="120" y="7"/>
                    <a:pt x="101" y="0"/>
                    <a:pt x="83" y="0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36"/>
            <p:cNvSpPr/>
            <p:nvPr/>
          </p:nvSpPr>
          <p:spPr>
            <a:xfrm>
              <a:off x="7720200" y="3395800"/>
              <a:ext cx="90325" cy="64975"/>
            </a:xfrm>
            <a:custGeom>
              <a:avLst/>
              <a:gdLst/>
              <a:ahLst/>
              <a:cxnLst/>
              <a:rect l="l" t="t" r="r" b="b"/>
              <a:pathLst>
                <a:path w="3613" h="2599" extrusionOk="0">
                  <a:moveTo>
                    <a:pt x="2165" y="0"/>
                  </a:moveTo>
                  <a:cubicBezTo>
                    <a:pt x="1158" y="0"/>
                    <a:pt x="42" y="374"/>
                    <a:pt x="5" y="2017"/>
                  </a:cubicBezTo>
                  <a:cubicBezTo>
                    <a:pt x="1" y="2200"/>
                    <a:pt x="98" y="2373"/>
                    <a:pt x="258" y="2455"/>
                  </a:cubicBezTo>
                  <a:cubicBezTo>
                    <a:pt x="402" y="2528"/>
                    <a:pt x="602" y="2599"/>
                    <a:pt x="835" y="2599"/>
                  </a:cubicBezTo>
                  <a:cubicBezTo>
                    <a:pt x="1245" y="2599"/>
                    <a:pt x="1760" y="2383"/>
                    <a:pt x="2270" y="1590"/>
                  </a:cubicBezTo>
                  <a:cubicBezTo>
                    <a:pt x="2716" y="796"/>
                    <a:pt x="3252" y="465"/>
                    <a:pt x="3546" y="336"/>
                  </a:cubicBezTo>
                  <a:cubicBezTo>
                    <a:pt x="3612" y="307"/>
                    <a:pt x="3606" y="211"/>
                    <a:pt x="3536" y="192"/>
                  </a:cubicBezTo>
                  <a:cubicBezTo>
                    <a:pt x="3248" y="115"/>
                    <a:pt x="2723" y="0"/>
                    <a:pt x="2165" y="0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36"/>
            <p:cNvSpPr/>
            <p:nvPr/>
          </p:nvSpPr>
          <p:spPr>
            <a:xfrm>
              <a:off x="7194100" y="4088875"/>
              <a:ext cx="83125" cy="73250"/>
            </a:xfrm>
            <a:custGeom>
              <a:avLst/>
              <a:gdLst/>
              <a:ahLst/>
              <a:cxnLst/>
              <a:rect l="l" t="t" r="r" b="b"/>
              <a:pathLst>
                <a:path w="3325" h="2930" extrusionOk="0">
                  <a:moveTo>
                    <a:pt x="84" y="0"/>
                  </a:moveTo>
                  <a:cubicBezTo>
                    <a:pt x="41" y="0"/>
                    <a:pt x="1" y="37"/>
                    <a:pt x="9" y="88"/>
                  </a:cubicBezTo>
                  <a:cubicBezTo>
                    <a:pt x="102" y="816"/>
                    <a:pt x="510" y="2930"/>
                    <a:pt x="2112" y="2930"/>
                  </a:cubicBezTo>
                  <a:cubicBezTo>
                    <a:pt x="2372" y="2930"/>
                    <a:pt x="2663" y="2874"/>
                    <a:pt x="2990" y="2748"/>
                  </a:cubicBezTo>
                  <a:cubicBezTo>
                    <a:pt x="3159" y="2683"/>
                    <a:pt x="3277" y="2525"/>
                    <a:pt x="3292" y="2343"/>
                  </a:cubicBezTo>
                  <a:cubicBezTo>
                    <a:pt x="3324" y="1892"/>
                    <a:pt x="3182" y="1054"/>
                    <a:pt x="1752" y="762"/>
                  </a:cubicBezTo>
                  <a:cubicBezTo>
                    <a:pt x="865" y="638"/>
                    <a:pt x="364" y="254"/>
                    <a:pt x="136" y="24"/>
                  </a:cubicBezTo>
                  <a:cubicBezTo>
                    <a:pt x="121" y="7"/>
                    <a:pt x="102" y="0"/>
                    <a:pt x="84" y="0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36"/>
            <p:cNvSpPr/>
            <p:nvPr/>
          </p:nvSpPr>
          <p:spPr>
            <a:xfrm>
              <a:off x="7938075" y="3390500"/>
              <a:ext cx="89575" cy="72100"/>
            </a:xfrm>
            <a:custGeom>
              <a:avLst/>
              <a:gdLst/>
              <a:ahLst/>
              <a:cxnLst/>
              <a:rect l="l" t="t" r="r" b="b"/>
              <a:pathLst>
                <a:path w="3583" h="2884" extrusionOk="0">
                  <a:moveTo>
                    <a:pt x="2562" y="0"/>
                  </a:moveTo>
                  <a:cubicBezTo>
                    <a:pt x="2122" y="0"/>
                    <a:pt x="1545" y="237"/>
                    <a:pt x="1109" y="1262"/>
                  </a:cubicBezTo>
                  <a:cubicBezTo>
                    <a:pt x="802" y="2124"/>
                    <a:pt x="329" y="2542"/>
                    <a:pt x="62" y="2722"/>
                  </a:cubicBezTo>
                  <a:cubicBezTo>
                    <a:pt x="1" y="2761"/>
                    <a:pt x="23" y="2856"/>
                    <a:pt x="96" y="2862"/>
                  </a:cubicBezTo>
                  <a:cubicBezTo>
                    <a:pt x="225" y="2873"/>
                    <a:pt x="400" y="2884"/>
                    <a:pt x="601" y="2884"/>
                  </a:cubicBezTo>
                  <a:cubicBezTo>
                    <a:pt x="1696" y="2884"/>
                    <a:pt x="3583" y="2581"/>
                    <a:pt x="3270" y="446"/>
                  </a:cubicBezTo>
                  <a:cubicBezTo>
                    <a:pt x="3242" y="265"/>
                    <a:pt x="3118" y="111"/>
                    <a:pt x="2946" y="58"/>
                  </a:cubicBezTo>
                  <a:cubicBezTo>
                    <a:pt x="2840" y="26"/>
                    <a:pt x="2709" y="0"/>
                    <a:pt x="2562" y="0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36"/>
            <p:cNvSpPr/>
            <p:nvPr/>
          </p:nvSpPr>
          <p:spPr>
            <a:xfrm>
              <a:off x="6714525" y="3103125"/>
              <a:ext cx="1550375" cy="311375"/>
            </a:xfrm>
            <a:custGeom>
              <a:avLst/>
              <a:gdLst/>
              <a:ahLst/>
              <a:cxnLst/>
              <a:rect l="l" t="t" r="r" b="b"/>
              <a:pathLst>
                <a:path w="62015" h="12455" extrusionOk="0">
                  <a:moveTo>
                    <a:pt x="4644" y="1"/>
                  </a:moveTo>
                  <a:cubicBezTo>
                    <a:pt x="3748" y="1912"/>
                    <a:pt x="4317" y="4002"/>
                    <a:pt x="4317" y="4002"/>
                  </a:cubicBezTo>
                  <a:cubicBezTo>
                    <a:pt x="4317" y="4002"/>
                    <a:pt x="483" y="4549"/>
                    <a:pt x="213" y="6724"/>
                  </a:cubicBezTo>
                  <a:cubicBezTo>
                    <a:pt x="0" y="8430"/>
                    <a:pt x="1939" y="9417"/>
                    <a:pt x="3513" y="9417"/>
                  </a:cubicBezTo>
                  <a:cubicBezTo>
                    <a:pt x="3944" y="9417"/>
                    <a:pt x="4347" y="9343"/>
                    <a:pt x="4672" y="9190"/>
                  </a:cubicBezTo>
                  <a:cubicBezTo>
                    <a:pt x="6211" y="10186"/>
                    <a:pt x="7862" y="10522"/>
                    <a:pt x="9389" y="10522"/>
                  </a:cubicBezTo>
                  <a:cubicBezTo>
                    <a:pt x="12555" y="10522"/>
                    <a:pt x="15188" y="9077"/>
                    <a:pt x="15188" y="9077"/>
                  </a:cubicBezTo>
                  <a:cubicBezTo>
                    <a:pt x="15416" y="10106"/>
                    <a:pt x="16525" y="10499"/>
                    <a:pt x="17647" y="10499"/>
                  </a:cubicBezTo>
                  <a:cubicBezTo>
                    <a:pt x="18531" y="10499"/>
                    <a:pt x="19422" y="10256"/>
                    <a:pt x="19898" y="9888"/>
                  </a:cubicBezTo>
                  <a:cubicBezTo>
                    <a:pt x="22921" y="11788"/>
                    <a:pt x="25781" y="12455"/>
                    <a:pt x="28308" y="12455"/>
                  </a:cubicBezTo>
                  <a:cubicBezTo>
                    <a:pt x="33369" y="12455"/>
                    <a:pt x="37095" y="9778"/>
                    <a:pt x="38126" y="8962"/>
                  </a:cubicBezTo>
                  <a:cubicBezTo>
                    <a:pt x="39024" y="9521"/>
                    <a:pt x="40016" y="9733"/>
                    <a:pt x="40977" y="9733"/>
                  </a:cubicBezTo>
                  <a:cubicBezTo>
                    <a:pt x="43127" y="9733"/>
                    <a:pt x="45128" y="8673"/>
                    <a:pt x="45601" y="8051"/>
                  </a:cubicBezTo>
                  <a:cubicBezTo>
                    <a:pt x="47329" y="9195"/>
                    <a:pt x="48967" y="9595"/>
                    <a:pt x="50415" y="9595"/>
                  </a:cubicBezTo>
                  <a:cubicBezTo>
                    <a:pt x="53783" y="9595"/>
                    <a:pt x="56115" y="7429"/>
                    <a:pt x="56115" y="7429"/>
                  </a:cubicBezTo>
                  <a:cubicBezTo>
                    <a:pt x="56493" y="7509"/>
                    <a:pt x="56874" y="7546"/>
                    <a:pt x="57250" y="7546"/>
                  </a:cubicBezTo>
                  <a:cubicBezTo>
                    <a:pt x="59747" y="7546"/>
                    <a:pt x="62015" y="5902"/>
                    <a:pt x="61746" y="4183"/>
                  </a:cubicBezTo>
                  <a:lnTo>
                    <a:pt x="61746" y="4183"/>
                  </a:lnTo>
                  <a:cubicBezTo>
                    <a:pt x="60898" y="5007"/>
                    <a:pt x="59898" y="5312"/>
                    <a:pt x="58922" y="5312"/>
                  </a:cubicBezTo>
                  <a:cubicBezTo>
                    <a:pt x="57357" y="5312"/>
                    <a:pt x="55852" y="4529"/>
                    <a:pt x="55126" y="3851"/>
                  </a:cubicBezTo>
                  <a:cubicBezTo>
                    <a:pt x="53669" y="5064"/>
                    <a:pt x="52116" y="5508"/>
                    <a:pt x="50675" y="5508"/>
                  </a:cubicBezTo>
                  <a:cubicBezTo>
                    <a:pt x="48123" y="5508"/>
                    <a:pt x="45918" y="4116"/>
                    <a:pt x="45198" y="3123"/>
                  </a:cubicBezTo>
                  <a:cubicBezTo>
                    <a:pt x="44106" y="4393"/>
                    <a:pt x="42752" y="4958"/>
                    <a:pt x="41420" y="4958"/>
                  </a:cubicBezTo>
                  <a:cubicBezTo>
                    <a:pt x="39967" y="4958"/>
                    <a:pt x="38540" y="4286"/>
                    <a:pt x="37507" y="3123"/>
                  </a:cubicBezTo>
                  <a:cubicBezTo>
                    <a:pt x="35189" y="6106"/>
                    <a:pt x="31856" y="7078"/>
                    <a:pt x="28788" y="7078"/>
                  </a:cubicBezTo>
                  <a:cubicBezTo>
                    <a:pt x="25312" y="7078"/>
                    <a:pt x="22175" y="5830"/>
                    <a:pt x="21238" y="4846"/>
                  </a:cubicBezTo>
                  <a:cubicBezTo>
                    <a:pt x="20331" y="5614"/>
                    <a:pt x="19446" y="5916"/>
                    <a:pt x="18665" y="5916"/>
                  </a:cubicBezTo>
                  <a:cubicBezTo>
                    <a:pt x="17218" y="5916"/>
                    <a:pt x="16129" y="4880"/>
                    <a:pt x="15915" y="3851"/>
                  </a:cubicBezTo>
                  <a:cubicBezTo>
                    <a:pt x="15058" y="4737"/>
                    <a:pt x="13760" y="5213"/>
                    <a:pt x="12635" y="5213"/>
                  </a:cubicBezTo>
                  <a:cubicBezTo>
                    <a:pt x="11813" y="5213"/>
                    <a:pt x="11082" y="4959"/>
                    <a:pt x="10682" y="4425"/>
                  </a:cubicBezTo>
                  <a:cubicBezTo>
                    <a:pt x="10249" y="4535"/>
                    <a:pt x="9844" y="4585"/>
                    <a:pt x="9466" y="4585"/>
                  </a:cubicBezTo>
                  <a:cubicBezTo>
                    <a:pt x="6537" y="4585"/>
                    <a:pt x="5166" y="1591"/>
                    <a:pt x="4644" y="1"/>
                  </a:cubicBez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36"/>
            <p:cNvSpPr/>
            <p:nvPr/>
          </p:nvSpPr>
          <p:spPr>
            <a:xfrm>
              <a:off x="7603375" y="3535525"/>
              <a:ext cx="854825" cy="333525"/>
            </a:xfrm>
            <a:custGeom>
              <a:avLst/>
              <a:gdLst/>
              <a:ahLst/>
              <a:cxnLst/>
              <a:rect l="l" t="t" r="r" b="b"/>
              <a:pathLst>
                <a:path w="34193" h="13341" extrusionOk="0">
                  <a:moveTo>
                    <a:pt x="20970" y="1"/>
                  </a:moveTo>
                  <a:cubicBezTo>
                    <a:pt x="17529" y="1"/>
                    <a:pt x="15176" y="2136"/>
                    <a:pt x="15176" y="2136"/>
                  </a:cubicBezTo>
                  <a:cubicBezTo>
                    <a:pt x="14624" y="1719"/>
                    <a:pt x="14111" y="1569"/>
                    <a:pt x="13657" y="1569"/>
                  </a:cubicBezTo>
                  <a:cubicBezTo>
                    <a:pt x="12492" y="1569"/>
                    <a:pt x="11721" y="2558"/>
                    <a:pt x="11721" y="2558"/>
                  </a:cubicBezTo>
                  <a:cubicBezTo>
                    <a:pt x="11721" y="2558"/>
                    <a:pt x="10771" y="215"/>
                    <a:pt x="7826" y="215"/>
                  </a:cubicBezTo>
                  <a:cubicBezTo>
                    <a:pt x="7539" y="215"/>
                    <a:pt x="7233" y="238"/>
                    <a:pt x="6907" y="286"/>
                  </a:cubicBezTo>
                  <a:cubicBezTo>
                    <a:pt x="3238" y="837"/>
                    <a:pt x="3310" y="4619"/>
                    <a:pt x="3310" y="4619"/>
                  </a:cubicBezTo>
                  <a:cubicBezTo>
                    <a:pt x="1094" y="4751"/>
                    <a:pt x="0" y="6726"/>
                    <a:pt x="1249" y="8477"/>
                  </a:cubicBezTo>
                  <a:cubicBezTo>
                    <a:pt x="2830" y="10277"/>
                    <a:pt x="4671" y="10807"/>
                    <a:pt x="6299" y="10807"/>
                  </a:cubicBezTo>
                  <a:cubicBezTo>
                    <a:pt x="8312" y="10807"/>
                    <a:pt x="9998" y="9996"/>
                    <a:pt x="10457" y="9778"/>
                  </a:cubicBezTo>
                  <a:cubicBezTo>
                    <a:pt x="13183" y="12536"/>
                    <a:pt x="15989" y="13340"/>
                    <a:pt x="18306" y="13340"/>
                  </a:cubicBezTo>
                  <a:cubicBezTo>
                    <a:pt x="20921" y="13340"/>
                    <a:pt x="22913" y="12316"/>
                    <a:pt x="23465" y="11921"/>
                  </a:cubicBezTo>
                  <a:cubicBezTo>
                    <a:pt x="23855" y="12314"/>
                    <a:pt x="24252" y="12452"/>
                    <a:pt x="24624" y="12452"/>
                  </a:cubicBezTo>
                  <a:cubicBezTo>
                    <a:pt x="25332" y="12452"/>
                    <a:pt x="25951" y="11950"/>
                    <a:pt x="26263" y="11744"/>
                  </a:cubicBezTo>
                  <a:cubicBezTo>
                    <a:pt x="27208" y="12597"/>
                    <a:pt x="28582" y="12865"/>
                    <a:pt x="29805" y="12911"/>
                  </a:cubicBezTo>
                  <a:cubicBezTo>
                    <a:pt x="29992" y="12918"/>
                    <a:pt x="30189" y="12924"/>
                    <a:pt x="30393" y="12924"/>
                  </a:cubicBezTo>
                  <a:cubicBezTo>
                    <a:pt x="31451" y="12924"/>
                    <a:pt x="32657" y="12770"/>
                    <a:pt x="33258" y="11852"/>
                  </a:cubicBezTo>
                  <a:cubicBezTo>
                    <a:pt x="33299" y="11788"/>
                    <a:pt x="33338" y="11721"/>
                    <a:pt x="33372" y="11653"/>
                  </a:cubicBezTo>
                  <a:cubicBezTo>
                    <a:pt x="34192" y="10005"/>
                    <a:pt x="32583" y="8794"/>
                    <a:pt x="31275" y="8188"/>
                  </a:cubicBezTo>
                  <a:cubicBezTo>
                    <a:pt x="31146" y="8128"/>
                    <a:pt x="29147" y="7467"/>
                    <a:pt x="28931" y="7467"/>
                  </a:cubicBezTo>
                  <a:cubicBezTo>
                    <a:pt x="28919" y="7467"/>
                    <a:pt x="28913" y="7469"/>
                    <a:pt x="28912" y="7473"/>
                  </a:cubicBezTo>
                  <a:lnTo>
                    <a:pt x="28912" y="7473"/>
                  </a:lnTo>
                  <a:cubicBezTo>
                    <a:pt x="29120" y="4651"/>
                    <a:pt x="27722" y="1503"/>
                    <a:pt x="23138" y="286"/>
                  </a:cubicBezTo>
                  <a:cubicBezTo>
                    <a:pt x="22379" y="85"/>
                    <a:pt x="21653" y="1"/>
                    <a:pt x="20970" y="1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36"/>
            <p:cNvSpPr/>
            <p:nvPr/>
          </p:nvSpPr>
          <p:spPr>
            <a:xfrm>
              <a:off x="7603350" y="3610350"/>
              <a:ext cx="842825" cy="258725"/>
            </a:xfrm>
            <a:custGeom>
              <a:avLst/>
              <a:gdLst/>
              <a:ahLst/>
              <a:cxnLst/>
              <a:rect l="l" t="t" r="r" b="b"/>
              <a:pathLst>
                <a:path w="33713" h="10349" extrusionOk="0">
                  <a:moveTo>
                    <a:pt x="3604" y="1"/>
                  </a:moveTo>
                  <a:cubicBezTo>
                    <a:pt x="3297" y="879"/>
                    <a:pt x="3311" y="1626"/>
                    <a:pt x="3311" y="1626"/>
                  </a:cubicBezTo>
                  <a:cubicBezTo>
                    <a:pt x="1095" y="1758"/>
                    <a:pt x="0" y="3733"/>
                    <a:pt x="1250" y="5485"/>
                  </a:cubicBezTo>
                  <a:cubicBezTo>
                    <a:pt x="2831" y="7285"/>
                    <a:pt x="4673" y="7814"/>
                    <a:pt x="6300" y="7814"/>
                  </a:cubicBezTo>
                  <a:cubicBezTo>
                    <a:pt x="8313" y="7814"/>
                    <a:pt x="9999" y="7004"/>
                    <a:pt x="10458" y="6785"/>
                  </a:cubicBezTo>
                  <a:cubicBezTo>
                    <a:pt x="13184" y="9544"/>
                    <a:pt x="15990" y="10348"/>
                    <a:pt x="18307" y="10348"/>
                  </a:cubicBezTo>
                  <a:cubicBezTo>
                    <a:pt x="20922" y="10348"/>
                    <a:pt x="22914" y="9324"/>
                    <a:pt x="23466" y="8929"/>
                  </a:cubicBezTo>
                  <a:cubicBezTo>
                    <a:pt x="23855" y="9321"/>
                    <a:pt x="24252" y="9460"/>
                    <a:pt x="24624" y="9460"/>
                  </a:cubicBezTo>
                  <a:cubicBezTo>
                    <a:pt x="25332" y="9460"/>
                    <a:pt x="25952" y="8957"/>
                    <a:pt x="26264" y="8751"/>
                  </a:cubicBezTo>
                  <a:cubicBezTo>
                    <a:pt x="27209" y="9604"/>
                    <a:pt x="28583" y="9872"/>
                    <a:pt x="29805" y="9918"/>
                  </a:cubicBezTo>
                  <a:cubicBezTo>
                    <a:pt x="29993" y="9925"/>
                    <a:pt x="30191" y="9931"/>
                    <a:pt x="30396" y="9931"/>
                  </a:cubicBezTo>
                  <a:cubicBezTo>
                    <a:pt x="31454" y="9931"/>
                    <a:pt x="32658" y="9777"/>
                    <a:pt x="33258" y="8861"/>
                  </a:cubicBezTo>
                  <a:cubicBezTo>
                    <a:pt x="33300" y="8797"/>
                    <a:pt x="33339" y="8729"/>
                    <a:pt x="33373" y="8661"/>
                  </a:cubicBezTo>
                  <a:cubicBezTo>
                    <a:pt x="33713" y="7979"/>
                    <a:pt x="33632" y="7373"/>
                    <a:pt x="33333" y="6853"/>
                  </a:cubicBezTo>
                  <a:cubicBezTo>
                    <a:pt x="32568" y="7830"/>
                    <a:pt x="31471" y="8160"/>
                    <a:pt x="30383" y="8160"/>
                  </a:cubicBezTo>
                  <a:cubicBezTo>
                    <a:pt x="28769" y="8160"/>
                    <a:pt x="27177" y="7434"/>
                    <a:pt x="26723" y="7015"/>
                  </a:cubicBezTo>
                  <a:cubicBezTo>
                    <a:pt x="26326" y="7257"/>
                    <a:pt x="25976" y="7362"/>
                    <a:pt x="25657" y="7362"/>
                  </a:cubicBezTo>
                  <a:cubicBezTo>
                    <a:pt x="24881" y="7362"/>
                    <a:pt x="24284" y="6744"/>
                    <a:pt x="23610" y="5989"/>
                  </a:cubicBezTo>
                  <a:cubicBezTo>
                    <a:pt x="22967" y="6714"/>
                    <a:pt x="22080" y="7015"/>
                    <a:pt x="21174" y="7015"/>
                  </a:cubicBezTo>
                  <a:cubicBezTo>
                    <a:pt x="19778" y="7015"/>
                    <a:pt x="18338" y="6298"/>
                    <a:pt x="17683" y="5311"/>
                  </a:cubicBezTo>
                  <a:cubicBezTo>
                    <a:pt x="17049" y="5793"/>
                    <a:pt x="16247" y="5990"/>
                    <a:pt x="15394" y="5990"/>
                  </a:cubicBezTo>
                  <a:cubicBezTo>
                    <a:pt x="12957" y="5990"/>
                    <a:pt x="10100" y="4381"/>
                    <a:pt x="9552" y="3219"/>
                  </a:cubicBezTo>
                  <a:cubicBezTo>
                    <a:pt x="9030" y="3321"/>
                    <a:pt x="8552" y="3368"/>
                    <a:pt x="8113" y="3368"/>
                  </a:cubicBezTo>
                  <a:cubicBezTo>
                    <a:pt x="5200" y="3368"/>
                    <a:pt x="4045" y="1317"/>
                    <a:pt x="3604" y="1"/>
                  </a:cubicBez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36"/>
            <p:cNvSpPr/>
            <p:nvPr/>
          </p:nvSpPr>
          <p:spPr>
            <a:xfrm>
              <a:off x="6598350" y="3340875"/>
              <a:ext cx="924975" cy="425500"/>
            </a:xfrm>
            <a:custGeom>
              <a:avLst/>
              <a:gdLst/>
              <a:ahLst/>
              <a:cxnLst/>
              <a:rect l="l" t="t" r="r" b="b"/>
              <a:pathLst>
                <a:path w="36999" h="17020" extrusionOk="0">
                  <a:moveTo>
                    <a:pt x="14746" y="1"/>
                  </a:moveTo>
                  <a:cubicBezTo>
                    <a:pt x="14656" y="1"/>
                    <a:pt x="14565" y="2"/>
                    <a:pt x="14473" y="4"/>
                  </a:cubicBezTo>
                  <a:cubicBezTo>
                    <a:pt x="9786" y="119"/>
                    <a:pt x="7837" y="3996"/>
                    <a:pt x="7459" y="5569"/>
                  </a:cubicBezTo>
                  <a:cubicBezTo>
                    <a:pt x="3367" y="6108"/>
                    <a:pt x="4844" y="9767"/>
                    <a:pt x="4844" y="9767"/>
                  </a:cubicBezTo>
                  <a:cubicBezTo>
                    <a:pt x="4394" y="9583"/>
                    <a:pt x="3954" y="9502"/>
                    <a:pt x="3539" y="9502"/>
                  </a:cubicBezTo>
                  <a:cubicBezTo>
                    <a:pt x="1454" y="9502"/>
                    <a:pt x="1" y="11529"/>
                    <a:pt x="1072" y="12636"/>
                  </a:cubicBezTo>
                  <a:cubicBezTo>
                    <a:pt x="2665" y="14252"/>
                    <a:pt x="4497" y="14728"/>
                    <a:pt x="6086" y="14728"/>
                  </a:cubicBezTo>
                  <a:cubicBezTo>
                    <a:pt x="7891" y="14728"/>
                    <a:pt x="9381" y="14114"/>
                    <a:pt x="9852" y="13859"/>
                  </a:cubicBezTo>
                  <a:cubicBezTo>
                    <a:pt x="12795" y="16284"/>
                    <a:pt x="15946" y="17019"/>
                    <a:pt x="18650" y="17019"/>
                  </a:cubicBezTo>
                  <a:cubicBezTo>
                    <a:pt x="22166" y="17019"/>
                    <a:pt x="24924" y="15776"/>
                    <a:pt x="25477" y="15390"/>
                  </a:cubicBezTo>
                  <a:cubicBezTo>
                    <a:pt x="26281" y="15928"/>
                    <a:pt x="27025" y="16122"/>
                    <a:pt x="27690" y="16122"/>
                  </a:cubicBezTo>
                  <a:cubicBezTo>
                    <a:pt x="29158" y="16122"/>
                    <a:pt x="30248" y="15181"/>
                    <a:pt x="30782" y="14913"/>
                  </a:cubicBezTo>
                  <a:cubicBezTo>
                    <a:pt x="32020" y="15763"/>
                    <a:pt x="33071" y="16166"/>
                    <a:pt x="33945" y="16307"/>
                  </a:cubicBezTo>
                  <a:cubicBezTo>
                    <a:pt x="34070" y="16327"/>
                    <a:pt x="34190" y="16337"/>
                    <a:pt x="34306" y="16337"/>
                  </a:cubicBezTo>
                  <a:cubicBezTo>
                    <a:pt x="36520" y="16337"/>
                    <a:pt x="36998" y="12818"/>
                    <a:pt x="34627" y="12320"/>
                  </a:cubicBezTo>
                  <a:lnTo>
                    <a:pt x="34617" y="12318"/>
                  </a:lnTo>
                  <a:cubicBezTo>
                    <a:pt x="35270" y="10552"/>
                    <a:pt x="34617" y="8076"/>
                    <a:pt x="31755" y="6090"/>
                  </a:cubicBezTo>
                  <a:cubicBezTo>
                    <a:pt x="30729" y="5379"/>
                    <a:pt x="29631" y="5151"/>
                    <a:pt x="28645" y="5151"/>
                  </a:cubicBezTo>
                  <a:cubicBezTo>
                    <a:pt x="26882" y="5151"/>
                    <a:pt x="25477" y="5880"/>
                    <a:pt x="25477" y="5880"/>
                  </a:cubicBezTo>
                  <a:cubicBezTo>
                    <a:pt x="25477" y="5880"/>
                    <a:pt x="25301" y="5021"/>
                    <a:pt x="24292" y="4890"/>
                  </a:cubicBezTo>
                  <a:cubicBezTo>
                    <a:pt x="24169" y="4874"/>
                    <a:pt x="24053" y="4867"/>
                    <a:pt x="23942" y="4867"/>
                  </a:cubicBezTo>
                  <a:cubicBezTo>
                    <a:pt x="23141" y="4867"/>
                    <a:pt x="22663" y="5237"/>
                    <a:pt x="22663" y="5237"/>
                  </a:cubicBezTo>
                  <a:cubicBezTo>
                    <a:pt x="21919" y="2785"/>
                    <a:pt x="19266" y="1"/>
                    <a:pt x="14746" y="1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36"/>
            <p:cNvSpPr/>
            <p:nvPr/>
          </p:nvSpPr>
          <p:spPr>
            <a:xfrm>
              <a:off x="6598375" y="3525175"/>
              <a:ext cx="924950" cy="241200"/>
            </a:xfrm>
            <a:custGeom>
              <a:avLst/>
              <a:gdLst/>
              <a:ahLst/>
              <a:cxnLst/>
              <a:rect l="l" t="t" r="r" b="b"/>
              <a:pathLst>
                <a:path w="36998" h="9648" extrusionOk="0">
                  <a:moveTo>
                    <a:pt x="4738" y="1"/>
                  </a:moveTo>
                  <a:lnTo>
                    <a:pt x="4738" y="1"/>
                  </a:lnTo>
                  <a:cubicBezTo>
                    <a:pt x="4340" y="1146"/>
                    <a:pt x="4843" y="2396"/>
                    <a:pt x="4843" y="2396"/>
                  </a:cubicBezTo>
                  <a:cubicBezTo>
                    <a:pt x="4393" y="2212"/>
                    <a:pt x="3952" y="2131"/>
                    <a:pt x="3537" y="2131"/>
                  </a:cubicBezTo>
                  <a:cubicBezTo>
                    <a:pt x="1453" y="2131"/>
                    <a:pt x="0" y="4158"/>
                    <a:pt x="1071" y="5264"/>
                  </a:cubicBezTo>
                  <a:cubicBezTo>
                    <a:pt x="2664" y="6881"/>
                    <a:pt x="4497" y="7357"/>
                    <a:pt x="6085" y="7357"/>
                  </a:cubicBezTo>
                  <a:cubicBezTo>
                    <a:pt x="7890" y="7357"/>
                    <a:pt x="9380" y="6743"/>
                    <a:pt x="9851" y="6487"/>
                  </a:cubicBezTo>
                  <a:cubicBezTo>
                    <a:pt x="12793" y="8913"/>
                    <a:pt x="15945" y="9648"/>
                    <a:pt x="18648" y="9648"/>
                  </a:cubicBezTo>
                  <a:cubicBezTo>
                    <a:pt x="22165" y="9648"/>
                    <a:pt x="24923" y="8404"/>
                    <a:pt x="25476" y="8018"/>
                  </a:cubicBezTo>
                  <a:cubicBezTo>
                    <a:pt x="26280" y="8556"/>
                    <a:pt x="27024" y="8750"/>
                    <a:pt x="27689" y="8750"/>
                  </a:cubicBezTo>
                  <a:cubicBezTo>
                    <a:pt x="29157" y="8750"/>
                    <a:pt x="30247" y="7809"/>
                    <a:pt x="30781" y="7541"/>
                  </a:cubicBezTo>
                  <a:cubicBezTo>
                    <a:pt x="32019" y="8391"/>
                    <a:pt x="33070" y="8796"/>
                    <a:pt x="33944" y="8936"/>
                  </a:cubicBezTo>
                  <a:cubicBezTo>
                    <a:pt x="34068" y="8956"/>
                    <a:pt x="34189" y="8966"/>
                    <a:pt x="34304" y="8966"/>
                  </a:cubicBezTo>
                  <a:cubicBezTo>
                    <a:pt x="36519" y="8966"/>
                    <a:pt x="36998" y="5446"/>
                    <a:pt x="34626" y="4948"/>
                  </a:cubicBezTo>
                  <a:lnTo>
                    <a:pt x="34616" y="4946"/>
                  </a:lnTo>
                  <a:cubicBezTo>
                    <a:pt x="34794" y="4467"/>
                    <a:pt x="34870" y="3933"/>
                    <a:pt x="34837" y="3373"/>
                  </a:cubicBezTo>
                  <a:lnTo>
                    <a:pt x="34837" y="3373"/>
                  </a:lnTo>
                  <a:cubicBezTo>
                    <a:pt x="34069" y="4230"/>
                    <a:pt x="32977" y="4705"/>
                    <a:pt x="31989" y="4705"/>
                  </a:cubicBezTo>
                  <a:cubicBezTo>
                    <a:pt x="31346" y="4705"/>
                    <a:pt x="30747" y="4504"/>
                    <a:pt x="30310" y="4076"/>
                  </a:cubicBezTo>
                  <a:cubicBezTo>
                    <a:pt x="29875" y="5485"/>
                    <a:pt x="28343" y="6043"/>
                    <a:pt x="27052" y="6043"/>
                  </a:cubicBezTo>
                  <a:cubicBezTo>
                    <a:pt x="26157" y="6043"/>
                    <a:pt x="25379" y="5775"/>
                    <a:pt x="25160" y="5338"/>
                  </a:cubicBezTo>
                  <a:cubicBezTo>
                    <a:pt x="24189" y="5746"/>
                    <a:pt x="23327" y="5911"/>
                    <a:pt x="22565" y="5911"/>
                  </a:cubicBezTo>
                  <a:cubicBezTo>
                    <a:pt x="19706" y="5911"/>
                    <a:pt x="18250" y="3583"/>
                    <a:pt x="17668" y="2989"/>
                  </a:cubicBezTo>
                  <a:cubicBezTo>
                    <a:pt x="16973" y="3516"/>
                    <a:pt x="15962" y="3736"/>
                    <a:pt x="14903" y="3736"/>
                  </a:cubicBezTo>
                  <a:cubicBezTo>
                    <a:pt x="12804" y="3736"/>
                    <a:pt x="10519" y="2872"/>
                    <a:pt x="10139" y="1827"/>
                  </a:cubicBezTo>
                  <a:cubicBezTo>
                    <a:pt x="9441" y="2112"/>
                    <a:pt x="8817" y="2232"/>
                    <a:pt x="8261" y="2232"/>
                  </a:cubicBezTo>
                  <a:cubicBezTo>
                    <a:pt x="6450" y="2232"/>
                    <a:pt x="5351" y="964"/>
                    <a:pt x="4738" y="1"/>
                  </a:cubicBez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36"/>
            <p:cNvSpPr/>
            <p:nvPr/>
          </p:nvSpPr>
          <p:spPr>
            <a:xfrm>
              <a:off x="6720525" y="3761450"/>
              <a:ext cx="528375" cy="209450"/>
            </a:xfrm>
            <a:custGeom>
              <a:avLst/>
              <a:gdLst/>
              <a:ahLst/>
              <a:cxnLst/>
              <a:rect l="l" t="t" r="r" b="b"/>
              <a:pathLst>
                <a:path w="21135" h="8378" extrusionOk="0">
                  <a:moveTo>
                    <a:pt x="6409" y="0"/>
                  </a:moveTo>
                  <a:cubicBezTo>
                    <a:pt x="6345" y="0"/>
                    <a:pt x="6281" y="2"/>
                    <a:pt x="6216" y="5"/>
                  </a:cubicBezTo>
                  <a:cubicBezTo>
                    <a:pt x="3509" y="126"/>
                    <a:pt x="2867" y="3109"/>
                    <a:pt x="2867" y="3109"/>
                  </a:cubicBezTo>
                  <a:cubicBezTo>
                    <a:pt x="2717" y="3078"/>
                    <a:pt x="2557" y="3063"/>
                    <a:pt x="2392" y="3063"/>
                  </a:cubicBezTo>
                  <a:cubicBezTo>
                    <a:pt x="1299" y="3063"/>
                    <a:pt x="0" y="3737"/>
                    <a:pt x="219" y="5186"/>
                  </a:cubicBezTo>
                  <a:cubicBezTo>
                    <a:pt x="423" y="6548"/>
                    <a:pt x="2172" y="6866"/>
                    <a:pt x="3338" y="6866"/>
                  </a:cubicBezTo>
                  <a:cubicBezTo>
                    <a:pt x="3599" y="6866"/>
                    <a:pt x="3830" y="6850"/>
                    <a:pt x="4009" y="6827"/>
                  </a:cubicBezTo>
                  <a:cubicBezTo>
                    <a:pt x="5410" y="8015"/>
                    <a:pt x="6933" y="8378"/>
                    <a:pt x="8285" y="8378"/>
                  </a:cubicBezTo>
                  <a:cubicBezTo>
                    <a:pt x="9935" y="8378"/>
                    <a:pt x="11329" y="7836"/>
                    <a:pt x="11933" y="7597"/>
                  </a:cubicBezTo>
                  <a:cubicBezTo>
                    <a:pt x="12883" y="8076"/>
                    <a:pt x="13779" y="8255"/>
                    <a:pt x="14582" y="8255"/>
                  </a:cubicBezTo>
                  <a:cubicBezTo>
                    <a:pt x="16490" y="8255"/>
                    <a:pt x="17875" y="7243"/>
                    <a:pt x="18213" y="6820"/>
                  </a:cubicBezTo>
                  <a:cubicBezTo>
                    <a:pt x="18459" y="6866"/>
                    <a:pt x="18687" y="6888"/>
                    <a:pt x="18899" y="6888"/>
                  </a:cubicBezTo>
                  <a:cubicBezTo>
                    <a:pt x="20502" y="6888"/>
                    <a:pt x="21134" y="5651"/>
                    <a:pt x="20974" y="4673"/>
                  </a:cubicBezTo>
                  <a:cubicBezTo>
                    <a:pt x="20802" y="3627"/>
                    <a:pt x="19354" y="3598"/>
                    <a:pt x="19194" y="3598"/>
                  </a:cubicBezTo>
                  <a:cubicBezTo>
                    <a:pt x="19184" y="3598"/>
                    <a:pt x="19179" y="3598"/>
                    <a:pt x="19179" y="3598"/>
                  </a:cubicBezTo>
                  <a:cubicBezTo>
                    <a:pt x="19179" y="3598"/>
                    <a:pt x="18803" y="1068"/>
                    <a:pt x="16858" y="675"/>
                  </a:cubicBezTo>
                  <a:cubicBezTo>
                    <a:pt x="16686" y="641"/>
                    <a:pt x="16521" y="625"/>
                    <a:pt x="16361" y="625"/>
                  </a:cubicBezTo>
                  <a:cubicBezTo>
                    <a:pt x="14712" y="625"/>
                    <a:pt x="13723" y="2312"/>
                    <a:pt x="13723" y="2312"/>
                  </a:cubicBezTo>
                  <a:cubicBezTo>
                    <a:pt x="13723" y="2312"/>
                    <a:pt x="13287" y="1613"/>
                    <a:pt x="12290" y="1554"/>
                  </a:cubicBezTo>
                  <a:cubicBezTo>
                    <a:pt x="12258" y="1553"/>
                    <a:pt x="12226" y="1552"/>
                    <a:pt x="12195" y="1552"/>
                  </a:cubicBezTo>
                  <a:cubicBezTo>
                    <a:pt x="11261" y="1552"/>
                    <a:pt x="10783" y="2381"/>
                    <a:pt x="10783" y="2381"/>
                  </a:cubicBezTo>
                  <a:cubicBezTo>
                    <a:pt x="10783" y="2381"/>
                    <a:pt x="9011" y="0"/>
                    <a:pt x="6409" y="0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36"/>
            <p:cNvSpPr/>
            <p:nvPr/>
          </p:nvSpPr>
          <p:spPr>
            <a:xfrm>
              <a:off x="6724175" y="3861875"/>
              <a:ext cx="522550" cy="109050"/>
            </a:xfrm>
            <a:custGeom>
              <a:avLst/>
              <a:gdLst/>
              <a:ahLst/>
              <a:cxnLst/>
              <a:rect l="l" t="t" r="r" b="b"/>
              <a:pathLst>
                <a:path w="20902" h="4362" extrusionOk="0">
                  <a:moveTo>
                    <a:pt x="286" y="0"/>
                  </a:moveTo>
                  <a:cubicBezTo>
                    <a:pt x="94" y="311"/>
                    <a:pt x="1" y="697"/>
                    <a:pt x="73" y="1169"/>
                  </a:cubicBezTo>
                  <a:cubicBezTo>
                    <a:pt x="277" y="2532"/>
                    <a:pt x="2025" y="2849"/>
                    <a:pt x="3191" y="2849"/>
                  </a:cubicBezTo>
                  <a:cubicBezTo>
                    <a:pt x="3452" y="2849"/>
                    <a:pt x="3684" y="2833"/>
                    <a:pt x="3863" y="2810"/>
                  </a:cubicBezTo>
                  <a:cubicBezTo>
                    <a:pt x="5264" y="3999"/>
                    <a:pt x="6788" y="4362"/>
                    <a:pt x="8139" y="4362"/>
                  </a:cubicBezTo>
                  <a:cubicBezTo>
                    <a:pt x="9789" y="4362"/>
                    <a:pt x="11183" y="3820"/>
                    <a:pt x="11787" y="3580"/>
                  </a:cubicBezTo>
                  <a:cubicBezTo>
                    <a:pt x="12737" y="4059"/>
                    <a:pt x="13633" y="4238"/>
                    <a:pt x="14436" y="4238"/>
                  </a:cubicBezTo>
                  <a:cubicBezTo>
                    <a:pt x="16344" y="4238"/>
                    <a:pt x="17729" y="3226"/>
                    <a:pt x="18067" y="2803"/>
                  </a:cubicBezTo>
                  <a:cubicBezTo>
                    <a:pt x="18313" y="2849"/>
                    <a:pt x="18542" y="2871"/>
                    <a:pt x="18753" y="2871"/>
                  </a:cubicBezTo>
                  <a:cubicBezTo>
                    <a:pt x="20252" y="2871"/>
                    <a:pt x="20902" y="1789"/>
                    <a:pt x="20848" y="848"/>
                  </a:cubicBezTo>
                  <a:lnTo>
                    <a:pt x="20848" y="848"/>
                  </a:lnTo>
                  <a:cubicBezTo>
                    <a:pt x="20420" y="1243"/>
                    <a:pt x="19927" y="1396"/>
                    <a:pt x="19423" y="1396"/>
                  </a:cubicBezTo>
                  <a:cubicBezTo>
                    <a:pt x="18762" y="1396"/>
                    <a:pt x="18083" y="1134"/>
                    <a:pt x="17509" y="815"/>
                  </a:cubicBezTo>
                  <a:cubicBezTo>
                    <a:pt x="16836" y="1781"/>
                    <a:pt x="15788" y="2153"/>
                    <a:pt x="14678" y="2153"/>
                  </a:cubicBezTo>
                  <a:cubicBezTo>
                    <a:pt x="13571" y="2153"/>
                    <a:pt x="12402" y="1784"/>
                    <a:pt x="11478" y="1266"/>
                  </a:cubicBezTo>
                  <a:cubicBezTo>
                    <a:pt x="10669" y="1973"/>
                    <a:pt x="9462" y="2246"/>
                    <a:pt x="8241" y="2246"/>
                  </a:cubicBezTo>
                  <a:cubicBezTo>
                    <a:pt x="6429" y="2246"/>
                    <a:pt x="4585" y="1645"/>
                    <a:pt x="3960" y="974"/>
                  </a:cubicBezTo>
                  <a:cubicBezTo>
                    <a:pt x="3523" y="1181"/>
                    <a:pt x="3111" y="1266"/>
                    <a:pt x="2730" y="1266"/>
                  </a:cubicBezTo>
                  <a:cubicBezTo>
                    <a:pt x="1624" y="1266"/>
                    <a:pt x="775" y="549"/>
                    <a:pt x="286" y="0"/>
                  </a:cubicBez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60" name="Google Shape;1960;p36"/>
          <p:cNvSpPr/>
          <p:nvPr/>
        </p:nvSpPr>
        <p:spPr>
          <a:xfrm flipH="1">
            <a:off x="7121207" y="-253975"/>
            <a:ext cx="2674723" cy="1169554"/>
          </a:xfrm>
          <a:custGeom>
            <a:avLst/>
            <a:gdLst/>
            <a:ahLst/>
            <a:cxnLst/>
            <a:rect l="l" t="t" r="r" b="b"/>
            <a:pathLst>
              <a:path w="67646" h="29579" extrusionOk="0">
                <a:moveTo>
                  <a:pt x="0" y="0"/>
                </a:moveTo>
                <a:lnTo>
                  <a:pt x="0" y="28836"/>
                </a:lnTo>
                <a:cubicBezTo>
                  <a:pt x="1060" y="29351"/>
                  <a:pt x="2242" y="29579"/>
                  <a:pt x="3497" y="29579"/>
                </a:cubicBezTo>
                <a:cubicBezTo>
                  <a:pt x="10227" y="29579"/>
                  <a:pt x="19036" y="23041"/>
                  <a:pt x="22071" y="19324"/>
                </a:cubicBezTo>
                <a:cubicBezTo>
                  <a:pt x="23942" y="17016"/>
                  <a:pt x="25581" y="14407"/>
                  <a:pt x="28097" y="12814"/>
                </a:cubicBezTo>
                <a:cubicBezTo>
                  <a:pt x="30133" y="11526"/>
                  <a:pt x="32511" y="11068"/>
                  <a:pt x="34939" y="11068"/>
                </a:cubicBezTo>
                <a:cubicBezTo>
                  <a:pt x="36558" y="11068"/>
                  <a:pt x="38200" y="11272"/>
                  <a:pt x="39779" y="11567"/>
                </a:cubicBezTo>
                <a:cubicBezTo>
                  <a:pt x="43491" y="12262"/>
                  <a:pt x="47162" y="13405"/>
                  <a:pt x="50927" y="13405"/>
                </a:cubicBezTo>
                <a:cubicBezTo>
                  <a:pt x="51166" y="13405"/>
                  <a:pt x="51406" y="13401"/>
                  <a:pt x="51646" y="13391"/>
                </a:cubicBezTo>
                <a:cubicBezTo>
                  <a:pt x="56518" y="13160"/>
                  <a:pt x="61227" y="10713"/>
                  <a:pt x="64275" y="6903"/>
                </a:cubicBezTo>
                <a:cubicBezTo>
                  <a:pt x="65891" y="4872"/>
                  <a:pt x="67022" y="2517"/>
                  <a:pt x="67646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1" name="Google Shape;1961;p36"/>
          <p:cNvSpPr/>
          <p:nvPr/>
        </p:nvSpPr>
        <p:spPr>
          <a:xfrm rot="10733782" flipH="1">
            <a:off x="-642682" y="-205592"/>
            <a:ext cx="3417581" cy="989453"/>
          </a:xfrm>
          <a:custGeom>
            <a:avLst/>
            <a:gdLst/>
            <a:ahLst/>
            <a:cxnLst/>
            <a:rect l="l" t="t" r="r" b="b"/>
            <a:pathLst>
              <a:path w="88356" h="25579" extrusionOk="0">
                <a:moveTo>
                  <a:pt x="59317" y="0"/>
                </a:moveTo>
                <a:cubicBezTo>
                  <a:pt x="56607" y="0"/>
                  <a:pt x="53889" y="881"/>
                  <a:pt x="51578" y="2330"/>
                </a:cubicBezTo>
                <a:cubicBezTo>
                  <a:pt x="45344" y="6208"/>
                  <a:pt x="41373" y="14127"/>
                  <a:pt x="34124" y="15258"/>
                </a:cubicBezTo>
                <a:cubicBezTo>
                  <a:pt x="33531" y="15352"/>
                  <a:pt x="32943" y="15394"/>
                  <a:pt x="32359" y="15394"/>
                </a:cubicBezTo>
                <a:cubicBezTo>
                  <a:pt x="26719" y="15394"/>
                  <a:pt x="21483" y="11404"/>
                  <a:pt x="15793" y="10295"/>
                </a:cubicBezTo>
                <a:cubicBezTo>
                  <a:pt x="14829" y="10109"/>
                  <a:pt x="13856" y="10020"/>
                  <a:pt x="12885" y="10020"/>
                </a:cubicBezTo>
                <a:cubicBezTo>
                  <a:pt x="8553" y="10020"/>
                  <a:pt x="4265" y="11796"/>
                  <a:pt x="1040" y="14681"/>
                </a:cubicBezTo>
                <a:cubicBezTo>
                  <a:pt x="694" y="14981"/>
                  <a:pt x="347" y="15328"/>
                  <a:pt x="1" y="15697"/>
                </a:cubicBezTo>
                <a:lnTo>
                  <a:pt x="1" y="25578"/>
                </a:lnTo>
                <a:lnTo>
                  <a:pt x="88356" y="25578"/>
                </a:lnTo>
                <a:cubicBezTo>
                  <a:pt x="87894" y="24378"/>
                  <a:pt x="87109" y="23270"/>
                  <a:pt x="86139" y="22439"/>
                </a:cubicBezTo>
                <a:cubicBezTo>
                  <a:pt x="83969" y="20569"/>
                  <a:pt x="81152" y="19737"/>
                  <a:pt x="78474" y="18745"/>
                </a:cubicBezTo>
                <a:cubicBezTo>
                  <a:pt x="75819" y="17729"/>
                  <a:pt x="73072" y="16367"/>
                  <a:pt x="71641" y="13896"/>
                </a:cubicBezTo>
                <a:cubicBezTo>
                  <a:pt x="70301" y="11565"/>
                  <a:pt x="70371" y="8656"/>
                  <a:pt x="69309" y="6162"/>
                </a:cubicBezTo>
                <a:cubicBezTo>
                  <a:pt x="67970" y="2999"/>
                  <a:pt x="64807" y="760"/>
                  <a:pt x="61413" y="183"/>
                </a:cubicBezTo>
                <a:cubicBezTo>
                  <a:pt x="60720" y="59"/>
                  <a:pt x="60019" y="0"/>
                  <a:pt x="59317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2" name="Google Shape;1962;p36"/>
          <p:cNvSpPr/>
          <p:nvPr/>
        </p:nvSpPr>
        <p:spPr>
          <a:xfrm rot="10800000" flipH="1">
            <a:off x="-148343" y="4081475"/>
            <a:ext cx="2674723" cy="1169554"/>
          </a:xfrm>
          <a:custGeom>
            <a:avLst/>
            <a:gdLst/>
            <a:ahLst/>
            <a:cxnLst/>
            <a:rect l="l" t="t" r="r" b="b"/>
            <a:pathLst>
              <a:path w="67646" h="29579" extrusionOk="0">
                <a:moveTo>
                  <a:pt x="0" y="0"/>
                </a:moveTo>
                <a:lnTo>
                  <a:pt x="0" y="28836"/>
                </a:lnTo>
                <a:cubicBezTo>
                  <a:pt x="1060" y="29351"/>
                  <a:pt x="2242" y="29579"/>
                  <a:pt x="3497" y="29579"/>
                </a:cubicBezTo>
                <a:cubicBezTo>
                  <a:pt x="10227" y="29579"/>
                  <a:pt x="19036" y="23041"/>
                  <a:pt x="22071" y="19324"/>
                </a:cubicBezTo>
                <a:cubicBezTo>
                  <a:pt x="23942" y="17016"/>
                  <a:pt x="25581" y="14407"/>
                  <a:pt x="28097" y="12814"/>
                </a:cubicBezTo>
                <a:cubicBezTo>
                  <a:pt x="30133" y="11526"/>
                  <a:pt x="32511" y="11068"/>
                  <a:pt x="34939" y="11068"/>
                </a:cubicBezTo>
                <a:cubicBezTo>
                  <a:pt x="36558" y="11068"/>
                  <a:pt x="38200" y="11272"/>
                  <a:pt x="39779" y="11567"/>
                </a:cubicBezTo>
                <a:cubicBezTo>
                  <a:pt x="43491" y="12262"/>
                  <a:pt x="47162" y="13405"/>
                  <a:pt x="50927" y="13405"/>
                </a:cubicBezTo>
                <a:cubicBezTo>
                  <a:pt x="51166" y="13405"/>
                  <a:pt x="51406" y="13401"/>
                  <a:pt x="51646" y="13391"/>
                </a:cubicBezTo>
                <a:cubicBezTo>
                  <a:pt x="56518" y="13160"/>
                  <a:pt x="61227" y="10713"/>
                  <a:pt x="64275" y="6903"/>
                </a:cubicBezTo>
                <a:cubicBezTo>
                  <a:pt x="65891" y="4872"/>
                  <a:pt x="67022" y="2517"/>
                  <a:pt x="67646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63" name="Google Shape;1963;p36"/>
          <p:cNvGrpSpPr/>
          <p:nvPr/>
        </p:nvGrpSpPr>
        <p:grpSpPr>
          <a:xfrm rot="8100000" flipH="1">
            <a:off x="854832" y="4518322"/>
            <a:ext cx="422569" cy="422124"/>
            <a:chOff x="6582700" y="530525"/>
            <a:chExt cx="681261" cy="680545"/>
          </a:xfrm>
        </p:grpSpPr>
        <p:sp>
          <p:nvSpPr>
            <p:cNvPr id="1964" name="Google Shape;1964;p36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36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36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36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36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36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36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36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36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36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36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5" name="Google Shape;1975;p36"/>
          <p:cNvGrpSpPr/>
          <p:nvPr/>
        </p:nvGrpSpPr>
        <p:grpSpPr>
          <a:xfrm rot="3593499">
            <a:off x="8449133" y="484223"/>
            <a:ext cx="326346" cy="326120"/>
            <a:chOff x="6582700" y="530525"/>
            <a:chExt cx="681261" cy="680545"/>
          </a:xfrm>
        </p:grpSpPr>
        <p:sp>
          <p:nvSpPr>
            <p:cNvPr id="1976" name="Google Shape;1976;p36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36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36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36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36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36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36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36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36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36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36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87" name="Google Shape;1987;p36"/>
          <p:cNvGrpSpPr/>
          <p:nvPr/>
        </p:nvGrpSpPr>
        <p:grpSpPr>
          <a:xfrm rot="-5327386">
            <a:off x="7917447" y="208757"/>
            <a:ext cx="422544" cy="422100"/>
            <a:chOff x="6582700" y="530525"/>
            <a:chExt cx="681261" cy="680545"/>
          </a:xfrm>
        </p:grpSpPr>
        <p:sp>
          <p:nvSpPr>
            <p:cNvPr id="1988" name="Google Shape;1988;p36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36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36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36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36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36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36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36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36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36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36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8">
    <p:spTree>
      <p:nvGrpSpPr>
        <p:cNvPr id="1" name="Shape 1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0" name="Google Shape;2000;p37"/>
          <p:cNvSpPr txBox="1">
            <a:spLocks noGrp="1"/>
          </p:cNvSpPr>
          <p:nvPr>
            <p:ph type="sldNum" idx="12"/>
          </p:nvPr>
        </p:nvSpPr>
        <p:spPr>
          <a:xfrm rot="-9883044">
            <a:off x="8149262" y="-31269"/>
            <a:ext cx="548600" cy="39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01" name="Google Shape;2001;p37"/>
          <p:cNvSpPr/>
          <p:nvPr/>
        </p:nvSpPr>
        <p:spPr>
          <a:xfrm>
            <a:off x="-271625" y="-262175"/>
            <a:ext cx="2674723" cy="1169554"/>
          </a:xfrm>
          <a:custGeom>
            <a:avLst/>
            <a:gdLst/>
            <a:ahLst/>
            <a:cxnLst/>
            <a:rect l="l" t="t" r="r" b="b"/>
            <a:pathLst>
              <a:path w="67646" h="29579" extrusionOk="0">
                <a:moveTo>
                  <a:pt x="0" y="0"/>
                </a:moveTo>
                <a:lnTo>
                  <a:pt x="0" y="28836"/>
                </a:lnTo>
                <a:cubicBezTo>
                  <a:pt x="1060" y="29351"/>
                  <a:pt x="2242" y="29579"/>
                  <a:pt x="3497" y="29579"/>
                </a:cubicBezTo>
                <a:cubicBezTo>
                  <a:pt x="10227" y="29579"/>
                  <a:pt x="19036" y="23041"/>
                  <a:pt x="22071" y="19324"/>
                </a:cubicBezTo>
                <a:cubicBezTo>
                  <a:pt x="23942" y="17016"/>
                  <a:pt x="25581" y="14407"/>
                  <a:pt x="28097" y="12814"/>
                </a:cubicBezTo>
                <a:cubicBezTo>
                  <a:pt x="30133" y="11526"/>
                  <a:pt x="32511" y="11068"/>
                  <a:pt x="34939" y="11068"/>
                </a:cubicBezTo>
                <a:cubicBezTo>
                  <a:pt x="36558" y="11068"/>
                  <a:pt x="38200" y="11272"/>
                  <a:pt x="39779" y="11567"/>
                </a:cubicBezTo>
                <a:cubicBezTo>
                  <a:pt x="43491" y="12262"/>
                  <a:pt x="47162" y="13405"/>
                  <a:pt x="50927" y="13405"/>
                </a:cubicBezTo>
                <a:cubicBezTo>
                  <a:pt x="51166" y="13405"/>
                  <a:pt x="51406" y="13401"/>
                  <a:pt x="51646" y="13391"/>
                </a:cubicBezTo>
                <a:cubicBezTo>
                  <a:pt x="56518" y="13160"/>
                  <a:pt x="61227" y="10713"/>
                  <a:pt x="64275" y="6903"/>
                </a:cubicBezTo>
                <a:cubicBezTo>
                  <a:pt x="65891" y="4872"/>
                  <a:pt x="67022" y="2517"/>
                  <a:pt x="67646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2" name="Google Shape;2002;p37"/>
          <p:cNvSpPr/>
          <p:nvPr/>
        </p:nvSpPr>
        <p:spPr>
          <a:xfrm rot="-10733782">
            <a:off x="6749405" y="-213792"/>
            <a:ext cx="3417581" cy="989453"/>
          </a:xfrm>
          <a:custGeom>
            <a:avLst/>
            <a:gdLst/>
            <a:ahLst/>
            <a:cxnLst/>
            <a:rect l="l" t="t" r="r" b="b"/>
            <a:pathLst>
              <a:path w="88356" h="25579" extrusionOk="0">
                <a:moveTo>
                  <a:pt x="59317" y="0"/>
                </a:moveTo>
                <a:cubicBezTo>
                  <a:pt x="56607" y="0"/>
                  <a:pt x="53889" y="881"/>
                  <a:pt x="51578" y="2330"/>
                </a:cubicBezTo>
                <a:cubicBezTo>
                  <a:pt x="45344" y="6208"/>
                  <a:pt x="41373" y="14127"/>
                  <a:pt x="34124" y="15258"/>
                </a:cubicBezTo>
                <a:cubicBezTo>
                  <a:pt x="33531" y="15352"/>
                  <a:pt x="32943" y="15394"/>
                  <a:pt x="32359" y="15394"/>
                </a:cubicBezTo>
                <a:cubicBezTo>
                  <a:pt x="26719" y="15394"/>
                  <a:pt x="21483" y="11404"/>
                  <a:pt x="15793" y="10295"/>
                </a:cubicBezTo>
                <a:cubicBezTo>
                  <a:pt x="14829" y="10109"/>
                  <a:pt x="13856" y="10020"/>
                  <a:pt x="12885" y="10020"/>
                </a:cubicBezTo>
                <a:cubicBezTo>
                  <a:pt x="8553" y="10020"/>
                  <a:pt x="4265" y="11796"/>
                  <a:pt x="1040" y="14681"/>
                </a:cubicBezTo>
                <a:cubicBezTo>
                  <a:pt x="694" y="14981"/>
                  <a:pt x="347" y="15328"/>
                  <a:pt x="1" y="15697"/>
                </a:cubicBezTo>
                <a:lnTo>
                  <a:pt x="1" y="25578"/>
                </a:lnTo>
                <a:lnTo>
                  <a:pt x="88356" y="25578"/>
                </a:lnTo>
                <a:cubicBezTo>
                  <a:pt x="87894" y="24378"/>
                  <a:pt x="87109" y="23270"/>
                  <a:pt x="86139" y="22439"/>
                </a:cubicBezTo>
                <a:cubicBezTo>
                  <a:pt x="83969" y="20569"/>
                  <a:pt x="81152" y="19737"/>
                  <a:pt x="78474" y="18745"/>
                </a:cubicBezTo>
                <a:cubicBezTo>
                  <a:pt x="75819" y="17729"/>
                  <a:pt x="73072" y="16367"/>
                  <a:pt x="71641" y="13896"/>
                </a:cubicBezTo>
                <a:cubicBezTo>
                  <a:pt x="70301" y="11565"/>
                  <a:pt x="70371" y="8656"/>
                  <a:pt x="69309" y="6162"/>
                </a:cubicBezTo>
                <a:cubicBezTo>
                  <a:pt x="67970" y="2999"/>
                  <a:pt x="64807" y="760"/>
                  <a:pt x="61413" y="183"/>
                </a:cubicBezTo>
                <a:cubicBezTo>
                  <a:pt x="60720" y="59"/>
                  <a:pt x="60019" y="0"/>
                  <a:pt x="59317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03" name="Google Shape;2003;p37"/>
          <p:cNvGrpSpPr/>
          <p:nvPr/>
        </p:nvGrpSpPr>
        <p:grpSpPr>
          <a:xfrm rot="-9360502">
            <a:off x="267815" y="4337404"/>
            <a:ext cx="326386" cy="326015"/>
            <a:chOff x="6582700" y="530525"/>
            <a:chExt cx="681261" cy="680545"/>
          </a:xfrm>
        </p:grpSpPr>
        <p:sp>
          <p:nvSpPr>
            <p:cNvPr id="2004" name="Google Shape;2004;p37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37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37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37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37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37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37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37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37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37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37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15" name="Google Shape;2015;p37"/>
          <p:cNvSpPr/>
          <p:nvPr/>
        </p:nvSpPr>
        <p:spPr>
          <a:xfrm rot="10800000">
            <a:off x="6997925" y="4073275"/>
            <a:ext cx="2674723" cy="1169554"/>
          </a:xfrm>
          <a:custGeom>
            <a:avLst/>
            <a:gdLst/>
            <a:ahLst/>
            <a:cxnLst/>
            <a:rect l="l" t="t" r="r" b="b"/>
            <a:pathLst>
              <a:path w="67646" h="29579" extrusionOk="0">
                <a:moveTo>
                  <a:pt x="0" y="0"/>
                </a:moveTo>
                <a:lnTo>
                  <a:pt x="0" y="28836"/>
                </a:lnTo>
                <a:cubicBezTo>
                  <a:pt x="1060" y="29351"/>
                  <a:pt x="2242" y="29579"/>
                  <a:pt x="3497" y="29579"/>
                </a:cubicBezTo>
                <a:cubicBezTo>
                  <a:pt x="10227" y="29579"/>
                  <a:pt x="19036" y="23041"/>
                  <a:pt x="22071" y="19324"/>
                </a:cubicBezTo>
                <a:cubicBezTo>
                  <a:pt x="23942" y="17016"/>
                  <a:pt x="25581" y="14407"/>
                  <a:pt x="28097" y="12814"/>
                </a:cubicBezTo>
                <a:cubicBezTo>
                  <a:pt x="30133" y="11526"/>
                  <a:pt x="32511" y="11068"/>
                  <a:pt x="34939" y="11068"/>
                </a:cubicBezTo>
                <a:cubicBezTo>
                  <a:pt x="36558" y="11068"/>
                  <a:pt x="38200" y="11272"/>
                  <a:pt x="39779" y="11567"/>
                </a:cubicBezTo>
                <a:cubicBezTo>
                  <a:pt x="43491" y="12262"/>
                  <a:pt x="47162" y="13405"/>
                  <a:pt x="50927" y="13405"/>
                </a:cubicBezTo>
                <a:cubicBezTo>
                  <a:pt x="51166" y="13405"/>
                  <a:pt x="51406" y="13401"/>
                  <a:pt x="51646" y="13391"/>
                </a:cubicBezTo>
                <a:cubicBezTo>
                  <a:pt x="56518" y="13160"/>
                  <a:pt x="61227" y="10713"/>
                  <a:pt x="64275" y="6903"/>
                </a:cubicBezTo>
                <a:cubicBezTo>
                  <a:pt x="65891" y="4872"/>
                  <a:pt x="67022" y="2517"/>
                  <a:pt x="67646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16" name="Google Shape;2016;p37"/>
          <p:cNvGrpSpPr/>
          <p:nvPr/>
        </p:nvGrpSpPr>
        <p:grpSpPr>
          <a:xfrm rot="2700000">
            <a:off x="8348112" y="111532"/>
            <a:ext cx="422569" cy="422124"/>
            <a:chOff x="6582700" y="530525"/>
            <a:chExt cx="681261" cy="680545"/>
          </a:xfrm>
        </p:grpSpPr>
        <p:sp>
          <p:nvSpPr>
            <p:cNvPr id="2017" name="Google Shape;2017;p37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37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37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37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37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37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37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37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37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37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37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8" name="Google Shape;2028;p37"/>
          <p:cNvGrpSpPr/>
          <p:nvPr/>
        </p:nvGrpSpPr>
        <p:grpSpPr>
          <a:xfrm rot="1439498">
            <a:off x="7948246" y="159597"/>
            <a:ext cx="326386" cy="326015"/>
            <a:chOff x="6582700" y="530525"/>
            <a:chExt cx="681261" cy="680545"/>
          </a:xfrm>
        </p:grpSpPr>
        <p:sp>
          <p:nvSpPr>
            <p:cNvPr id="2029" name="Google Shape;2029;p37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37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37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37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37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37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37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37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37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37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37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40" name="Google Shape;2040;p37"/>
          <p:cNvSpPr/>
          <p:nvPr/>
        </p:nvSpPr>
        <p:spPr>
          <a:xfrm rot="-222">
            <a:off x="-920845" y="4446581"/>
            <a:ext cx="3417610" cy="989460"/>
          </a:xfrm>
          <a:custGeom>
            <a:avLst/>
            <a:gdLst/>
            <a:ahLst/>
            <a:cxnLst/>
            <a:rect l="l" t="t" r="r" b="b"/>
            <a:pathLst>
              <a:path w="88356" h="25579" extrusionOk="0">
                <a:moveTo>
                  <a:pt x="59317" y="0"/>
                </a:moveTo>
                <a:cubicBezTo>
                  <a:pt x="56607" y="0"/>
                  <a:pt x="53889" y="881"/>
                  <a:pt x="51578" y="2330"/>
                </a:cubicBezTo>
                <a:cubicBezTo>
                  <a:pt x="45344" y="6208"/>
                  <a:pt x="41373" y="14127"/>
                  <a:pt x="34124" y="15258"/>
                </a:cubicBezTo>
                <a:cubicBezTo>
                  <a:pt x="33531" y="15352"/>
                  <a:pt x="32943" y="15394"/>
                  <a:pt x="32359" y="15394"/>
                </a:cubicBezTo>
                <a:cubicBezTo>
                  <a:pt x="26719" y="15394"/>
                  <a:pt x="21483" y="11404"/>
                  <a:pt x="15793" y="10295"/>
                </a:cubicBezTo>
                <a:cubicBezTo>
                  <a:pt x="14829" y="10109"/>
                  <a:pt x="13856" y="10020"/>
                  <a:pt x="12885" y="10020"/>
                </a:cubicBezTo>
                <a:cubicBezTo>
                  <a:pt x="8553" y="10020"/>
                  <a:pt x="4265" y="11796"/>
                  <a:pt x="1040" y="14681"/>
                </a:cubicBezTo>
                <a:cubicBezTo>
                  <a:pt x="694" y="14981"/>
                  <a:pt x="347" y="15328"/>
                  <a:pt x="1" y="15697"/>
                </a:cubicBezTo>
                <a:lnTo>
                  <a:pt x="1" y="25578"/>
                </a:lnTo>
                <a:lnTo>
                  <a:pt x="88356" y="25578"/>
                </a:lnTo>
                <a:cubicBezTo>
                  <a:pt x="87894" y="24378"/>
                  <a:pt x="87109" y="23270"/>
                  <a:pt x="86139" y="22439"/>
                </a:cubicBezTo>
                <a:cubicBezTo>
                  <a:pt x="83969" y="20569"/>
                  <a:pt x="81152" y="19737"/>
                  <a:pt x="78474" y="18745"/>
                </a:cubicBezTo>
                <a:cubicBezTo>
                  <a:pt x="75819" y="17729"/>
                  <a:pt x="73072" y="16367"/>
                  <a:pt x="71641" y="13896"/>
                </a:cubicBezTo>
                <a:cubicBezTo>
                  <a:pt x="70301" y="11565"/>
                  <a:pt x="70371" y="8656"/>
                  <a:pt x="69309" y="6162"/>
                </a:cubicBezTo>
                <a:cubicBezTo>
                  <a:pt x="67970" y="2999"/>
                  <a:pt x="64807" y="760"/>
                  <a:pt x="61413" y="183"/>
                </a:cubicBezTo>
                <a:cubicBezTo>
                  <a:pt x="60720" y="59"/>
                  <a:pt x="60019" y="0"/>
                  <a:pt x="59317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41" name="Google Shape;2041;p37"/>
          <p:cNvGrpSpPr/>
          <p:nvPr/>
        </p:nvGrpSpPr>
        <p:grpSpPr>
          <a:xfrm rot="-8100000">
            <a:off x="810217" y="4559197"/>
            <a:ext cx="422569" cy="422124"/>
            <a:chOff x="6582700" y="530525"/>
            <a:chExt cx="681261" cy="680545"/>
          </a:xfrm>
        </p:grpSpPr>
        <p:sp>
          <p:nvSpPr>
            <p:cNvPr id="2042" name="Google Shape;2042;p37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37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37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37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37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37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37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37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37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37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37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3" name="Google Shape;2053;p37"/>
          <p:cNvGrpSpPr/>
          <p:nvPr/>
        </p:nvGrpSpPr>
        <p:grpSpPr>
          <a:xfrm>
            <a:off x="480067" y="-538686"/>
            <a:ext cx="761225" cy="2635321"/>
            <a:chOff x="8252442" y="1"/>
            <a:chExt cx="761225" cy="2635321"/>
          </a:xfrm>
        </p:grpSpPr>
        <p:sp>
          <p:nvSpPr>
            <p:cNvPr id="2054" name="Google Shape;2054;p37"/>
            <p:cNvSpPr/>
            <p:nvPr/>
          </p:nvSpPr>
          <p:spPr>
            <a:xfrm>
              <a:off x="8624800" y="1"/>
              <a:ext cx="16550" cy="1841096"/>
            </a:xfrm>
            <a:custGeom>
              <a:avLst/>
              <a:gdLst/>
              <a:ahLst/>
              <a:cxnLst/>
              <a:rect l="l" t="t" r="r" b="b"/>
              <a:pathLst>
                <a:path w="575" h="17627" extrusionOk="0">
                  <a:moveTo>
                    <a:pt x="0" y="0"/>
                  </a:moveTo>
                  <a:lnTo>
                    <a:pt x="0" y="17627"/>
                  </a:lnTo>
                  <a:lnTo>
                    <a:pt x="574" y="17627"/>
                  </a:lnTo>
                  <a:lnTo>
                    <a:pt x="574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37"/>
            <p:cNvSpPr/>
            <p:nvPr/>
          </p:nvSpPr>
          <p:spPr>
            <a:xfrm>
              <a:off x="8479150" y="2561412"/>
              <a:ext cx="307753" cy="73910"/>
            </a:xfrm>
            <a:custGeom>
              <a:avLst/>
              <a:gdLst/>
              <a:ahLst/>
              <a:cxnLst/>
              <a:rect l="l" t="t" r="r" b="b"/>
              <a:pathLst>
                <a:path w="10697" h="2569" extrusionOk="0">
                  <a:moveTo>
                    <a:pt x="0" y="1"/>
                  </a:moveTo>
                  <a:lnTo>
                    <a:pt x="0" y="913"/>
                  </a:lnTo>
                  <a:cubicBezTo>
                    <a:pt x="0" y="1827"/>
                    <a:pt x="742" y="2569"/>
                    <a:pt x="1656" y="2569"/>
                  </a:cubicBezTo>
                  <a:lnTo>
                    <a:pt x="9041" y="2569"/>
                  </a:lnTo>
                  <a:cubicBezTo>
                    <a:pt x="9956" y="2569"/>
                    <a:pt x="10697" y="1827"/>
                    <a:pt x="10697" y="913"/>
                  </a:cubicBezTo>
                  <a:lnTo>
                    <a:pt x="10697" y="1"/>
                  </a:lnTo>
                  <a:close/>
                </a:path>
              </a:pathLst>
            </a:custGeom>
            <a:solidFill>
              <a:srgbClr val="40779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37"/>
            <p:cNvSpPr/>
            <p:nvPr/>
          </p:nvSpPr>
          <p:spPr>
            <a:xfrm>
              <a:off x="8479150" y="1923984"/>
              <a:ext cx="307753" cy="57367"/>
            </a:xfrm>
            <a:custGeom>
              <a:avLst/>
              <a:gdLst/>
              <a:ahLst/>
              <a:cxnLst/>
              <a:rect l="l" t="t" r="r" b="b"/>
              <a:pathLst>
                <a:path w="10697" h="1994" extrusionOk="0">
                  <a:moveTo>
                    <a:pt x="1656" y="0"/>
                  </a:moveTo>
                  <a:cubicBezTo>
                    <a:pt x="742" y="0"/>
                    <a:pt x="0" y="742"/>
                    <a:pt x="0" y="1657"/>
                  </a:cubicBezTo>
                  <a:lnTo>
                    <a:pt x="0" y="1994"/>
                  </a:lnTo>
                  <a:lnTo>
                    <a:pt x="10697" y="1994"/>
                  </a:lnTo>
                  <a:lnTo>
                    <a:pt x="10697" y="1657"/>
                  </a:lnTo>
                  <a:cubicBezTo>
                    <a:pt x="10697" y="742"/>
                    <a:pt x="9956" y="0"/>
                    <a:pt x="9041" y="0"/>
                  </a:cubicBezTo>
                  <a:close/>
                </a:path>
              </a:pathLst>
            </a:custGeom>
            <a:solidFill>
              <a:srgbClr val="40779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37"/>
            <p:cNvSpPr/>
            <p:nvPr/>
          </p:nvSpPr>
          <p:spPr>
            <a:xfrm>
              <a:off x="8252442" y="1981323"/>
              <a:ext cx="761225" cy="580118"/>
            </a:xfrm>
            <a:custGeom>
              <a:avLst/>
              <a:gdLst/>
              <a:ahLst/>
              <a:cxnLst/>
              <a:rect l="l" t="t" r="r" b="b"/>
              <a:pathLst>
                <a:path w="26459" h="20164" extrusionOk="0">
                  <a:moveTo>
                    <a:pt x="7807" y="1"/>
                  </a:moveTo>
                  <a:cubicBezTo>
                    <a:pt x="3206" y="1731"/>
                    <a:pt x="1" y="5593"/>
                    <a:pt x="1" y="10082"/>
                  </a:cubicBezTo>
                  <a:cubicBezTo>
                    <a:pt x="1" y="14572"/>
                    <a:pt x="3206" y="18434"/>
                    <a:pt x="7807" y="20164"/>
                  </a:cubicBezTo>
                  <a:lnTo>
                    <a:pt x="18652" y="20164"/>
                  </a:lnTo>
                  <a:cubicBezTo>
                    <a:pt x="23253" y="18433"/>
                    <a:pt x="26459" y="14572"/>
                    <a:pt x="26459" y="10082"/>
                  </a:cubicBezTo>
                  <a:cubicBezTo>
                    <a:pt x="26459" y="5593"/>
                    <a:pt x="23253" y="1731"/>
                    <a:pt x="18652" y="1"/>
                  </a:cubicBezTo>
                  <a:close/>
                </a:path>
              </a:pathLst>
            </a:custGeom>
            <a:solidFill>
              <a:srgbClr val="68A3D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37"/>
            <p:cNvSpPr/>
            <p:nvPr/>
          </p:nvSpPr>
          <p:spPr>
            <a:xfrm>
              <a:off x="8316513" y="2071632"/>
              <a:ext cx="697155" cy="489809"/>
            </a:xfrm>
            <a:custGeom>
              <a:avLst/>
              <a:gdLst/>
              <a:ahLst/>
              <a:cxnLst/>
              <a:rect l="l" t="t" r="r" b="b"/>
              <a:pathLst>
                <a:path w="24232" h="17025" extrusionOk="0">
                  <a:moveTo>
                    <a:pt x="21292" y="0"/>
                  </a:moveTo>
                  <a:cubicBezTo>
                    <a:pt x="19746" y="4754"/>
                    <a:pt x="15481" y="14065"/>
                    <a:pt x="5782" y="14065"/>
                  </a:cubicBezTo>
                  <a:cubicBezTo>
                    <a:pt x="4036" y="14065"/>
                    <a:pt x="2114" y="13763"/>
                    <a:pt x="0" y="13079"/>
                  </a:cubicBezTo>
                  <a:lnTo>
                    <a:pt x="0" y="13079"/>
                  </a:lnTo>
                  <a:cubicBezTo>
                    <a:pt x="1375" y="14793"/>
                    <a:pt x="3306" y="16169"/>
                    <a:pt x="5580" y="17025"/>
                  </a:cubicBezTo>
                  <a:lnTo>
                    <a:pt x="16425" y="17025"/>
                  </a:lnTo>
                  <a:cubicBezTo>
                    <a:pt x="21026" y="15294"/>
                    <a:pt x="24232" y="11433"/>
                    <a:pt x="24232" y="6943"/>
                  </a:cubicBezTo>
                  <a:cubicBezTo>
                    <a:pt x="24232" y="4312"/>
                    <a:pt x="23129" y="1898"/>
                    <a:pt x="21292" y="0"/>
                  </a:cubicBezTo>
                  <a:close/>
                </a:path>
              </a:pathLst>
            </a:custGeom>
            <a:solidFill>
              <a:srgbClr val="40779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37"/>
            <p:cNvSpPr/>
            <p:nvPr/>
          </p:nvSpPr>
          <p:spPr>
            <a:xfrm>
              <a:off x="8525326" y="1816269"/>
              <a:ext cx="215430" cy="107715"/>
            </a:xfrm>
            <a:custGeom>
              <a:avLst/>
              <a:gdLst/>
              <a:ahLst/>
              <a:cxnLst/>
              <a:rect l="l" t="t" r="r" b="b"/>
              <a:pathLst>
                <a:path w="7488" h="3744" extrusionOk="0">
                  <a:moveTo>
                    <a:pt x="3745" y="1"/>
                  </a:moveTo>
                  <a:cubicBezTo>
                    <a:pt x="1680" y="1"/>
                    <a:pt x="1" y="1680"/>
                    <a:pt x="1" y="3743"/>
                  </a:cubicBezTo>
                  <a:lnTo>
                    <a:pt x="861" y="3743"/>
                  </a:lnTo>
                  <a:cubicBezTo>
                    <a:pt x="861" y="2154"/>
                    <a:pt x="2155" y="861"/>
                    <a:pt x="3745" y="861"/>
                  </a:cubicBezTo>
                  <a:cubicBezTo>
                    <a:pt x="5334" y="861"/>
                    <a:pt x="6627" y="2154"/>
                    <a:pt x="6627" y="3743"/>
                  </a:cubicBezTo>
                  <a:lnTo>
                    <a:pt x="7487" y="3743"/>
                  </a:lnTo>
                  <a:cubicBezTo>
                    <a:pt x="7487" y="1680"/>
                    <a:pt x="5809" y="1"/>
                    <a:pt x="3745" y="1"/>
                  </a:cubicBezTo>
                  <a:close/>
                </a:path>
              </a:pathLst>
            </a:custGeom>
            <a:solidFill>
              <a:srgbClr val="FFCE3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37"/>
            <p:cNvSpPr/>
            <p:nvPr/>
          </p:nvSpPr>
          <p:spPr>
            <a:xfrm>
              <a:off x="8403887" y="2011358"/>
              <a:ext cx="460119" cy="25519"/>
            </a:xfrm>
            <a:custGeom>
              <a:avLst/>
              <a:gdLst/>
              <a:ahLst/>
              <a:cxnLst/>
              <a:rect l="l" t="t" r="r" b="b"/>
              <a:pathLst>
                <a:path w="15993" h="887" extrusionOk="0">
                  <a:moveTo>
                    <a:pt x="357" y="1"/>
                  </a:moveTo>
                  <a:cubicBezTo>
                    <a:pt x="237" y="72"/>
                    <a:pt x="118" y="144"/>
                    <a:pt x="1" y="218"/>
                  </a:cubicBezTo>
                  <a:cubicBezTo>
                    <a:pt x="2616" y="662"/>
                    <a:pt x="5403" y="887"/>
                    <a:pt x="8171" y="887"/>
                  </a:cubicBezTo>
                  <a:cubicBezTo>
                    <a:pt x="10856" y="887"/>
                    <a:pt x="13520" y="676"/>
                    <a:pt x="15992" y="257"/>
                  </a:cubicBezTo>
                  <a:cubicBezTo>
                    <a:pt x="15877" y="183"/>
                    <a:pt x="15760" y="111"/>
                    <a:pt x="15642" y="40"/>
                  </a:cubicBezTo>
                  <a:cubicBezTo>
                    <a:pt x="13275" y="425"/>
                    <a:pt x="10735" y="617"/>
                    <a:pt x="8178" y="617"/>
                  </a:cubicBezTo>
                  <a:cubicBezTo>
                    <a:pt x="5533" y="617"/>
                    <a:pt x="2869" y="411"/>
                    <a:pt x="357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37"/>
            <p:cNvSpPr/>
            <p:nvPr/>
          </p:nvSpPr>
          <p:spPr>
            <a:xfrm>
              <a:off x="8316570" y="2088002"/>
              <a:ext cx="633861" cy="44363"/>
            </a:xfrm>
            <a:custGeom>
              <a:avLst/>
              <a:gdLst/>
              <a:ahLst/>
              <a:cxnLst/>
              <a:rect l="l" t="t" r="r" b="b"/>
              <a:pathLst>
                <a:path w="22032" h="1542" extrusionOk="0">
                  <a:moveTo>
                    <a:pt x="195" y="0"/>
                  </a:moveTo>
                  <a:cubicBezTo>
                    <a:pt x="129" y="78"/>
                    <a:pt x="65" y="158"/>
                    <a:pt x="1" y="237"/>
                  </a:cubicBezTo>
                  <a:cubicBezTo>
                    <a:pt x="3425" y="1108"/>
                    <a:pt x="7335" y="1541"/>
                    <a:pt x="11206" y="1541"/>
                  </a:cubicBezTo>
                  <a:cubicBezTo>
                    <a:pt x="15020" y="1541"/>
                    <a:pt x="18795" y="1118"/>
                    <a:pt x="22031" y="274"/>
                  </a:cubicBezTo>
                  <a:cubicBezTo>
                    <a:pt x="21968" y="195"/>
                    <a:pt x="21903" y="115"/>
                    <a:pt x="21837" y="38"/>
                  </a:cubicBezTo>
                  <a:cubicBezTo>
                    <a:pt x="18653" y="861"/>
                    <a:pt x="14946" y="1273"/>
                    <a:pt x="11202" y="1273"/>
                  </a:cubicBezTo>
                  <a:cubicBezTo>
                    <a:pt x="7402" y="1273"/>
                    <a:pt x="3565" y="849"/>
                    <a:pt x="195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37"/>
            <p:cNvSpPr/>
            <p:nvPr/>
          </p:nvSpPr>
          <p:spPr>
            <a:xfrm>
              <a:off x="8269531" y="2169478"/>
              <a:ext cx="727334" cy="58346"/>
            </a:xfrm>
            <a:custGeom>
              <a:avLst/>
              <a:gdLst/>
              <a:ahLst/>
              <a:cxnLst/>
              <a:rect l="l" t="t" r="r" b="b"/>
              <a:pathLst>
                <a:path w="25281" h="2028" extrusionOk="0">
                  <a:moveTo>
                    <a:pt x="103" y="0"/>
                  </a:moveTo>
                  <a:cubicBezTo>
                    <a:pt x="67" y="88"/>
                    <a:pt x="33" y="176"/>
                    <a:pt x="1" y="263"/>
                  </a:cubicBezTo>
                  <a:cubicBezTo>
                    <a:pt x="3785" y="1440"/>
                    <a:pt x="8338" y="2027"/>
                    <a:pt x="12841" y="2027"/>
                  </a:cubicBezTo>
                  <a:cubicBezTo>
                    <a:pt x="17308" y="2027"/>
                    <a:pt x="21723" y="1448"/>
                    <a:pt x="25281" y="290"/>
                  </a:cubicBezTo>
                  <a:cubicBezTo>
                    <a:pt x="25248" y="201"/>
                    <a:pt x="25215" y="114"/>
                    <a:pt x="25179" y="27"/>
                  </a:cubicBezTo>
                  <a:cubicBezTo>
                    <a:pt x="21658" y="1182"/>
                    <a:pt x="17279" y="1759"/>
                    <a:pt x="12845" y="1759"/>
                  </a:cubicBezTo>
                  <a:cubicBezTo>
                    <a:pt x="8377" y="1759"/>
                    <a:pt x="3854" y="1173"/>
                    <a:pt x="103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37"/>
            <p:cNvSpPr/>
            <p:nvPr/>
          </p:nvSpPr>
          <p:spPr>
            <a:xfrm>
              <a:off x="8252528" y="2258550"/>
              <a:ext cx="761053" cy="64790"/>
            </a:xfrm>
            <a:custGeom>
              <a:avLst/>
              <a:gdLst/>
              <a:ahLst/>
              <a:cxnLst/>
              <a:rect l="l" t="t" r="r" b="b"/>
              <a:pathLst>
                <a:path w="26453" h="2252" extrusionOk="0">
                  <a:moveTo>
                    <a:pt x="9" y="0"/>
                  </a:moveTo>
                  <a:cubicBezTo>
                    <a:pt x="4" y="98"/>
                    <a:pt x="3" y="197"/>
                    <a:pt x="1" y="295"/>
                  </a:cubicBezTo>
                  <a:cubicBezTo>
                    <a:pt x="3897" y="1598"/>
                    <a:pt x="8692" y="2252"/>
                    <a:pt x="13432" y="2252"/>
                  </a:cubicBezTo>
                  <a:cubicBezTo>
                    <a:pt x="18146" y="2252"/>
                    <a:pt x="22801" y="1604"/>
                    <a:pt x="26452" y="315"/>
                  </a:cubicBezTo>
                  <a:cubicBezTo>
                    <a:pt x="26451" y="215"/>
                    <a:pt x="26450" y="116"/>
                    <a:pt x="26446" y="17"/>
                  </a:cubicBezTo>
                  <a:cubicBezTo>
                    <a:pt x="22818" y="1327"/>
                    <a:pt x="18156" y="1982"/>
                    <a:pt x="13433" y="1982"/>
                  </a:cubicBezTo>
                  <a:cubicBezTo>
                    <a:pt x="8690" y="1982"/>
                    <a:pt x="3887" y="1321"/>
                    <a:pt x="9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37"/>
            <p:cNvSpPr/>
            <p:nvPr/>
          </p:nvSpPr>
          <p:spPr>
            <a:xfrm>
              <a:off x="8267057" y="2358699"/>
              <a:ext cx="731679" cy="60129"/>
            </a:xfrm>
            <a:custGeom>
              <a:avLst/>
              <a:gdLst/>
              <a:ahLst/>
              <a:cxnLst/>
              <a:rect l="l" t="t" r="r" b="b"/>
              <a:pathLst>
                <a:path w="25432" h="2090" extrusionOk="0">
                  <a:moveTo>
                    <a:pt x="0" y="0"/>
                  </a:moveTo>
                  <a:lnTo>
                    <a:pt x="0" y="0"/>
                  </a:lnTo>
                  <a:cubicBezTo>
                    <a:pt x="39" y="113"/>
                    <a:pt x="80" y="224"/>
                    <a:pt x="121" y="335"/>
                  </a:cubicBezTo>
                  <a:cubicBezTo>
                    <a:pt x="3899" y="1504"/>
                    <a:pt x="8439" y="2089"/>
                    <a:pt x="12927" y="2089"/>
                  </a:cubicBezTo>
                  <a:cubicBezTo>
                    <a:pt x="17370" y="2089"/>
                    <a:pt x="21761" y="1514"/>
                    <a:pt x="25308" y="369"/>
                  </a:cubicBezTo>
                  <a:cubicBezTo>
                    <a:pt x="25352" y="256"/>
                    <a:pt x="25393" y="144"/>
                    <a:pt x="25432" y="31"/>
                  </a:cubicBezTo>
                  <a:lnTo>
                    <a:pt x="25432" y="31"/>
                  </a:lnTo>
                  <a:cubicBezTo>
                    <a:pt x="21883" y="1223"/>
                    <a:pt x="17434" y="1819"/>
                    <a:pt x="12930" y="1819"/>
                  </a:cubicBezTo>
                  <a:cubicBezTo>
                    <a:pt x="8387" y="1819"/>
                    <a:pt x="3788" y="121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37"/>
            <p:cNvSpPr/>
            <p:nvPr/>
          </p:nvSpPr>
          <p:spPr>
            <a:xfrm>
              <a:off x="8339989" y="2474181"/>
              <a:ext cx="584175" cy="40105"/>
            </a:xfrm>
            <a:custGeom>
              <a:avLst/>
              <a:gdLst/>
              <a:ahLst/>
              <a:cxnLst/>
              <a:rect l="l" t="t" r="r" b="b"/>
              <a:pathLst>
                <a:path w="20305" h="1394" extrusionOk="0">
                  <a:moveTo>
                    <a:pt x="1" y="1"/>
                  </a:moveTo>
                  <a:lnTo>
                    <a:pt x="1" y="1"/>
                  </a:lnTo>
                  <a:cubicBezTo>
                    <a:pt x="126" y="128"/>
                    <a:pt x="254" y="249"/>
                    <a:pt x="386" y="370"/>
                  </a:cubicBezTo>
                  <a:cubicBezTo>
                    <a:pt x="3511" y="1052"/>
                    <a:pt x="6965" y="1393"/>
                    <a:pt x="10392" y="1393"/>
                  </a:cubicBezTo>
                  <a:cubicBezTo>
                    <a:pt x="13705" y="1393"/>
                    <a:pt x="16987" y="1074"/>
                    <a:pt x="19914" y="437"/>
                  </a:cubicBezTo>
                  <a:cubicBezTo>
                    <a:pt x="20047" y="316"/>
                    <a:pt x="20177" y="193"/>
                    <a:pt x="20304" y="68"/>
                  </a:cubicBezTo>
                  <a:lnTo>
                    <a:pt x="20304" y="68"/>
                  </a:lnTo>
                  <a:cubicBezTo>
                    <a:pt x="17291" y="773"/>
                    <a:pt x="13862" y="1125"/>
                    <a:pt x="10400" y="1125"/>
                  </a:cubicBezTo>
                  <a:cubicBezTo>
                    <a:pt x="6828" y="1125"/>
                    <a:pt x="3221" y="750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37"/>
            <p:cNvSpPr/>
            <p:nvPr/>
          </p:nvSpPr>
          <p:spPr>
            <a:xfrm>
              <a:off x="8472331" y="2103681"/>
              <a:ext cx="321476" cy="321505"/>
            </a:xfrm>
            <a:custGeom>
              <a:avLst/>
              <a:gdLst/>
              <a:ahLst/>
              <a:cxnLst/>
              <a:rect l="l" t="t" r="r" b="b"/>
              <a:pathLst>
                <a:path w="11174" h="11175" extrusionOk="0">
                  <a:moveTo>
                    <a:pt x="5587" y="0"/>
                  </a:moveTo>
                  <a:cubicBezTo>
                    <a:pt x="2501" y="0"/>
                    <a:pt x="0" y="2502"/>
                    <a:pt x="0" y="5588"/>
                  </a:cubicBezTo>
                  <a:cubicBezTo>
                    <a:pt x="0" y="7069"/>
                    <a:pt x="589" y="8490"/>
                    <a:pt x="1636" y="9538"/>
                  </a:cubicBezTo>
                  <a:cubicBezTo>
                    <a:pt x="2684" y="10586"/>
                    <a:pt x="4104" y="11174"/>
                    <a:pt x="5587" y="11174"/>
                  </a:cubicBezTo>
                  <a:cubicBezTo>
                    <a:pt x="7069" y="11174"/>
                    <a:pt x="8489" y="10586"/>
                    <a:pt x="9537" y="9538"/>
                  </a:cubicBezTo>
                  <a:cubicBezTo>
                    <a:pt x="10585" y="8490"/>
                    <a:pt x="11173" y="7069"/>
                    <a:pt x="11173" y="5588"/>
                  </a:cubicBezTo>
                  <a:cubicBezTo>
                    <a:pt x="11173" y="4105"/>
                    <a:pt x="10585" y="2685"/>
                    <a:pt x="9537" y="1637"/>
                  </a:cubicBezTo>
                  <a:cubicBezTo>
                    <a:pt x="8489" y="590"/>
                    <a:pt x="7069" y="0"/>
                    <a:pt x="5587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"/>
          <p:cNvSpPr/>
          <p:nvPr/>
        </p:nvSpPr>
        <p:spPr>
          <a:xfrm flipH="1">
            <a:off x="6986938" y="0"/>
            <a:ext cx="2157062" cy="869105"/>
          </a:xfrm>
          <a:custGeom>
            <a:avLst/>
            <a:gdLst/>
            <a:ahLst/>
            <a:cxnLst/>
            <a:rect l="l" t="t" r="r" b="b"/>
            <a:pathLst>
              <a:path w="67646" h="29579" extrusionOk="0">
                <a:moveTo>
                  <a:pt x="0" y="0"/>
                </a:moveTo>
                <a:lnTo>
                  <a:pt x="0" y="28836"/>
                </a:lnTo>
                <a:cubicBezTo>
                  <a:pt x="1060" y="29351"/>
                  <a:pt x="2242" y="29579"/>
                  <a:pt x="3497" y="29579"/>
                </a:cubicBezTo>
                <a:cubicBezTo>
                  <a:pt x="10227" y="29579"/>
                  <a:pt x="19036" y="23041"/>
                  <a:pt x="22071" y="19324"/>
                </a:cubicBezTo>
                <a:cubicBezTo>
                  <a:pt x="23942" y="17016"/>
                  <a:pt x="25581" y="14407"/>
                  <a:pt x="28097" y="12814"/>
                </a:cubicBezTo>
                <a:cubicBezTo>
                  <a:pt x="30133" y="11526"/>
                  <a:pt x="32511" y="11068"/>
                  <a:pt x="34939" y="11068"/>
                </a:cubicBezTo>
                <a:cubicBezTo>
                  <a:pt x="36558" y="11068"/>
                  <a:pt x="38200" y="11272"/>
                  <a:pt x="39779" y="11567"/>
                </a:cubicBezTo>
                <a:cubicBezTo>
                  <a:pt x="43491" y="12262"/>
                  <a:pt x="47162" y="13405"/>
                  <a:pt x="50927" y="13405"/>
                </a:cubicBezTo>
                <a:cubicBezTo>
                  <a:pt x="51166" y="13405"/>
                  <a:pt x="51406" y="13401"/>
                  <a:pt x="51646" y="13391"/>
                </a:cubicBezTo>
                <a:cubicBezTo>
                  <a:pt x="56518" y="13160"/>
                  <a:pt x="61227" y="10713"/>
                  <a:pt x="64275" y="6903"/>
                </a:cubicBezTo>
                <a:cubicBezTo>
                  <a:pt x="65891" y="4872"/>
                  <a:pt x="67022" y="2517"/>
                  <a:pt x="67646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4"/>
          <p:cNvSpPr/>
          <p:nvPr/>
        </p:nvSpPr>
        <p:spPr>
          <a:xfrm rot="-9915179" flipH="1">
            <a:off x="-304778" y="4385099"/>
            <a:ext cx="2714593" cy="1093701"/>
          </a:xfrm>
          <a:custGeom>
            <a:avLst/>
            <a:gdLst/>
            <a:ahLst/>
            <a:cxnLst/>
            <a:rect l="l" t="t" r="r" b="b"/>
            <a:pathLst>
              <a:path w="67646" h="29579" extrusionOk="0">
                <a:moveTo>
                  <a:pt x="0" y="0"/>
                </a:moveTo>
                <a:lnTo>
                  <a:pt x="0" y="28836"/>
                </a:lnTo>
                <a:cubicBezTo>
                  <a:pt x="1060" y="29351"/>
                  <a:pt x="2242" y="29579"/>
                  <a:pt x="3497" y="29579"/>
                </a:cubicBezTo>
                <a:cubicBezTo>
                  <a:pt x="10227" y="29579"/>
                  <a:pt x="19036" y="23041"/>
                  <a:pt x="22071" y="19324"/>
                </a:cubicBezTo>
                <a:cubicBezTo>
                  <a:pt x="23942" y="17016"/>
                  <a:pt x="25581" y="14407"/>
                  <a:pt x="28097" y="12814"/>
                </a:cubicBezTo>
                <a:cubicBezTo>
                  <a:pt x="30133" y="11526"/>
                  <a:pt x="32511" y="11068"/>
                  <a:pt x="34939" y="11068"/>
                </a:cubicBezTo>
                <a:cubicBezTo>
                  <a:pt x="36558" y="11068"/>
                  <a:pt x="38200" y="11272"/>
                  <a:pt x="39779" y="11567"/>
                </a:cubicBezTo>
                <a:cubicBezTo>
                  <a:pt x="43491" y="12262"/>
                  <a:pt x="47162" y="13405"/>
                  <a:pt x="50927" y="13405"/>
                </a:cubicBezTo>
                <a:cubicBezTo>
                  <a:pt x="51166" y="13405"/>
                  <a:pt x="51406" y="13401"/>
                  <a:pt x="51646" y="13391"/>
                </a:cubicBezTo>
                <a:cubicBezTo>
                  <a:pt x="56518" y="13160"/>
                  <a:pt x="61227" y="10713"/>
                  <a:pt x="64275" y="6903"/>
                </a:cubicBezTo>
                <a:cubicBezTo>
                  <a:pt x="65891" y="4872"/>
                  <a:pt x="67022" y="2517"/>
                  <a:pt x="67646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4"/>
          <p:cNvSpPr txBox="1">
            <a:spLocks noGrp="1"/>
          </p:cNvSpPr>
          <p:nvPr>
            <p:ph type="title"/>
          </p:nvPr>
        </p:nvSpPr>
        <p:spPr>
          <a:xfrm>
            <a:off x="685800" y="530525"/>
            <a:ext cx="7772400" cy="4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4"/>
          <p:cNvSpPr txBox="1">
            <a:spLocks noGrp="1"/>
          </p:cNvSpPr>
          <p:nvPr>
            <p:ph type="body" idx="1"/>
          </p:nvPr>
        </p:nvSpPr>
        <p:spPr>
          <a:xfrm>
            <a:off x="685800" y="1152475"/>
            <a:ext cx="7772400" cy="34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Anaheim"/>
              <a:buAutoNum type="arabicPeriod"/>
              <a:defRPr sz="11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35" name="Google Shape;135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36" name="Google Shape;136;p4"/>
          <p:cNvGrpSpPr/>
          <p:nvPr/>
        </p:nvGrpSpPr>
        <p:grpSpPr>
          <a:xfrm rot="-8100000">
            <a:off x="359917" y="526310"/>
            <a:ext cx="422569" cy="422124"/>
            <a:chOff x="6582700" y="530525"/>
            <a:chExt cx="681261" cy="680545"/>
          </a:xfrm>
        </p:grpSpPr>
        <p:sp>
          <p:nvSpPr>
            <p:cNvPr id="137" name="Google Shape;137;p4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4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4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4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4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4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4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4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4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4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" name="Google Shape;148;p4"/>
          <p:cNvGrpSpPr/>
          <p:nvPr/>
        </p:nvGrpSpPr>
        <p:grpSpPr>
          <a:xfrm rot="-9360502">
            <a:off x="656640" y="125454"/>
            <a:ext cx="326386" cy="326015"/>
            <a:chOff x="6582700" y="530525"/>
            <a:chExt cx="681261" cy="680545"/>
          </a:xfrm>
        </p:grpSpPr>
        <p:sp>
          <p:nvSpPr>
            <p:cNvPr id="149" name="Google Shape;149;p4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4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4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4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4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4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4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4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4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4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4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0" name="Google Shape;160;p4"/>
          <p:cNvGrpSpPr/>
          <p:nvPr/>
        </p:nvGrpSpPr>
        <p:grpSpPr>
          <a:xfrm rot="-10126893">
            <a:off x="8267685" y="4657873"/>
            <a:ext cx="326361" cy="326084"/>
            <a:chOff x="6582700" y="530525"/>
            <a:chExt cx="681261" cy="680545"/>
          </a:xfrm>
        </p:grpSpPr>
        <p:sp>
          <p:nvSpPr>
            <p:cNvPr id="161" name="Google Shape;161;p4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4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4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4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4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4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4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4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4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4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" name="Google Shape;172;p4"/>
          <p:cNvGrpSpPr/>
          <p:nvPr/>
        </p:nvGrpSpPr>
        <p:grpSpPr>
          <a:xfrm rot="2551818">
            <a:off x="8447373" y="4068471"/>
            <a:ext cx="422576" cy="422132"/>
            <a:chOff x="6582700" y="530525"/>
            <a:chExt cx="681261" cy="680545"/>
          </a:xfrm>
        </p:grpSpPr>
        <p:sp>
          <p:nvSpPr>
            <p:cNvPr id="173" name="Google Shape;173;p4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4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4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4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5"/>
          <p:cNvSpPr/>
          <p:nvPr/>
        </p:nvSpPr>
        <p:spPr>
          <a:xfrm>
            <a:off x="-136100" y="-175200"/>
            <a:ext cx="2674723" cy="1169554"/>
          </a:xfrm>
          <a:custGeom>
            <a:avLst/>
            <a:gdLst/>
            <a:ahLst/>
            <a:cxnLst/>
            <a:rect l="l" t="t" r="r" b="b"/>
            <a:pathLst>
              <a:path w="67646" h="29579" extrusionOk="0">
                <a:moveTo>
                  <a:pt x="0" y="0"/>
                </a:moveTo>
                <a:lnTo>
                  <a:pt x="0" y="28836"/>
                </a:lnTo>
                <a:cubicBezTo>
                  <a:pt x="1060" y="29351"/>
                  <a:pt x="2242" y="29579"/>
                  <a:pt x="3497" y="29579"/>
                </a:cubicBezTo>
                <a:cubicBezTo>
                  <a:pt x="10227" y="29579"/>
                  <a:pt x="19036" y="23041"/>
                  <a:pt x="22071" y="19324"/>
                </a:cubicBezTo>
                <a:cubicBezTo>
                  <a:pt x="23942" y="17016"/>
                  <a:pt x="25581" y="14407"/>
                  <a:pt x="28097" y="12814"/>
                </a:cubicBezTo>
                <a:cubicBezTo>
                  <a:pt x="30133" y="11526"/>
                  <a:pt x="32511" y="11068"/>
                  <a:pt x="34939" y="11068"/>
                </a:cubicBezTo>
                <a:cubicBezTo>
                  <a:pt x="36558" y="11068"/>
                  <a:pt x="38200" y="11272"/>
                  <a:pt x="39779" y="11567"/>
                </a:cubicBezTo>
                <a:cubicBezTo>
                  <a:pt x="43491" y="12262"/>
                  <a:pt x="47162" y="13405"/>
                  <a:pt x="50927" y="13405"/>
                </a:cubicBezTo>
                <a:cubicBezTo>
                  <a:pt x="51166" y="13405"/>
                  <a:pt x="51406" y="13401"/>
                  <a:pt x="51646" y="13391"/>
                </a:cubicBezTo>
                <a:cubicBezTo>
                  <a:pt x="56518" y="13160"/>
                  <a:pt x="61227" y="10713"/>
                  <a:pt x="64275" y="6903"/>
                </a:cubicBezTo>
                <a:cubicBezTo>
                  <a:pt x="65891" y="4872"/>
                  <a:pt x="67022" y="2517"/>
                  <a:pt x="67646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5"/>
          <p:cNvSpPr/>
          <p:nvPr/>
        </p:nvSpPr>
        <p:spPr>
          <a:xfrm flipH="1">
            <a:off x="6700940" y="4323691"/>
            <a:ext cx="3417610" cy="989460"/>
          </a:xfrm>
          <a:custGeom>
            <a:avLst/>
            <a:gdLst/>
            <a:ahLst/>
            <a:cxnLst/>
            <a:rect l="l" t="t" r="r" b="b"/>
            <a:pathLst>
              <a:path w="88356" h="25579" extrusionOk="0">
                <a:moveTo>
                  <a:pt x="59317" y="0"/>
                </a:moveTo>
                <a:cubicBezTo>
                  <a:pt x="56607" y="0"/>
                  <a:pt x="53889" y="881"/>
                  <a:pt x="51578" y="2330"/>
                </a:cubicBezTo>
                <a:cubicBezTo>
                  <a:pt x="45344" y="6208"/>
                  <a:pt x="41373" y="14127"/>
                  <a:pt x="34124" y="15258"/>
                </a:cubicBezTo>
                <a:cubicBezTo>
                  <a:pt x="33531" y="15352"/>
                  <a:pt x="32943" y="15394"/>
                  <a:pt x="32359" y="15394"/>
                </a:cubicBezTo>
                <a:cubicBezTo>
                  <a:pt x="26719" y="15394"/>
                  <a:pt x="21483" y="11404"/>
                  <a:pt x="15793" y="10295"/>
                </a:cubicBezTo>
                <a:cubicBezTo>
                  <a:pt x="14829" y="10109"/>
                  <a:pt x="13856" y="10020"/>
                  <a:pt x="12885" y="10020"/>
                </a:cubicBezTo>
                <a:cubicBezTo>
                  <a:pt x="8553" y="10020"/>
                  <a:pt x="4265" y="11796"/>
                  <a:pt x="1040" y="14681"/>
                </a:cubicBezTo>
                <a:cubicBezTo>
                  <a:pt x="694" y="14981"/>
                  <a:pt x="347" y="15328"/>
                  <a:pt x="1" y="15697"/>
                </a:cubicBezTo>
                <a:lnTo>
                  <a:pt x="1" y="25578"/>
                </a:lnTo>
                <a:lnTo>
                  <a:pt x="88356" y="25578"/>
                </a:lnTo>
                <a:cubicBezTo>
                  <a:pt x="87894" y="24378"/>
                  <a:pt x="87109" y="23270"/>
                  <a:pt x="86139" y="22439"/>
                </a:cubicBezTo>
                <a:cubicBezTo>
                  <a:pt x="83969" y="20569"/>
                  <a:pt x="81152" y="19737"/>
                  <a:pt x="78474" y="18745"/>
                </a:cubicBezTo>
                <a:cubicBezTo>
                  <a:pt x="75819" y="17729"/>
                  <a:pt x="73072" y="16367"/>
                  <a:pt x="71641" y="13896"/>
                </a:cubicBezTo>
                <a:cubicBezTo>
                  <a:pt x="70301" y="11565"/>
                  <a:pt x="70371" y="8656"/>
                  <a:pt x="69309" y="6162"/>
                </a:cubicBezTo>
                <a:cubicBezTo>
                  <a:pt x="67970" y="2999"/>
                  <a:pt x="64807" y="760"/>
                  <a:pt x="61413" y="183"/>
                </a:cubicBezTo>
                <a:cubicBezTo>
                  <a:pt x="60720" y="59"/>
                  <a:pt x="60019" y="0"/>
                  <a:pt x="59317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7" name="Google Shape;187;p5"/>
          <p:cNvGrpSpPr/>
          <p:nvPr/>
        </p:nvGrpSpPr>
        <p:grpSpPr>
          <a:xfrm rot="-8100000">
            <a:off x="280778" y="526310"/>
            <a:ext cx="422569" cy="422124"/>
            <a:chOff x="6582700" y="530525"/>
            <a:chExt cx="681261" cy="680545"/>
          </a:xfrm>
        </p:grpSpPr>
        <p:sp>
          <p:nvSpPr>
            <p:cNvPr id="188" name="Google Shape;188;p5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5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5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5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5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5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5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5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5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5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5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9" name="Google Shape;199;p5"/>
          <p:cNvGrpSpPr/>
          <p:nvPr/>
        </p:nvGrpSpPr>
        <p:grpSpPr>
          <a:xfrm rot="-9360502">
            <a:off x="577502" y="125454"/>
            <a:ext cx="326386" cy="326015"/>
            <a:chOff x="6582700" y="530525"/>
            <a:chExt cx="681261" cy="680545"/>
          </a:xfrm>
        </p:grpSpPr>
        <p:sp>
          <p:nvSpPr>
            <p:cNvPr id="200" name="Google Shape;200;p5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5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5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5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5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5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5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5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5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5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5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1" name="Google Shape;211;p5"/>
          <p:cNvGrpSpPr/>
          <p:nvPr/>
        </p:nvGrpSpPr>
        <p:grpSpPr>
          <a:xfrm rot="-10126893">
            <a:off x="7976177" y="4657873"/>
            <a:ext cx="326361" cy="326084"/>
            <a:chOff x="6582700" y="530525"/>
            <a:chExt cx="681261" cy="680545"/>
          </a:xfrm>
        </p:grpSpPr>
        <p:sp>
          <p:nvSpPr>
            <p:cNvPr id="212" name="Google Shape;212;p5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5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5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5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5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5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5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5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5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5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5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3" name="Google Shape;223;p5"/>
          <p:cNvGrpSpPr/>
          <p:nvPr/>
        </p:nvGrpSpPr>
        <p:grpSpPr>
          <a:xfrm rot="2551818">
            <a:off x="8253241" y="4119821"/>
            <a:ext cx="422576" cy="422132"/>
            <a:chOff x="6582700" y="530525"/>
            <a:chExt cx="681261" cy="680545"/>
          </a:xfrm>
        </p:grpSpPr>
        <p:sp>
          <p:nvSpPr>
            <p:cNvPr id="224" name="Google Shape;224;p5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5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5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5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5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5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5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5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5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5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5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Google Shape;235;p5"/>
          <p:cNvSpPr txBox="1">
            <a:spLocks noGrp="1"/>
          </p:cNvSpPr>
          <p:nvPr>
            <p:ph type="title"/>
          </p:nvPr>
        </p:nvSpPr>
        <p:spPr>
          <a:xfrm>
            <a:off x="685800" y="530525"/>
            <a:ext cx="7772400" cy="46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5"/>
          <p:cNvSpPr txBox="1">
            <a:spLocks noGrp="1"/>
          </p:cNvSpPr>
          <p:nvPr>
            <p:ph type="subTitle" idx="1"/>
          </p:nvPr>
        </p:nvSpPr>
        <p:spPr>
          <a:xfrm>
            <a:off x="4923150" y="3125189"/>
            <a:ext cx="2505600" cy="102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37" name="Google Shape;237;p5"/>
          <p:cNvSpPr txBox="1">
            <a:spLocks noGrp="1"/>
          </p:cNvSpPr>
          <p:nvPr>
            <p:ph type="subTitle" idx="2"/>
          </p:nvPr>
        </p:nvSpPr>
        <p:spPr>
          <a:xfrm>
            <a:off x="1715275" y="3125314"/>
            <a:ext cx="2505600" cy="102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38" name="Google Shape;238;p5"/>
          <p:cNvSpPr txBox="1">
            <a:spLocks noGrp="1"/>
          </p:cNvSpPr>
          <p:nvPr>
            <p:ph type="title" idx="3"/>
          </p:nvPr>
        </p:nvSpPr>
        <p:spPr>
          <a:xfrm>
            <a:off x="1715275" y="2735200"/>
            <a:ext cx="2505600" cy="39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9" name="Google Shape;239;p5"/>
          <p:cNvSpPr txBox="1">
            <a:spLocks noGrp="1"/>
          </p:cNvSpPr>
          <p:nvPr>
            <p:ph type="title" idx="4"/>
          </p:nvPr>
        </p:nvSpPr>
        <p:spPr>
          <a:xfrm>
            <a:off x="4923150" y="2735200"/>
            <a:ext cx="2505600" cy="39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6"/>
          <p:cNvSpPr txBox="1">
            <a:spLocks noGrp="1"/>
          </p:cNvSpPr>
          <p:nvPr>
            <p:ph type="title"/>
          </p:nvPr>
        </p:nvSpPr>
        <p:spPr>
          <a:xfrm>
            <a:off x="685800" y="445025"/>
            <a:ext cx="77724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6"/>
          <p:cNvSpPr txBox="1">
            <a:spLocks noGrp="1"/>
          </p:cNvSpPr>
          <p:nvPr>
            <p:ph type="sldNum" idx="12"/>
          </p:nvPr>
        </p:nvSpPr>
        <p:spPr>
          <a:xfrm rot="-9883044">
            <a:off x="8149262" y="-31269"/>
            <a:ext cx="548600" cy="39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3" name="Google Shape;243;p6"/>
          <p:cNvSpPr/>
          <p:nvPr/>
        </p:nvSpPr>
        <p:spPr>
          <a:xfrm>
            <a:off x="-271625" y="-262175"/>
            <a:ext cx="2674723" cy="1169554"/>
          </a:xfrm>
          <a:custGeom>
            <a:avLst/>
            <a:gdLst/>
            <a:ahLst/>
            <a:cxnLst/>
            <a:rect l="l" t="t" r="r" b="b"/>
            <a:pathLst>
              <a:path w="67646" h="29579" extrusionOk="0">
                <a:moveTo>
                  <a:pt x="0" y="0"/>
                </a:moveTo>
                <a:lnTo>
                  <a:pt x="0" y="28836"/>
                </a:lnTo>
                <a:cubicBezTo>
                  <a:pt x="1060" y="29351"/>
                  <a:pt x="2242" y="29579"/>
                  <a:pt x="3497" y="29579"/>
                </a:cubicBezTo>
                <a:cubicBezTo>
                  <a:pt x="10227" y="29579"/>
                  <a:pt x="19036" y="23041"/>
                  <a:pt x="22071" y="19324"/>
                </a:cubicBezTo>
                <a:cubicBezTo>
                  <a:pt x="23942" y="17016"/>
                  <a:pt x="25581" y="14407"/>
                  <a:pt x="28097" y="12814"/>
                </a:cubicBezTo>
                <a:cubicBezTo>
                  <a:pt x="30133" y="11526"/>
                  <a:pt x="32511" y="11068"/>
                  <a:pt x="34939" y="11068"/>
                </a:cubicBezTo>
                <a:cubicBezTo>
                  <a:pt x="36558" y="11068"/>
                  <a:pt x="38200" y="11272"/>
                  <a:pt x="39779" y="11567"/>
                </a:cubicBezTo>
                <a:cubicBezTo>
                  <a:pt x="43491" y="12262"/>
                  <a:pt x="47162" y="13405"/>
                  <a:pt x="50927" y="13405"/>
                </a:cubicBezTo>
                <a:cubicBezTo>
                  <a:pt x="51166" y="13405"/>
                  <a:pt x="51406" y="13401"/>
                  <a:pt x="51646" y="13391"/>
                </a:cubicBezTo>
                <a:cubicBezTo>
                  <a:pt x="56518" y="13160"/>
                  <a:pt x="61227" y="10713"/>
                  <a:pt x="64275" y="6903"/>
                </a:cubicBezTo>
                <a:cubicBezTo>
                  <a:pt x="65891" y="4872"/>
                  <a:pt x="67022" y="2517"/>
                  <a:pt x="67646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6"/>
          <p:cNvSpPr/>
          <p:nvPr/>
        </p:nvSpPr>
        <p:spPr>
          <a:xfrm rot="-10733782">
            <a:off x="6749405" y="-213792"/>
            <a:ext cx="3417581" cy="989453"/>
          </a:xfrm>
          <a:custGeom>
            <a:avLst/>
            <a:gdLst/>
            <a:ahLst/>
            <a:cxnLst/>
            <a:rect l="l" t="t" r="r" b="b"/>
            <a:pathLst>
              <a:path w="88356" h="25579" extrusionOk="0">
                <a:moveTo>
                  <a:pt x="59317" y="0"/>
                </a:moveTo>
                <a:cubicBezTo>
                  <a:pt x="56607" y="0"/>
                  <a:pt x="53889" y="881"/>
                  <a:pt x="51578" y="2330"/>
                </a:cubicBezTo>
                <a:cubicBezTo>
                  <a:pt x="45344" y="6208"/>
                  <a:pt x="41373" y="14127"/>
                  <a:pt x="34124" y="15258"/>
                </a:cubicBezTo>
                <a:cubicBezTo>
                  <a:pt x="33531" y="15352"/>
                  <a:pt x="32943" y="15394"/>
                  <a:pt x="32359" y="15394"/>
                </a:cubicBezTo>
                <a:cubicBezTo>
                  <a:pt x="26719" y="15394"/>
                  <a:pt x="21483" y="11404"/>
                  <a:pt x="15793" y="10295"/>
                </a:cubicBezTo>
                <a:cubicBezTo>
                  <a:pt x="14829" y="10109"/>
                  <a:pt x="13856" y="10020"/>
                  <a:pt x="12885" y="10020"/>
                </a:cubicBezTo>
                <a:cubicBezTo>
                  <a:pt x="8553" y="10020"/>
                  <a:pt x="4265" y="11796"/>
                  <a:pt x="1040" y="14681"/>
                </a:cubicBezTo>
                <a:cubicBezTo>
                  <a:pt x="694" y="14981"/>
                  <a:pt x="347" y="15328"/>
                  <a:pt x="1" y="15697"/>
                </a:cubicBezTo>
                <a:lnTo>
                  <a:pt x="1" y="25578"/>
                </a:lnTo>
                <a:lnTo>
                  <a:pt x="88356" y="25578"/>
                </a:lnTo>
                <a:cubicBezTo>
                  <a:pt x="87894" y="24378"/>
                  <a:pt x="87109" y="23270"/>
                  <a:pt x="86139" y="22439"/>
                </a:cubicBezTo>
                <a:cubicBezTo>
                  <a:pt x="83969" y="20569"/>
                  <a:pt x="81152" y="19737"/>
                  <a:pt x="78474" y="18745"/>
                </a:cubicBezTo>
                <a:cubicBezTo>
                  <a:pt x="75819" y="17729"/>
                  <a:pt x="73072" y="16367"/>
                  <a:pt x="71641" y="13896"/>
                </a:cubicBezTo>
                <a:cubicBezTo>
                  <a:pt x="70301" y="11565"/>
                  <a:pt x="70371" y="8656"/>
                  <a:pt x="69309" y="6162"/>
                </a:cubicBezTo>
                <a:cubicBezTo>
                  <a:pt x="67970" y="2999"/>
                  <a:pt x="64807" y="760"/>
                  <a:pt x="61413" y="183"/>
                </a:cubicBezTo>
                <a:cubicBezTo>
                  <a:pt x="60720" y="59"/>
                  <a:pt x="60019" y="0"/>
                  <a:pt x="59317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5" name="Google Shape;245;p6"/>
          <p:cNvGrpSpPr/>
          <p:nvPr/>
        </p:nvGrpSpPr>
        <p:grpSpPr>
          <a:xfrm rot="-9360502">
            <a:off x="267815" y="4337404"/>
            <a:ext cx="326386" cy="326015"/>
            <a:chOff x="6582700" y="530525"/>
            <a:chExt cx="681261" cy="680545"/>
          </a:xfrm>
        </p:grpSpPr>
        <p:sp>
          <p:nvSpPr>
            <p:cNvPr id="246" name="Google Shape;246;p6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6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6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6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6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6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6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6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6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6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6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7" name="Google Shape;257;p6"/>
          <p:cNvSpPr/>
          <p:nvPr/>
        </p:nvSpPr>
        <p:spPr>
          <a:xfrm rot="10800000">
            <a:off x="6997925" y="4073275"/>
            <a:ext cx="2674723" cy="1169554"/>
          </a:xfrm>
          <a:custGeom>
            <a:avLst/>
            <a:gdLst/>
            <a:ahLst/>
            <a:cxnLst/>
            <a:rect l="l" t="t" r="r" b="b"/>
            <a:pathLst>
              <a:path w="67646" h="29579" extrusionOk="0">
                <a:moveTo>
                  <a:pt x="0" y="0"/>
                </a:moveTo>
                <a:lnTo>
                  <a:pt x="0" y="28836"/>
                </a:lnTo>
                <a:cubicBezTo>
                  <a:pt x="1060" y="29351"/>
                  <a:pt x="2242" y="29579"/>
                  <a:pt x="3497" y="29579"/>
                </a:cubicBezTo>
                <a:cubicBezTo>
                  <a:pt x="10227" y="29579"/>
                  <a:pt x="19036" y="23041"/>
                  <a:pt x="22071" y="19324"/>
                </a:cubicBezTo>
                <a:cubicBezTo>
                  <a:pt x="23942" y="17016"/>
                  <a:pt x="25581" y="14407"/>
                  <a:pt x="28097" y="12814"/>
                </a:cubicBezTo>
                <a:cubicBezTo>
                  <a:pt x="30133" y="11526"/>
                  <a:pt x="32511" y="11068"/>
                  <a:pt x="34939" y="11068"/>
                </a:cubicBezTo>
                <a:cubicBezTo>
                  <a:pt x="36558" y="11068"/>
                  <a:pt x="38200" y="11272"/>
                  <a:pt x="39779" y="11567"/>
                </a:cubicBezTo>
                <a:cubicBezTo>
                  <a:pt x="43491" y="12262"/>
                  <a:pt x="47162" y="13405"/>
                  <a:pt x="50927" y="13405"/>
                </a:cubicBezTo>
                <a:cubicBezTo>
                  <a:pt x="51166" y="13405"/>
                  <a:pt x="51406" y="13401"/>
                  <a:pt x="51646" y="13391"/>
                </a:cubicBezTo>
                <a:cubicBezTo>
                  <a:pt x="56518" y="13160"/>
                  <a:pt x="61227" y="10713"/>
                  <a:pt x="64275" y="6903"/>
                </a:cubicBezTo>
                <a:cubicBezTo>
                  <a:pt x="65891" y="4872"/>
                  <a:pt x="67022" y="2517"/>
                  <a:pt x="67646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8" name="Google Shape;258;p6"/>
          <p:cNvGrpSpPr/>
          <p:nvPr/>
        </p:nvGrpSpPr>
        <p:grpSpPr>
          <a:xfrm rot="2700000">
            <a:off x="8348112" y="111532"/>
            <a:ext cx="422569" cy="422124"/>
            <a:chOff x="6582700" y="530525"/>
            <a:chExt cx="681261" cy="680545"/>
          </a:xfrm>
        </p:grpSpPr>
        <p:sp>
          <p:nvSpPr>
            <p:cNvPr id="259" name="Google Shape;259;p6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6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6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6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6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6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6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6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6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6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6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0" name="Google Shape;270;p6"/>
          <p:cNvGrpSpPr/>
          <p:nvPr/>
        </p:nvGrpSpPr>
        <p:grpSpPr>
          <a:xfrm rot="1439498">
            <a:off x="7948246" y="159597"/>
            <a:ext cx="326386" cy="326015"/>
            <a:chOff x="6582700" y="530525"/>
            <a:chExt cx="681261" cy="680545"/>
          </a:xfrm>
        </p:grpSpPr>
        <p:sp>
          <p:nvSpPr>
            <p:cNvPr id="271" name="Google Shape;271;p6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6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6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6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6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6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6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6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6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6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6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2" name="Google Shape;282;p6"/>
          <p:cNvSpPr/>
          <p:nvPr/>
        </p:nvSpPr>
        <p:spPr>
          <a:xfrm rot="-222">
            <a:off x="-920845" y="4446581"/>
            <a:ext cx="3417610" cy="989460"/>
          </a:xfrm>
          <a:custGeom>
            <a:avLst/>
            <a:gdLst/>
            <a:ahLst/>
            <a:cxnLst/>
            <a:rect l="l" t="t" r="r" b="b"/>
            <a:pathLst>
              <a:path w="88356" h="25579" extrusionOk="0">
                <a:moveTo>
                  <a:pt x="59317" y="0"/>
                </a:moveTo>
                <a:cubicBezTo>
                  <a:pt x="56607" y="0"/>
                  <a:pt x="53889" y="881"/>
                  <a:pt x="51578" y="2330"/>
                </a:cubicBezTo>
                <a:cubicBezTo>
                  <a:pt x="45344" y="6208"/>
                  <a:pt x="41373" y="14127"/>
                  <a:pt x="34124" y="15258"/>
                </a:cubicBezTo>
                <a:cubicBezTo>
                  <a:pt x="33531" y="15352"/>
                  <a:pt x="32943" y="15394"/>
                  <a:pt x="32359" y="15394"/>
                </a:cubicBezTo>
                <a:cubicBezTo>
                  <a:pt x="26719" y="15394"/>
                  <a:pt x="21483" y="11404"/>
                  <a:pt x="15793" y="10295"/>
                </a:cubicBezTo>
                <a:cubicBezTo>
                  <a:pt x="14829" y="10109"/>
                  <a:pt x="13856" y="10020"/>
                  <a:pt x="12885" y="10020"/>
                </a:cubicBezTo>
                <a:cubicBezTo>
                  <a:pt x="8553" y="10020"/>
                  <a:pt x="4265" y="11796"/>
                  <a:pt x="1040" y="14681"/>
                </a:cubicBezTo>
                <a:cubicBezTo>
                  <a:pt x="694" y="14981"/>
                  <a:pt x="347" y="15328"/>
                  <a:pt x="1" y="15697"/>
                </a:cubicBezTo>
                <a:lnTo>
                  <a:pt x="1" y="25578"/>
                </a:lnTo>
                <a:lnTo>
                  <a:pt x="88356" y="25578"/>
                </a:lnTo>
                <a:cubicBezTo>
                  <a:pt x="87894" y="24378"/>
                  <a:pt x="87109" y="23270"/>
                  <a:pt x="86139" y="22439"/>
                </a:cubicBezTo>
                <a:cubicBezTo>
                  <a:pt x="83969" y="20569"/>
                  <a:pt x="81152" y="19737"/>
                  <a:pt x="78474" y="18745"/>
                </a:cubicBezTo>
                <a:cubicBezTo>
                  <a:pt x="75819" y="17729"/>
                  <a:pt x="73072" y="16367"/>
                  <a:pt x="71641" y="13896"/>
                </a:cubicBezTo>
                <a:cubicBezTo>
                  <a:pt x="70301" y="11565"/>
                  <a:pt x="70371" y="8656"/>
                  <a:pt x="69309" y="6162"/>
                </a:cubicBezTo>
                <a:cubicBezTo>
                  <a:pt x="67970" y="2999"/>
                  <a:pt x="64807" y="760"/>
                  <a:pt x="61413" y="183"/>
                </a:cubicBezTo>
                <a:cubicBezTo>
                  <a:pt x="60720" y="59"/>
                  <a:pt x="60019" y="0"/>
                  <a:pt x="59317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3" name="Google Shape;283;p6"/>
          <p:cNvGrpSpPr/>
          <p:nvPr/>
        </p:nvGrpSpPr>
        <p:grpSpPr>
          <a:xfrm rot="-8100000">
            <a:off x="810217" y="4559197"/>
            <a:ext cx="422569" cy="422124"/>
            <a:chOff x="6582700" y="530525"/>
            <a:chExt cx="681261" cy="680545"/>
          </a:xfrm>
        </p:grpSpPr>
        <p:sp>
          <p:nvSpPr>
            <p:cNvPr id="284" name="Google Shape;284;p6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6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6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6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6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6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6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6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6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6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6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7"/>
          <p:cNvSpPr/>
          <p:nvPr/>
        </p:nvSpPr>
        <p:spPr>
          <a:xfrm flipH="1">
            <a:off x="6136715" y="4201041"/>
            <a:ext cx="3417610" cy="989460"/>
          </a:xfrm>
          <a:custGeom>
            <a:avLst/>
            <a:gdLst/>
            <a:ahLst/>
            <a:cxnLst/>
            <a:rect l="l" t="t" r="r" b="b"/>
            <a:pathLst>
              <a:path w="88356" h="25579" extrusionOk="0">
                <a:moveTo>
                  <a:pt x="59317" y="0"/>
                </a:moveTo>
                <a:cubicBezTo>
                  <a:pt x="56607" y="0"/>
                  <a:pt x="53889" y="881"/>
                  <a:pt x="51578" y="2330"/>
                </a:cubicBezTo>
                <a:cubicBezTo>
                  <a:pt x="45344" y="6208"/>
                  <a:pt x="41373" y="14127"/>
                  <a:pt x="34124" y="15258"/>
                </a:cubicBezTo>
                <a:cubicBezTo>
                  <a:pt x="33531" y="15352"/>
                  <a:pt x="32943" y="15394"/>
                  <a:pt x="32359" y="15394"/>
                </a:cubicBezTo>
                <a:cubicBezTo>
                  <a:pt x="26719" y="15394"/>
                  <a:pt x="21483" y="11404"/>
                  <a:pt x="15793" y="10295"/>
                </a:cubicBezTo>
                <a:cubicBezTo>
                  <a:pt x="14829" y="10109"/>
                  <a:pt x="13856" y="10020"/>
                  <a:pt x="12885" y="10020"/>
                </a:cubicBezTo>
                <a:cubicBezTo>
                  <a:pt x="8553" y="10020"/>
                  <a:pt x="4265" y="11796"/>
                  <a:pt x="1040" y="14681"/>
                </a:cubicBezTo>
                <a:cubicBezTo>
                  <a:pt x="694" y="14981"/>
                  <a:pt x="347" y="15328"/>
                  <a:pt x="1" y="15697"/>
                </a:cubicBezTo>
                <a:lnTo>
                  <a:pt x="1" y="25578"/>
                </a:lnTo>
                <a:lnTo>
                  <a:pt x="88356" y="25578"/>
                </a:lnTo>
                <a:cubicBezTo>
                  <a:pt x="87894" y="24378"/>
                  <a:pt x="87109" y="23270"/>
                  <a:pt x="86139" y="22439"/>
                </a:cubicBezTo>
                <a:cubicBezTo>
                  <a:pt x="83969" y="20569"/>
                  <a:pt x="81152" y="19737"/>
                  <a:pt x="78474" y="18745"/>
                </a:cubicBezTo>
                <a:cubicBezTo>
                  <a:pt x="75819" y="17729"/>
                  <a:pt x="73072" y="16367"/>
                  <a:pt x="71641" y="13896"/>
                </a:cubicBezTo>
                <a:cubicBezTo>
                  <a:pt x="70301" y="11565"/>
                  <a:pt x="70371" y="8656"/>
                  <a:pt x="69309" y="6162"/>
                </a:cubicBezTo>
                <a:cubicBezTo>
                  <a:pt x="67970" y="2999"/>
                  <a:pt x="64807" y="760"/>
                  <a:pt x="61413" y="183"/>
                </a:cubicBezTo>
                <a:cubicBezTo>
                  <a:pt x="60720" y="59"/>
                  <a:pt x="60019" y="0"/>
                  <a:pt x="59317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97;p7"/>
          <p:cNvGrpSpPr/>
          <p:nvPr/>
        </p:nvGrpSpPr>
        <p:grpSpPr>
          <a:xfrm rot="-9360502">
            <a:off x="8229353" y="4318329"/>
            <a:ext cx="326386" cy="326015"/>
            <a:chOff x="6582700" y="530525"/>
            <a:chExt cx="681261" cy="680545"/>
          </a:xfrm>
        </p:grpSpPr>
        <p:sp>
          <p:nvSpPr>
            <p:cNvPr id="298" name="Google Shape;298;p7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7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7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7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7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7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7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7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7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7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7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9" name="Google Shape;309;p7"/>
          <p:cNvGrpSpPr/>
          <p:nvPr/>
        </p:nvGrpSpPr>
        <p:grpSpPr>
          <a:xfrm rot="9634673">
            <a:off x="8593288" y="4582695"/>
            <a:ext cx="326366" cy="326045"/>
            <a:chOff x="6582700" y="530525"/>
            <a:chExt cx="681261" cy="680545"/>
          </a:xfrm>
        </p:grpSpPr>
        <p:sp>
          <p:nvSpPr>
            <p:cNvPr id="310" name="Google Shape;310;p7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7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7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7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7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7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7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7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7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7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7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1" name="Google Shape;321;p7"/>
          <p:cNvGrpSpPr/>
          <p:nvPr/>
        </p:nvGrpSpPr>
        <p:grpSpPr>
          <a:xfrm rot="-3157103">
            <a:off x="8406144" y="3810749"/>
            <a:ext cx="422590" cy="422145"/>
            <a:chOff x="6582700" y="530525"/>
            <a:chExt cx="681261" cy="680545"/>
          </a:xfrm>
        </p:grpSpPr>
        <p:sp>
          <p:nvSpPr>
            <p:cNvPr id="322" name="Google Shape;322;p7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7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7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7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7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7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7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7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7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7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7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3" name="Google Shape;333;p7"/>
          <p:cNvSpPr/>
          <p:nvPr/>
        </p:nvSpPr>
        <p:spPr>
          <a:xfrm>
            <a:off x="-364475" y="-254625"/>
            <a:ext cx="2674723" cy="1169554"/>
          </a:xfrm>
          <a:custGeom>
            <a:avLst/>
            <a:gdLst/>
            <a:ahLst/>
            <a:cxnLst/>
            <a:rect l="l" t="t" r="r" b="b"/>
            <a:pathLst>
              <a:path w="67646" h="29579" extrusionOk="0">
                <a:moveTo>
                  <a:pt x="0" y="0"/>
                </a:moveTo>
                <a:lnTo>
                  <a:pt x="0" y="28836"/>
                </a:lnTo>
                <a:cubicBezTo>
                  <a:pt x="1060" y="29351"/>
                  <a:pt x="2242" y="29579"/>
                  <a:pt x="3497" y="29579"/>
                </a:cubicBezTo>
                <a:cubicBezTo>
                  <a:pt x="10227" y="29579"/>
                  <a:pt x="19036" y="23041"/>
                  <a:pt x="22071" y="19324"/>
                </a:cubicBezTo>
                <a:cubicBezTo>
                  <a:pt x="23942" y="17016"/>
                  <a:pt x="25581" y="14407"/>
                  <a:pt x="28097" y="12814"/>
                </a:cubicBezTo>
                <a:cubicBezTo>
                  <a:pt x="30133" y="11526"/>
                  <a:pt x="32511" y="11068"/>
                  <a:pt x="34939" y="11068"/>
                </a:cubicBezTo>
                <a:cubicBezTo>
                  <a:pt x="36558" y="11068"/>
                  <a:pt x="38200" y="11272"/>
                  <a:pt x="39779" y="11567"/>
                </a:cubicBezTo>
                <a:cubicBezTo>
                  <a:pt x="43491" y="12262"/>
                  <a:pt x="47162" y="13405"/>
                  <a:pt x="50927" y="13405"/>
                </a:cubicBezTo>
                <a:cubicBezTo>
                  <a:pt x="51166" y="13405"/>
                  <a:pt x="51406" y="13401"/>
                  <a:pt x="51646" y="13391"/>
                </a:cubicBezTo>
                <a:cubicBezTo>
                  <a:pt x="56518" y="13160"/>
                  <a:pt x="61227" y="10713"/>
                  <a:pt x="64275" y="6903"/>
                </a:cubicBezTo>
                <a:cubicBezTo>
                  <a:pt x="65891" y="4872"/>
                  <a:pt x="67022" y="2517"/>
                  <a:pt x="67646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7"/>
          <p:cNvSpPr/>
          <p:nvPr/>
        </p:nvSpPr>
        <p:spPr>
          <a:xfrm rot="-10386033" flipH="1">
            <a:off x="-708616" y="4160921"/>
            <a:ext cx="2674813" cy="1169593"/>
          </a:xfrm>
          <a:custGeom>
            <a:avLst/>
            <a:gdLst/>
            <a:ahLst/>
            <a:cxnLst/>
            <a:rect l="l" t="t" r="r" b="b"/>
            <a:pathLst>
              <a:path w="67646" h="29579" extrusionOk="0">
                <a:moveTo>
                  <a:pt x="0" y="0"/>
                </a:moveTo>
                <a:lnTo>
                  <a:pt x="0" y="28836"/>
                </a:lnTo>
                <a:cubicBezTo>
                  <a:pt x="1060" y="29351"/>
                  <a:pt x="2242" y="29579"/>
                  <a:pt x="3497" y="29579"/>
                </a:cubicBezTo>
                <a:cubicBezTo>
                  <a:pt x="10227" y="29579"/>
                  <a:pt x="19036" y="23041"/>
                  <a:pt x="22071" y="19324"/>
                </a:cubicBezTo>
                <a:cubicBezTo>
                  <a:pt x="23942" y="17016"/>
                  <a:pt x="25581" y="14407"/>
                  <a:pt x="28097" y="12814"/>
                </a:cubicBezTo>
                <a:cubicBezTo>
                  <a:pt x="30133" y="11526"/>
                  <a:pt x="32511" y="11068"/>
                  <a:pt x="34939" y="11068"/>
                </a:cubicBezTo>
                <a:cubicBezTo>
                  <a:pt x="36558" y="11068"/>
                  <a:pt x="38200" y="11272"/>
                  <a:pt x="39779" y="11567"/>
                </a:cubicBezTo>
                <a:cubicBezTo>
                  <a:pt x="43491" y="12262"/>
                  <a:pt x="47162" y="13405"/>
                  <a:pt x="50927" y="13405"/>
                </a:cubicBezTo>
                <a:cubicBezTo>
                  <a:pt x="51166" y="13405"/>
                  <a:pt x="51406" y="13401"/>
                  <a:pt x="51646" y="13391"/>
                </a:cubicBezTo>
                <a:cubicBezTo>
                  <a:pt x="56518" y="13160"/>
                  <a:pt x="61227" y="10713"/>
                  <a:pt x="64275" y="6903"/>
                </a:cubicBezTo>
                <a:cubicBezTo>
                  <a:pt x="65891" y="4872"/>
                  <a:pt x="67022" y="2517"/>
                  <a:pt x="67646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7"/>
          <p:cNvSpPr txBox="1">
            <a:spLocks noGrp="1"/>
          </p:cNvSpPr>
          <p:nvPr>
            <p:ph type="title"/>
          </p:nvPr>
        </p:nvSpPr>
        <p:spPr>
          <a:xfrm>
            <a:off x="685800" y="555600"/>
            <a:ext cx="7772400" cy="43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6" name="Google Shape;336;p7"/>
          <p:cNvSpPr txBox="1">
            <a:spLocks noGrp="1"/>
          </p:cNvSpPr>
          <p:nvPr>
            <p:ph type="body" idx="1"/>
          </p:nvPr>
        </p:nvSpPr>
        <p:spPr>
          <a:xfrm>
            <a:off x="685800" y="1437775"/>
            <a:ext cx="55401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5340"/>
              </a:buClr>
              <a:buSzPts val="1200"/>
              <a:buFont typeface="Lato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8"/>
          <p:cNvSpPr/>
          <p:nvPr/>
        </p:nvSpPr>
        <p:spPr>
          <a:xfrm rot="10184160" flipH="1">
            <a:off x="-943481" y="-180404"/>
            <a:ext cx="3851668" cy="1115055"/>
          </a:xfrm>
          <a:custGeom>
            <a:avLst/>
            <a:gdLst/>
            <a:ahLst/>
            <a:cxnLst/>
            <a:rect l="l" t="t" r="r" b="b"/>
            <a:pathLst>
              <a:path w="88356" h="25579" extrusionOk="0">
                <a:moveTo>
                  <a:pt x="59317" y="0"/>
                </a:moveTo>
                <a:cubicBezTo>
                  <a:pt x="56607" y="0"/>
                  <a:pt x="53889" y="881"/>
                  <a:pt x="51578" y="2330"/>
                </a:cubicBezTo>
                <a:cubicBezTo>
                  <a:pt x="45344" y="6208"/>
                  <a:pt x="41373" y="14127"/>
                  <a:pt x="34124" y="15258"/>
                </a:cubicBezTo>
                <a:cubicBezTo>
                  <a:pt x="33531" y="15352"/>
                  <a:pt x="32943" y="15394"/>
                  <a:pt x="32359" y="15394"/>
                </a:cubicBezTo>
                <a:cubicBezTo>
                  <a:pt x="26719" y="15394"/>
                  <a:pt x="21483" y="11404"/>
                  <a:pt x="15793" y="10295"/>
                </a:cubicBezTo>
                <a:cubicBezTo>
                  <a:pt x="14829" y="10109"/>
                  <a:pt x="13856" y="10020"/>
                  <a:pt x="12885" y="10020"/>
                </a:cubicBezTo>
                <a:cubicBezTo>
                  <a:pt x="8553" y="10020"/>
                  <a:pt x="4265" y="11796"/>
                  <a:pt x="1040" y="14681"/>
                </a:cubicBezTo>
                <a:cubicBezTo>
                  <a:pt x="694" y="14981"/>
                  <a:pt x="347" y="15328"/>
                  <a:pt x="1" y="15697"/>
                </a:cubicBezTo>
                <a:lnTo>
                  <a:pt x="1" y="25578"/>
                </a:lnTo>
                <a:lnTo>
                  <a:pt x="88356" y="25578"/>
                </a:lnTo>
                <a:cubicBezTo>
                  <a:pt x="87894" y="24378"/>
                  <a:pt x="87109" y="23270"/>
                  <a:pt x="86139" y="22439"/>
                </a:cubicBezTo>
                <a:cubicBezTo>
                  <a:pt x="83969" y="20569"/>
                  <a:pt x="81152" y="19737"/>
                  <a:pt x="78474" y="18745"/>
                </a:cubicBezTo>
                <a:cubicBezTo>
                  <a:pt x="75819" y="17729"/>
                  <a:pt x="73072" y="16367"/>
                  <a:pt x="71641" y="13896"/>
                </a:cubicBezTo>
                <a:cubicBezTo>
                  <a:pt x="70301" y="11565"/>
                  <a:pt x="70371" y="8656"/>
                  <a:pt x="69309" y="6162"/>
                </a:cubicBezTo>
                <a:cubicBezTo>
                  <a:pt x="67970" y="2999"/>
                  <a:pt x="64807" y="760"/>
                  <a:pt x="61413" y="183"/>
                </a:cubicBezTo>
                <a:cubicBezTo>
                  <a:pt x="60720" y="59"/>
                  <a:pt x="60019" y="0"/>
                  <a:pt x="59317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8"/>
          <p:cNvSpPr/>
          <p:nvPr/>
        </p:nvSpPr>
        <p:spPr>
          <a:xfrm rot="10800000">
            <a:off x="6311500" y="3904955"/>
            <a:ext cx="2832507" cy="1238547"/>
          </a:xfrm>
          <a:custGeom>
            <a:avLst/>
            <a:gdLst/>
            <a:ahLst/>
            <a:cxnLst/>
            <a:rect l="l" t="t" r="r" b="b"/>
            <a:pathLst>
              <a:path w="67646" h="29579" extrusionOk="0">
                <a:moveTo>
                  <a:pt x="0" y="0"/>
                </a:moveTo>
                <a:lnTo>
                  <a:pt x="0" y="28836"/>
                </a:lnTo>
                <a:cubicBezTo>
                  <a:pt x="1060" y="29351"/>
                  <a:pt x="2242" y="29579"/>
                  <a:pt x="3497" y="29579"/>
                </a:cubicBezTo>
                <a:cubicBezTo>
                  <a:pt x="10227" y="29579"/>
                  <a:pt x="19036" y="23041"/>
                  <a:pt x="22071" y="19324"/>
                </a:cubicBezTo>
                <a:cubicBezTo>
                  <a:pt x="23942" y="17016"/>
                  <a:pt x="25581" y="14407"/>
                  <a:pt x="28097" y="12814"/>
                </a:cubicBezTo>
                <a:cubicBezTo>
                  <a:pt x="30133" y="11526"/>
                  <a:pt x="32511" y="11068"/>
                  <a:pt x="34939" y="11068"/>
                </a:cubicBezTo>
                <a:cubicBezTo>
                  <a:pt x="36558" y="11068"/>
                  <a:pt x="38200" y="11272"/>
                  <a:pt x="39779" y="11567"/>
                </a:cubicBezTo>
                <a:cubicBezTo>
                  <a:pt x="43491" y="12262"/>
                  <a:pt x="47162" y="13405"/>
                  <a:pt x="50927" y="13405"/>
                </a:cubicBezTo>
                <a:cubicBezTo>
                  <a:pt x="51166" y="13405"/>
                  <a:pt x="51406" y="13401"/>
                  <a:pt x="51646" y="13391"/>
                </a:cubicBezTo>
                <a:cubicBezTo>
                  <a:pt x="56518" y="13160"/>
                  <a:pt x="61227" y="10713"/>
                  <a:pt x="64275" y="6903"/>
                </a:cubicBezTo>
                <a:cubicBezTo>
                  <a:pt x="65891" y="4872"/>
                  <a:pt x="67022" y="2517"/>
                  <a:pt x="67646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8"/>
          <p:cNvSpPr/>
          <p:nvPr/>
        </p:nvSpPr>
        <p:spPr>
          <a:xfrm rot="1294099" flipH="1">
            <a:off x="-1645007" y="4152412"/>
            <a:ext cx="3851645" cy="1115048"/>
          </a:xfrm>
          <a:custGeom>
            <a:avLst/>
            <a:gdLst/>
            <a:ahLst/>
            <a:cxnLst/>
            <a:rect l="l" t="t" r="r" b="b"/>
            <a:pathLst>
              <a:path w="88356" h="25579" extrusionOk="0">
                <a:moveTo>
                  <a:pt x="59317" y="0"/>
                </a:moveTo>
                <a:cubicBezTo>
                  <a:pt x="56607" y="0"/>
                  <a:pt x="53889" y="881"/>
                  <a:pt x="51578" y="2330"/>
                </a:cubicBezTo>
                <a:cubicBezTo>
                  <a:pt x="45344" y="6208"/>
                  <a:pt x="41373" y="14127"/>
                  <a:pt x="34124" y="15258"/>
                </a:cubicBezTo>
                <a:cubicBezTo>
                  <a:pt x="33531" y="15352"/>
                  <a:pt x="32943" y="15394"/>
                  <a:pt x="32359" y="15394"/>
                </a:cubicBezTo>
                <a:cubicBezTo>
                  <a:pt x="26719" y="15394"/>
                  <a:pt x="21483" y="11404"/>
                  <a:pt x="15793" y="10295"/>
                </a:cubicBezTo>
                <a:cubicBezTo>
                  <a:pt x="14829" y="10109"/>
                  <a:pt x="13856" y="10020"/>
                  <a:pt x="12885" y="10020"/>
                </a:cubicBezTo>
                <a:cubicBezTo>
                  <a:pt x="8553" y="10020"/>
                  <a:pt x="4265" y="11796"/>
                  <a:pt x="1040" y="14681"/>
                </a:cubicBezTo>
                <a:cubicBezTo>
                  <a:pt x="694" y="14981"/>
                  <a:pt x="347" y="15328"/>
                  <a:pt x="1" y="15697"/>
                </a:cubicBezTo>
                <a:lnTo>
                  <a:pt x="1" y="25578"/>
                </a:lnTo>
                <a:lnTo>
                  <a:pt x="88356" y="25578"/>
                </a:lnTo>
                <a:cubicBezTo>
                  <a:pt x="87894" y="24378"/>
                  <a:pt x="87109" y="23270"/>
                  <a:pt x="86139" y="22439"/>
                </a:cubicBezTo>
                <a:cubicBezTo>
                  <a:pt x="83969" y="20569"/>
                  <a:pt x="81152" y="19737"/>
                  <a:pt x="78474" y="18745"/>
                </a:cubicBezTo>
                <a:cubicBezTo>
                  <a:pt x="75819" y="17729"/>
                  <a:pt x="73072" y="16367"/>
                  <a:pt x="71641" y="13896"/>
                </a:cubicBezTo>
                <a:cubicBezTo>
                  <a:pt x="70301" y="11565"/>
                  <a:pt x="70371" y="8656"/>
                  <a:pt x="69309" y="6162"/>
                </a:cubicBezTo>
                <a:cubicBezTo>
                  <a:pt x="67970" y="2999"/>
                  <a:pt x="64807" y="760"/>
                  <a:pt x="61413" y="183"/>
                </a:cubicBezTo>
                <a:cubicBezTo>
                  <a:pt x="60720" y="59"/>
                  <a:pt x="60019" y="0"/>
                  <a:pt x="59317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8"/>
          <p:cNvSpPr/>
          <p:nvPr/>
        </p:nvSpPr>
        <p:spPr>
          <a:xfrm rot="2293111">
            <a:off x="7240508" y="-242144"/>
            <a:ext cx="2832514" cy="1238550"/>
          </a:xfrm>
          <a:custGeom>
            <a:avLst/>
            <a:gdLst/>
            <a:ahLst/>
            <a:cxnLst/>
            <a:rect l="l" t="t" r="r" b="b"/>
            <a:pathLst>
              <a:path w="67646" h="29579" extrusionOk="0">
                <a:moveTo>
                  <a:pt x="0" y="0"/>
                </a:moveTo>
                <a:lnTo>
                  <a:pt x="0" y="28836"/>
                </a:lnTo>
                <a:cubicBezTo>
                  <a:pt x="1060" y="29351"/>
                  <a:pt x="2242" y="29579"/>
                  <a:pt x="3497" y="29579"/>
                </a:cubicBezTo>
                <a:cubicBezTo>
                  <a:pt x="10227" y="29579"/>
                  <a:pt x="19036" y="23041"/>
                  <a:pt x="22071" y="19324"/>
                </a:cubicBezTo>
                <a:cubicBezTo>
                  <a:pt x="23942" y="17016"/>
                  <a:pt x="25581" y="14407"/>
                  <a:pt x="28097" y="12814"/>
                </a:cubicBezTo>
                <a:cubicBezTo>
                  <a:pt x="30133" y="11526"/>
                  <a:pt x="32511" y="11068"/>
                  <a:pt x="34939" y="11068"/>
                </a:cubicBezTo>
                <a:cubicBezTo>
                  <a:pt x="36558" y="11068"/>
                  <a:pt x="38200" y="11272"/>
                  <a:pt x="39779" y="11567"/>
                </a:cubicBezTo>
                <a:cubicBezTo>
                  <a:pt x="43491" y="12262"/>
                  <a:pt x="47162" y="13405"/>
                  <a:pt x="50927" y="13405"/>
                </a:cubicBezTo>
                <a:cubicBezTo>
                  <a:pt x="51166" y="13405"/>
                  <a:pt x="51406" y="13401"/>
                  <a:pt x="51646" y="13391"/>
                </a:cubicBezTo>
                <a:cubicBezTo>
                  <a:pt x="56518" y="13160"/>
                  <a:pt x="61227" y="10713"/>
                  <a:pt x="64275" y="6903"/>
                </a:cubicBezTo>
                <a:cubicBezTo>
                  <a:pt x="65891" y="4872"/>
                  <a:pt x="67022" y="2517"/>
                  <a:pt x="67646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2" name="Google Shape;342;p8"/>
          <p:cNvGrpSpPr/>
          <p:nvPr/>
        </p:nvGrpSpPr>
        <p:grpSpPr>
          <a:xfrm rot="8100000" flipH="1">
            <a:off x="8447113" y="348835"/>
            <a:ext cx="422569" cy="422124"/>
            <a:chOff x="6582700" y="530525"/>
            <a:chExt cx="681261" cy="680545"/>
          </a:xfrm>
        </p:grpSpPr>
        <p:sp>
          <p:nvSpPr>
            <p:cNvPr id="343" name="Google Shape;343;p8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8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8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8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8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8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8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8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8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8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8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4" name="Google Shape;354;p8"/>
          <p:cNvGrpSpPr/>
          <p:nvPr/>
        </p:nvGrpSpPr>
        <p:grpSpPr>
          <a:xfrm rot="9360502" flipH="1">
            <a:off x="8246571" y="-52021"/>
            <a:ext cx="326386" cy="326015"/>
            <a:chOff x="6582700" y="530525"/>
            <a:chExt cx="681261" cy="680545"/>
          </a:xfrm>
        </p:grpSpPr>
        <p:sp>
          <p:nvSpPr>
            <p:cNvPr id="355" name="Google Shape;355;p8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8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8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8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8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8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8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8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8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8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8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6" name="Google Shape;366;p8"/>
          <p:cNvGrpSpPr/>
          <p:nvPr/>
        </p:nvGrpSpPr>
        <p:grpSpPr>
          <a:xfrm rot="10126893" flipH="1">
            <a:off x="428234" y="4702098"/>
            <a:ext cx="326361" cy="326084"/>
            <a:chOff x="6582700" y="530525"/>
            <a:chExt cx="681261" cy="680545"/>
          </a:xfrm>
        </p:grpSpPr>
        <p:sp>
          <p:nvSpPr>
            <p:cNvPr id="367" name="Google Shape;367;p8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8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8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8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8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8" name="Google Shape;378;p8"/>
          <p:cNvGrpSpPr/>
          <p:nvPr/>
        </p:nvGrpSpPr>
        <p:grpSpPr>
          <a:xfrm rot="-2551818" flipH="1">
            <a:off x="152330" y="4112696"/>
            <a:ext cx="422576" cy="422132"/>
            <a:chOff x="6582700" y="530525"/>
            <a:chExt cx="681261" cy="680545"/>
          </a:xfrm>
        </p:grpSpPr>
        <p:sp>
          <p:nvSpPr>
            <p:cNvPr id="379" name="Google Shape;379;p8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8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8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8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8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8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8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8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8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8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8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0" name="Google Shape;390;p8"/>
          <p:cNvSpPr txBox="1">
            <a:spLocks noGrp="1"/>
          </p:cNvSpPr>
          <p:nvPr>
            <p:ph type="title"/>
          </p:nvPr>
        </p:nvSpPr>
        <p:spPr>
          <a:xfrm>
            <a:off x="685800" y="530525"/>
            <a:ext cx="7772400" cy="408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91" name="Google Shape;391;p8"/>
          <p:cNvSpPr txBox="1">
            <a:spLocks noGrp="1"/>
          </p:cNvSpPr>
          <p:nvPr>
            <p:ph type="sldNum" idx="12"/>
          </p:nvPr>
        </p:nvSpPr>
        <p:spPr>
          <a:xfrm flipH="1"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92" name="Google Shape;392;p8"/>
          <p:cNvGrpSpPr/>
          <p:nvPr/>
        </p:nvGrpSpPr>
        <p:grpSpPr>
          <a:xfrm>
            <a:off x="7922452" y="3904911"/>
            <a:ext cx="1647554" cy="1238601"/>
            <a:chOff x="6685750" y="2540400"/>
            <a:chExt cx="1761148" cy="1323999"/>
          </a:xfrm>
        </p:grpSpPr>
        <p:sp>
          <p:nvSpPr>
            <p:cNvPr id="393" name="Google Shape;393;p8"/>
            <p:cNvSpPr/>
            <p:nvPr/>
          </p:nvSpPr>
          <p:spPr>
            <a:xfrm>
              <a:off x="8185248" y="2666730"/>
              <a:ext cx="127853" cy="69329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60" y="1"/>
                  </a:moveTo>
                  <a:cubicBezTo>
                    <a:pt x="3140" y="1"/>
                    <a:pt x="3118" y="3"/>
                    <a:pt x="3096" y="9"/>
                  </a:cubicBezTo>
                  <a:cubicBezTo>
                    <a:pt x="2585" y="141"/>
                    <a:pt x="2108" y="474"/>
                    <a:pt x="1642" y="719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1" y="1715"/>
                    <a:pt x="84" y="1912"/>
                    <a:pt x="229" y="1912"/>
                  </a:cubicBezTo>
                  <a:cubicBezTo>
                    <a:pt x="250" y="1912"/>
                    <a:pt x="272" y="1908"/>
                    <a:pt x="295" y="1899"/>
                  </a:cubicBezTo>
                  <a:cubicBezTo>
                    <a:pt x="846" y="1682"/>
                    <a:pt x="1386" y="1518"/>
                    <a:pt x="1922" y="1255"/>
                  </a:cubicBezTo>
                  <a:cubicBezTo>
                    <a:pt x="2396" y="1023"/>
                    <a:pt x="2941" y="823"/>
                    <a:pt x="3341" y="475"/>
                  </a:cubicBezTo>
                  <a:cubicBezTo>
                    <a:pt x="3525" y="313"/>
                    <a:pt x="3384" y="1"/>
                    <a:pt x="3160" y="1"/>
                  </a:cubicBezTo>
                  <a:close/>
                </a:path>
              </a:pathLst>
            </a:custGeom>
            <a:solidFill>
              <a:srgbClr val="E9A89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8"/>
            <p:cNvSpPr/>
            <p:nvPr/>
          </p:nvSpPr>
          <p:spPr>
            <a:xfrm>
              <a:off x="6852764" y="2908838"/>
              <a:ext cx="1436440" cy="75022"/>
            </a:xfrm>
            <a:custGeom>
              <a:avLst/>
              <a:gdLst/>
              <a:ahLst/>
              <a:cxnLst/>
              <a:rect l="l" t="t" r="r" b="b"/>
              <a:pathLst>
                <a:path w="39615" h="2069" extrusionOk="0">
                  <a:moveTo>
                    <a:pt x="1" y="1"/>
                  </a:moveTo>
                  <a:lnTo>
                    <a:pt x="1" y="2068"/>
                  </a:lnTo>
                  <a:lnTo>
                    <a:pt x="39614" y="2068"/>
                  </a:lnTo>
                  <a:lnTo>
                    <a:pt x="39614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8"/>
            <p:cNvSpPr/>
            <p:nvPr/>
          </p:nvSpPr>
          <p:spPr>
            <a:xfrm>
              <a:off x="6841886" y="2659043"/>
              <a:ext cx="1436367" cy="112479"/>
            </a:xfrm>
            <a:custGeom>
              <a:avLst/>
              <a:gdLst/>
              <a:ahLst/>
              <a:cxnLst/>
              <a:rect l="l" t="t" r="r" b="b"/>
              <a:pathLst>
                <a:path w="39613" h="3102" extrusionOk="0">
                  <a:moveTo>
                    <a:pt x="0" y="1"/>
                  </a:moveTo>
                  <a:lnTo>
                    <a:pt x="0" y="3101"/>
                  </a:lnTo>
                  <a:lnTo>
                    <a:pt x="39612" y="3101"/>
                  </a:lnTo>
                  <a:lnTo>
                    <a:pt x="39612" y="1"/>
                  </a:ln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8"/>
            <p:cNvSpPr/>
            <p:nvPr/>
          </p:nvSpPr>
          <p:spPr>
            <a:xfrm>
              <a:off x="6774732" y="2615313"/>
              <a:ext cx="1592503" cy="75022"/>
            </a:xfrm>
            <a:custGeom>
              <a:avLst/>
              <a:gdLst/>
              <a:ahLst/>
              <a:cxnLst/>
              <a:rect l="l" t="t" r="r" b="b"/>
              <a:pathLst>
                <a:path w="43919" h="2069" extrusionOk="0">
                  <a:moveTo>
                    <a:pt x="0" y="1"/>
                  </a:moveTo>
                  <a:lnTo>
                    <a:pt x="0" y="2068"/>
                  </a:lnTo>
                  <a:lnTo>
                    <a:pt x="43919" y="2068"/>
                  </a:lnTo>
                  <a:lnTo>
                    <a:pt x="43919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8"/>
            <p:cNvSpPr/>
            <p:nvPr/>
          </p:nvSpPr>
          <p:spPr>
            <a:xfrm>
              <a:off x="6685750" y="2540400"/>
              <a:ext cx="1761148" cy="74949"/>
            </a:xfrm>
            <a:custGeom>
              <a:avLst/>
              <a:gdLst/>
              <a:ahLst/>
              <a:cxnLst/>
              <a:rect l="l" t="t" r="r" b="b"/>
              <a:pathLst>
                <a:path w="48570" h="2067" extrusionOk="0">
                  <a:moveTo>
                    <a:pt x="1969" y="1"/>
                  </a:moveTo>
                  <a:lnTo>
                    <a:pt x="1" y="2067"/>
                  </a:lnTo>
                  <a:lnTo>
                    <a:pt x="48569" y="2067"/>
                  </a:lnTo>
                  <a:lnTo>
                    <a:pt x="47093" y="1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8"/>
            <p:cNvSpPr/>
            <p:nvPr/>
          </p:nvSpPr>
          <p:spPr>
            <a:xfrm>
              <a:off x="7010495" y="3608294"/>
              <a:ext cx="324781" cy="74986"/>
            </a:xfrm>
            <a:custGeom>
              <a:avLst/>
              <a:gdLst/>
              <a:ahLst/>
              <a:cxnLst/>
              <a:rect l="l" t="t" r="r" b="b"/>
              <a:pathLst>
                <a:path w="8957" h="2068" extrusionOk="0">
                  <a:moveTo>
                    <a:pt x="0" y="0"/>
                  </a:moveTo>
                  <a:lnTo>
                    <a:pt x="0" y="2068"/>
                  </a:lnTo>
                  <a:lnTo>
                    <a:pt x="8956" y="2068"/>
                  </a:lnTo>
                  <a:lnTo>
                    <a:pt x="8956" y="0"/>
                  </a:ln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8"/>
            <p:cNvSpPr/>
            <p:nvPr/>
          </p:nvSpPr>
          <p:spPr>
            <a:xfrm>
              <a:off x="7010495" y="3308533"/>
              <a:ext cx="324781" cy="74986"/>
            </a:xfrm>
            <a:custGeom>
              <a:avLst/>
              <a:gdLst/>
              <a:ahLst/>
              <a:cxnLst/>
              <a:rect l="l" t="t" r="r" b="b"/>
              <a:pathLst>
                <a:path w="8957" h="2068" extrusionOk="0">
                  <a:moveTo>
                    <a:pt x="0" y="0"/>
                  </a:moveTo>
                  <a:lnTo>
                    <a:pt x="0" y="2068"/>
                  </a:lnTo>
                  <a:lnTo>
                    <a:pt x="8956" y="2068"/>
                  </a:lnTo>
                  <a:lnTo>
                    <a:pt x="8956" y="0"/>
                  </a:ln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8"/>
            <p:cNvSpPr/>
            <p:nvPr/>
          </p:nvSpPr>
          <p:spPr>
            <a:xfrm>
              <a:off x="7297747" y="3233619"/>
              <a:ext cx="106206" cy="630779"/>
            </a:xfrm>
            <a:custGeom>
              <a:avLst/>
              <a:gdLst/>
              <a:ahLst/>
              <a:cxnLst/>
              <a:rect l="l" t="t" r="r" b="b"/>
              <a:pathLst>
                <a:path w="2929" h="17396" extrusionOk="0">
                  <a:moveTo>
                    <a:pt x="0" y="0"/>
                  </a:moveTo>
                  <a:lnTo>
                    <a:pt x="0" y="17395"/>
                  </a:lnTo>
                  <a:lnTo>
                    <a:pt x="2929" y="17395"/>
                  </a:lnTo>
                  <a:lnTo>
                    <a:pt x="2929" y="0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8"/>
            <p:cNvSpPr/>
            <p:nvPr/>
          </p:nvSpPr>
          <p:spPr>
            <a:xfrm>
              <a:off x="7016732" y="2652806"/>
              <a:ext cx="131152" cy="1211592"/>
            </a:xfrm>
            <a:custGeom>
              <a:avLst/>
              <a:gdLst/>
              <a:ahLst/>
              <a:cxnLst/>
              <a:rect l="l" t="t" r="r" b="b"/>
              <a:pathLst>
                <a:path w="3617" h="33414" extrusionOk="0">
                  <a:moveTo>
                    <a:pt x="1" y="1"/>
                  </a:moveTo>
                  <a:lnTo>
                    <a:pt x="1" y="33413"/>
                  </a:lnTo>
                  <a:lnTo>
                    <a:pt x="3617" y="33413"/>
                  </a:lnTo>
                  <a:lnTo>
                    <a:pt x="3617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8"/>
            <p:cNvSpPr/>
            <p:nvPr/>
          </p:nvSpPr>
          <p:spPr>
            <a:xfrm>
              <a:off x="6798120" y="3608294"/>
              <a:ext cx="262341" cy="74986"/>
            </a:xfrm>
            <a:custGeom>
              <a:avLst/>
              <a:gdLst/>
              <a:ahLst/>
              <a:cxnLst/>
              <a:rect l="l" t="t" r="r" b="b"/>
              <a:pathLst>
                <a:path w="7235" h="2068" extrusionOk="0">
                  <a:moveTo>
                    <a:pt x="1" y="0"/>
                  </a:moveTo>
                  <a:lnTo>
                    <a:pt x="1" y="2068"/>
                  </a:lnTo>
                  <a:lnTo>
                    <a:pt x="7235" y="2068"/>
                  </a:lnTo>
                  <a:lnTo>
                    <a:pt x="7235" y="0"/>
                  </a:ln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8"/>
            <p:cNvSpPr/>
            <p:nvPr/>
          </p:nvSpPr>
          <p:spPr>
            <a:xfrm>
              <a:off x="6798120" y="3308533"/>
              <a:ext cx="262341" cy="74986"/>
            </a:xfrm>
            <a:custGeom>
              <a:avLst/>
              <a:gdLst/>
              <a:ahLst/>
              <a:cxnLst/>
              <a:rect l="l" t="t" r="r" b="b"/>
              <a:pathLst>
                <a:path w="7235" h="2068" extrusionOk="0">
                  <a:moveTo>
                    <a:pt x="1" y="0"/>
                  </a:moveTo>
                  <a:lnTo>
                    <a:pt x="1" y="2068"/>
                  </a:lnTo>
                  <a:lnTo>
                    <a:pt x="7235" y="2068"/>
                  </a:lnTo>
                  <a:lnTo>
                    <a:pt x="7235" y="0"/>
                  </a:ln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8"/>
            <p:cNvSpPr/>
            <p:nvPr/>
          </p:nvSpPr>
          <p:spPr>
            <a:xfrm>
              <a:off x="6766900" y="3233619"/>
              <a:ext cx="106242" cy="630779"/>
            </a:xfrm>
            <a:custGeom>
              <a:avLst/>
              <a:gdLst/>
              <a:ahLst/>
              <a:cxnLst/>
              <a:rect l="l" t="t" r="r" b="b"/>
              <a:pathLst>
                <a:path w="2930" h="17396" extrusionOk="0">
                  <a:moveTo>
                    <a:pt x="1" y="0"/>
                  </a:moveTo>
                  <a:lnTo>
                    <a:pt x="1" y="17395"/>
                  </a:lnTo>
                  <a:lnTo>
                    <a:pt x="2929" y="17395"/>
                  </a:lnTo>
                  <a:lnTo>
                    <a:pt x="2929" y="0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8"/>
            <p:cNvSpPr/>
            <p:nvPr/>
          </p:nvSpPr>
          <p:spPr>
            <a:xfrm>
              <a:off x="6735680" y="3196127"/>
              <a:ext cx="174918" cy="62476"/>
            </a:xfrm>
            <a:custGeom>
              <a:avLst/>
              <a:gdLst/>
              <a:ahLst/>
              <a:cxnLst/>
              <a:rect l="l" t="t" r="r" b="b"/>
              <a:pathLst>
                <a:path w="4824" h="1723" extrusionOk="0">
                  <a:moveTo>
                    <a:pt x="0" y="0"/>
                  </a:moveTo>
                  <a:lnTo>
                    <a:pt x="0" y="1723"/>
                  </a:lnTo>
                  <a:lnTo>
                    <a:pt x="4823" y="1723"/>
                  </a:lnTo>
                  <a:lnTo>
                    <a:pt x="4823" y="0"/>
                  </a:ln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8"/>
            <p:cNvSpPr/>
            <p:nvPr/>
          </p:nvSpPr>
          <p:spPr>
            <a:xfrm>
              <a:off x="6716934" y="3158634"/>
              <a:ext cx="212375" cy="56276"/>
            </a:xfrm>
            <a:custGeom>
              <a:avLst/>
              <a:gdLst/>
              <a:ahLst/>
              <a:cxnLst/>
              <a:rect l="l" t="t" r="r" b="b"/>
              <a:pathLst>
                <a:path w="5857" h="1552" extrusionOk="0">
                  <a:moveTo>
                    <a:pt x="519" y="1"/>
                  </a:moveTo>
                  <a:lnTo>
                    <a:pt x="1" y="1552"/>
                  </a:lnTo>
                  <a:lnTo>
                    <a:pt x="5857" y="1552"/>
                  </a:lnTo>
                  <a:lnTo>
                    <a:pt x="5340" y="1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8"/>
            <p:cNvSpPr/>
            <p:nvPr/>
          </p:nvSpPr>
          <p:spPr>
            <a:xfrm>
              <a:off x="7266491" y="3196127"/>
              <a:ext cx="174918" cy="62476"/>
            </a:xfrm>
            <a:custGeom>
              <a:avLst/>
              <a:gdLst/>
              <a:ahLst/>
              <a:cxnLst/>
              <a:rect l="l" t="t" r="r" b="b"/>
              <a:pathLst>
                <a:path w="4824" h="1723" extrusionOk="0">
                  <a:moveTo>
                    <a:pt x="1" y="0"/>
                  </a:moveTo>
                  <a:lnTo>
                    <a:pt x="1" y="1723"/>
                  </a:lnTo>
                  <a:lnTo>
                    <a:pt x="4824" y="1723"/>
                  </a:lnTo>
                  <a:lnTo>
                    <a:pt x="4824" y="0"/>
                  </a:ln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8"/>
            <p:cNvSpPr/>
            <p:nvPr/>
          </p:nvSpPr>
          <p:spPr>
            <a:xfrm>
              <a:off x="7247781" y="3158634"/>
              <a:ext cx="212375" cy="56276"/>
            </a:xfrm>
            <a:custGeom>
              <a:avLst/>
              <a:gdLst/>
              <a:ahLst/>
              <a:cxnLst/>
              <a:rect l="l" t="t" r="r" b="b"/>
              <a:pathLst>
                <a:path w="5857" h="1552" extrusionOk="0">
                  <a:moveTo>
                    <a:pt x="518" y="1"/>
                  </a:moveTo>
                  <a:lnTo>
                    <a:pt x="0" y="1552"/>
                  </a:lnTo>
                  <a:lnTo>
                    <a:pt x="5856" y="1552"/>
                  </a:lnTo>
                  <a:lnTo>
                    <a:pt x="5340" y="1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8"/>
            <p:cNvSpPr/>
            <p:nvPr/>
          </p:nvSpPr>
          <p:spPr>
            <a:xfrm>
              <a:off x="6766900" y="3776904"/>
              <a:ext cx="106242" cy="87495"/>
            </a:xfrm>
            <a:custGeom>
              <a:avLst/>
              <a:gdLst/>
              <a:ahLst/>
              <a:cxnLst/>
              <a:rect l="l" t="t" r="r" b="b"/>
              <a:pathLst>
                <a:path w="2930" h="2413" extrusionOk="0">
                  <a:moveTo>
                    <a:pt x="1" y="0"/>
                  </a:moveTo>
                  <a:lnTo>
                    <a:pt x="1" y="2412"/>
                  </a:lnTo>
                  <a:lnTo>
                    <a:pt x="2929" y="2412"/>
                  </a:lnTo>
                  <a:lnTo>
                    <a:pt x="2929" y="0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8"/>
            <p:cNvSpPr/>
            <p:nvPr/>
          </p:nvSpPr>
          <p:spPr>
            <a:xfrm>
              <a:off x="7016732" y="3776904"/>
              <a:ext cx="131152" cy="87495"/>
            </a:xfrm>
            <a:custGeom>
              <a:avLst/>
              <a:gdLst/>
              <a:ahLst/>
              <a:cxnLst/>
              <a:rect l="l" t="t" r="r" b="b"/>
              <a:pathLst>
                <a:path w="3617" h="2413" extrusionOk="0">
                  <a:moveTo>
                    <a:pt x="1" y="0"/>
                  </a:moveTo>
                  <a:lnTo>
                    <a:pt x="1" y="2412"/>
                  </a:lnTo>
                  <a:lnTo>
                    <a:pt x="3617" y="2412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8"/>
            <p:cNvSpPr/>
            <p:nvPr/>
          </p:nvSpPr>
          <p:spPr>
            <a:xfrm>
              <a:off x="7297747" y="3776904"/>
              <a:ext cx="106206" cy="87495"/>
            </a:xfrm>
            <a:custGeom>
              <a:avLst/>
              <a:gdLst/>
              <a:ahLst/>
              <a:cxnLst/>
              <a:rect l="l" t="t" r="r" b="b"/>
              <a:pathLst>
                <a:path w="2929" h="2413" extrusionOk="0">
                  <a:moveTo>
                    <a:pt x="0" y="0"/>
                  </a:moveTo>
                  <a:lnTo>
                    <a:pt x="0" y="2412"/>
                  </a:lnTo>
                  <a:lnTo>
                    <a:pt x="2929" y="2412"/>
                  </a:lnTo>
                  <a:lnTo>
                    <a:pt x="2929" y="0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8"/>
            <p:cNvSpPr/>
            <p:nvPr/>
          </p:nvSpPr>
          <p:spPr>
            <a:xfrm>
              <a:off x="7965983" y="3608294"/>
              <a:ext cx="324745" cy="74986"/>
            </a:xfrm>
            <a:custGeom>
              <a:avLst/>
              <a:gdLst/>
              <a:ahLst/>
              <a:cxnLst/>
              <a:rect l="l" t="t" r="r" b="b"/>
              <a:pathLst>
                <a:path w="8956" h="2068" extrusionOk="0">
                  <a:moveTo>
                    <a:pt x="1" y="0"/>
                  </a:moveTo>
                  <a:lnTo>
                    <a:pt x="1" y="2068"/>
                  </a:lnTo>
                  <a:lnTo>
                    <a:pt x="8956" y="2068"/>
                  </a:lnTo>
                  <a:lnTo>
                    <a:pt x="8956" y="0"/>
                  </a:ln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8"/>
            <p:cNvSpPr/>
            <p:nvPr/>
          </p:nvSpPr>
          <p:spPr>
            <a:xfrm>
              <a:off x="7965983" y="3308533"/>
              <a:ext cx="324745" cy="74986"/>
            </a:xfrm>
            <a:custGeom>
              <a:avLst/>
              <a:gdLst/>
              <a:ahLst/>
              <a:cxnLst/>
              <a:rect l="l" t="t" r="r" b="b"/>
              <a:pathLst>
                <a:path w="8956" h="2068" extrusionOk="0">
                  <a:moveTo>
                    <a:pt x="1" y="0"/>
                  </a:moveTo>
                  <a:lnTo>
                    <a:pt x="1" y="2068"/>
                  </a:lnTo>
                  <a:lnTo>
                    <a:pt x="8956" y="2068"/>
                  </a:lnTo>
                  <a:lnTo>
                    <a:pt x="8956" y="0"/>
                  </a:ln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8"/>
            <p:cNvSpPr/>
            <p:nvPr/>
          </p:nvSpPr>
          <p:spPr>
            <a:xfrm>
              <a:off x="8253235" y="3233619"/>
              <a:ext cx="106206" cy="630779"/>
            </a:xfrm>
            <a:custGeom>
              <a:avLst/>
              <a:gdLst/>
              <a:ahLst/>
              <a:cxnLst/>
              <a:rect l="l" t="t" r="r" b="b"/>
              <a:pathLst>
                <a:path w="2929" h="17396" extrusionOk="0">
                  <a:moveTo>
                    <a:pt x="1" y="0"/>
                  </a:moveTo>
                  <a:lnTo>
                    <a:pt x="1" y="17395"/>
                  </a:lnTo>
                  <a:lnTo>
                    <a:pt x="2928" y="17395"/>
                  </a:lnTo>
                  <a:lnTo>
                    <a:pt x="2928" y="0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8"/>
            <p:cNvSpPr/>
            <p:nvPr/>
          </p:nvSpPr>
          <p:spPr>
            <a:xfrm>
              <a:off x="7972220" y="2652806"/>
              <a:ext cx="131189" cy="1211592"/>
            </a:xfrm>
            <a:custGeom>
              <a:avLst/>
              <a:gdLst/>
              <a:ahLst/>
              <a:cxnLst/>
              <a:rect l="l" t="t" r="r" b="b"/>
              <a:pathLst>
                <a:path w="3618" h="33414" extrusionOk="0">
                  <a:moveTo>
                    <a:pt x="0" y="1"/>
                  </a:moveTo>
                  <a:lnTo>
                    <a:pt x="0" y="33413"/>
                  </a:lnTo>
                  <a:lnTo>
                    <a:pt x="3617" y="33413"/>
                  </a:lnTo>
                  <a:lnTo>
                    <a:pt x="3617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8"/>
            <p:cNvSpPr/>
            <p:nvPr/>
          </p:nvSpPr>
          <p:spPr>
            <a:xfrm>
              <a:off x="7753644" y="3608294"/>
              <a:ext cx="262341" cy="74986"/>
            </a:xfrm>
            <a:custGeom>
              <a:avLst/>
              <a:gdLst/>
              <a:ahLst/>
              <a:cxnLst/>
              <a:rect l="l" t="t" r="r" b="b"/>
              <a:pathLst>
                <a:path w="7235" h="2068" extrusionOk="0">
                  <a:moveTo>
                    <a:pt x="1" y="0"/>
                  </a:moveTo>
                  <a:lnTo>
                    <a:pt x="1" y="2068"/>
                  </a:lnTo>
                  <a:lnTo>
                    <a:pt x="7234" y="2068"/>
                  </a:lnTo>
                  <a:lnTo>
                    <a:pt x="7234" y="0"/>
                  </a:ln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8"/>
            <p:cNvSpPr/>
            <p:nvPr/>
          </p:nvSpPr>
          <p:spPr>
            <a:xfrm>
              <a:off x="7753644" y="3308533"/>
              <a:ext cx="262341" cy="74986"/>
            </a:xfrm>
            <a:custGeom>
              <a:avLst/>
              <a:gdLst/>
              <a:ahLst/>
              <a:cxnLst/>
              <a:rect l="l" t="t" r="r" b="b"/>
              <a:pathLst>
                <a:path w="7235" h="2068" extrusionOk="0">
                  <a:moveTo>
                    <a:pt x="1" y="0"/>
                  </a:moveTo>
                  <a:lnTo>
                    <a:pt x="1" y="2068"/>
                  </a:lnTo>
                  <a:lnTo>
                    <a:pt x="7234" y="2068"/>
                  </a:lnTo>
                  <a:lnTo>
                    <a:pt x="7234" y="0"/>
                  </a:ln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8"/>
            <p:cNvSpPr/>
            <p:nvPr/>
          </p:nvSpPr>
          <p:spPr>
            <a:xfrm>
              <a:off x="7722424" y="3233619"/>
              <a:ext cx="106169" cy="630779"/>
            </a:xfrm>
            <a:custGeom>
              <a:avLst/>
              <a:gdLst/>
              <a:ahLst/>
              <a:cxnLst/>
              <a:rect l="l" t="t" r="r" b="b"/>
              <a:pathLst>
                <a:path w="2928" h="17396" extrusionOk="0">
                  <a:moveTo>
                    <a:pt x="0" y="0"/>
                  </a:moveTo>
                  <a:lnTo>
                    <a:pt x="0" y="17395"/>
                  </a:lnTo>
                  <a:lnTo>
                    <a:pt x="2928" y="17395"/>
                  </a:lnTo>
                  <a:lnTo>
                    <a:pt x="2928" y="0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8"/>
            <p:cNvSpPr/>
            <p:nvPr/>
          </p:nvSpPr>
          <p:spPr>
            <a:xfrm>
              <a:off x="7691168" y="3196127"/>
              <a:ext cx="174918" cy="62476"/>
            </a:xfrm>
            <a:custGeom>
              <a:avLst/>
              <a:gdLst/>
              <a:ahLst/>
              <a:cxnLst/>
              <a:rect l="l" t="t" r="r" b="b"/>
              <a:pathLst>
                <a:path w="4824" h="1723" extrusionOk="0">
                  <a:moveTo>
                    <a:pt x="1" y="0"/>
                  </a:moveTo>
                  <a:lnTo>
                    <a:pt x="1" y="1723"/>
                  </a:lnTo>
                  <a:lnTo>
                    <a:pt x="4824" y="1723"/>
                  </a:lnTo>
                  <a:lnTo>
                    <a:pt x="4824" y="0"/>
                  </a:ln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8"/>
            <p:cNvSpPr/>
            <p:nvPr/>
          </p:nvSpPr>
          <p:spPr>
            <a:xfrm>
              <a:off x="7672458" y="3158634"/>
              <a:ext cx="212375" cy="56276"/>
            </a:xfrm>
            <a:custGeom>
              <a:avLst/>
              <a:gdLst/>
              <a:ahLst/>
              <a:cxnLst/>
              <a:rect l="l" t="t" r="r" b="b"/>
              <a:pathLst>
                <a:path w="5857" h="1552" extrusionOk="0">
                  <a:moveTo>
                    <a:pt x="517" y="1"/>
                  </a:moveTo>
                  <a:lnTo>
                    <a:pt x="0" y="1552"/>
                  </a:lnTo>
                  <a:lnTo>
                    <a:pt x="5856" y="1552"/>
                  </a:lnTo>
                  <a:lnTo>
                    <a:pt x="5340" y="1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8"/>
            <p:cNvSpPr/>
            <p:nvPr/>
          </p:nvSpPr>
          <p:spPr>
            <a:xfrm>
              <a:off x="8222015" y="3196127"/>
              <a:ext cx="174918" cy="62476"/>
            </a:xfrm>
            <a:custGeom>
              <a:avLst/>
              <a:gdLst/>
              <a:ahLst/>
              <a:cxnLst/>
              <a:rect l="l" t="t" r="r" b="b"/>
              <a:pathLst>
                <a:path w="4824" h="1723" extrusionOk="0">
                  <a:moveTo>
                    <a:pt x="0" y="0"/>
                  </a:moveTo>
                  <a:lnTo>
                    <a:pt x="0" y="1723"/>
                  </a:lnTo>
                  <a:lnTo>
                    <a:pt x="4823" y="1723"/>
                  </a:lnTo>
                  <a:lnTo>
                    <a:pt x="4823" y="0"/>
                  </a:ln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8"/>
            <p:cNvSpPr/>
            <p:nvPr/>
          </p:nvSpPr>
          <p:spPr>
            <a:xfrm>
              <a:off x="8203269" y="3158634"/>
              <a:ext cx="212375" cy="56276"/>
            </a:xfrm>
            <a:custGeom>
              <a:avLst/>
              <a:gdLst/>
              <a:ahLst/>
              <a:cxnLst/>
              <a:rect l="l" t="t" r="r" b="b"/>
              <a:pathLst>
                <a:path w="5857" h="1552" extrusionOk="0">
                  <a:moveTo>
                    <a:pt x="517" y="1"/>
                  </a:moveTo>
                  <a:lnTo>
                    <a:pt x="1" y="1552"/>
                  </a:lnTo>
                  <a:lnTo>
                    <a:pt x="5857" y="1552"/>
                  </a:lnTo>
                  <a:lnTo>
                    <a:pt x="5340" y="1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8"/>
            <p:cNvSpPr/>
            <p:nvPr/>
          </p:nvSpPr>
          <p:spPr>
            <a:xfrm>
              <a:off x="7722424" y="3776904"/>
              <a:ext cx="106169" cy="87495"/>
            </a:xfrm>
            <a:custGeom>
              <a:avLst/>
              <a:gdLst/>
              <a:ahLst/>
              <a:cxnLst/>
              <a:rect l="l" t="t" r="r" b="b"/>
              <a:pathLst>
                <a:path w="2928" h="2413" extrusionOk="0">
                  <a:moveTo>
                    <a:pt x="0" y="0"/>
                  </a:moveTo>
                  <a:lnTo>
                    <a:pt x="0" y="2412"/>
                  </a:lnTo>
                  <a:lnTo>
                    <a:pt x="2928" y="2412"/>
                  </a:lnTo>
                  <a:lnTo>
                    <a:pt x="2928" y="0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8"/>
            <p:cNvSpPr/>
            <p:nvPr/>
          </p:nvSpPr>
          <p:spPr>
            <a:xfrm>
              <a:off x="7972220" y="3776904"/>
              <a:ext cx="131189" cy="87495"/>
            </a:xfrm>
            <a:custGeom>
              <a:avLst/>
              <a:gdLst/>
              <a:ahLst/>
              <a:cxnLst/>
              <a:rect l="l" t="t" r="r" b="b"/>
              <a:pathLst>
                <a:path w="3618" h="2413" extrusionOk="0">
                  <a:moveTo>
                    <a:pt x="0" y="0"/>
                  </a:moveTo>
                  <a:lnTo>
                    <a:pt x="0" y="2412"/>
                  </a:lnTo>
                  <a:lnTo>
                    <a:pt x="3617" y="2412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8"/>
            <p:cNvSpPr/>
            <p:nvPr/>
          </p:nvSpPr>
          <p:spPr>
            <a:xfrm>
              <a:off x="8253235" y="3776904"/>
              <a:ext cx="106206" cy="87495"/>
            </a:xfrm>
            <a:custGeom>
              <a:avLst/>
              <a:gdLst/>
              <a:ahLst/>
              <a:cxnLst/>
              <a:rect l="l" t="t" r="r" b="b"/>
              <a:pathLst>
                <a:path w="2929" h="2413" extrusionOk="0">
                  <a:moveTo>
                    <a:pt x="1" y="0"/>
                  </a:moveTo>
                  <a:lnTo>
                    <a:pt x="1" y="2412"/>
                  </a:lnTo>
                  <a:lnTo>
                    <a:pt x="2928" y="2412"/>
                  </a:lnTo>
                  <a:lnTo>
                    <a:pt x="2928" y="0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"/>
          <p:cNvSpPr/>
          <p:nvPr/>
        </p:nvSpPr>
        <p:spPr>
          <a:xfrm rot="-9329924">
            <a:off x="3047969" y="173985"/>
            <a:ext cx="6188627" cy="5413839"/>
          </a:xfrm>
          <a:custGeom>
            <a:avLst/>
            <a:gdLst/>
            <a:ahLst/>
            <a:cxnLst/>
            <a:rect l="l" t="t" r="r" b="b"/>
            <a:pathLst>
              <a:path w="92072" h="80545" extrusionOk="0">
                <a:moveTo>
                  <a:pt x="47580" y="0"/>
                </a:moveTo>
                <a:cubicBezTo>
                  <a:pt x="34085" y="0"/>
                  <a:pt x="14249" y="4544"/>
                  <a:pt x="10851" y="18571"/>
                </a:cubicBezTo>
                <a:cubicBezTo>
                  <a:pt x="10320" y="20834"/>
                  <a:pt x="10158" y="23189"/>
                  <a:pt x="9720" y="25474"/>
                </a:cubicBezTo>
                <a:cubicBezTo>
                  <a:pt x="8265" y="32793"/>
                  <a:pt x="3325" y="38519"/>
                  <a:pt x="1639" y="45676"/>
                </a:cubicBezTo>
                <a:cubicBezTo>
                  <a:pt x="0" y="52625"/>
                  <a:pt x="323" y="60336"/>
                  <a:pt x="3440" y="66823"/>
                </a:cubicBezTo>
                <a:cubicBezTo>
                  <a:pt x="4848" y="69756"/>
                  <a:pt x="7065" y="72203"/>
                  <a:pt x="9697" y="74188"/>
                </a:cubicBezTo>
                <a:cubicBezTo>
                  <a:pt x="14591" y="77813"/>
                  <a:pt x="20963" y="79822"/>
                  <a:pt x="26643" y="80422"/>
                </a:cubicBezTo>
                <a:cubicBezTo>
                  <a:pt x="27449" y="80507"/>
                  <a:pt x="28252" y="80545"/>
                  <a:pt x="29050" y="80545"/>
                </a:cubicBezTo>
                <a:cubicBezTo>
                  <a:pt x="35994" y="80545"/>
                  <a:pt x="42658" y="77660"/>
                  <a:pt x="49610" y="77660"/>
                </a:cubicBezTo>
                <a:cubicBezTo>
                  <a:pt x="49888" y="77660"/>
                  <a:pt x="50167" y="77665"/>
                  <a:pt x="50446" y="77674"/>
                </a:cubicBezTo>
                <a:cubicBezTo>
                  <a:pt x="56456" y="77868"/>
                  <a:pt x="62547" y="80429"/>
                  <a:pt x="68586" y="80429"/>
                </a:cubicBezTo>
                <a:cubicBezTo>
                  <a:pt x="70480" y="80429"/>
                  <a:pt x="72369" y="80177"/>
                  <a:pt x="74248" y="79521"/>
                </a:cubicBezTo>
                <a:cubicBezTo>
                  <a:pt x="85792" y="75527"/>
                  <a:pt x="90433" y="59805"/>
                  <a:pt x="91194" y="48931"/>
                </a:cubicBezTo>
                <a:cubicBezTo>
                  <a:pt x="92072" y="36302"/>
                  <a:pt x="87293" y="25867"/>
                  <a:pt x="80805" y="15408"/>
                </a:cubicBezTo>
                <a:cubicBezTo>
                  <a:pt x="78889" y="12315"/>
                  <a:pt x="76765" y="9290"/>
                  <a:pt x="74041" y="6866"/>
                </a:cubicBezTo>
                <a:cubicBezTo>
                  <a:pt x="68384" y="1925"/>
                  <a:pt x="59149" y="771"/>
                  <a:pt x="51923" y="171"/>
                </a:cubicBezTo>
                <a:cubicBezTo>
                  <a:pt x="50581" y="60"/>
                  <a:pt x="49122" y="0"/>
                  <a:pt x="47580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11"/>
          <p:cNvSpPr/>
          <p:nvPr/>
        </p:nvSpPr>
        <p:spPr>
          <a:xfrm rot="10258245">
            <a:off x="-296753" y="-193247"/>
            <a:ext cx="2940254" cy="851202"/>
          </a:xfrm>
          <a:custGeom>
            <a:avLst/>
            <a:gdLst/>
            <a:ahLst/>
            <a:cxnLst/>
            <a:rect l="l" t="t" r="r" b="b"/>
            <a:pathLst>
              <a:path w="88356" h="25579" extrusionOk="0">
                <a:moveTo>
                  <a:pt x="59317" y="0"/>
                </a:moveTo>
                <a:cubicBezTo>
                  <a:pt x="56607" y="0"/>
                  <a:pt x="53889" y="881"/>
                  <a:pt x="51578" y="2330"/>
                </a:cubicBezTo>
                <a:cubicBezTo>
                  <a:pt x="45344" y="6208"/>
                  <a:pt x="41373" y="14127"/>
                  <a:pt x="34124" y="15258"/>
                </a:cubicBezTo>
                <a:cubicBezTo>
                  <a:pt x="33531" y="15352"/>
                  <a:pt x="32943" y="15394"/>
                  <a:pt x="32359" y="15394"/>
                </a:cubicBezTo>
                <a:cubicBezTo>
                  <a:pt x="26719" y="15394"/>
                  <a:pt x="21483" y="11404"/>
                  <a:pt x="15793" y="10295"/>
                </a:cubicBezTo>
                <a:cubicBezTo>
                  <a:pt x="14829" y="10109"/>
                  <a:pt x="13856" y="10020"/>
                  <a:pt x="12885" y="10020"/>
                </a:cubicBezTo>
                <a:cubicBezTo>
                  <a:pt x="8553" y="10020"/>
                  <a:pt x="4265" y="11796"/>
                  <a:pt x="1040" y="14681"/>
                </a:cubicBezTo>
                <a:cubicBezTo>
                  <a:pt x="694" y="14981"/>
                  <a:pt x="347" y="15328"/>
                  <a:pt x="1" y="15697"/>
                </a:cubicBezTo>
                <a:lnTo>
                  <a:pt x="1" y="25578"/>
                </a:lnTo>
                <a:lnTo>
                  <a:pt x="88356" y="25578"/>
                </a:lnTo>
                <a:cubicBezTo>
                  <a:pt x="87894" y="24378"/>
                  <a:pt x="87109" y="23270"/>
                  <a:pt x="86139" y="22439"/>
                </a:cubicBezTo>
                <a:cubicBezTo>
                  <a:pt x="83969" y="20569"/>
                  <a:pt x="81152" y="19737"/>
                  <a:pt x="78474" y="18745"/>
                </a:cubicBezTo>
                <a:cubicBezTo>
                  <a:pt x="75819" y="17729"/>
                  <a:pt x="73072" y="16367"/>
                  <a:pt x="71641" y="13896"/>
                </a:cubicBezTo>
                <a:cubicBezTo>
                  <a:pt x="70301" y="11565"/>
                  <a:pt x="70371" y="8656"/>
                  <a:pt x="69309" y="6162"/>
                </a:cubicBezTo>
                <a:cubicBezTo>
                  <a:pt x="67970" y="2999"/>
                  <a:pt x="64807" y="760"/>
                  <a:pt x="61413" y="183"/>
                </a:cubicBezTo>
                <a:cubicBezTo>
                  <a:pt x="60720" y="59"/>
                  <a:pt x="60019" y="0"/>
                  <a:pt x="59317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p11"/>
          <p:cNvSpPr/>
          <p:nvPr/>
        </p:nvSpPr>
        <p:spPr>
          <a:xfrm>
            <a:off x="-345328" y="4179958"/>
            <a:ext cx="3541529" cy="1025270"/>
          </a:xfrm>
          <a:custGeom>
            <a:avLst/>
            <a:gdLst/>
            <a:ahLst/>
            <a:cxnLst/>
            <a:rect l="l" t="t" r="r" b="b"/>
            <a:pathLst>
              <a:path w="88356" h="25579" extrusionOk="0">
                <a:moveTo>
                  <a:pt x="59317" y="0"/>
                </a:moveTo>
                <a:cubicBezTo>
                  <a:pt x="56607" y="0"/>
                  <a:pt x="53889" y="881"/>
                  <a:pt x="51578" y="2330"/>
                </a:cubicBezTo>
                <a:cubicBezTo>
                  <a:pt x="45344" y="6208"/>
                  <a:pt x="41373" y="14127"/>
                  <a:pt x="34124" y="15258"/>
                </a:cubicBezTo>
                <a:cubicBezTo>
                  <a:pt x="33531" y="15352"/>
                  <a:pt x="32943" y="15394"/>
                  <a:pt x="32359" y="15394"/>
                </a:cubicBezTo>
                <a:cubicBezTo>
                  <a:pt x="26719" y="15394"/>
                  <a:pt x="21483" y="11404"/>
                  <a:pt x="15793" y="10295"/>
                </a:cubicBezTo>
                <a:cubicBezTo>
                  <a:pt x="14829" y="10109"/>
                  <a:pt x="13856" y="10020"/>
                  <a:pt x="12885" y="10020"/>
                </a:cubicBezTo>
                <a:cubicBezTo>
                  <a:pt x="8553" y="10020"/>
                  <a:pt x="4265" y="11796"/>
                  <a:pt x="1040" y="14681"/>
                </a:cubicBezTo>
                <a:cubicBezTo>
                  <a:pt x="694" y="14981"/>
                  <a:pt x="347" y="15328"/>
                  <a:pt x="1" y="15697"/>
                </a:cubicBezTo>
                <a:lnTo>
                  <a:pt x="1" y="25578"/>
                </a:lnTo>
                <a:lnTo>
                  <a:pt x="88356" y="25578"/>
                </a:lnTo>
                <a:cubicBezTo>
                  <a:pt x="87894" y="24378"/>
                  <a:pt x="87109" y="23270"/>
                  <a:pt x="86139" y="22439"/>
                </a:cubicBezTo>
                <a:cubicBezTo>
                  <a:pt x="83969" y="20569"/>
                  <a:pt x="81152" y="19737"/>
                  <a:pt x="78474" y="18745"/>
                </a:cubicBezTo>
                <a:cubicBezTo>
                  <a:pt x="75819" y="17729"/>
                  <a:pt x="73072" y="16367"/>
                  <a:pt x="71641" y="13896"/>
                </a:cubicBezTo>
                <a:cubicBezTo>
                  <a:pt x="70301" y="11565"/>
                  <a:pt x="70371" y="8656"/>
                  <a:pt x="69309" y="6162"/>
                </a:cubicBezTo>
                <a:cubicBezTo>
                  <a:pt x="67970" y="2999"/>
                  <a:pt x="64807" y="760"/>
                  <a:pt x="61413" y="183"/>
                </a:cubicBezTo>
                <a:cubicBezTo>
                  <a:pt x="60720" y="59"/>
                  <a:pt x="60019" y="0"/>
                  <a:pt x="59317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5" name="Google Shape;525;p11"/>
          <p:cNvGrpSpPr/>
          <p:nvPr/>
        </p:nvGrpSpPr>
        <p:grpSpPr>
          <a:xfrm rot="-8100000">
            <a:off x="270542" y="490510"/>
            <a:ext cx="422569" cy="422124"/>
            <a:chOff x="6582700" y="530525"/>
            <a:chExt cx="681261" cy="680545"/>
          </a:xfrm>
        </p:grpSpPr>
        <p:sp>
          <p:nvSpPr>
            <p:cNvPr id="526" name="Google Shape;526;p11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11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11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11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11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11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11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11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11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11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11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7" name="Google Shape;537;p11"/>
          <p:cNvGrpSpPr/>
          <p:nvPr/>
        </p:nvGrpSpPr>
        <p:grpSpPr>
          <a:xfrm rot="-9360502">
            <a:off x="782965" y="204904"/>
            <a:ext cx="326386" cy="326015"/>
            <a:chOff x="6582700" y="530525"/>
            <a:chExt cx="681261" cy="680545"/>
          </a:xfrm>
        </p:grpSpPr>
        <p:sp>
          <p:nvSpPr>
            <p:cNvPr id="538" name="Google Shape;538;p11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11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11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11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11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11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11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11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11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1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1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9" name="Google Shape;549;p11"/>
          <p:cNvGrpSpPr/>
          <p:nvPr/>
        </p:nvGrpSpPr>
        <p:grpSpPr>
          <a:xfrm rot="-10126893">
            <a:off x="957460" y="4529560"/>
            <a:ext cx="326361" cy="326084"/>
            <a:chOff x="6582700" y="530525"/>
            <a:chExt cx="681261" cy="680545"/>
          </a:xfrm>
        </p:grpSpPr>
        <p:sp>
          <p:nvSpPr>
            <p:cNvPr id="550" name="Google Shape;550;p11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1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1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1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1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11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11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11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11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11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11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1" name="Google Shape;561;p11"/>
          <p:cNvGrpSpPr/>
          <p:nvPr/>
        </p:nvGrpSpPr>
        <p:grpSpPr>
          <a:xfrm rot="2551818">
            <a:off x="270536" y="4157996"/>
            <a:ext cx="422576" cy="422132"/>
            <a:chOff x="6582700" y="530525"/>
            <a:chExt cx="681261" cy="680545"/>
          </a:xfrm>
        </p:grpSpPr>
        <p:sp>
          <p:nvSpPr>
            <p:cNvPr id="562" name="Google Shape;562;p11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11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11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11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11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11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11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11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11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11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11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3" name="Google Shape;573;p11"/>
          <p:cNvSpPr txBox="1">
            <a:spLocks noGrp="1"/>
          </p:cNvSpPr>
          <p:nvPr>
            <p:ph type="title" hasCustomPrompt="1"/>
          </p:nvPr>
        </p:nvSpPr>
        <p:spPr>
          <a:xfrm>
            <a:off x="4038000" y="1353900"/>
            <a:ext cx="48549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74" name="Google Shape;574;p11"/>
          <p:cNvSpPr txBox="1">
            <a:spLocks noGrp="1"/>
          </p:cNvSpPr>
          <p:nvPr>
            <p:ph type="body" idx="1"/>
          </p:nvPr>
        </p:nvSpPr>
        <p:spPr>
          <a:xfrm>
            <a:off x="4038000" y="3317400"/>
            <a:ext cx="4854900" cy="47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"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13"/>
          <p:cNvSpPr/>
          <p:nvPr/>
        </p:nvSpPr>
        <p:spPr>
          <a:xfrm>
            <a:off x="-107925" y="-54250"/>
            <a:ext cx="2674723" cy="1169554"/>
          </a:xfrm>
          <a:custGeom>
            <a:avLst/>
            <a:gdLst/>
            <a:ahLst/>
            <a:cxnLst/>
            <a:rect l="l" t="t" r="r" b="b"/>
            <a:pathLst>
              <a:path w="67646" h="29579" extrusionOk="0">
                <a:moveTo>
                  <a:pt x="0" y="0"/>
                </a:moveTo>
                <a:lnTo>
                  <a:pt x="0" y="28836"/>
                </a:lnTo>
                <a:cubicBezTo>
                  <a:pt x="1060" y="29351"/>
                  <a:pt x="2242" y="29579"/>
                  <a:pt x="3497" y="29579"/>
                </a:cubicBezTo>
                <a:cubicBezTo>
                  <a:pt x="10227" y="29579"/>
                  <a:pt x="19036" y="23041"/>
                  <a:pt x="22071" y="19324"/>
                </a:cubicBezTo>
                <a:cubicBezTo>
                  <a:pt x="23942" y="17016"/>
                  <a:pt x="25581" y="14407"/>
                  <a:pt x="28097" y="12814"/>
                </a:cubicBezTo>
                <a:cubicBezTo>
                  <a:pt x="30133" y="11526"/>
                  <a:pt x="32511" y="11068"/>
                  <a:pt x="34939" y="11068"/>
                </a:cubicBezTo>
                <a:cubicBezTo>
                  <a:pt x="36558" y="11068"/>
                  <a:pt x="38200" y="11272"/>
                  <a:pt x="39779" y="11567"/>
                </a:cubicBezTo>
                <a:cubicBezTo>
                  <a:pt x="43491" y="12262"/>
                  <a:pt x="47162" y="13405"/>
                  <a:pt x="50927" y="13405"/>
                </a:cubicBezTo>
                <a:cubicBezTo>
                  <a:pt x="51166" y="13405"/>
                  <a:pt x="51406" y="13401"/>
                  <a:pt x="51646" y="13391"/>
                </a:cubicBezTo>
                <a:cubicBezTo>
                  <a:pt x="56518" y="13160"/>
                  <a:pt x="61227" y="10713"/>
                  <a:pt x="64275" y="6903"/>
                </a:cubicBezTo>
                <a:cubicBezTo>
                  <a:pt x="65891" y="4872"/>
                  <a:pt x="67022" y="2517"/>
                  <a:pt x="67646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13"/>
          <p:cNvSpPr/>
          <p:nvPr/>
        </p:nvSpPr>
        <p:spPr>
          <a:xfrm flipH="1">
            <a:off x="7813215" y="4261766"/>
            <a:ext cx="3417610" cy="989460"/>
          </a:xfrm>
          <a:custGeom>
            <a:avLst/>
            <a:gdLst/>
            <a:ahLst/>
            <a:cxnLst/>
            <a:rect l="l" t="t" r="r" b="b"/>
            <a:pathLst>
              <a:path w="88356" h="25579" extrusionOk="0">
                <a:moveTo>
                  <a:pt x="59317" y="0"/>
                </a:moveTo>
                <a:cubicBezTo>
                  <a:pt x="56607" y="0"/>
                  <a:pt x="53889" y="881"/>
                  <a:pt x="51578" y="2330"/>
                </a:cubicBezTo>
                <a:cubicBezTo>
                  <a:pt x="45344" y="6208"/>
                  <a:pt x="41373" y="14127"/>
                  <a:pt x="34124" y="15258"/>
                </a:cubicBezTo>
                <a:cubicBezTo>
                  <a:pt x="33531" y="15352"/>
                  <a:pt x="32943" y="15394"/>
                  <a:pt x="32359" y="15394"/>
                </a:cubicBezTo>
                <a:cubicBezTo>
                  <a:pt x="26719" y="15394"/>
                  <a:pt x="21483" y="11404"/>
                  <a:pt x="15793" y="10295"/>
                </a:cubicBezTo>
                <a:cubicBezTo>
                  <a:pt x="14829" y="10109"/>
                  <a:pt x="13856" y="10020"/>
                  <a:pt x="12885" y="10020"/>
                </a:cubicBezTo>
                <a:cubicBezTo>
                  <a:pt x="8553" y="10020"/>
                  <a:pt x="4265" y="11796"/>
                  <a:pt x="1040" y="14681"/>
                </a:cubicBezTo>
                <a:cubicBezTo>
                  <a:pt x="694" y="14981"/>
                  <a:pt x="347" y="15328"/>
                  <a:pt x="1" y="15697"/>
                </a:cubicBezTo>
                <a:lnTo>
                  <a:pt x="1" y="25578"/>
                </a:lnTo>
                <a:lnTo>
                  <a:pt x="88356" y="25578"/>
                </a:lnTo>
                <a:cubicBezTo>
                  <a:pt x="87894" y="24378"/>
                  <a:pt x="87109" y="23270"/>
                  <a:pt x="86139" y="22439"/>
                </a:cubicBezTo>
                <a:cubicBezTo>
                  <a:pt x="83969" y="20569"/>
                  <a:pt x="81152" y="19737"/>
                  <a:pt x="78474" y="18745"/>
                </a:cubicBezTo>
                <a:cubicBezTo>
                  <a:pt x="75819" y="17729"/>
                  <a:pt x="73072" y="16367"/>
                  <a:pt x="71641" y="13896"/>
                </a:cubicBezTo>
                <a:cubicBezTo>
                  <a:pt x="70301" y="11565"/>
                  <a:pt x="70371" y="8656"/>
                  <a:pt x="69309" y="6162"/>
                </a:cubicBezTo>
                <a:cubicBezTo>
                  <a:pt x="67970" y="2999"/>
                  <a:pt x="64807" y="760"/>
                  <a:pt x="61413" y="183"/>
                </a:cubicBezTo>
                <a:cubicBezTo>
                  <a:pt x="60720" y="59"/>
                  <a:pt x="60019" y="0"/>
                  <a:pt x="59317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79" name="Google Shape;579;p13"/>
          <p:cNvGrpSpPr/>
          <p:nvPr/>
        </p:nvGrpSpPr>
        <p:grpSpPr>
          <a:xfrm rot="8100000" flipH="1">
            <a:off x="8447111" y="526310"/>
            <a:ext cx="422569" cy="422124"/>
            <a:chOff x="6582700" y="530525"/>
            <a:chExt cx="681261" cy="680545"/>
          </a:xfrm>
        </p:grpSpPr>
        <p:sp>
          <p:nvSpPr>
            <p:cNvPr id="580" name="Google Shape;580;p13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13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13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13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13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13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13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13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13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13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13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1" name="Google Shape;591;p13"/>
          <p:cNvGrpSpPr/>
          <p:nvPr/>
        </p:nvGrpSpPr>
        <p:grpSpPr>
          <a:xfrm rot="9360502" flipH="1">
            <a:off x="8246570" y="125454"/>
            <a:ext cx="326386" cy="326015"/>
            <a:chOff x="6582700" y="530525"/>
            <a:chExt cx="681261" cy="680545"/>
          </a:xfrm>
        </p:grpSpPr>
        <p:sp>
          <p:nvSpPr>
            <p:cNvPr id="592" name="Google Shape;592;p13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13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13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13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13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13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13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13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13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13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13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3" name="Google Shape;603;p13"/>
          <p:cNvGrpSpPr/>
          <p:nvPr/>
        </p:nvGrpSpPr>
        <p:grpSpPr>
          <a:xfrm rot="10126893" flipH="1">
            <a:off x="635551" y="4657873"/>
            <a:ext cx="326361" cy="326084"/>
            <a:chOff x="6582700" y="530525"/>
            <a:chExt cx="681261" cy="680545"/>
          </a:xfrm>
        </p:grpSpPr>
        <p:sp>
          <p:nvSpPr>
            <p:cNvPr id="604" name="Google Shape;604;p13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13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13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13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13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13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13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13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13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13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13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5" name="Google Shape;615;p13"/>
          <p:cNvGrpSpPr/>
          <p:nvPr/>
        </p:nvGrpSpPr>
        <p:grpSpPr>
          <a:xfrm rot="-2551818" flipH="1">
            <a:off x="262272" y="4119821"/>
            <a:ext cx="422576" cy="422132"/>
            <a:chOff x="6582700" y="530525"/>
            <a:chExt cx="681261" cy="680545"/>
          </a:xfrm>
        </p:grpSpPr>
        <p:sp>
          <p:nvSpPr>
            <p:cNvPr id="616" name="Google Shape;616;p13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13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13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13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13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13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13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13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13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13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13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7" name="Google Shape;627;p13"/>
          <p:cNvSpPr txBox="1">
            <a:spLocks noGrp="1"/>
          </p:cNvSpPr>
          <p:nvPr>
            <p:ph type="title"/>
          </p:nvPr>
        </p:nvSpPr>
        <p:spPr>
          <a:xfrm>
            <a:off x="720000" y="515850"/>
            <a:ext cx="7704000" cy="47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28" name="Google Shape;628;p13"/>
          <p:cNvSpPr txBox="1">
            <a:spLocks noGrp="1"/>
          </p:cNvSpPr>
          <p:nvPr>
            <p:ph type="title" idx="2"/>
          </p:nvPr>
        </p:nvSpPr>
        <p:spPr>
          <a:xfrm>
            <a:off x="1738038" y="1679600"/>
            <a:ext cx="2154600" cy="47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29" name="Google Shape;629;p13"/>
          <p:cNvSpPr txBox="1">
            <a:spLocks noGrp="1"/>
          </p:cNvSpPr>
          <p:nvPr>
            <p:ph type="title" idx="3"/>
          </p:nvPr>
        </p:nvSpPr>
        <p:spPr>
          <a:xfrm>
            <a:off x="1732525" y="3387000"/>
            <a:ext cx="2154600" cy="47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30" name="Google Shape;630;p13"/>
          <p:cNvSpPr txBox="1">
            <a:spLocks noGrp="1"/>
          </p:cNvSpPr>
          <p:nvPr>
            <p:ph type="title" idx="4"/>
          </p:nvPr>
        </p:nvSpPr>
        <p:spPr>
          <a:xfrm>
            <a:off x="5723413" y="1679600"/>
            <a:ext cx="2089800" cy="47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31" name="Google Shape;631;p13"/>
          <p:cNvSpPr txBox="1">
            <a:spLocks noGrp="1"/>
          </p:cNvSpPr>
          <p:nvPr>
            <p:ph type="title" idx="5"/>
          </p:nvPr>
        </p:nvSpPr>
        <p:spPr>
          <a:xfrm>
            <a:off x="5733375" y="3387000"/>
            <a:ext cx="2089800" cy="47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32" name="Google Shape;632;p13"/>
          <p:cNvSpPr txBox="1">
            <a:spLocks noGrp="1"/>
          </p:cNvSpPr>
          <p:nvPr>
            <p:ph type="subTitle" idx="1"/>
          </p:nvPr>
        </p:nvSpPr>
        <p:spPr>
          <a:xfrm>
            <a:off x="1738038" y="2193750"/>
            <a:ext cx="2674800" cy="5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3" name="Google Shape;633;p13"/>
          <p:cNvSpPr txBox="1">
            <a:spLocks noGrp="1"/>
          </p:cNvSpPr>
          <p:nvPr>
            <p:ph type="subTitle" idx="6"/>
          </p:nvPr>
        </p:nvSpPr>
        <p:spPr>
          <a:xfrm>
            <a:off x="1745065" y="3865500"/>
            <a:ext cx="2674800" cy="5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4" name="Google Shape;634;p13"/>
          <p:cNvSpPr txBox="1">
            <a:spLocks noGrp="1"/>
          </p:cNvSpPr>
          <p:nvPr>
            <p:ph type="subTitle" idx="7"/>
          </p:nvPr>
        </p:nvSpPr>
        <p:spPr>
          <a:xfrm>
            <a:off x="5733388" y="2193750"/>
            <a:ext cx="2674800" cy="5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5" name="Google Shape;635;p13"/>
          <p:cNvSpPr txBox="1">
            <a:spLocks noGrp="1"/>
          </p:cNvSpPr>
          <p:nvPr>
            <p:ph type="subTitle" idx="8"/>
          </p:nvPr>
        </p:nvSpPr>
        <p:spPr>
          <a:xfrm>
            <a:off x="5733375" y="3865500"/>
            <a:ext cx="2674800" cy="5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6" name="Google Shape;636;p13"/>
          <p:cNvSpPr txBox="1">
            <a:spLocks noGrp="1"/>
          </p:cNvSpPr>
          <p:nvPr>
            <p:ph type="title" idx="9" hasCustomPrompt="1"/>
          </p:nvPr>
        </p:nvSpPr>
        <p:spPr>
          <a:xfrm>
            <a:off x="735788" y="1889475"/>
            <a:ext cx="766500" cy="47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None/>
              <a:defRPr sz="3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637" name="Google Shape;637;p13"/>
          <p:cNvSpPr txBox="1">
            <a:spLocks noGrp="1"/>
          </p:cNvSpPr>
          <p:nvPr>
            <p:ph type="title" idx="13" hasCustomPrompt="1"/>
          </p:nvPr>
        </p:nvSpPr>
        <p:spPr>
          <a:xfrm>
            <a:off x="735800" y="3595650"/>
            <a:ext cx="766500" cy="47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None/>
              <a:defRPr sz="3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638" name="Google Shape;638;p13"/>
          <p:cNvSpPr txBox="1">
            <a:spLocks noGrp="1"/>
          </p:cNvSpPr>
          <p:nvPr>
            <p:ph type="title" idx="14" hasCustomPrompt="1"/>
          </p:nvPr>
        </p:nvSpPr>
        <p:spPr>
          <a:xfrm>
            <a:off x="4734913" y="1889475"/>
            <a:ext cx="766500" cy="47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None/>
              <a:defRPr sz="3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639" name="Google Shape;639;p13"/>
          <p:cNvSpPr txBox="1">
            <a:spLocks noGrp="1"/>
          </p:cNvSpPr>
          <p:nvPr>
            <p:ph type="title" idx="15" hasCustomPrompt="1"/>
          </p:nvPr>
        </p:nvSpPr>
        <p:spPr>
          <a:xfrm>
            <a:off x="4734925" y="3595650"/>
            <a:ext cx="766500" cy="47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None/>
              <a:defRPr sz="3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15"/>
          <p:cNvSpPr/>
          <p:nvPr/>
        </p:nvSpPr>
        <p:spPr>
          <a:xfrm>
            <a:off x="-992204" y="4013047"/>
            <a:ext cx="3966964" cy="1148433"/>
          </a:xfrm>
          <a:custGeom>
            <a:avLst/>
            <a:gdLst/>
            <a:ahLst/>
            <a:cxnLst/>
            <a:rect l="l" t="t" r="r" b="b"/>
            <a:pathLst>
              <a:path w="88356" h="25579" extrusionOk="0">
                <a:moveTo>
                  <a:pt x="59317" y="0"/>
                </a:moveTo>
                <a:cubicBezTo>
                  <a:pt x="56607" y="0"/>
                  <a:pt x="53889" y="881"/>
                  <a:pt x="51578" y="2330"/>
                </a:cubicBezTo>
                <a:cubicBezTo>
                  <a:pt x="45344" y="6208"/>
                  <a:pt x="41373" y="14127"/>
                  <a:pt x="34124" y="15258"/>
                </a:cubicBezTo>
                <a:cubicBezTo>
                  <a:pt x="33531" y="15352"/>
                  <a:pt x="32943" y="15394"/>
                  <a:pt x="32359" y="15394"/>
                </a:cubicBezTo>
                <a:cubicBezTo>
                  <a:pt x="26719" y="15394"/>
                  <a:pt x="21483" y="11404"/>
                  <a:pt x="15793" y="10295"/>
                </a:cubicBezTo>
                <a:cubicBezTo>
                  <a:pt x="14829" y="10109"/>
                  <a:pt x="13856" y="10020"/>
                  <a:pt x="12885" y="10020"/>
                </a:cubicBezTo>
                <a:cubicBezTo>
                  <a:pt x="8553" y="10020"/>
                  <a:pt x="4265" y="11796"/>
                  <a:pt x="1040" y="14681"/>
                </a:cubicBezTo>
                <a:cubicBezTo>
                  <a:pt x="694" y="14981"/>
                  <a:pt x="347" y="15328"/>
                  <a:pt x="1" y="15697"/>
                </a:cubicBezTo>
                <a:lnTo>
                  <a:pt x="1" y="25578"/>
                </a:lnTo>
                <a:lnTo>
                  <a:pt x="88356" y="25578"/>
                </a:lnTo>
                <a:cubicBezTo>
                  <a:pt x="87894" y="24378"/>
                  <a:pt x="87109" y="23270"/>
                  <a:pt x="86139" y="22439"/>
                </a:cubicBezTo>
                <a:cubicBezTo>
                  <a:pt x="83969" y="20569"/>
                  <a:pt x="81152" y="19737"/>
                  <a:pt x="78474" y="18745"/>
                </a:cubicBezTo>
                <a:cubicBezTo>
                  <a:pt x="75819" y="17729"/>
                  <a:pt x="73072" y="16367"/>
                  <a:pt x="71641" y="13896"/>
                </a:cubicBezTo>
                <a:cubicBezTo>
                  <a:pt x="70301" y="11565"/>
                  <a:pt x="70371" y="8656"/>
                  <a:pt x="69309" y="6162"/>
                </a:cubicBezTo>
                <a:cubicBezTo>
                  <a:pt x="67970" y="2999"/>
                  <a:pt x="64807" y="760"/>
                  <a:pt x="61413" y="183"/>
                </a:cubicBezTo>
                <a:cubicBezTo>
                  <a:pt x="60720" y="59"/>
                  <a:pt x="60019" y="0"/>
                  <a:pt x="59317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7" name="Google Shape;707;p15"/>
          <p:cNvGrpSpPr/>
          <p:nvPr/>
        </p:nvGrpSpPr>
        <p:grpSpPr>
          <a:xfrm rot="9360502" flipH="1">
            <a:off x="1201280" y="4256854"/>
            <a:ext cx="326386" cy="326015"/>
            <a:chOff x="6582700" y="530525"/>
            <a:chExt cx="681261" cy="680545"/>
          </a:xfrm>
        </p:grpSpPr>
        <p:sp>
          <p:nvSpPr>
            <p:cNvPr id="708" name="Google Shape;708;p15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15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15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15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15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15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15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15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15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15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15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9" name="Google Shape;719;p15"/>
          <p:cNvGrpSpPr/>
          <p:nvPr/>
        </p:nvGrpSpPr>
        <p:grpSpPr>
          <a:xfrm rot="-9634673" flipH="1">
            <a:off x="652815" y="4231770"/>
            <a:ext cx="326366" cy="326045"/>
            <a:chOff x="6582700" y="530525"/>
            <a:chExt cx="681261" cy="680545"/>
          </a:xfrm>
        </p:grpSpPr>
        <p:sp>
          <p:nvSpPr>
            <p:cNvPr id="720" name="Google Shape;720;p15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15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15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15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15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15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15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15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15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15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15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1" name="Google Shape;731;p15"/>
          <p:cNvGrpSpPr/>
          <p:nvPr/>
        </p:nvGrpSpPr>
        <p:grpSpPr>
          <a:xfrm rot="3157103" flipH="1">
            <a:off x="791097" y="3659924"/>
            <a:ext cx="422590" cy="422145"/>
            <a:chOff x="6582700" y="530525"/>
            <a:chExt cx="681261" cy="680545"/>
          </a:xfrm>
        </p:grpSpPr>
        <p:sp>
          <p:nvSpPr>
            <p:cNvPr id="732" name="Google Shape;732;p15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15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15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15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15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15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15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15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15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15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15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3" name="Google Shape;743;p15"/>
          <p:cNvSpPr/>
          <p:nvPr/>
        </p:nvSpPr>
        <p:spPr>
          <a:xfrm rot="1537661">
            <a:off x="4710305" y="423909"/>
            <a:ext cx="5033907" cy="4403684"/>
          </a:xfrm>
          <a:custGeom>
            <a:avLst/>
            <a:gdLst/>
            <a:ahLst/>
            <a:cxnLst/>
            <a:rect l="l" t="t" r="r" b="b"/>
            <a:pathLst>
              <a:path w="92072" h="80545" extrusionOk="0">
                <a:moveTo>
                  <a:pt x="47580" y="0"/>
                </a:moveTo>
                <a:cubicBezTo>
                  <a:pt x="34085" y="0"/>
                  <a:pt x="14249" y="4544"/>
                  <a:pt x="10851" y="18571"/>
                </a:cubicBezTo>
                <a:cubicBezTo>
                  <a:pt x="10320" y="20834"/>
                  <a:pt x="10158" y="23189"/>
                  <a:pt x="9720" y="25474"/>
                </a:cubicBezTo>
                <a:cubicBezTo>
                  <a:pt x="8265" y="32793"/>
                  <a:pt x="3325" y="38519"/>
                  <a:pt x="1639" y="45676"/>
                </a:cubicBezTo>
                <a:cubicBezTo>
                  <a:pt x="0" y="52625"/>
                  <a:pt x="323" y="60336"/>
                  <a:pt x="3440" y="66823"/>
                </a:cubicBezTo>
                <a:cubicBezTo>
                  <a:pt x="4848" y="69756"/>
                  <a:pt x="7065" y="72203"/>
                  <a:pt x="9697" y="74188"/>
                </a:cubicBezTo>
                <a:cubicBezTo>
                  <a:pt x="14591" y="77813"/>
                  <a:pt x="20963" y="79822"/>
                  <a:pt x="26643" y="80422"/>
                </a:cubicBezTo>
                <a:cubicBezTo>
                  <a:pt x="27449" y="80507"/>
                  <a:pt x="28252" y="80545"/>
                  <a:pt x="29050" y="80545"/>
                </a:cubicBezTo>
                <a:cubicBezTo>
                  <a:pt x="35994" y="80545"/>
                  <a:pt x="42658" y="77660"/>
                  <a:pt x="49610" y="77660"/>
                </a:cubicBezTo>
                <a:cubicBezTo>
                  <a:pt x="49888" y="77660"/>
                  <a:pt x="50167" y="77665"/>
                  <a:pt x="50446" y="77674"/>
                </a:cubicBezTo>
                <a:cubicBezTo>
                  <a:pt x="56456" y="77868"/>
                  <a:pt x="62547" y="80429"/>
                  <a:pt x="68586" y="80429"/>
                </a:cubicBezTo>
                <a:cubicBezTo>
                  <a:pt x="70480" y="80429"/>
                  <a:pt x="72369" y="80177"/>
                  <a:pt x="74248" y="79521"/>
                </a:cubicBezTo>
                <a:cubicBezTo>
                  <a:pt x="85792" y="75527"/>
                  <a:pt x="90433" y="59805"/>
                  <a:pt x="91194" y="48931"/>
                </a:cubicBezTo>
                <a:cubicBezTo>
                  <a:pt x="92072" y="36302"/>
                  <a:pt x="87293" y="25867"/>
                  <a:pt x="80805" y="15408"/>
                </a:cubicBezTo>
                <a:cubicBezTo>
                  <a:pt x="78889" y="12315"/>
                  <a:pt x="76765" y="9290"/>
                  <a:pt x="74041" y="6866"/>
                </a:cubicBezTo>
                <a:cubicBezTo>
                  <a:pt x="68384" y="1925"/>
                  <a:pt x="59149" y="771"/>
                  <a:pt x="51923" y="171"/>
                </a:cubicBezTo>
                <a:cubicBezTo>
                  <a:pt x="50581" y="60"/>
                  <a:pt x="49122" y="0"/>
                  <a:pt x="47580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4" name="Google Shape;744;p15"/>
          <p:cNvGrpSpPr/>
          <p:nvPr/>
        </p:nvGrpSpPr>
        <p:grpSpPr>
          <a:xfrm rot="8100000" flipH="1">
            <a:off x="8283583" y="544285"/>
            <a:ext cx="422569" cy="422124"/>
            <a:chOff x="6582700" y="530525"/>
            <a:chExt cx="681261" cy="680545"/>
          </a:xfrm>
        </p:grpSpPr>
        <p:sp>
          <p:nvSpPr>
            <p:cNvPr id="745" name="Google Shape;745;p15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15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15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15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15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15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15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15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6" name="Google Shape;756;p15"/>
          <p:cNvGrpSpPr/>
          <p:nvPr/>
        </p:nvGrpSpPr>
        <p:grpSpPr>
          <a:xfrm rot="9360502" flipH="1">
            <a:off x="8083042" y="143429"/>
            <a:ext cx="326386" cy="326015"/>
            <a:chOff x="6582700" y="530525"/>
            <a:chExt cx="681261" cy="680545"/>
          </a:xfrm>
        </p:grpSpPr>
        <p:sp>
          <p:nvSpPr>
            <p:cNvPr id="757" name="Google Shape;757;p15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15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15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15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15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15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15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15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15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15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15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8" name="Google Shape;768;p15"/>
          <p:cNvSpPr/>
          <p:nvPr/>
        </p:nvSpPr>
        <p:spPr>
          <a:xfrm>
            <a:off x="-1010503" y="-47025"/>
            <a:ext cx="3392616" cy="1483461"/>
          </a:xfrm>
          <a:custGeom>
            <a:avLst/>
            <a:gdLst/>
            <a:ahLst/>
            <a:cxnLst/>
            <a:rect l="l" t="t" r="r" b="b"/>
            <a:pathLst>
              <a:path w="67646" h="29579" extrusionOk="0">
                <a:moveTo>
                  <a:pt x="0" y="0"/>
                </a:moveTo>
                <a:lnTo>
                  <a:pt x="0" y="28836"/>
                </a:lnTo>
                <a:cubicBezTo>
                  <a:pt x="1060" y="29351"/>
                  <a:pt x="2242" y="29579"/>
                  <a:pt x="3497" y="29579"/>
                </a:cubicBezTo>
                <a:cubicBezTo>
                  <a:pt x="10227" y="29579"/>
                  <a:pt x="19036" y="23041"/>
                  <a:pt x="22071" y="19324"/>
                </a:cubicBezTo>
                <a:cubicBezTo>
                  <a:pt x="23942" y="17016"/>
                  <a:pt x="25581" y="14407"/>
                  <a:pt x="28097" y="12814"/>
                </a:cubicBezTo>
                <a:cubicBezTo>
                  <a:pt x="30133" y="11526"/>
                  <a:pt x="32511" y="11068"/>
                  <a:pt x="34939" y="11068"/>
                </a:cubicBezTo>
                <a:cubicBezTo>
                  <a:pt x="36558" y="11068"/>
                  <a:pt x="38200" y="11272"/>
                  <a:pt x="39779" y="11567"/>
                </a:cubicBezTo>
                <a:cubicBezTo>
                  <a:pt x="43491" y="12262"/>
                  <a:pt x="47162" y="13405"/>
                  <a:pt x="50927" y="13405"/>
                </a:cubicBezTo>
                <a:cubicBezTo>
                  <a:pt x="51166" y="13405"/>
                  <a:pt x="51406" y="13401"/>
                  <a:pt x="51646" y="13391"/>
                </a:cubicBezTo>
                <a:cubicBezTo>
                  <a:pt x="56518" y="13160"/>
                  <a:pt x="61227" y="10713"/>
                  <a:pt x="64275" y="6903"/>
                </a:cubicBezTo>
                <a:cubicBezTo>
                  <a:pt x="65891" y="4872"/>
                  <a:pt x="67022" y="2517"/>
                  <a:pt x="67646" y="0"/>
                </a:cubicBezTo>
                <a:close/>
              </a:path>
            </a:pathLst>
          </a:custGeom>
          <a:solidFill>
            <a:srgbClr val="EEF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" name="Google Shape;769;p15"/>
          <p:cNvSpPr txBox="1">
            <a:spLocks noGrp="1"/>
          </p:cNvSpPr>
          <p:nvPr>
            <p:ph type="title"/>
          </p:nvPr>
        </p:nvSpPr>
        <p:spPr>
          <a:xfrm>
            <a:off x="1952000" y="1494375"/>
            <a:ext cx="3660000" cy="66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70" name="Google Shape;770;p15"/>
          <p:cNvSpPr txBox="1">
            <a:spLocks noGrp="1"/>
          </p:cNvSpPr>
          <p:nvPr>
            <p:ph type="title" idx="2" hasCustomPrompt="1"/>
          </p:nvPr>
        </p:nvSpPr>
        <p:spPr>
          <a:xfrm>
            <a:off x="1952000" y="791725"/>
            <a:ext cx="1147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59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71" name="Google Shape;771;p15"/>
          <p:cNvSpPr txBox="1">
            <a:spLocks noGrp="1"/>
          </p:cNvSpPr>
          <p:nvPr>
            <p:ph type="subTitle" idx="1"/>
          </p:nvPr>
        </p:nvSpPr>
        <p:spPr>
          <a:xfrm>
            <a:off x="1958850" y="2219225"/>
            <a:ext cx="3497400" cy="41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BEE0FB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85800" y="445025"/>
            <a:ext cx="7772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Fredoka One"/>
              <a:buNone/>
              <a:defRPr sz="32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85800" y="1152475"/>
            <a:ext cx="7772400" cy="34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oppins"/>
              <a:buChar char="●"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7" r:id="rId7"/>
    <p:sldLayoutId id="2147483659" r:id="rId8"/>
    <p:sldLayoutId id="2147483661" r:id="rId9"/>
    <p:sldLayoutId id="2147483665" r:id="rId10"/>
    <p:sldLayoutId id="2147483666" r:id="rId11"/>
    <p:sldLayoutId id="2147483672" r:id="rId12"/>
    <p:sldLayoutId id="2147483679" r:id="rId13"/>
    <p:sldLayoutId id="2147483680" r:id="rId14"/>
    <p:sldLayoutId id="2147483682" r:id="rId15"/>
    <p:sldLayoutId id="2147483683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EE0FB"/>
        </a:solidFill>
        <a:effectLst/>
      </p:bgPr>
    </p:bg>
    <p:spTree>
      <p:nvGrpSpPr>
        <p:cNvPr id="1" name="Shape 2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5" name="Google Shape;2075;p40"/>
          <p:cNvSpPr txBox="1">
            <a:spLocks noGrp="1"/>
          </p:cNvSpPr>
          <p:nvPr>
            <p:ph type="ctrTitle"/>
          </p:nvPr>
        </p:nvSpPr>
        <p:spPr>
          <a:xfrm>
            <a:off x="644241" y="527545"/>
            <a:ext cx="4709718" cy="25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d-ID" sz="2800" b="1" dirty="0"/>
              <a:t>METODE, MEDIA, DAN PEMANFAATAN SUMBER BELAJAR IPS SD KELAS RENDAH</a:t>
            </a:r>
            <a:endParaRPr lang="en-US" sz="2800" b="1" dirty="0"/>
          </a:p>
        </p:txBody>
      </p:sp>
      <p:grpSp>
        <p:nvGrpSpPr>
          <p:cNvPr id="2076" name="Google Shape;2076;p40"/>
          <p:cNvGrpSpPr/>
          <p:nvPr/>
        </p:nvGrpSpPr>
        <p:grpSpPr>
          <a:xfrm rot="-9360502">
            <a:off x="4253565" y="658199"/>
            <a:ext cx="326386" cy="326015"/>
            <a:chOff x="6582700" y="530525"/>
            <a:chExt cx="681261" cy="680545"/>
          </a:xfrm>
        </p:grpSpPr>
        <p:sp>
          <p:nvSpPr>
            <p:cNvPr id="2077" name="Google Shape;2077;p40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40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40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40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40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40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40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40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40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40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40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88" name="Google Shape;2088;p40"/>
          <p:cNvGrpSpPr/>
          <p:nvPr/>
        </p:nvGrpSpPr>
        <p:grpSpPr>
          <a:xfrm rot="9634673">
            <a:off x="4735425" y="814172"/>
            <a:ext cx="326366" cy="326045"/>
            <a:chOff x="6582700" y="530525"/>
            <a:chExt cx="681261" cy="680545"/>
          </a:xfrm>
        </p:grpSpPr>
        <p:sp>
          <p:nvSpPr>
            <p:cNvPr id="2089" name="Google Shape;2089;p40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40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40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40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40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40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40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40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40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40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40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00" name="Google Shape;2100;p40"/>
          <p:cNvGrpSpPr/>
          <p:nvPr/>
        </p:nvGrpSpPr>
        <p:grpSpPr>
          <a:xfrm rot="-3157103">
            <a:off x="4585257" y="212050"/>
            <a:ext cx="422590" cy="422145"/>
            <a:chOff x="6582700" y="530525"/>
            <a:chExt cx="681261" cy="680545"/>
          </a:xfrm>
        </p:grpSpPr>
        <p:sp>
          <p:nvSpPr>
            <p:cNvPr id="2101" name="Google Shape;2101;p40"/>
            <p:cNvSpPr/>
            <p:nvPr/>
          </p:nvSpPr>
          <p:spPr>
            <a:xfrm>
              <a:off x="6582700" y="530525"/>
              <a:ext cx="681261" cy="680545"/>
            </a:xfrm>
            <a:custGeom>
              <a:avLst/>
              <a:gdLst/>
              <a:ahLst/>
              <a:cxnLst/>
              <a:rect l="l" t="t" r="r" b="b"/>
              <a:pathLst>
                <a:path w="14268" h="14253" extrusionOk="0">
                  <a:moveTo>
                    <a:pt x="2986" y="0"/>
                  </a:moveTo>
                  <a:cubicBezTo>
                    <a:pt x="2821" y="0"/>
                    <a:pt x="2663" y="42"/>
                    <a:pt x="2528" y="142"/>
                  </a:cubicBezTo>
                  <a:cubicBezTo>
                    <a:pt x="2073" y="477"/>
                    <a:pt x="2195" y="1177"/>
                    <a:pt x="2364" y="1716"/>
                  </a:cubicBezTo>
                  <a:cubicBezTo>
                    <a:pt x="2225" y="1500"/>
                    <a:pt x="1972" y="1395"/>
                    <a:pt x="1718" y="1395"/>
                  </a:cubicBezTo>
                  <a:cubicBezTo>
                    <a:pt x="1433" y="1395"/>
                    <a:pt x="1147" y="1526"/>
                    <a:pt x="1016" y="1781"/>
                  </a:cubicBezTo>
                  <a:cubicBezTo>
                    <a:pt x="850" y="2103"/>
                    <a:pt x="927" y="2499"/>
                    <a:pt x="1070" y="2832"/>
                  </a:cubicBezTo>
                  <a:cubicBezTo>
                    <a:pt x="1381" y="3562"/>
                    <a:pt x="1967" y="4137"/>
                    <a:pt x="2568" y="4656"/>
                  </a:cubicBezTo>
                  <a:cubicBezTo>
                    <a:pt x="2841" y="4890"/>
                    <a:pt x="3665" y="5601"/>
                    <a:pt x="4522" y="6120"/>
                  </a:cubicBezTo>
                  <a:cubicBezTo>
                    <a:pt x="3565" y="6422"/>
                    <a:pt x="2592" y="6921"/>
                    <a:pt x="2271" y="7086"/>
                  </a:cubicBezTo>
                  <a:cubicBezTo>
                    <a:pt x="1565" y="7447"/>
                    <a:pt x="861" y="7868"/>
                    <a:pt x="386" y="8505"/>
                  </a:cubicBezTo>
                  <a:cubicBezTo>
                    <a:pt x="169" y="8795"/>
                    <a:pt x="1" y="9161"/>
                    <a:pt x="86" y="9513"/>
                  </a:cubicBezTo>
                  <a:cubicBezTo>
                    <a:pt x="171" y="9862"/>
                    <a:pt x="536" y="10080"/>
                    <a:pt x="888" y="10080"/>
                  </a:cubicBezTo>
                  <a:cubicBezTo>
                    <a:pt x="1070" y="10080"/>
                    <a:pt x="1248" y="10022"/>
                    <a:pt x="1382" y="9894"/>
                  </a:cubicBezTo>
                  <a:lnTo>
                    <a:pt x="1382" y="9894"/>
                  </a:lnTo>
                  <a:cubicBezTo>
                    <a:pt x="1090" y="10378"/>
                    <a:pt x="806" y="11029"/>
                    <a:pt x="1170" y="11463"/>
                  </a:cubicBezTo>
                  <a:cubicBezTo>
                    <a:pt x="1335" y="11660"/>
                    <a:pt x="1586" y="11738"/>
                    <a:pt x="1847" y="11738"/>
                  </a:cubicBezTo>
                  <a:cubicBezTo>
                    <a:pt x="2020" y="11738"/>
                    <a:pt x="2198" y="11704"/>
                    <a:pt x="2359" y="11647"/>
                  </a:cubicBezTo>
                  <a:cubicBezTo>
                    <a:pt x="2941" y="11442"/>
                    <a:pt x="3416" y="11017"/>
                    <a:pt x="3855" y="10585"/>
                  </a:cubicBezTo>
                  <a:cubicBezTo>
                    <a:pt x="4416" y="10032"/>
                    <a:pt x="4948" y="9451"/>
                    <a:pt x="5449" y="8843"/>
                  </a:cubicBezTo>
                  <a:lnTo>
                    <a:pt x="5449" y="8843"/>
                  </a:lnTo>
                  <a:cubicBezTo>
                    <a:pt x="5199" y="9611"/>
                    <a:pt x="5043" y="10359"/>
                    <a:pt x="4983" y="10643"/>
                  </a:cubicBezTo>
                  <a:cubicBezTo>
                    <a:pt x="4820" y="11420"/>
                    <a:pt x="4704" y="12232"/>
                    <a:pt x="4900" y="13001"/>
                  </a:cubicBezTo>
                  <a:cubicBezTo>
                    <a:pt x="4990" y="13352"/>
                    <a:pt x="5168" y="13713"/>
                    <a:pt x="5496" y="13868"/>
                  </a:cubicBezTo>
                  <a:cubicBezTo>
                    <a:pt x="5586" y="13911"/>
                    <a:pt x="5682" y="13931"/>
                    <a:pt x="5779" y="13931"/>
                  </a:cubicBezTo>
                  <a:cubicBezTo>
                    <a:pt x="6207" y="13931"/>
                    <a:pt x="6643" y="13544"/>
                    <a:pt x="6607" y="13101"/>
                  </a:cubicBezTo>
                  <a:lnTo>
                    <a:pt x="6607" y="13101"/>
                  </a:lnTo>
                  <a:cubicBezTo>
                    <a:pt x="6798" y="13628"/>
                    <a:pt x="7123" y="14252"/>
                    <a:pt x="7679" y="14252"/>
                  </a:cubicBezTo>
                  <a:cubicBezTo>
                    <a:pt x="7684" y="14252"/>
                    <a:pt x="7688" y="14252"/>
                    <a:pt x="7693" y="14252"/>
                  </a:cubicBezTo>
                  <a:cubicBezTo>
                    <a:pt x="8121" y="14245"/>
                    <a:pt x="8442" y="13847"/>
                    <a:pt x="8584" y="13444"/>
                  </a:cubicBezTo>
                  <a:cubicBezTo>
                    <a:pt x="8791" y="12862"/>
                    <a:pt x="8758" y="12226"/>
                    <a:pt x="8699" y="11613"/>
                  </a:cubicBezTo>
                  <a:cubicBezTo>
                    <a:pt x="8584" y="10437"/>
                    <a:pt x="8378" y="9272"/>
                    <a:pt x="8080" y="8129"/>
                  </a:cubicBezTo>
                  <a:lnTo>
                    <a:pt x="8080" y="8129"/>
                  </a:lnTo>
                  <a:cubicBezTo>
                    <a:pt x="9199" y="8510"/>
                    <a:pt x="10345" y="8802"/>
                    <a:pt x="11510" y="9003"/>
                  </a:cubicBezTo>
                  <a:cubicBezTo>
                    <a:pt x="11866" y="9064"/>
                    <a:pt x="12231" y="9117"/>
                    <a:pt x="12591" y="9117"/>
                  </a:cubicBezTo>
                  <a:cubicBezTo>
                    <a:pt x="12845" y="9117"/>
                    <a:pt x="13098" y="9091"/>
                    <a:pt x="13343" y="9024"/>
                  </a:cubicBezTo>
                  <a:cubicBezTo>
                    <a:pt x="13755" y="8912"/>
                    <a:pt x="14178" y="8620"/>
                    <a:pt x="14216" y="8194"/>
                  </a:cubicBezTo>
                  <a:cubicBezTo>
                    <a:pt x="14267" y="7631"/>
                    <a:pt x="13663" y="7258"/>
                    <a:pt x="13148" y="7026"/>
                  </a:cubicBezTo>
                  <a:lnTo>
                    <a:pt x="13148" y="7026"/>
                  </a:lnTo>
                  <a:cubicBezTo>
                    <a:pt x="13181" y="7031"/>
                    <a:pt x="13214" y="7034"/>
                    <a:pt x="13246" y="7034"/>
                  </a:cubicBezTo>
                  <a:cubicBezTo>
                    <a:pt x="13745" y="7034"/>
                    <a:pt x="14179" y="6452"/>
                    <a:pt x="13996" y="5975"/>
                  </a:cubicBezTo>
                  <a:cubicBezTo>
                    <a:pt x="13864" y="5637"/>
                    <a:pt x="13518" y="5432"/>
                    <a:pt x="13174" y="5316"/>
                  </a:cubicBezTo>
                  <a:cubicBezTo>
                    <a:pt x="12779" y="5183"/>
                    <a:pt x="12366" y="5136"/>
                    <a:pt x="11948" y="5136"/>
                  </a:cubicBezTo>
                  <a:cubicBezTo>
                    <a:pt x="11570" y="5136"/>
                    <a:pt x="11189" y="5175"/>
                    <a:pt x="10816" y="5225"/>
                  </a:cubicBezTo>
                  <a:cubicBezTo>
                    <a:pt x="10534" y="5263"/>
                    <a:pt x="9800" y="5361"/>
                    <a:pt x="9032" y="5546"/>
                  </a:cubicBezTo>
                  <a:cubicBezTo>
                    <a:pt x="9616" y="5128"/>
                    <a:pt x="10179" y="4685"/>
                    <a:pt x="10721" y="4214"/>
                  </a:cubicBezTo>
                  <a:cubicBezTo>
                    <a:pt x="11186" y="3809"/>
                    <a:pt x="11647" y="3369"/>
                    <a:pt x="11896" y="2805"/>
                  </a:cubicBezTo>
                  <a:cubicBezTo>
                    <a:pt x="12069" y="2414"/>
                    <a:pt x="12109" y="1903"/>
                    <a:pt x="11805" y="1605"/>
                  </a:cubicBezTo>
                  <a:cubicBezTo>
                    <a:pt x="11648" y="1452"/>
                    <a:pt x="11452" y="1393"/>
                    <a:pt x="11240" y="1393"/>
                  </a:cubicBezTo>
                  <a:cubicBezTo>
                    <a:pt x="10905" y="1393"/>
                    <a:pt x="10533" y="1540"/>
                    <a:pt x="10224" y="1696"/>
                  </a:cubicBezTo>
                  <a:cubicBezTo>
                    <a:pt x="10628" y="1332"/>
                    <a:pt x="10462" y="544"/>
                    <a:pt x="9944" y="374"/>
                  </a:cubicBezTo>
                  <a:cubicBezTo>
                    <a:pt x="9859" y="346"/>
                    <a:pt x="9772" y="334"/>
                    <a:pt x="9684" y="334"/>
                  </a:cubicBezTo>
                  <a:cubicBezTo>
                    <a:pt x="9417" y="334"/>
                    <a:pt x="9146" y="449"/>
                    <a:pt x="8916" y="594"/>
                  </a:cubicBezTo>
                  <a:cubicBezTo>
                    <a:pt x="8244" y="1019"/>
                    <a:pt x="7770" y="1689"/>
                    <a:pt x="7355" y="2365"/>
                  </a:cubicBezTo>
                  <a:cubicBezTo>
                    <a:pt x="7184" y="2642"/>
                    <a:pt x="6701" y="3427"/>
                    <a:pt x="6333" y="4262"/>
                  </a:cubicBezTo>
                  <a:cubicBezTo>
                    <a:pt x="5924" y="3353"/>
                    <a:pt x="5456" y="2473"/>
                    <a:pt x="4930" y="1627"/>
                  </a:cubicBezTo>
                  <a:cubicBezTo>
                    <a:pt x="4606" y="1104"/>
                    <a:pt x="4244" y="580"/>
                    <a:pt x="3728" y="243"/>
                  </a:cubicBezTo>
                  <a:cubicBezTo>
                    <a:pt x="3510" y="101"/>
                    <a:pt x="3240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40"/>
            <p:cNvSpPr/>
            <p:nvPr/>
          </p:nvSpPr>
          <p:spPr>
            <a:xfrm>
              <a:off x="6719786" y="701703"/>
              <a:ext cx="150643" cy="137417"/>
            </a:xfrm>
            <a:custGeom>
              <a:avLst/>
              <a:gdLst/>
              <a:ahLst/>
              <a:cxnLst/>
              <a:rect l="l" t="t" r="r" b="b"/>
              <a:pathLst>
                <a:path w="3155" h="2878" extrusionOk="0">
                  <a:moveTo>
                    <a:pt x="148" y="0"/>
                  </a:moveTo>
                  <a:cubicBezTo>
                    <a:pt x="58" y="0"/>
                    <a:pt x="0" y="111"/>
                    <a:pt x="38" y="193"/>
                  </a:cubicBezTo>
                  <a:cubicBezTo>
                    <a:pt x="281" y="733"/>
                    <a:pt x="868" y="1175"/>
                    <a:pt x="1288" y="1579"/>
                  </a:cubicBezTo>
                  <a:cubicBezTo>
                    <a:pt x="1733" y="2007"/>
                    <a:pt x="2171" y="2537"/>
                    <a:pt x="2706" y="2848"/>
                  </a:cubicBezTo>
                  <a:cubicBezTo>
                    <a:pt x="2741" y="2869"/>
                    <a:pt x="2779" y="2878"/>
                    <a:pt x="2818" y="2878"/>
                  </a:cubicBezTo>
                  <a:cubicBezTo>
                    <a:pt x="2985" y="2878"/>
                    <a:pt x="3154" y="2705"/>
                    <a:pt x="3042" y="2538"/>
                  </a:cubicBezTo>
                  <a:cubicBezTo>
                    <a:pt x="2678" y="1996"/>
                    <a:pt x="2104" y="1573"/>
                    <a:pt x="1626" y="1135"/>
                  </a:cubicBezTo>
                  <a:cubicBezTo>
                    <a:pt x="1205" y="751"/>
                    <a:pt x="731" y="212"/>
                    <a:pt x="191" y="8"/>
                  </a:cubicBezTo>
                  <a:cubicBezTo>
                    <a:pt x="176" y="3"/>
                    <a:pt x="162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40"/>
            <p:cNvSpPr/>
            <p:nvPr/>
          </p:nvSpPr>
          <p:spPr>
            <a:xfrm>
              <a:off x="6783196" y="650517"/>
              <a:ext cx="108864" cy="162342"/>
            </a:xfrm>
            <a:custGeom>
              <a:avLst/>
              <a:gdLst/>
              <a:ahLst/>
              <a:cxnLst/>
              <a:rect l="l" t="t" r="r" b="b"/>
              <a:pathLst>
                <a:path w="2280" h="3400" extrusionOk="0">
                  <a:moveTo>
                    <a:pt x="171" y="1"/>
                  </a:moveTo>
                  <a:cubicBezTo>
                    <a:pt x="78" y="1"/>
                    <a:pt x="0" y="102"/>
                    <a:pt x="13" y="200"/>
                  </a:cubicBezTo>
                  <a:cubicBezTo>
                    <a:pt x="79" y="765"/>
                    <a:pt x="512" y="1316"/>
                    <a:pt x="795" y="1799"/>
                  </a:cubicBezTo>
                  <a:cubicBezTo>
                    <a:pt x="1087" y="2297"/>
                    <a:pt x="1357" y="2930"/>
                    <a:pt x="1778" y="3326"/>
                  </a:cubicBezTo>
                  <a:cubicBezTo>
                    <a:pt x="1832" y="3377"/>
                    <a:pt x="1901" y="3399"/>
                    <a:pt x="1969" y="3399"/>
                  </a:cubicBezTo>
                  <a:cubicBezTo>
                    <a:pt x="2127" y="3399"/>
                    <a:pt x="2280" y="3278"/>
                    <a:pt x="2227" y="3090"/>
                  </a:cubicBezTo>
                  <a:cubicBezTo>
                    <a:pt x="2064" y="2501"/>
                    <a:pt x="1615" y="1947"/>
                    <a:pt x="1294" y="1431"/>
                  </a:cubicBezTo>
                  <a:cubicBezTo>
                    <a:pt x="1002" y="963"/>
                    <a:pt x="719" y="346"/>
                    <a:pt x="254" y="28"/>
                  </a:cubicBezTo>
                  <a:cubicBezTo>
                    <a:pt x="226" y="9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40"/>
            <p:cNvSpPr/>
            <p:nvPr/>
          </p:nvSpPr>
          <p:spPr>
            <a:xfrm>
              <a:off x="6685741" y="846477"/>
              <a:ext cx="168358" cy="91293"/>
            </a:xfrm>
            <a:custGeom>
              <a:avLst/>
              <a:gdLst/>
              <a:ahLst/>
              <a:cxnLst/>
              <a:rect l="l" t="t" r="r" b="b"/>
              <a:pathLst>
                <a:path w="3526" h="1912" extrusionOk="0">
                  <a:moveTo>
                    <a:pt x="3159" y="0"/>
                  </a:moveTo>
                  <a:cubicBezTo>
                    <a:pt x="3139" y="0"/>
                    <a:pt x="3117" y="3"/>
                    <a:pt x="3096" y="8"/>
                  </a:cubicBezTo>
                  <a:cubicBezTo>
                    <a:pt x="2585" y="141"/>
                    <a:pt x="2108" y="473"/>
                    <a:pt x="1642" y="718"/>
                  </a:cubicBezTo>
                  <a:cubicBezTo>
                    <a:pt x="1121" y="993"/>
                    <a:pt x="657" y="1327"/>
                    <a:pt x="153" y="1625"/>
                  </a:cubicBezTo>
                  <a:cubicBezTo>
                    <a:pt x="0" y="1715"/>
                    <a:pt x="83" y="1911"/>
                    <a:pt x="228" y="1911"/>
                  </a:cubicBezTo>
                  <a:cubicBezTo>
                    <a:pt x="249" y="1911"/>
                    <a:pt x="271" y="1907"/>
                    <a:pt x="294" y="1898"/>
                  </a:cubicBezTo>
                  <a:cubicBezTo>
                    <a:pt x="845" y="1683"/>
                    <a:pt x="1386" y="1518"/>
                    <a:pt x="1921" y="1255"/>
                  </a:cubicBezTo>
                  <a:cubicBezTo>
                    <a:pt x="2395" y="1022"/>
                    <a:pt x="2941" y="822"/>
                    <a:pt x="3341" y="474"/>
                  </a:cubicBezTo>
                  <a:cubicBezTo>
                    <a:pt x="3526" y="313"/>
                    <a:pt x="3385" y="0"/>
                    <a:pt x="3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40"/>
            <p:cNvSpPr/>
            <p:nvPr/>
          </p:nvSpPr>
          <p:spPr>
            <a:xfrm>
              <a:off x="6740270" y="878611"/>
              <a:ext cx="134027" cy="120133"/>
            </a:xfrm>
            <a:custGeom>
              <a:avLst/>
              <a:gdLst/>
              <a:ahLst/>
              <a:cxnLst/>
              <a:rect l="l" t="t" r="r" b="b"/>
              <a:pathLst>
                <a:path w="2807" h="2516" extrusionOk="0">
                  <a:moveTo>
                    <a:pt x="2380" y="0"/>
                  </a:moveTo>
                  <a:cubicBezTo>
                    <a:pt x="2317" y="0"/>
                    <a:pt x="2252" y="19"/>
                    <a:pt x="2197" y="63"/>
                  </a:cubicBezTo>
                  <a:cubicBezTo>
                    <a:pt x="1775" y="399"/>
                    <a:pt x="1413" y="832"/>
                    <a:pt x="1032" y="1214"/>
                  </a:cubicBezTo>
                  <a:cubicBezTo>
                    <a:pt x="674" y="1572"/>
                    <a:pt x="341" y="1916"/>
                    <a:pt x="57" y="2336"/>
                  </a:cubicBezTo>
                  <a:cubicBezTo>
                    <a:pt x="1" y="2418"/>
                    <a:pt x="77" y="2516"/>
                    <a:pt x="162" y="2516"/>
                  </a:cubicBezTo>
                  <a:cubicBezTo>
                    <a:pt x="179" y="2516"/>
                    <a:pt x="196" y="2512"/>
                    <a:pt x="213" y="2503"/>
                  </a:cubicBezTo>
                  <a:cubicBezTo>
                    <a:pt x="1113" y="2045"/>
                    <a:pt x="2030" y="1229"/>
                    <a:pt x="2643" y="429"/>
                  </a:cubicBezTo>
                  <a:cubicBezTo>
                    <a:pt x="2807" y="217"/>
                    <a:pt x="2596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40"/>
            <p:cNvSpPr/>
            <p:nvPr/>
          </p:nvSpPr>
          <p:spPr>
            <a:xfrm>
              <a:off x="6848086" y="902294"/>
              <a:ext cx="59971" cy="147301"/>
            </a:xfrm>
            <a:custGeom>
              <a:avLst/>
              <a:gdLst/>
              <a:ahLst/>
              <a:cxnLst/>
              <a:rect l="l" t="t" r="r" b="b"/>
              <a:pathLst>
                <a:path w="1256" h="3085" extrusionOk="0">
                  <a:moveTo>
                    <a:pt x="923" y="0"/>
                  </a:moveTo>
                  <a:cubicBezTo>
                    <a:pt x="864" y="0"/>
                    <a:pt x="804" y="23"/>
                    <a:pt x="756" y="78"/>
                  </a:cubicBezTo>
                  <a:cubicBezTo>
                    <a:pt x="425" y="453"/>
                    <a:pt x="398" y="974"/>
                    <a:pt x="299" y="1448"/>
                  </a:cubicBezTo>
                  <a:cubicBezTo>
                    <a:pt x="198" y="1930"/>
                    <a:pt x="0" y="2520"/>
                    <a:pt x="137" y="3006"/>
                  </a:cubicBezTo>
                  <a:cubicBezTo>
                    <a:pt x="150" y="3050"/>
                    <a:pt x="196" y="3085"/>
                    <a:pt x="241" y="3085"/>
                  </a:cubicBezTo>
                  <a:cubicBezTo>
                    <a:pt x="263" y="3085"/>
                    <a:pt x="284" y="3077"/>
                    <a:pt x="302" y="3057"/>
                  </a:cubicBezTo>
                  <a:cubicBezTo>
                    <a:pt x="604" y="2721"/>
                    <a:pt x="692" y="2223"/>
                    <a:pt x="803" y="1794"/>
                  </a:cubicBezTo>
                  <a:cubicBezTo>
                    <a:pt x="929" y="1312"/>
                    <a:pt x="1046" y="828"/>
                    <a:pt x="1198" y="353"/>
                  </a:cubicBezTo>
                  <a:cubicBezTo>
                    <a:pt x="1255" y="177"/>
                    <a:pt x="1088" y="0"/>
                    <a:pt x="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40"/>
            <p:cNvSpPr/>
            <p:nvPr/>
          </p:nvSpPr>
          <p:spPr>
            <a:xfrm>
              <a:off x="6913119" y="902867"/>
              <a:ext cx="37625" cy="133550"/>
            </a:xfrm>
            <a:custGeom>
              <a:avLst/>
              <a:gdLst/>
              <a:ahLst/>
              <a:cxnLst/>
              <a:rect l="l" t="t" r="r" b="b"/>
              <a:pathLst>
                <a:path w="788" h="2797" extrusionOk="0">
                  <a:moveTo>
                    <a:pt x="291" y="1"/>
                  </a:moveTo>
                  <a:cubicBezTo>
                    <a:pt x="146" y="1"/>
                    <a:pt x="0" y="94"/>
                    <a:pt x="1" y="270"/>
                  </a:cubicBezTo>
                  <a:cubicBezTo>
                    <a:pt x="4" y="721"/>
                    <a:pt x="84" y="1179"/>
                    <a:pt x="142" y="1626"/>
                  </a:cubicBezTo>
                  <a:cubicBezTo>
                    <a:pt x="190" y="2003"/>
                    <a:pt x="205" y="2461"/>
                    <a:pt x="450" y="2765"/>
                  </a:cubicBezTo>
                  <a:cubicBezTo>
                    <a:pt x="467" y="2786"/>
                    <a:pt x="494" y="2796"/>
                    <a:pt x="522" y="2796"/>
                  </a:cubicBezTo>
                  <a:cubicBezTo>
                    <a:pt x="556" y="2796"/>
                    <a:pt x="590" y="2781"/>
                    <a:pt x="605" y="2751"/>
                  </a:cubicBezTo>
                  <a:cubicBezTo>
                    <a:pt x="787" y="2405"/>
                    <a:pt x="714" y="1955"/>
                    <a:pt x="690" y="1576"/>
                  </a:cubicBezTo>
                  <a:cubicBezTo>
                    <a:pt x="660" y="1127"/>
                    <a:pt x="651" y="661"/>
                    <a:pt x="567" y="218"/>
                  </a:cubicBezTo>
                  <a:cubicBezTo>
                    <a:pt x="540" y="71"/>
                    <a:pt x="416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40"/>
            <p:cNvSpPr/>
            <p:nvPr/>
          </p:nvSpPr>
          <p:spPr>
            <a:xfrm>
              <a:off x="6942676" y="863236"/>
              <a:ext cx="152362" cy="49992"/>
            </a:xfrm>
            <a:custGeom>
              <a:avLst/>
              <a:gdLst/>
              <a:ahLst/>
              <a:cxnLst/>
              <a:rect l="l" t="t" r="r" b="b"/>
              <a:pathLst>
                <a:path w="3191" h="1047" extrusionOk="0">
                  <a:moveTo>
                    <a:pt x="351" y="0"/>
                  </a:moveTo>
                  <a:cubicBezTo>
                    <a:pt x="89" y="0"/>
                    <a:pt x="0" y="363"/>
                    <a:pt x="272" y="474"/>
                  </a:cubicBezTo>
                  <a:cubicBezTo>
                    <a:pt x="774" y="678"/>
                    <a:pt x="1326" y="780"/>
                    <a:pt x="1855" y="890"/>
                  </a:cubicBezTo>
                  <a:cubicBezTo>
                    <a:pt x="2150" y="952"/>
                    <a:pt x="2488" y="1046"/>
                    <a:pt x="2806" y="1046"/>
                  </a:cubicBezTo>
                  <a:cubicBezTo>
                    <a:pt x="2929" y="1046"/>
                    <a:pt x="3050" y="1032"/>
                    <a:pt x="3163" y="996"/>
                  </a:cubicBezTo>
                  <a:cubicBezTo>
                    <a:pt x="3179" y="991"/>
                    <a:pt x="3190" y="970"/>
                    <a:pt x="3176" y="957"/>
                  </a:cubicBezTo>
                  <a:cubicBezTo>
                    <a:pt x="2866" y="675"/>
                    <a:pt x="2375" y="592"/>
                    <a:pt x="1982" y="473"/>
                  </a:cubicBezTo>
                  <a:cubicBezTo>
                    <a:pt x="1462" y="315"/>
                    <a:pt x="944" y="115"/>
                    <a:pt x="413" y="7"/>
                  </a:cubicBezTo>
                  <a:cubicBezTo>
                    <a:pt x="391" y="2"/>
                    <a:pt x="371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40"/>
            <p:cNvSpPr/>
            <p:nvPr/>
          </p:nvSpPr>
          <p:spPr>
            <a:xfrm>
              <a:off x="6952178" y="819642"/>
              <a:ext cx="145200" cy="36718"/>
            </a:xfrm>
            <a:custGeom>
              <a:avLst/>
              <a:gdLst/>
              <a:ahLst/>
              <a:cxnLst/>
              <a:rect l="l" t="t" r="r" b="b"/>
              <a:pathLst>
                <a:path w="3041" h="769" extrusionOk="0">
                  <a:moveTo>
                    <a:pt x="2011" y="1"/>
                  </a:moveTo>
                  <a:cubicBezTo>
                    <a:pt x="1883" y="1"/>
                    <a:pt x="1753" y="5"/>
                    <a:pt x="1621" y="19"/>
                  </a:cubicBezTo>
                  <a:cubicBezTo>
                    <a:pt x="1191" y="64"/>
                    <a:pt x="718" y="116"/>
                    <a:pt x="310" y="258"/>
                  </a:cubicBezTo>
                  <a:cubicBezTo>
                    <a:pt x="1" y="367"/>
                    <a:pt x="82" y="769"/>
                    <a:pt x="388" y="769"/>
                  </a:cubicBezTo>
                  <a:cubicBezTo>
                    <a:pt x="400" y="769"/>
                    <a:pt x="411" y="768"/>
                    <a:pt x="423" y="767"/>
                  </a:cubicBezTo>
                  <a:cubicBezTo>
                    <a:pt x="1288" y="687"/>
                    <a:pt x="2107" y="345"/>
                    <a:pt x="2952" y="183"/>
                  </a:cubicBezTo>
                  <a:cubicBezTo>
                    <a:pt x="3040" y="166"/>
                    <a:pt x="3029" y="25"/>
                    <a:pt x="2938" y="25"/>
                  </a:cubicBezTo>
                  <a:cubicBezTo>
                    <a:pt x="2938" y="25"/>
                    <a:pt x="2938" y="25"/>
                    <a:pt x="2937" y="25"/>
                  </a:cubicBezTo>
                  <a:cubicBezTo>
                    <a:pt x="2920" y="25"/>
                    <a:pt x="2902" y="25"/>
                    <a:pt x="2885" y="25"/>
                  </a:cubicBezTo>
                  <a:cubicBezTo>
                    <a:pt x="2590" y="25"/>
                    <a:pt x="2303" y="1"/>
                    <a:pt x="2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40"/>
            <p:cNvSpPr/>
            <p:nvPr/>
          </p:nvSpPr>
          <p:spPr>
            <a:xfrm>
              <a:off x="6899416" y="649371"/>
              <a:ext cx="74868" cy="139232"/>
            </a:xfrm>
            <a:custGeom>
              <a:avLst/>
              <a:gdLst/>
              <a:ahLst/>
              <a:cxnLst/>
              <a:rect l="l" t="t" r="r" b="b"/>
              <a:pathLst>
                <a:path w="1568" h="2916" extrusionOk="0">
                  <a:moveTo>
                    <a:pt x="1520" y="1"/>
                  </a:moveTo>
                  <a:cubicBezTo>
                    <a:pt x="1510" y="1"/>
                    <a:pt x="1500" y="4"/>
                    <a:pt x="1493" y="12"/>
                  </a:cubicBezTo>
                  <a:cubicBezTo>
                    <a:pt x="1145" y="368"/>
                    <a:pt x="895" y="777"/>
                    <a:pt x="661" y="1215"/>
                  </a:cubicBezTo>
                  <a:cubicBezTo>
                    <a:pt x="431" y="1646"/>
                    <a:pt x="137" y="2124"/>
                    <a:pt x="38" y="2606"/>
                  </a:cubicBezTo>
                  <a:cubicBezTo>
                    <a:pt x="1" y="2790"/>
                    <a:pt x="132" y="2916"/>
                    <a:pt x="274" y="2916"/>
                  </a:cubicBezTo>
                  <a:cubicBezTo>
                    <a:pt x="348" y="2916"/>
                    <a:pt x="425" y="2882"/>
                    <a:pt x="484" y="2807"/>
                  </a:cubicBezTo>
                  <a:cubicBezTo>
                    <a:pt x="786" y="2419"/>
                    <a:pt x="961" y="1885"/>
                    <a:pt x="1148" y="1435"/>
                  </a:cubicBezTo>
                  <a:cubicBezTo>
                    <a:pt x="1336" y="984"/>
                    <a:pt x="1498" y="532"/>
                    <a:pt x="1564" y="44"/>
                  </a:cubicBezTo>
                  <a:cubicBezTo>
                    <a:pt x="1568" y="19"/>
                    <a:pt x="1544" y="1"/>
                    <a:pt x="1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40"/>
            <p:cNvSpPr/>
            <p:nvPr/>
          </p:nvSpPr>
          <p:spPr>
            <a:xfrm>
              <a:off x="6932219" y="702610"/>
              <a:ext cx="123427" cy="97214"/>
            </a:xfrm>
            <a:custGeom>
              <a:avLst/>
              <a:gdLst/>
              <a:ahLst/>
              <a:cxnLst/>
              <a:rect l="l" t="t" r="r" b="b"/>
              <a:pathLst>
                <a:path w="2585" h="2036" extrusionOk="0">
                  <a:moveTo>
                    <a:pt x="2521" y="0"/>
                  </a:moveTo>
                  <a:cubicBezTo>
                    <a:pt x="2134" y="0"/>
                    <a:pt x="1789" y="282"/>
                    <a:pt x="1496" y="514"/>
                  </a:cubicBezTo>
                  <a:cubicBezTo>
                    <a:pt x="1063" y="856"/>
                    <a:pt x="533" y="1187"/>
                    <a:pt x="171" y="1596"/>
                  </a:cubicBezTo>
                  <a:cubicBezTo>
                    <a:pt x="0" y="1789"/>
                    <a:pt x="137" y="2036"/>
                    <a:pt x="353" y="2036"/>
                  </a:cubicBezTo>
                  <a:cubicBezTo>
                    <a:pt x="388" y="2036"/>
                    <a:pt x="426" y="2029"/>
                    <a:pt x="465" y="2014"/>
                  </a:cubicBezTo>
                  <a:cubicBezTo>
                    <a:pt x="951" y="1830"/>
                    <a:pt x="1326" y="1361"/>
                    <a:pt x="1693" y="1007"/>
                  </a:cubicBezTo>
                  <a:cubicBezTo>
                    <a:pt x="2001" y="712"/>
                    <a:pt x="2416" y="416"/>
                    <a:pt x="2583" y="16"/>
                  </a:cubicBezTo>
                  <a:cubicBezTo>
                    <a:pt x="2585" y="9"/>
                    <a:pt x="2580" y="2"/>
                    <a:pt x="2573" y="2"/>
                  </a:cubicBezTo>
                  <a:cubicBezTo>
                    <a:pt x="2555" y="1"/>
                    <a:pt x="2538" y="0"/>
                    <a:pt x="2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0" name="Google Shape;2190;p40"/>
          <p:cNvGrpSpPr/>
          <p:nvPr/>
        </p:nvGrpSpPr>
        <p:grpSpPr>
          <a:xfrm>
            <a:off x="6094181" y="910434"/>
            <a:ext cx="1277385" cy="3375537"/>
            <a:chOff x="5476324" y="1256415"/>
            <a:chExt cx="1220276" cy="3224625"/>
          </a:xfrm>
        </p:grpSpPr>
        <p:sp>
          <p:nvSpPr>
            <p:cNvPr id="2191" name="Google Shape;2191;p40"/>
            <p:cNvSpPr/>
            <p:nvPr/>
          </p:nvSpPr>
          <p:spPr>
            <a:xfrm>
              <a:off x="5829082" y="3916492"/>
              <a:ext cx="161297" cy="405108"/>
            </a:xfrm>
            <a:custGeom>
              <a:avLst/>
              <a:gdLst/>
              <a:ahLst/>
              <a:cxnLst/>
              <a:rect l="l" t="t" r="r" b="b"/>
              <a:pathLst>
                <a:path w="3632" h="9122" extrusionOk="0">
                  <a:moveTo>
                    <a:pt x="1" y="1"/>
                  </a:moveTo>
                  <a:lnTo>
                    <a:pt x="180" y="9121"/>
                  </a:lnTo>
                  <a:lnTo>
                    <a:pt x="3105" y="9121"/>
                  </a:lnTo>
                  <a:lnTo>
                    <a:pt x="3631" y="1"/>
                  </a:lnTo>
                  <a:close/>
                </a:path>
              </a:pathLst>
            </a:custGeom>
            <a:solidFill>
              <a:srgbClr val="F5D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40"/>
            <p:cNvSpPr/>
            <p:nvPr/>
          </p:nvSpPr>
          <p:spPr>
            <a:xfrm>
              <a:off x="5822020" y="3909431"/>
              <a:ext cx="175597" cy="419230"/>
            </a:xfrm>
            <a:custGeom>
              <a:avLst/>
              <a:gdLst/>
              <a:ahLst/>
              <a:cxnLst/>
              <a:rect l="l" t="t" r="r" b="b"/>
              <a:pathLst>
                <a:path w="3954" h="9440" extrusionOk="0">
                  <a:moveTo>
                    <a:pt x="3620" y="320"/>
                  </a:moveTo>
                  <a:lnTo>
                    <a:pt x="3168" y="8163"/>
                  </a:lnTo>
                  <a:lnTo>
                    <a:pt x="3113" y="9121"/>
                  </a:lnTo>
                  <a:lnTo>
                    <a:pt x="495" y="9121"/>
                  </a:lnTo>
                  <a:lnTo>
                    <a:pt x="341" y="1277"/>
                  </a:lnTo>
                  <a:lnTo>
                    <a:pt x="322" y="320"/>
                  </a:lnTo>
                  <a:close/>
                  <a:moveTo>
                    <a:pt x="160" y="0"/>
                  </a:moveTo>
                  <a:cubicBezTo>
                    <a:pt x="72" y="1"/>
                    <a:pt x="0" y="72"/>
                    <a:pt x="0" y="160"/>
                  </a:cubicBezTo>
                  <a:lnTo>
                    <a:pt x="157" y="8163"/>
                  </a:lnTo>
                  <a:lnTo>
                    <a:pt x="179" y="9280"/>
                  </a:lnTo>
                  <a:cubicBezTo>
                    <a:pt x="180" y="9368"/>
                    <a:pt x="251" y="9438"/>
                    <a:pt x="339" y="9439"/>
                  </a:cubicBezTo>
                  <a:lnTo>
                    <a:pt x="3264" y="9439"/>
                  </a:lnTo>
                  <a:cubicBezTo>
                    <a:pt x="3354" y="9439"/>
                    <a:pt x="3418" y="9367"/>
                    <a:pt x="3423" y="9280"/>
                  </a:cubicBezTo>
                  <a:lnTo>
                    <a:pt x="3885" y="1277"/>
                  </a:lnTo>
                  <a:lnTo>
                    <a:pt x="3950" y="160"/>
                  </a:lnTo>
                  <a:cubicBezTo>
                    <a:pt x="3953" y="92"/>
                    <a:pt x="3921" y="47"/>
                    <a:pt x="3876" y="24"/>
                  </a:cubicBezTo>
                  <a:lnTo>
                    <a:pt x="3876" y="24"/>
                  </a:lnTo>
                  <a:cubicBezTo>
                    <a:pt x="3853" y="9"/>
                    <a:pt x="3825" y="0"/>
                    <a:pt x="3790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40"/>
            <p:cNvSpPr/>
            <p:nvPr/>
          </p:nvSpPr>
          <p:spPr>
            <a:xfrm>
              <a:off x="5711570" y="4278574"/>
              <a:ext cx="289553" cy="194471"/>
            </a:xfrm>
            <a:custGeom>
              <a:avLst/>
              <a:gdLst/>
              <a:ahLst/>
              <a:cxnLst/>
              <a:rect l="l" t="t" r="r" b="b"/>
              <a:pathLst>
                <a:path w="6520" h="4379" extrusionOk="0">
                  <a:moveTo>
                    <a:pt x="2285" y="0"/>
                  </a:moveTo>
                  <a:cubicBezTo>
                    <a:pt x="2040" y="0"/>
                    <a:pt x="1835" y="204"/>
                    <a:pt x="1811" y="470"/>
                  </a:cubicBezTo>
                  <a:lnTo>
                    <a:pt x="1699" y="1731"/>
                  </a:lnTo>
                  <a:cubicBezTo>
                    <a:pt x="1689" y="1846"/>
                    <a:pt x="1644" y="1954"/>
                    <a:pt x="1569" y="2041"/>
                  </a:cubicBezTo>
                  <a:lnTo>
                    <a:pt x="292" y="3498"/>
                  </a:lnTo>
                  <a:cubicBezTo>
                    <a:pt x="1" y="3828"/>
                    <a:pt x="217" y="4378"/>
                    <a:pt x="636" y="4378"/>
                  </a:cubicBezTo>
                  <a:lnTo>
                    <a:pt x="6043" y="4378"/>
                  </a:lnTo>
                  <a:cubicBezTo>
                    <a:pt x="6306" y="4378"/>
                    <a:pt x="6520" y="4145"/>
                    <a:pt x="6520" y="3857"/>
                  </a:cubicBezTo>
                  <a:lnTo>
                    <a:pt x="6520" y="521"/>
                  </a:lnTo>
                  <a:cubicBezTo>
                    <a:pt x="6520" y="234"/>
                    <a:pt x="6306" y="0"/>
                    <a:pt x="6043" y="0"/>
                  </a:cubicBezTo>
                  <a:close/>
                </a:path>
              </a:pathLst>
            </a:custGeom>
            <a:solidFill>
              <a:srgbClr val="D25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40"/>
            <p:cNvSpPr/>
            <p:nvPr/>
          </p:nvSpPr>
          <p:spPr>
            <a:xfrm>
              <a:off x="5707129" y="4270314"/>
              <a:ext cx="303009" cy="209793"/>
            </a:xfrm>
            <a:custGeom>
              <a:avLst/>
              <a:gdLst/>
              <a:ahLst/>
              <a:cxnLst/>
              <a:rect l="l" t="t" r="r" b="b"/>
              <a:pathLst>
                <a:path w="6823" h="4724" extrusionOk="0">
                  <a:moveTo>
                    <a:pt x="3015" y="318"/>
                  </a:moveTo>
                  <a:cubicBezTo>
                    <a:pt x="3430" y="318"/>
                    <a:pt x="3853" y="347"/>
                    <a:pt x="4259" y="347"/>
                  </a:cubicBezTo>
                  <a:lnTo>
                    <a:pt x="6143" y="347"/>
                  </a:lnTo>
                  <a:cubicBezTo>
                    <a:pt x="6515" y="379"/>
                    <a:pt x="6460" y="784"/>
                    <a:pt x="6460" y="1047"/>
                  </a:cubicBezTo>
                  <a:lnTo>
                    <a:pt x="6460" y="2099"/>
                  </a:lnTo>
                  <a:cubicBezTo>
                    <a:pt x="6460" y="2733"/>
                    <a:pt x="6494" y="3375"/>
                    <a:pt x="6460" y="4007"/>
                  </a:cubicBezTo>
                  <a:cubicBezTo>
                    <a:pt x="6442" y="4378"/>
                    <a:pt x="6196" y="4406"/>
                    <a:pt x="5927" y="4406"/>
                  </a:cubicBezTo>
                  <a:cubicBezTo>
                    <a:pt x="5880" y="4406"/>
                    <a:pt x="5832" y="4405"/>
                    <a:pt x="5785" y="4405"/>
                  </a:cubicBezTo>
                  <a:lnTo>
                    <a:pt x="1346" y="4405"/>
                  </a:lnTo>
                  <a:cubicBezTo>
                    <a:pt x="1216" y="4405"/>
                    <a:pt x="1076" y="4417"/>
                    <a:pt x="940" y="4417"/>
                  </a:cubicBezTo>
                  <a:cubicBezTo>
                    <a:pt x="871" y="4417"/>
                    <a:pt x="804" y="4414"/>
                    <a:pt x="740" y="4405"/>
                  </a:cubicBezTo>
                  <a:cubicBezTo>
                    <a:pt x="454" y="4364"/>
                    <a:pt x="338" y="4069"/>
                    <a:pt x="483" y="3825"/>
                  </a:cubicBezTo>
                  <a:cubicBezTo>
                    <a:pt x="527" y="3753"/>
                    <a:pt x="599" y="3690"/>
                    <a:pt x="653" y="3628"/>
                  </a:cubicBezTo>
                  <a:lnTo>
                    <a:pt x="1401" y="2774"/>
                  </a:lnTo>
                  <a:cubicBezTo>
                    <a:pt x="1564" y="2588"/>
                    <a:pt x="1789" y="2393"/>
                    <a:pt x="1896" y="2166"/>
                  </a:cubicBezTo>
                  <a:cubicBezTo>
                    <a:pt x="2017" y="1906"/>
                    <a:pt x="1993" y="1535"/>
                    <a:pt x="2017" y="1257"/>
                  </a:cubicBezTo>
                  <a:cubicBezTo>
                    <a:pt x="2044" y="951"/>
                    <a:pt x="1988" y="391"/>
                    <a:pt x="2400" y="347"/>
                  </a:cubicBezTo>
                  <a:cubicBezTo>
                    <a:pt x="2601" y="325"/>
                    <a:pt x="2807" y="318"/>
                    <a:pt x="3015" y="318"/>
                  </a:cubicBezTo>
                  <a:close/>
                  <a:moveTo>
                    <a:pt x="3646" y="0"/>
                  </a:moveTo>
                  <a:cubicBezTo>
                    <a:pt x="3229" y="0"/>
                    <a:pt x="2814" y="7"/>
                    <a:pt x="2400" y="27"/>
                  </a:cubicBezTo>
                  <a:cubicBezTo>
                    <a:pt x="1534" y="69"/>
                    <a:pt x="1740" y="1275"/>
                    <a:pt x="1644" y="1860"/>
                  </a:cubicBezTo>
                  <a:cubicBezTo>
                    <a:pt x="1596" y="2156"/>
                    <a:pt x="1329" y="2373"/>
                    <a:pt x="1137" y="2592"/>
                  </a:cubicBezTo>
                  <a:cubicBezTo>
                    <a:pt x="877" y="2889"/>
                    <a:pt x="614" y="3184"/>
                    <a:pt x="355" y="3484"/>
                  </a:cubicBezTo>
                  <a:cubicBezTo>
                    <a:pt x="124" y="3752"/>
                    <a:pt x="1" y="4088"/>
                    <a:pt x="205" y="4419"/>
                  </a:cubicBezTo>
                  <a:cubicBezTo>
                    <a:pt x="370" y="4688"/>
                    <a:pt x="638" y="4723"/>
                    <a:pt x="922" y="4723"/>
                  </a:cubicBezTo>
                  <a:lnTo>
                    <a:pt x="5868" y="4723"/>
                  </a:lnTo>
                  <a:cubicBezTo>
                    <a:pt x="6244" y="4723"/>
                    <a:pt x="6622" y="4680"/>
                    <a:pt x="6749" y="4251"/>
                  </a:cubicBezTo>
                  <a:cubicBezTo>
                    <a:pt x="6823" y="4003"/>
                    <a:pt x="6779" y="3692"/>
                    <a:pt x="6779" y="3439"/>
                  </a:cubicBezTo>
                  <a:lnTo>
                    <a:pt x="6779" y="1977"/>
                  </a:lnTo>
                  <a:cubicBezTo>
                    <a:pt x="6779" y="1592"/>
                    <a:pt x="6784" y="1206"/>
                    <a:pt x="6779" y="821"/>
                  </a:cubicBezTo>
                  <a:cubicBezTo>
                    <a:pt x="6775" y="423"/>
                    <a:pt x="6603" y="87"/>
                    <a:pt x="6182" y="31"/>
                  </a:cubicBezTo>
                  <a:lnTo>
                    <a:pt x="6182" y="31"/>
                  </a:lnTo>
                  <a:cubicBezTo>
                    <a:pt x="6170" y="28"/>
                    <a:pt x="6157" y="27"/>
                    <a:pt x="6143" y="27"/>
                  </a:cubicBezTo>
                  <a:cubicBezTo>
                    <a:pt x="6137" y="26"/>
                    <a:pt x="6132" y="26"/>
                    <a:pt x="6127" y="26"/>
                  </a:cubicBezTo>
                  <a:cubicBezTo>
                    <a:pt x="6122" y="26"/>
                    <a:pt x="6117" y="26"/>
                    <a:pt x="6112" y="27"/>
                  </a:cubicBezTo>
                  <a:lnTo>
                    <a:pt x="6112" y="27"/>
                  </a:lnTo>
                  <a:cubicBezTo>
                    <a:pt x="5294" y="26"/>
                    <a:pt x="4469" y="0"/>
                    <a:pt x="3646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40"/>
            <p:cNvSpPr/>
            <p:nvPr/>
          </p:nvSpPr>
          <p:spPr>
            <a:xfrm>
              <a:off x="5780896" y="4314458"/>
              <a:ext cx="74254" cy="14211"/>
            </a:xfrm>
            <a:custGeom>
              <a:avLst/>
              <a:gdLst/>
              <a:ahLst/>
              <a:cxnLst/>
              <a:rect l="l" t="t" r="r" b="b"/>
              <a:pathLst>
                <a:path w="1672" h="320" extrusionOk="0">
                  <a:moveTo>
                    <a:pt x="206" y="1"/>
                  </a:moveTo>
                  <a:cubicBezTo>
                    <a:pt x="0" y="1"/>
                    <a:pt x="0" y="319"/>
                    <a:pt x="206" y="319"/>
                  </a:cubicBezTo>
                  <a:lnTo>
                    <a:pt x="1464" y="319"/>
                  </a:lnTo>
                  <a:cubicBezTo>
                    <a:pt x="1670" y="319"/>
                    <a:pt x="1671" y="1"/>
                    <a:pt x="1464" y="1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40"/>
            <p:cNvSpPr/>
            <p:nvPr/>
          </p:nvSpPr>
          <p:spPr>
            <a:xfrm>
              <a:off x="5779874" y="4357181"/>
              <a:ext cx="74209" cy="14211"/>
            </a:xfrm>
            <a:custGeom>
              <a:avLst/>
              <a:gdLst/>
              <a:ahLst/>
              <a:cxnLst/>
              <a:rect l="l" t="t" r="r" b="b"/>
              <a:pathLst>
                <a:path w="1671" h="320" extrusionOk="0">
                  <a:moveTo>
                    <a:pt x="207" y="1"/>
                  </a:moveTo>
                  <a:cubicBezTo>
                    <a:pt x="1" y="1"/>
                    <a:pt x="0" y="319"/>
                    <a:pt x="207" y="319"/>
                  </a:cubicBezTo>
                  <a:lnTo>
                    <a:pt x="1465" y="319"/>
                  </a:lnTo>
                  <a:cubicBezTo>
                    <a:pt x="1671" y="319"/>
                    <a:pt x="1671" y="1"/>
                    <a:pt x="1465" y="1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40"/>
            <p:cNvSpPr/>
            <p:nvPr/>
          </p:nvSpPr>
          <p:spPr>
            <a:xfrm>
              <a:off x="5929806" y="4375790"/>
              <a:ext cx="71322" cy="97258"/>
            </a:xfrm>
            <a:custGeom>
              <a:avLst/>
              <a:gdLst/>
              <a:ahLst/>
              <a:cxnLst/>
              <a:rect l="l" t="t" r="r" b="b"/>
              <a:pathLst>
                <a:path w="1606" h="2190" extrusionOk="0">
                  <a:moveTo>
                    <a:pt x="1564" y="1"/>
                  </a:moveTo>
                  <a:cubicBezTo>
                    <a:pt x="700" y="1"/>
                    <a:pt x="1" y="724"/>
                    <a:pt x="2" y="1616"/>
                  </a:cubicBezTo>
                  <a:cubicBezTo>
                    <a:pt x="2" y="1811"/>
                    <a:pt x="36" y="2005"/>
                    <a:pt x="105" y="2189"/>
                  </a:cubicBezTo>
                  <a:lnTo>
                    <a:pt x="1130" y="2189"/>
                  </a:lnTo>
                  <a:cubicBezTo>
                    <a:pt x="1392" y="2189"/>
                    <a:pt x="1606" y="1956"/>
                    <a:pt x="1606" y="1668"/>
                  </a:cubicBezTo>
                  <a:lnTo>
                    <a:pt x="1606" y="3"/>
                  </a:lnTo>
                  <a:cubicBezTo>
                    <a:pt x="1592" y="2"/>
                    <a:pt x="1578" y="1"/>
                    <a:pt x="1564" y="1"/>
                  </a:cubicBezTo>
                  <a:close/>
                </a:path>
              </a:pathLst>
            </a:custGeom>
            <a:solidFill>
              <a:srgbClr val="A0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40"/>
            <p:cNvSpPr/>
            <p:nvPr/>
          </p:nvSpPr>
          <p:spPr>
            <a:xfrm>
              <a:off x="5918703" y="4368728"/>
              <a:ext cx="89531" cy="111514"/>
            </a:xfrm>
            <a:custGeom>
              <a:avLst/>
              <a:gdLst/>
              <a:ahLst/>
              <a:cxnLst/>
              <a:rect l="l" t="t" r="r" b="b"/>
              <a:pathLst>
                <a:path w="2016" h="2511" extrusionOk="0">
                  <a:moveTo>
                    <a:pt x="1696" y="325"/>
                  </a:moveTo>
                  <a:lnTo>
                    <a:pt x="1696" y="1477"/>
                  </a:lnTo>
                  <a:cubicBezTo>
                    <a:pt x="1696" y="1631"/>
                    <a:pt x="1728" y="1839"/>
                    <a:pt x="1666" y="1984"/>
                  </a:cubicBezTo>
                  <a:cubicBezTo>
                    <a:pt x="1589" y="2168"/>
                    <a:pt x="1426" y="2192"/>
                    <a:pt x="1259" y="2192"/>
                  </a:cubicBezTo>
                  <a:cubicBezTo>
                    <a:pt x="1201" y="2192"/>
                    <a:pt x="1142" y="2189"/>
                    <a:pt x="1087" y="2189"/>
                  </a:cubicBezTo>
                  <a:lnTo>
                    <a:pt x="470" y="2189"/>
                  </a:lnTo>
                  <a:cubicBezTo>
                    <a:pt x="349" y="1742"/>
                    <a:pt x="422" y="1267"/>
                    <a:pt x="700" y="888"/>
                  </a:cubicBezTo>
                  <a:cubicBezTo>
                    <a:pt x="937" y="566"/>
                    <a:pt x="1301" y="363"/>
                    <a:pt x="1696" y="325"/>
                  </a:cubicBezTo>
                  <a:close/>
                  <a:moveTo>
                    <a:pt x="1803" y="0"/>
                  </a:moveTo>
                  <a:cubicBezTo>
                    <a:pt x="1798" y="0"/>
                    <a:pt x="1792" y="0"/>
                    <a:pt x="1787" y="1"/>
                  </a:cubicBezTo>
                  <a:lnTo>
                    <a:pt x="1787" y="1"/>
                  </a:lnTo>
                  <a:cubicBezTo>
                    <a:pt x="1252" y="14"/>
                    <a:pt x="761" y="276"/>
                    <a:pt x="441" y="704"/>
                  </a:cubicBezTo>
                  <a:cubicBezTo>
                    <a:pt x="83" y="1184"/>
                    <a:pt x="0" y="1830"/>
                    <a:pt x="200" y="2391"/>
                  </a:cubicBezTo>
                  <a:cubicBezTo>
                    <a:pt x="223" y="2458"/>
                    <a:pt x="279" y="2509"/>
                    <a:pt x="353" y="2509"/>
                  </a:cubicBezTo>
                  <a:lnTo>
                    <a:pt x="1027" y="2509"/>
                  </a:lnTo>
                  <a:cubicBezTo>
                    <a:pt x="1094" y="2509"/>
                    <a:pt x="1162" y="2511"/>
                    <a:pt x="1229" y="2511"/>
                  </a:cubicBezTo>
                  <a:cubicBezTo>
                    <a:pt x="1430" y="2511"/>
                    <a:pt x="1624" y="2493"/>
                    <a:pt x="1789" y="2348"/>
                  </a:cubicBezTo>
                  <a:cubicBezTo>
                    <a:pt x="2002" y="2161"/>
                    <a:pt x="2015" y="1901"/>
                    <a:pt x="2015" y="1641"/>
                  </a:cubicBezTo>
                  <a:lnTo>
                    <a:pt x="2015" y="162"/>
                  </a:lnTo>
                  <a:cubicBezTo>
                    <a:pt x="2015" y="73"/>
                    <a:pt x="1942" y="7"/>
                    <a:pt x="1856" y="3"/>
                  </a:cubicBezTo>
                  <a:lnTo>
                    <a:pt x="1839" y="2"/>
                  </a:lnTo>
                  <a:lnTo>
                    <a:pt x="1839" y="2"/>
                  </a:lnTo>
                  <a:cubicBezTo>
                    <a:pt x="1832" y="1"/>
                    <a:pt x="1824" y="0"/>
                    <a:pt x="1816" y="0"/>
                  </a:cubicBezTo>
                  <a:cubicBezTo>
                    <a:pt x="1816" y="0"/>
                    <a:pt x="1815" y="0"/>
                    <a:pt x="1814" y="0"/>
                  </a:cubicBezTo>
                  <a:cubicBezTo>
                    <a:pt x="1811" y="0"/>
                    <a:pt x="1807" y="0"/>
                    <a:pt x="1803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40"/>
            <p:cNvSpPr/>
            <p:nvPr/>
          </p:nvSpPr>
          <p:spPr>
            <a:xfrm>
              <a:off x="6169316" y="3916492"/>
              <a:ext cx="161297" cy="405108"/>
            </a:xfrm>
            <a:custGeom>
              <a:avLst/>
              <a:gdLst/>
              <a:ahLst/>
              <a:cxnLst/>
              <a:rect l="l" t="t" r="r" b="b"/>
              <a:pathLst>
                <a:path w="3632" h="9122" extrusionOk="0">
                  <a:moveTo>
                    <a:pt x="0" y="1"/>
                  </a:moveTo>
                  <a:lnTo>
                    <a:pt x="527" y="9121"/>
                  </a:lnTo>
                  <a:lnTo>
                    <a:pt x="3452" y="9121"/>
                  </a:lnTo>
                  <a:lnTo>
                    <a:pt x="3631" y="1"/>
                  </a:lnTo>
                  <a:close/>
                </a:path>
              </a:pathLst>
            </a:custGeom>
            <a:solidFill>
              <a:srgbClr val="F5D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40"/>
            <p:cNvSpPr/>
            <p:nvPr/>
          </p:nvSpPr>
          <p:spPr>
            <a:xfrm>
              <a:off x="6162032" y="3909431"/>
              <a:ext cx="175642" cy="419230"/>
            </a:xfrm>
            <a:custGeom>
              <a:avLst/>
              <a:gdLst/>
              <a:ahLst/>
              <a:cxnLst/>
              <a:rect l="l" t="t" r="r" b="b"/>
              <a:pathLst>
                <a:path w="3955" h="9440" extrusionOk="0">
                  <a:moveTo>
                    <a:pt x="3633" y="320"/>
                  </a:moveTo>
                  <a:lnTo>
                    <a:pt x="3479" y="8163"/>
                  </a:lnTo>
                  <a:lnTo>
                    <a:pt x="3460" y="9121"/>
                  </a:lnTo>
                  <a:lnTo>
                    <a:pt x="841" y="9121"/>
                  </a:lnTo>
                  <a:lnTo>
                    <a:pt x="388" y="1277"/>
                  </a:lnTo>
                  <a:lnTo>
                    <a:pt x="333" y="320"/>
                  </a:lnTo>
                  <a:close/>
                  <a:moveTo>
                    <a:pt x="164" y="0"/>
                  </a:moveTo>
                  <a:cubicBezTo>
                    <a:pt x="132" y="0"/>
                    <a:pt x="105" y="8"/>
                    <a:pt x="82" y="22"/>
                  </a:cubicBezTo>
                  <a:lnTo>
                    <a:pt x="82" y="22"/>
                  </a:lnTo>
                  <a:cubicBezTo>
                    <a:pt x="35" y="44"/>
                    <a:pt x="1" y="90"/>
                    <a:pt x="5" y="160"/>
                  </a:cubicBezTo>
                  <a:lnTo>
                    <a:pt x="467" y="8163"/>
                  </a:lnTo>
                  <a:lnTo>
                    <a:pt x="531" y="9280"/>
                  </a:lnTo>
                  <a:cubicBezTo>
                    <a:pt x="536" y="9367"/>
                    <a:pt x="600" y="9439"/>
                    <a:pt x="691" y="9439"/>
                  </a:cubicBezTo>
                  <a:lnTo>
                    <a:pt x="3616" y="9439"/>
                  </a:lnTo>
                  <a:cubicBezTo>
                    <a:pt x="3704" y="9438"/>
                    <a:pt x="3774" y="9368"/>
                    <a:pt x="3775" y="9280"/>
                  </a:cubicBezTo>
                  <a:lnTo>
                    <a:pt x="3933" y="1277"/>
                  </a:lnTo>
                  <a:lnTo>
                    <a:pt x="3954" y="160"/>
                  </a:lnTo>
                  <a:cubicBezTo>
                    <a:pt x="3953" y="72"/>
                    <a:pt x="3883" y="1"/>
                    <a:pt x="3795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40"/>
            <p:cNvSpPr/>
            <p:nvPr/>
          </p:nvSpPr>
          <p:spPr>
            <a:xfrm>
              <a:off x="6158479" y="4278574"/>
              <a:ext cx="289553" cy="194471"/>
            </a:xfrm>
            <a:custGeom>
              <a:avLst/>
              <a:gdLst/>
              <a:ahLst/>
              <a:cxnLst/>
              <a:rect l="l" t="t" r="r" b="b"/>
              <a:pathLst>
                <a:path w="6520" h="4379" extrusionOk="0">
                  <a:moveTo>
                    <a:pt x="478" y="0"/>
                  </a:moveTo>
                  <a:cubicBezTo>
                    <a:pt x="216" y="0"/>
                    <a:pt x="1" y="234"/>
                    <a:pt x="2" y="521"/>
                  </a:cubicBezTo>
                  <a:lnTo>
                    <a:pt x="2" y="3857"/>
                  </a:lnTo>
                  <a:cubicBezTo>
                    <a:pt x="2" y="4145"/>
                    <a:pt x="214" y="4378"/>
                    <a:pt x="478" y="4378"/>
                  </a:cubicBezTo>
                  <a:lnTo>
                    <a:pt x="5884" y="4378"/>
                  </a:lnTo>
                  <a:cubicBezTo>
                    <a:pt x="6305" y="4378"/>
                    <a:pt x="6520" y="3828"/>
                    <a:pt x="6230" y="3498"/>
                  </a:cubicBezTo>
                  <a:lnTo>
                    <a:pt x="4953" y="2041"/>
                  </a:lnTo>
                  <a:cubicBezTo>
                    <a:pt x="4877" y="1954"/>
                    <a:pt x="4832" y="1846"/>
                    <a:pt x="4822" y="1731"/>
                  </a:cubicBezTo>
                  <a:lnTo>
                    <a:pt x="4710" y="470"/>
                  </a:lnTo>
                  <a:cubicBezTo>
                    <a:pt x="4687" y="204"/>
                    <a:pt x="4481" y="0"/>
                    <a:pt x="4235" y="0"/>
                  </a:cubicBezTo>
                  <a:close/>
                </a:path>
              </a:pathLst>
            </a:custGeom>
            <a:solidFill>
              <a:srgbClr val="D25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40"/>
            <p:cNvSpPr/>
            <p:nvPr/>
          </p:nvSpPr>
          <p:spPr>
            <a:xfrm>
              <a:off x="6143690" y="4270936"/>
              <a:ext cx="310692" cy="210104"/>
            </a:xfrm>
            <a:custGeom>
              <a:avLst/>
              <a:gdLst/>
              <a:ahLst/>
              <a:cxnLst/>
              <a:rect l="l" t="t" r="r" b="b"/>
              <a:pathLst>
                <a:path w="6996" h="4731" extrusionOk="0">
                  <a:moveTo>
                    <a:pt x="4440" y="326"/>
                  </a:moveTo>
                  <a:cubicBezTo>
                    <a:pt x="4478" y="326"/>
                    <a:pt x="4516" y="327"/>
                    <a:pt x="4553" y="332"/>
                  </a:cubicBezTo>
                  <a:cubicBezTo>
                    <a:pt x="4794" y="361"/>
                    <a:pt x="4871" y="538"/>
                    <a:pt x="4893" y="749"/>
                  </a:cubicBezTo>
                  <a:cubicBezTo>
                    <a:pt x="4929" y="1092"/>
                    <a:pt x="4953" y="1437"/>
                    <a:pt x="4984" y="1780"/>
                  </a:cubicBezTo>
                  <a:cubicBezTo>
                    <a:pt x="5040" y="2366"/>
                    <a:pt x="5582" y="2794"/>
                    <a:pt x="5953" y="3216"/>
                  </a:cubicBezTo>
                  <a:cubicBezTo>
                    <a:pt x="6118" y="3405"/>
                    <a:pt x="6340" y="3595"/>
                    <a:pt x="6470" y="3811"/>
                  </a:cubicBezTo>
                  <a:cubicBezTo>
                    <a:pt x="6617" y="4051"/>
                    <a:pt x="6500" y="4351"/>
                    <a:pt x="6216" y="4391"/>
                  </a:cubicBezTo>
                  <a:cubicBezTo>
                    <a:pt x="6193" y="4394"/>
                    <a:pt x="6169" y="4395"/>
                    <a:pt x="6145" y="4395"/>
                  </a:cubicBezTo>
                  <a:cubicBezTo>
                    <a:pt x="6096" y="4395"/>
                    <a:pt x="6045" y="4391"/>
                    <a:pt x="5998" y="4391"/>
                  </a:cubicBezTo>
                  <a:lnTo>
                    <a:pt x="2392" y="4391"/>
                  </a:lnTo>
                  <a:cubicBezTo>
                    <a:pt x="2047" y="4391"/>
                    <a:pt x="1686" y="4419"/>
                    <a:pt x="1332" y="4419"/>
                  </a:cubicBezTo>
                  <a:cubicBezTo>
                    <a:pt x="1156" y="4419"/>
                    <a:pt x="981" y="4412"/>
                    <a:pt x="811" y="4391"/>
                  </a:cubicBezTo>
                  <a:cubicBezTo>
                    <a:pt x="423" y="4342"/>
                    <a:pt x="493" y="3891"/>
                    <a:pt x="493" y="3609"/>
                  </a:cubicBezTo>
                  <a:lnTo>
                    <a:pt x="493" y="1157"/>
                  </a:lnTo>
                  <a:cubicBezTo>
                    <a:pt x="493" y="878"/>
                    <a:pt x="412" y="367"/>
                    <a:pt x="811" y="332"/>
                  </a:cubicBezTo>
                  <a:lnTo>
                    <a:pt x="4209" y="332"/>
                  </a:lnTo>
                  <a:cubicBezTo>
                    <a:pt x="4284" y="332"/>
                    <a:pt x="4363" y="326"/>
                    <a:pt x="4440" y="326"/>
                  </a:cubicBezTo>
                  <a:close/>
                  <a:moveTo>
                    <a:pt x="4347" y="1"/>
                  </a:moveTo>
                  <a:cubicBezTo>
                    <a:pt x="4197" y="1"/>
                    <a:pt x="4047" y="13"/>
                    <a:pt x="3911" y="13"/>
                  </a:cubicBezTo>
                  <a:lnTo>
                    <a:pt x="844" y="13"/>
                  </a:lnTo>
                  <a:cubicBezTo>
                    <a:pt x="838" y="12"/>
                    <a:pt x="833" y="12"/>
                    <a:pt x="828" y="12"/>
                  </a:cubicBezTo>
                  <a:cubicBezTo>
                    <a:pt x="822" y="12"/>
                    <a:pt x="816" y="12"/>
                    <a:pt x="811" y="13"/>
                  </a:cubicBezTo>
                  <a:cubicBezTo>
                    <a:pt x="797" y="13"/>
                    <a:pt x="784" y="14"/>
                    <a:pt x="772" y="17"/>
                  </a:cubicBezTo>
                  <a:lnTo>
                    <a:pt x="772" y="17"/>
                  </a:lnTo>
                  <a:cubicBezTo>
                    <a:pt x="0" y="117"/>
                    <a:pt x="174" y="1105"/>
                    <a:pt x="174" y="1670"/>
                  </a:cubicBezTo>
                  <a:cubicBezTo>
                    <a:pt x="174" y="2425"/>
                    <a:pt x="164" y="3183"/>
                    <a:pt x="174" y="3938"/>
                  </a:cubicBezTo>
                  <a:cubicBezTo>
                    <a:pt x="179" y="4279"/>
                    <a:pt x="320" y="4621"/>
                    <a:pt x="692" y="4698"/>
                  </a:cubicBezTo>
                  <a:cubicBezTo>
                    <a:pt x="815" y="4723"/>
                    <a:pt x="947" y="4731"/>
                    <a:pt x="1081" y="4731"/>
                  </a:cubicBezTo>
                  <a:cubicBezTo>
                    <a:pt x="1303" y="4731"/>
                    <a:pt x="1531" y="4709"/>
                    <a:pt x="1738" y="4709"/>
                  </a:cubicBezTo>
                  <a:lnTo>
                    <a:pt x="5557" y="4709"/>
                  </a:lnTo>
                  <a:cubicBezTo>
                    <a:pt x="5703" y="4709"/>
                    <a:pt x="5852" y="4716"/>
                    <a:pt x="5999" y="4716"/>
                  </a:cubicBezTo>
                  <a:cubicBezTo>
                    <a:pt x="6072" y="4716"/>
                    <a:pt x="6146" y="4714"/>
                    <a:pt x="6219" y="4709"/>
                  </a:cubicBezTo>
                  <a:cubicBezTo>
                    <a:pt x="6697" y="4681"/>
                    <a:pt x="6996" y="4172"/>
                    <a:pt x="6791" y="3734"/>
                  </a:cubicBezTo>
                  <a:cubicBezTo>
                    <a:pt x="6670" y="3474"/>
                    <a:pt x="6403" y="3246"/>
                    <a:pt x="6219" y="3035"/>
                  </a:cubicBezTo>
                  <a:cubicBezTo>
                    <a:pt x="5965" y="2745"/>
                    <a:pt x="5705" y="2460"/>
                    <a:pt x="5456" y="2165"/>
                  </a:cubicBezTo>
                  <a:cubicBezTo>
                    <a:pt x="5259" y="1932"/>
                    <a:pt x="5288" y="1595"/>
                    <a:pt x="5262" y="1303"/>
                  </a:cubicBezTo>
                  <a:cubicBezTo>
                    <a:pt x="5234" y="980"/>
                    <a:pt x="5267" y="523"/>
                    <a:pt x="5055" y="255"/>
                  </a:cubicBezTo>
                  <a:cubicBezTo>
                    <a:pt x="4882" y="40"/>
                    <a:pt x="4616" y="1"/>
                    <a:pt x="4347" y="1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40"/>
            <p:cNvSpPr/>
            <p:nvPr/>
          </p:nvSpPr>
          <p:spPr>
            <a:xfrm>
              <a:off x="6313696" y="4321564"/>
              <a:ext cx="55912" cy="44"/>
            </a:xfrm>
            <a:custGeom>
              <a:avLst/>
              <a:gdLst/>
              <a:ahLst/>
              <a:cxnLst/>
              <a:rect l="l" t="t" r="r" b="b"/>
              <a:pathLst>
                <a:path w="1259" h="1" extrusionOk="0">
                  <a:moveTo>
                    <a:pt x="0" y="0"/>
                  </a:moveTo>
                  <a:lnTo>
                    <a:pt x="1259" y="0"/>
                  </a:lnTo>
                </a:path>
              </a:pathLst>
            </a:custGeom>
            <a:solidFill>
              <a:srgbClr val="EEAA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40"/>
            <p:cNvSpPr/>
            <p:nvPr/>
          </p:nvSpPr>
          <p:spPr>
            <a:xfrm>
              <a:off x="6304547" y="4314458"/>
              <a:ext cx="74254" cy="14211"/>
            </a:xfrm>
            <a:custGeom>
              <a:avLst/>
              <a:gdLst/>
              <a:ahLst/>
              <a:cxnLst/>
              <a:rect l="l" t="t" r="r" b="b"/>
              <a:pathLst>
                <a:path w="1672" h="320" extrusionOk="0">
                  <a:moveTo>
                    <a:pt x="206" y="1"/>
                  </a:moveTo>
                  <a:cubicBezTo>
                    <a:pt x="1" y="1"/>
                    <a:pt x="1" y="319"/>
                    <a:pt x="206" y="319"/>
                  </a:cubicBezTo>
                  <a:lnTo>
                    <a:pt x="1465" y="319"/>
                  </a:lnTo>
                  <a:cubicBezTo>
                    <a:pt x="1670" y="319"/>
                    <a:pt x="1672" y="1"/>
                    <a:pt x="1465" y="1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40"/>
            <p:cNvSpPr/>
            <p:nvPr/>
          </p:nvSpPr>
          <p:spPr>
            <a:xfrm>
              <a:off x="6314718" y="4364243"/>
              <a:ext cx="55912" cy="44"/>
            </a:xfrm>
            <a:custGeom>
              <a:avLst/>
              <a:gdLst/>
              <a:ahLst/>
              <a:cxnLst/>
              <a:rect l="l" t="t" r="r" b="b"/>
              <a:pathLst>
                <a:path w="1259" h="1" extrusionOk="0">
                  <a:moveTo>
                    <a:pt x="0" y="1"/>
                  </a:moveTo>
                  <a:lnTo>
                    <a:pt x="1259" y="1"/>
                  </a:lnTo>
                </a:path>
              </a:pathLst>
            </a:custGeom>
            <a:solidFill>
              <a:srgbClr val="EEAA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40"/>
            <p:cNvSpPr/>
            <p:nvPr/>
          </p:nvSpPr>
          <p:spPr>
            <a:xfrm>
              <a:off x="6305569" y="4357181"/>
              <a:ext cx="74254" cy="14211"/>
            </a:xfrm>
            <a:custGeom>
              <a:avLst/>
              <a:gdLst/>
              <a:ahLst/>
              <a:cxnLst/>
              <a:rect l="l" t="t" r="r" b="b"/>
              <a:pathLst>
                <a:path w="1672" h="320" extrusionOk="0">
                  <a:moveTo>
                    <a:pt x="206" y="1"/>
                  </a:moveTo>
                  <a:cubicBezTo>
                    <a:pt x="1" y="1"/>
                    <a:pt x="1" y="319"/>
                    <a:pt x="206" y="319"/>
                  </a:cubicBezTo>
                  <a:lnTo>
                    <a:pt x="1465" y="319"/>
                  </a:lnTo>
                  <a:cubicBezTo>
                    <a:pt x="1671" y="319"/>
                    <a:pt x="1672" y="1"/>
                    <a:pt x="1465" y="1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40"/>
            <p:cNvSpPr/>
            <p:nvPr/>
          </p:nvSpPr>
          <p:spPr>
            <a:xfrm>
              <a:off x="6158479" y="4375790"/>
              <a:ext cx="71411" cy="97258"/>
            </a:xfrm>
            <a:custGeom>
              <a:avLst/>
              <a:gdLst/>
              <a:ahLst/>
              <a:cxnLst/>
              <a:rect l="l" t="t" r="r" b="b"/>
              <a:pathLst>
                <a:path w="1608" h="2190" extrusionOk="0">
                  <a:moveTo>
                    <a:pt x="44" y="1"/>
                  </a:moveTo>
                  <a:cubicBezTo>
                    <a:pt x="29" y="1"/>
                    <a:pt x="16" y="2"/>
                    <a:pt x="1" y="3"/>
                  </a:cubicBezTo>
                  <a:lnTo>
                    <a:pt x="1" y="1668"/>
                  </a:lnTo>
                  <a:cubicBezTo>
                    <a:pt x="1" y="1956"/>
                    <a:pt x="214" y="2189"/>
                    <a:pt x="478" y="2189"/>
                  </a:cubicBezTo>
                  <a:lnTo>
                    <a:pt x="1502" y="2189"/>
                  </a:lnTo>
                  <a:cubicBezTo>
                    <a:pt x="1570" y="2005"/>
                    <a:pt x="1606" y="1811"/>
                    <a:pt x="1606" y="1616"/>
                  </a:cubicBezTo>
                  <a:cubicBezTo>
                    <a:pt x="1607" y="724"/>
                    <a:pt x="907" y="1"/>
                    <a:pt x="44" y="1"/>
                  </a:cubicBezTo>
                  <a:close/>
                </a:path>
              </a:pathLst>
            </a:custGeom>
            <a:solidFill>
              <a:srgbClr val="A0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40"/>
            <p:cNvSpPr/>
            <p:nvPr/>
          </p:nvSpPr>
          <p:spPr>
            <a:xfrm>
              <a:off x="6150574" y="4368684"/>
              <a:ext cx="90419" cy="111469"/>
            </a:xfrm>
            <a:custGeom>
              <a:avLst/>
              <a:gdLst/>
              <a:ahLst/>
              <a:cxnLst/>
              <a:rect l="l" t="t" r="r" b="b"/>
              <a:pathLst>
                <a:path w="2036" h="2510" extrusionOk="0">
                  <a:moveTo>
                    <a:pt x="338" y="326"/>
                  </a:moveTo>
                  <a:cubicBezTo>
                    <a:pt x="734" y="362"/>
                    <a:pt x="1097" y="565"/>
                    <a:pt x="1336" y="888"/>
                  </a:cubicBezTo>
                  <a:cubicBezTo>
                    <a:pt x="1614" y="1267"/>
                    <a:pt x="1687" y="1744"/>
                    <a:pt x="1564" y="2190"/>
                  </a:cubicBezTo>
                  <a:lnTo>
                    <a:pt x="1061" y="2190"/>
                  </a:lnTo>
                  <a:cubicBezTo>
                    <a:pt x="983" y="2190"/>
                    <a:pt x="886" y="2199"/>
                    <a:pt x="790" y="2199"/>
                  </a:cubicBezTo>
                  <a:cubicBezTo>
                    <a:pt x="657" y="2199"/>
                    <a:pt x="524" y="2181"/>
                    <a:pt x="441" y="2094"/>
                  </a:cubicBezTo>
                  <a:cubicBezTo>
                    <a:pt x="307" y="1955"/>
                    <a:pt x="338" y="1742"/>
                    <a:pt x="338" y="1564"/>
                  </a:cubicBezTo>
                  <a:lnTo>
                    <a:pt x="338" y="326"/>
                  </a:lnTo>
                  <a:close/>
                  <a:moveTo>
                    <a:pt x="231" y="0"/>
                  </a:moveTo>
                  <a:cubicBezTo>
                    <a:pt x="228" y="0"/>
                    <a:pt x="225" y="0"/>
                    <a:pt x="222" y="0"/>
                  </a:cubicBezTo>
                  <a:cubicBezTo>
                    <a:pt x="221" y="0"/>
                    <a:pt x="221" y="0"/>
                    <a:pt x="220" y="0"/>
                  </a:cubicBezTo>
                  <a:cubicBezTo>
                    <a:pt x="213" y="0"/>
                    <a:pt x="206" y="1"/>
                    <a:pt x="199" y="1"/>
                  </a:cubicBezTo>
                  <a:lnTo>
                    <a:pt x="199" y="1"/>
                  </a:lnTo>
                  <a:lnTo>
                    <a:pt x="179" y="3"/>
                  </a:lnTo>
                  <a:cubicBezTo>
                    <a:pt x="92" y="7"/>
                    <a:pt x="19" y="72"/>
                    <a:pt x="19" y="163"/>
                  </a:cubicBezTo>
                  <a:lnTo>
                    <a:pt x="19" y="1556"/>
                  </a:lnTo>
                  <a:cubicBezTo>
                    <a:pt x="19" y="1786"/>
                    <a:pt x="1" y="2020"/>
                    <a:pt x="137" y="2221"/>
                  </a:cubicBezTo>
                  <a:cubicBezTo>
                    <a:pt x="253" y="2396"/>
                    <a:pt x="448" y="2504"/>
                    <a:pt x="658" y="2508"/>
                  </a:cubicBezTo>
                  <a:cubicBezTo>
                    <a:pt x="686" y="2509"/>
                    <a:pt x="714" y="2509"/>
                    <a:pt x="742" y="2509"/>
                  </a:cubicBezTo>
                  <a:cubicBezTo>
                    <a:pt x="797" y="2509"/>
                    <a:pt x="854" y="2508"/>
                    <a:pt x="910" y="2508"/>
                  </a:cubicBezTo>
                  <a:lnTo>
                    <a:pt x="1681" y="2508"/>
                  </a:lnTo>
                  <a:cubicBezTo>
                    <a:pt x="1756" y="2508"/>
                    <a:pt x="1812" y="2459"/>
                    <a:pt x="1836" y="2392"/>
                  </a:cubicBezTo>
                  <a:cubicBezTo>
                    <a:pt x="2036" y="1829"/>
                    <a:pt x="1953" y="1185"/>
                    <a:pt x="1593" y="704"/>
                  </a:cubicBezTo>
                  <a:cubicBezTo>
                    <a:pt x="1274" y="275"/>
                    <a:pt x="782" y="14"/>
                    <a:pt x="247" y="1"/>
                  </a:cubicBezTo>
                  <a:lnTo>
                    <a:pt x="247" y="1"/>
                  </a:lnTo>
                  <a:cubicBezTo>
                    <a:pt x="242" y="0"/>
                    <a:pt x="237" y="0"/>
                    <a:pt x="231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40"/>
            <p:cNvSpPr/>
            <p:nvPr/>
          </p:nvSpPr>
          <p:spPr>
            <a:xfrm>
              <a:off x="5796884" y="3117319"/>
              <a:ext cx="565917" cy="1043768"/>
            </a:xfrm>
            <a:custGeom>
              <a:avLst/>
              <a:gdLst/>
              <a:ahLst/>
              <a:cxnLst/>
              <a:rect l="l" t="t" r="r" b="b"/>
              <a:pathLst>
                <a:path w="12743" h="23503" extrusionOk="0">
                  <a:moveTo>
                    <a:pt x="0" y="0"/>
                  </a:moveTo>
                  <a:lnTo>
                    <a:pt x="0" y="23364"/>
                  </a:lnTo>
                  <a:lnTo>
                    <a:pt x="4983" y="23503"/>
                  </a:lnTo>
                  <a:lnTo>
                    <a:pt x="6225" y="5071"/>
                  </a:lnTo>
                  <a:lnTo>
                    <a:pt x="6517" y="5071"/>
                  </a:lnTo>
                  <a:lnTo>
                    <a:pt x="7759" y="23503"/>
                  </a:lnTo>
                  <a:lnTo>
                    <a:pt x="12742" y="23364"/>
                  </a:lnTo>
                  <a:lnTo>
                    <a:pt x="12742" y="0"/>
                  </a:lnTo>
                  <a:close/>
                </a:path>
              </a:pathLst>
            </a:custGeom>
            <a:solidFill>
              <a:srgbClr val="4077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40"/>
            <p:cNvSpPr/>
            <p:nvPr/>
          </p:nvSpPr>
          <p:spPr>
            <a:xfrm>
              <a:off x="5788179" y="3110258"/>
              <a:ext cx="583281" cy="1057935"/>
            </a:xfrm>
            <a:custGeom>
              <a:avLst/>
              <a:gdLst/>
              <a:ahLst/>
              <a:cxnLst/>
              <a:rect l="l" t="t" r="r" b="b"/>
              <a:pathLst>
                <a:path w="13134" h="23822" extrusionOk="0">
                  <a:moveTo>
                    <a:pt x="12778" y="320"/>
                  </a:moveTo>
                  <a:lnTo>
                    <a:pt x="12778" y="23170"/>
                  </a:lnTo>
                  <a:cubicBezTo>
                    <a:pt x="12778" y="23224"/>
                    <a:pt x="12767" y="23299"/>
                    <a:pt x="12766" y="23369"/>
                  </a:cubicBezTo>
                  <a:lnTo>
                    <a:pt x="12766" y="23369"/>
                  </a:lnTo>
                  <a:lnTo>
                    <a:pt x="8104" y="23498"/>
                  </a:lnTo>
                  <a:lnTo>
                    <a:pt x="8104" y="23498"/>
                  </a:lnTo>
                  <a:lnTo>
                    <a:pt x="7694" y="17417"/>
                  </a:lnTo>
                  <a:lnTo>
                    <a:pt x="7026" y="7505"/>
                  </a:lnTo>
                  <a:lnTo>
                    <a:pt x="6872" y="5230"/>
                  </a:lnTo>
                  <a:cubicBezTo>
                    <a:pt x="6866" y="5144"/>
                    <a:pt x="6804" y="5071"/>
                    <a:pt x="6713" y="5071"/>
                  </a:cubicBezTo>
                  <a:lnTo>
                    <a:pt x="6421" y="5071"/>
                  </a:lnTo>
                  <a:cubicBezTo>
                    <a:pt x="6331" y="5071"/>
                    <a:pt x="6267" y="5144"/>
                    <a:pt x="6261" y="5230"/>
                  </a:cubicBezTo>
                  <a:lnTo>
                    <a:pt x="5841" y="11475"/>
                  </a:lnTo>
                  <a:lnTo>
                    <a:pt x="5172" y="21387"/>
                  </a:lnTo>
                  <a:lnTo>
                    <a:pt x="5031" y="23498"/>
                  </a:lnTo>
                  <a:lnTo>
                    <a:pt x="5031" y="23498"/>
                  </a:lnTo>
                  <a:lnTo>
                    <a:pt x="356" y="23368"/>
                  </a:lnTo>
                  <a:lnTo>
                    <a:pt x="356" y="23368"/>
                  </a:lnTo>
                  <a:lnTo>
                    <a:pt x="356" y="514"/>
                  </a:lnTo>
                  <a:cubicBezTo>
                    <a:pt x="356" y="461"/>
                    <a:pt x="366" y="388"/>
                    <a:pt x="368" y="320"/>
                  </a:cubicBezTo>
                  <a:close/>
                  <a:moveTo>
                    <a:pt x="196" y="0"/>
                  </a:moveTo>
                  <a:cubicBezTo>
                    <a:pt x="109" y="1"/>
                    <a:pt x="38" y="72"/>
                    <a:pt x="37" y="158"/>
                  </a:cubicBezTo>
                  <a:lnTo>
                    <a:pt x="37" y="22565"/>
                  </a:lnTo>
                  <a:cubicBezTo>
                    <a:pt x="37" y="22861"/>
                    <a:pt x="0" y="23185"/>
                    <a:pt x="37" y="23482"/>
                  </a:cubicBezTo>
                  <a:cubicBezTo>
                    <a:pt x="37" y="23495"/>
                    <a:pt x="37" y="23509"/>
                    <a:pt x="37" y="23523"/>
                  </a:cubicBezTo>
                  <a:cubicBezTo>
                    <a:pt x="38" y="23611"/>
                    <a:pt x="109" y="23681"/>
                    <a:pt x="196" y="23682"/>
                  </a:cubicBezTo>
                  <a:lnTo>
                    <a:pt x="5179" y="23821"/>
                  </a:lnTo>
                  <a:cubicBezTo>
                    <a:pt x="5181" y="23821"/>
                    <a:pt x="5182" y="23821"/>
                    <a:pt x="5183" y="23821"/>
                  </a:cubicBezTo>
                  <a:cubicBezTo>
                    <a:pt x="5271" y="23821"/>
                    <a:pt x="5333" y="23745"/>
                    <a:pt x="5339" y="23662"/>
                  </a:cubicBezTo>
                  <a:lnTo>
                    <a:pt x="5759" y="17417"/>
                  </a:lnTo>
                  <a:lnTo>
                    <a:pt x="6428" y="7505"/>
                  </a:lnTo>
                  <a:lnTo>
                    <a:pt x="6567" y="5436"/>
                  </a:lnTo>
                  <a:lnTo>
                    <a:pt x="6974" y="11475"/>
                  </a:lnTo>
                  <a:lnTo>
                    <a:pt x="7642" y="21387"/>
                  </a:lnTo>
                  <a:lnTo>
                    <a:pt x="7795" y="23662"/>
                  </a:lnTo>
                  <a:cubicBezTo>
                    <a:pt x="7801" y="23745"/>
                    <a:pt x="7862" y="23821"/>
                    <a:pt x="7951" y="23821"/>
                  </a:cubicBezTo>
                  <a:cubicBezTo>
                    <a:pt x="7953" y="23821"/>
                    <a:pt x="7954" y="23821"/>
                    <a:pt x="7955" y="23821"/>
                  </a:cubicBezTo>
                  <a:lnTo>
                    <a:pt x="12938" y="23682"/>
                  </a:lnTo>
                  <a:cubicBezTo>
                    <a:pt x="13025" y="23681"/>
                    <a:pt x="13095" y="23611"/>
                    <a:pt x="13098" y="23523"/>
                  </a:cubicBezTo>
                  <a:lnTo>
                    <a:pt x="13098" y="1118"/>
                  </a:lnTo>
                  <a:cubicBezTo>
                    <a:pt x="13098" y="821"/>
                    <a:pt x="13133" y="498"/>
                    <a:pt x="13098" y="201"/>
                  </a:cubicBezTo>
                  <a:cubicBezTo>
                    <a:pt x="13097" y="187"/>
                    <a:pt x="13097" y="173"/>
                    <a:pt x="13098" y="159"/>
                  </a:cubicBezTo>
                  <a:cubicBezTo>
                    <a:pt x="13095" y="72"/>
                    <a:pt x="13025" y="1"/>
                    <a:pt x="12938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40"/>
            <p:cNvSpPr/>
            <p:nvPr/>
          </p:nvSpPr>
          <p:spPr>
            <a:xfrm>
              <a:off x="5788978" y="4057319"/>
              <a:ext cx="243855" cy="19851"/>
            </a:xfrm>
            <a:custGeom>
              <a:avLst/>
              <a:gdLst/>
              <a:ahLst/>
              <a:cxnLst/>
              <a:rect l="l" t="t" r="r" b="b"/>
              <a:pathLst>
                <a:path w="5491" h="447" extrusionOk="0">
                  <a:moveTo>
                    <a:pt x="201" y="0"/>
                  </a:moveTo>
                  <a:cubicBezTo>
                    <a:pt x="1" y="0"/>
                    <a:pt x="4" y="315"/>
                    <a:pt x="206" y="319"/>
                  </a:cubicBezTo>
                  <a:lnTo>
                    <a:pt x="4646" y="430"/>
                  </a:lnTo>
                  <a:lnTo>
                    <a:pt x="5285" y="446"/>
                  </a:lnTo>
                  <a:cubicBezTo>
                    <a:pt x="5286" y="446"/>
                    <a:pt x="5288" y="446"/>
                    <a:pt x="5289" y="446"/>
                  </a:cubicBezTo>
                  <a:cubicBezTo>
                    <a:pt x="5490" y="446"/>
                    <a:pt x="5489" y="132"/>
                    <a:pt x="5285" y="126"/>
                  </a:cubicBezTo>
                  <a:lnTo>
                    <a:pt x="846" y="17"/>
                  </a:lnTo>
                  <a:lnTo>
                    <a:pt x="206" y="1"/>
                  </a:lnTo>
                  <a:cubicBezTo>
                    <a:pt x="204" y="1"/>
                    <a:pt x="202" y="0"/>
                    <a:pt x="201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40"/>
            <p:cNvSpPr/>
            <p:nvPr/>
          </p:nvSpPr>
          <p:spPr>
            <a:xfrm>
              <a:off x="6128013" y="4057319"/>
              <a:ext cx="243855" cy="19807"/>
            </a:xfrm>
            <a:custGeom>
              <a:avLst/>
              <a:gdLst/>
              <a:ahLst/>
              <a:cxnLst/>
              <a:rect l="l" t="t" r="r" b="b"/>
              <a:pathLst>
                <a:path w="5491" h="446" extrusionOk="0">
                  <a:moveTo>
                    <a:pt x="5291" y="0"/>
                  </a:moveTo>
                  <a:cubicBezTo>
                    <a:pt x="5289" y="0"/>
                    <a:pt x="5287" y="1"/>
                    <a:pt x="5285" y="1"/>
                  </a:cubicBezTo>
                  <a:lnTo>
                    <a:pt x="845" y="110"/>
                  </a:lnTo>
                  <a:lnTo>
                    <a:pt x="206" y="126"/>
                  </a:lnTo>
                  <a:cubicBezTo>
                    <a:pt x="3" y="131"/>
                    <a:pt x="1" y="445"/>
                    <a:pt x="201" y="445"/>
                  </a:cubicBezTo>
                  <a:cubicBezTo>
                    <a:pt x="203" y="445"/>
                    <a:pt x="205" y="445"/>
                    <a:pt x="206" y="445"/>
                  </a:cubicBezTo>
                  <a:lnTo>
                    <a:pt x="4645" y="335"/>
                  </a:lnTo>
                  <a:lnTo>
                    <a:pt x="5285" y="319"/>
                  </a:lnTo>
                  <a:cubicBezTo>
                    <a:pt x="5488" y="315"/>
                    <a:pt x="5491" y="0"/>
                    <a:pt x="5291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40"/>
            <p:cNvSpPr/>
            <p:nvPr/>
          </p:nvSpPr>
          <p:spPr>
            <a:xfrm>
              <a:off x="5761754" y="2292920"/>
              <a:ext cx="641947" cy="921730"/>
            </a:xfrm>
            <a:custGeom>
              <a:avLst/>
              <a:gdLst/>
              <a:ahLst/>
              <a:cxnLst/>
              <a:rect l="l" t="t" r="r" b="b"/>
              <a:pathLst>
                <a:path w="14455" h="20755" extrusionOk="0">
                  <a:moveTo>
                    <a:pt x="8291" y="0"/>
                  </a:moveTo>
                  <a:lnTo>
                    <a:pt x="5486" y="155"/>
                  </a:lnTo>
                  <a:cubicBezTo>
                    <a:pt x="5486" y="155"/>
                    <a:pt x="2119" y="757"/>
                    <a:pt x="1059" y="6407"/>
                  </a:cubicBezTo>
                  <a:cubicBezTo>
                    <a:pt x="0" y="12057"/>
                    <a:pt x="161" y="20754"/>
                    <a:pt x="161" y="20754"/>
                  </a:cubicBezTo>
                  <a:lnTo>
                    <a:pt x="14295" y="20754"/>
                  </a:lnTo>
                  <a:cubicBezTo>
                    <a:pt x="14295" y="20754"/>
                    <a:pt x="14455" y="12057"/>
                    <a:pt x="13396" y="6407"/>
                  </a:cubicBezTo>
                  <a:cubicBezTo>
                    <a:pt x="12337" y="757"/>
                    <a:pt x="8291" y="0"/>
                    <a:pt x="8291" y="0"/>
                  </a:cubicBezTo>
                  <a:close/>
                </a:path>
              </a:pathLst>
            </a:custGeom>
            <a:solidFill>
              <a:srgbClr val="68A3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40"/>
            <p:cNvSpPr/>
            <p:nvPr/>
          </p:nvSpPr>
          <p:spPr>
            <a:xfrm>
              <a:off x="5569188" y="2404524"/>
              <a:ext cx="258955" cy="830023"/>
            </a:xfrm>
            <a:custGeom>
              <a:avLst/>
              <a:gdLst/>
              <a:ahLst/>
              <a:cxnLst/>
              <a:rect l="l" t="t" r="r" b="b"/>
              <a:pathLst>
                <a:path w="5831" h="18690" extrusionOk="0">
                  <a:moveTo>
                    <a:pt x="5831" y="0"/>
                  </a:moveTo>
                  <a:lnTo>
                    <a:pt x="4758" y="1351"/>
                  </a:lnTo>
                  <a:cubicBezTo>
                    <a:pt x="4758" y="1351"/>
                    <a:pt x="1769" y="7634"/>
                    <a:pt x="1354" y="10831"/>
                  </a:cubicBezTo>
                  <a:lnTo>
                    <a:pt x="0" y="16963"/>
                  </a:lnTo>
                  <a:cubicBezTo>
                    <a:pt x="0" y="16963"/>
                    <a:pt x="419" y="17577"/>
                    <a:pt x="717" y="17649"/>
                  </a:cubicBezTo>
                  <a:cubicBezTo>
                    <a:pt x="1014" y="17719"/>
                    <a:pt x="3127" y="18689"/>
                    <a:pt x="3127" y="18689"/>
                  </a:cubicBezTo>
                  <a:cubicBezTo>
                    <a:pt x="3127" y="18689"/>
                    <a:pt x="3529" y="18081"/>
                    <a:pt x="3553" y="18031"/>
                  </a:cubicBezTo>
                  <a:cubicBezTo>
                    <a:pt x="3579" y="17982"/>
                    <a:pt x="5445" y="14071"/>
                    <a:pt x="5445" y="14071"/>
                  </a:cubicBezTo>
                  <a:lnTo>
                    <a:pt x="5100" y="10510"/>
                  </a:lnTo>
                  <a:lnTo>
                    <a:pt x="5831" y="0"/>
                  </a:lnTo>
                  <a:close/>
                </a:path>
              </a:pathLst>
            </a:custGeom>
            <a:solidFill>
              <a:srgbClr val="68A3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40"/>
            <p:cNvSpPr/>
            <p:nvPr/>
          </p:nvSpPr>
          <p:spPr>
            <a:xfrm>
              <a:off x="5476324" y="3176030"/>
              <a:ext cx="214145" cy="196115"/>
            </a:xfrm>
            <a:custGeom>
              <a:avLst/>
              <a:gdLst/>
              <a:ahLst/>
              <a:cxnLst/>
              <a:rect l="l" t="t" r="r" b="b"/>
              <a:pathLst>
                <a:path w="4822" h="4416" extrusionOk="0">
                  <a:moveTo>
                    <a:pt x="1941" y="1"/>
                  </a:moveTo>
                  <a:cubicBezTo>
                    <a:pt x="1941" y="1"/>
                    <a:pt x="1529" y="956"/>
                    <a:pt x="1302" y="1377"/>
                  </a:cubicBezTo>
                  <a:cubicBezTo>
                    <a:pt x="1077" y="1799"/>
                    <a:pt x="1" y="3772"/>
                    <a:pt x="267" y="4089"/>
                  </a:cubicBezTo>
                  <a:cubicBezTo>
                    <a:pt x="427" y="4278"/>
                    <a:pt x="548" y="4416"/>
                    <a:pt x="769" y="4416"/>
                  </a:cubicBezTo>
                  <a:cubicBezTo>
                    <a:pt x="917" y="4416"/>
                    <a:pt x="1109" y="4355"/>
                    <a:pt x="1387" y="4206"/>
                  </a:cubicBezTo>
                  <a:cubicBezTo>
                    <a:pt x="2036" y="3860"/>
                    <a:pt x="2804" y="3248"/>
                    <a:pt x="3090" y="3248"/>
                  </a:cubicBezTo>
                  <a:cubicBezTo>
                    <a:pt x="3110" y="3248"/>
                    <a:pt x="3128" y="3251"/>
                    <a:pt x="3143" y="3257"/>
                  </a:cubicBezTo>
                  <a:cubicBezTo>
                    <a:pt x="3372" y="3355"/>
                    <a:pt x="3423" y="3343"/>
                    <a:pt x="3418" y="3671"/>
                  </a:cubicBezTo>
                  <a:cubicBezTo>
                    <a:pt x="3415" y="4000"/>
                    <a:pt x="3311" y="4305"/>
                    <a:pt x="3599" y="4323"/>
                  </a:cubicBezTo>
                  <a:cubicBezTo>
                    <a:pt x="3603" y="4323"/>
                    <a:pt x="3607" y="4323"/>
                    <a:pt x="3611" y="4323"/>
                  </a:cubicBezTo>
                  <a:cubicBezTo>
                    <a:pt x="3899" y="4323"/>
                    <a:pt x="4331" y="3723"/>
                    <a:pt x="4455" y="2919"/>
                  </a:cubicBezTo>
                  <a:cubicBezTo>
                    <a:pt x="4581" y="2102"/>
                    <a:pt x="4821" y="1516"/>
                    <a:pt x="4821" y="1516"/>
                  </a:cubicBezTo>
                  <a:lnTo>
                    <a:pt x="1941" y="1"/>
                  </a:lnTo>
                  <a:close/>
                </a:path>
              </a:pathLst>
            </a:custGeom>
            <a:solidFill>
              <a:srgbClr val="F5D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40"/>
            <p:cNvSpPr/>
            <p:nvPr/>
          </p:nvSpPr>
          <p:spPr>
            <a:xfrm>
              <a:off x="5489558" y="2341372"/>
              <a:ext cx="404886" cy="1038395"/>
            </a:xfrm>
            <a:custGeom>
              <a:avLst/>
              <a:gdLst/>
              <a:ahLst/>
              <a:cxnLst/>
              <a:rect l="l" t="t" r="r" b="b"/>
              <a:pathLst>
                <a:path w="9117" h="23382" extrusionOk="0">
                  <a:moveTo>
                    <a:pt x="8881" y="0"/>
                  </a:moveTo>
                  <a:cubicBezTo>
                    <a:pt x="8856" y="0"/>
                    <a:pt x="8829" y="7"/>
                    <a:pt x="8803" y="21"/>
                  </a:cubicBezTo>
                  <a:lnTo>
                    <a:pt x="8802" y="22"/>
                  </a:lnTo>
                  <a:cubicBezTo>
                    <a:pt x="8551" y="160"/>
                    <a:pt x="8327" y="369"/>
                    <a:pt x="8121" y="564"/>
                  </a:cubicBezTo>
                  <a:cubicBezTo>
                    <a:pt x="7495" y="1159"/>
                    <a:pt x="6975" y="1867"/>
                    <a:pt x="6519" y="2596"/>
                  </a:cubicBezTo>
                  <a:cubicBezTo>
                    <a:pt x="4772" y="5385"/>
                    <a:pt x="3895" y="8626"/>
                    <a:pt x="3083" y="11783"/>
                  </a:cubicBezTo>
                  <a:cubicBezTo>
                    <a:pt x="2690" y="13308"/>
                    <a:pt x="2324" y="14842"/>
                    <a:pt x="1969" y="16377"/>
                  </a:cubicBezTo>
                  <a:cubicBezTo>
                    <a:pt x="1847" y="16896"/>
                    <a:pt x="1702" y="17417"/>
                    <a:pt x="1607" y="17941"/>
                  </a:cubicBezTo>
                  <a:cubicBezTo>
                    <a:pt x="1555" y="18223"/>
                    <a:pt x="1802" y="18424"/>
                    <a:pt x="1723" y="18670"/>
                  </a:cubicBezTo>
                  <a:cubicBezTo>
                    <a:pt x="1636" y="18939"/>
                    <a:pt x="1493" y="19198"/>
                    <a:pt x="1368" y="19449"/>
                  </a:cubicBezTo>
                  <a:cubicBezTo>
                    <a:pt x="1060" y="20074"/>
                    <a:pt x="732" y="20690"/>
                    <a:pt x="455" y="21331"/>
                  </a:cubicBezTo>
                  <a:cubicBezTo>
                    <a:pt x="255" y="21793"/>
                    <a:pt x="1" y="22341"/>
                    <a:pt x="48" y="22858"/>
                  </a:cubicBezTo>
                  <a:cubicBezTo>
                    <a:pt x="83" y="23238"/>
                    <a:pt x="297" y="23381"/>
                    <a:pt x="564" y="23381"/>
                  </a:cubicBezTo>
                  <a:cubicBezTo>
                    <a:pt x="716" y="23381"/>
                    <a:pt x="886" y="23335"/>
                    <a:pt x="1049" y="23259"/>
                  </a:cubicBezTo>
                  <a:cubicBezTo>
                    <a:pt x="1450" y="23073"/>
                    <a:pt x="1819" y="22815"/>
                    <a:pt x="2189" y="22577"/>
                  </a:cubicBezTo>
                  <a:cubicBezTo>
                    <a:pt x="2274" y="22523"/>
                    <a:pt x="2685" y="22198"/>
                    <a:pt x="2870" y="22198"/>
                  </a:cubicBezTo>
                  <a:cubicBezTo>
                    <a:pt x="2895" y="22198"/>
                    <a:pt x="2915" y="22204"/>
                    <a:pt x="2931" y="22216"/>
                  </a:cubicBezTo>
                  <a:cubicBezTo>
                    <a:pt x="3011" y="22283"/>
                    <a:pt x="2958" y="22593"/>
                    <a:pt x="2957" y="22681"/>
                  </a:cubicBezTo>
                  <a:cubicBezTo>
                    <a:pt x="2956" y="22825"/>
                    <a:pt x="2949" y="22999"/>
                    <a:pt x="3031" y="23126"/>
                  </a:cubicBezTo>
                  <a:cubicBezTo>
                    <a:pt x="3104" y="23239"/>
                    <a:pt x="3187" y="23283"/>
                    <a:pt x="3271" y="23283"/>
                  </a:cubicBezTo>
                  <a:cubicBezTo>
                    <a:pt x="3492" y="23283"/>
                    <a:pt x="3723" y="22977"/>
                    <a:pt x="3813" y="22796"/>
                  </a:cubicBezTo>
                  <a:cubicBezTo>
                    <a:pt x="3968" y="22489"/>
                    <a:pt x="4076" y="22157"/>
                    <a:pt x="4181" y="21831"/>
                  </a:cubicBezTo>
                  <a:cubicBezTo>
                    <a:pt x="4290" y="21491"/>
                    <a:pt x="4344" y="21071"/>
                    <a:pt x="4505" y="20756"/>
                  </a:cubicBezTo>
                  <a:cubicBezTo>
                    <a:pt x="4597" y="20575"/>
                    <a:pt x="4756" y="20408"/>
                    <a:pt x="4869" y="20239"/>
                  </a:cubicBezTo>
                  <a:cubicBezTo>
                    <a:pt x="5129" y="19852"/>
                    <a:pt x="5372" y="19454"/>
                    <a:pt x="5610" y="19053"/>
                  </a:cubicBezTo>
                  <a:cubicBezTo>
                    <a:pt x="5870" y="18616"/>
                    <a:pt x="6121" y="18173"/>
                    <a:pt x="6365" y="17728"/>
                  </a:cubicBezTo>
                  <a:cubicBezTo>
                    <a:pt x="6434" y="17603"/>
                    <a:pt x="6323" y="17488"/>
                    <a:pt x="6216" y="17488"/>
                  </a:cubicBezTo>
                  <a:cubicBezTo>
                    <a:pt x="6168" y="17488"/>
                    <a:pt x="6120" y="17511"/>
                    <a:pt x="6090" y="17567"/>
                  </a:cubicBezTo>
                  <a:cubicBezTo>
                    <a:pt x="5634" y="18393"/>
                    <a:pt x="5166" y="19216"/>
                    <a:pt x="4644" y="20003"/>
                  </a:cubicBezTo>
                  <a:cubicBezTo>
                    <a:pt x="4517" y="20193"/>
                    <a:pt x="4360" y="20376"/>
                    <a:pt x="4246" y="20573"/>
                  </a:cubicBezTo>
                  <a:cubicBezTo>
                    <a:pt x="4108" y="20809"/>
                    <a:pt x="4062" y="21131"/>
                    <a:pt x="3983" y="21392"/>
                  </a:cubicBezTo>
                  <a:cubicBezTo>
                    <a:pt x="3936" y="21543"/>
                    <a:pt x="3545" y="22961"/>
                    <a:pt x="3318" y="22961"/>
                  </a:cubicBezTo>
                  <a:cubicBezTo>
                    <a:pt x="3313" y="22961"/>
                    <a:pt x="3308" y="22960"/>
                    <a:pt x="3302" y="22959"/>
                  </a:cubicBezTo>
                  <a:cubicBezTo>
                    <a:pt x="3231" y="22936"/>
                    <a:pt x="3285" y="22243"/>
                    <a:pt x="3235" y="22118"/>
                  </a:cubicBezTo>
                  <a:cubicBezTo>
                    <a:pt x="3167" y="21949"/>
                    <a:pt x="3050" y="21889"/>
                    <a:pt x="2915" y="21889"/>
                  </a:cubicBezTo>
                  <a:cubicBezTo>
                    <a:pt x="2684" y="21889"/>
                    <a:pt x="2403" y="22064"/>
                    <a:pt x="2234" y="22170"/>
                  </a:cubicBezTo>
                  <a:cubicBezTo>
                    <a:pt x="2036" y="22294"/>
                    <a:pt x="1040" y="23066"/>
                    <a:pt x="588" y="23066"/>
                  </a:cubicBezTo>
                  <a:cubicBezTo>
                    <a:pt x="491" y="23066"/>
                    <a:pt x="419" y="23030"/>
                    <a:pt x="385" y="22944"/>
                  </a:cubicBezTo>
                  <a:cubicBezTo>
                    <a:pt x="309" y="22750"/>
                    <a:pt x="388" y="22482"/>
                    <a:pt x="440" y="22293"/>
                  </a:cubicBezTo>
                  <a:cubicBezTo>
                    <a:pt x="524" y="21980"/>
                    <a:pt x="648" y="21678"/>
                    <a:pt x="778" y="21383"/>
                  </a:cubicBezTo>
                  <a:cubicBezTo>
                    <a:pt x="1049" y="20771"/>
                    <a:pt x="1365" y="20178"/>
                    <a:pt x="1660" y="19578"/>
                  </a:cubicBezTo>
                  <a:cubicBezTo>
                    <a:pt x="1817" y="19259"/>
                    <a:pt x="2219" y="18691"/>
                    <a:pt x="2026" y="18334"/>
                  </a:cubicBezTo>
                  <a:cubicBezTo>
                    <a:pt x="1940" y="18173"/>
                    <a:pt x="1905" y="18095"/>
                    <a:pt x="1942" y="17909"/>
                  </a:cubicBezTo>
                  <a:cubicBezTo>
                    <a:pt x="1962" y="17805"/>
                    <a:pt x="1989" y="17701"/>
                    <a:pt x="2014" y="17597"/>
                  </a:cubicBezTo>
                  <a:cubicBezTo>
                    <a:pt x="2076" y="17326"/>
                    <a:pt x="2138" y="17053"/>
                    <a:pt x="2202" y="16782"/>
                  </a:cubicBezTo>
                  <a:cubicBezTo>
                    <a:pt x="2525" y="15380"/>
                    <a:pt x="2857" y="13979"/>
                    <a:pt x="3208" y="12584"/>
                  </a:cubicBezTo>
                  <a:cubicBezTo>
                    <a:pt x="3993" y="9466"/>
                    <a:pt x="4807" y="6277"/>
                    <a:pt x="6386" y="3449"/>
                  </a:cubicBezTo>
                  <a:cubicBezTo>
                    <a:pt x="6889" y="2548"/>
                    <a:pt x="7470" y="1670"/>
                    <a:pt x="8199" y="934"/>
                  </a:cubicBezTo>
                  <a:cubicBezTo>
                    <a:pt x="8429" y="703"/>
                    <a:pt x="8676" y="456"/>
                    <a:pt x="8963" y="297"/>
                  </a:cubicBezTo>
                  <a:cubicBezTo>
                    <a:pt x="9117" y="213"/>
                    <a:pt x="9023" y="0"/>
                    <a:pt x="8881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40"/>
            <p:cNvSpPr/>
            <p:nvPr/>
          </p:nvSpPr>
          <p:spPr>
            <a:xfrm>
              <a:off x="5553955" y="3145298"/>
              <a:ext cx="162407" cy="117864"/>
            </a:xfrm>
            <a:custGeom>
              <a:avLst/>
              <a:gdLst/>
              <a:ahLst/>
              <a:cxnLst/>
              <a:rect l="l" t="t" r="r" b="b"/>
              <a:pathLst>
                <a:path w="3657" h="2654" extrusionOk="0">
                  <a:moveTo>
                    <a:pt x="325" y="1"/>
                  </a:moveTo>
                  <a:lnTo>
                    <a:pt x="0" y="957"/>
                  </a:lnTo>
                  <a:cubicBezTo>
                    <a:pt x="0" y="957"/>
                    <a:pt x="1461" y="2194"/>
                    <a:pt x="3176" y="2654"/>
                  </a:cubicBezTo>
                  <a:lnTo>
                    <a:pt x="3656" y="1602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5DA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40"/>
            <p:cNvSpPr/>
            <p:nvPr/>
          </p:nvSpPr>
          <p:spPr>
            <a:xfrm>
              <a:off x="5546272" y="3138370"/>
              <a:ext cx="177729" cy="131853"/>
            </a:xfrm>
            <a:custGeom>
              <a:avLst/>
              <a:gdLst/>
              <a:ahLst/>
              <a:cxnLst/>
              <a:rect l="l" t="t" r="r" b="b"/>
              <a:pathLst>
                <a:path w="4002" h="2969" extrusionOk="0">
                  <a:moveTo>
                    <a:pt x="590" y="379"/>
                  </a:moveTo>
                  <a:lnTo>
                    <a:pt x="3335" y="1697"/>
                  </a:lnTo>
                  <a:lnTo>
                    <a:pt x="3619" y="1834"/>
                  </a:lnTo>
                  <a:lnTo>
                    <a:pt x="3619" y="1834"/>
                  </a:lnTo>
                  <a:lnTo>
                    <a:pt x="3261" y="2619"/>
                  </a:lnTo>
                  <a:lnTo>
                    <a:pt x="3261" y="2619"/>
                  </a:lnTo>
                  <a:cubicBezTo>
                    <a:pt x="2218" y="2312"/>
                    <a:pt x="1198" y="1753"/>
                    <a:pt x="359" y="1062"/>
                  </a:cubicBezTo>
                  <a:lnTo>
                    <a:pt x="359" y="1062"/>
                  </a:lnTo>
                  <a:lnTo>
                    <a:pt x="590" y="379"/>
                  </a:lnTo>
                  <a:close/>
                  <a:moveTo>
                    <a:pt x="497" y="0"/>
                  </a:moveTo>
                  <a:cubicBezTo>
                    <a:pt x="429" y="0"/>
                    <a:pt x="369" y="41"/>
                    <a:pt x="344" y="115"/>
                  </a:cubicBezTo>
                  <a:lnTo>
                    <a:pt x="21" y="1062"/>
                  </a:lnTo>
                  <a:lnTo>
                    <a:pt x="21" y="1062"/>
                  </a:lnTo>
                  <a:cubicBezTo>
                    <a:pt x="2" y="1101"/>
                    <a:pt x="1" y="1147"/>
                    <a:pt x="27" y="1189"/>
                  </a:cubicBezTo>
                  <a:lnTo>
                    <a:pt x="27" y="1189"/>
                  </a:lnTo>
                  <a:cubicBezTo>
                    <a:pt x="37" y="1207"/>
                    <a:pt x="52" y="1222"/>
                    <a:pt x="69" y="1234"/>
                  </a:cubicBezTo>
                  <a:lnTo>
                    <a:pt x="69" y="1234"/>
                  </a:lnTo>
                  <a:cubicBezTo>
                    <a:pt x="998" y="2014"/>
                    <a:pt x="2138" y="2643"/>
                    <a:pt x="3306" y="2963"/>
                  </a:cubicBezTo>
                  <a:cubicBezTo>
                    <a:pt x="3319" y="2967"/>
                    <a:pt x="3332" y="2968"/>
                    <a:pt x="3346" y="2968"/>
                  </a:cubicBezTo>
                  <a:cubicBezTo>
                    <a:pt x="3402" y="2968"/>
                    <a:pt x="3463" y="2941"/>
                    <a:pt x="3486" y="2890"/>
                  </a:cubicBezTo>
                  <a:lnTo>
                    <a:pt x="3968" y="1838"/>
                  </a:lnTo>
                  <a:cubicBezTo>
                    <a:pt x="4001" y="1766"/>
                    <a:pt x="3994" y="1661"/>
                    <a:pt x="3910" y="1620"/>
                  </a:cubicBezTo>
                  <a:lnTo>
                    <a:pt x="993" y="218"/>
                  </a:lnTo>
                  <a:lnTo>
                    <a:pt x="578" y="20"/>
                  </a:lnTo>
                  <a:cubicBezTo>
                    <a:pt x="551" y="6"/>
                    <a:pt x="523" y="0"/>
                    <a:pt x="497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40"/>
            <p:cNvSpPr/>
            <p:nvPr/>
          </p:nvSpPr>
          <p:spPr>
            <a:xfrm>
              <a:off x="6348914" y="2409809"/>
              <a:ext cx="333386" cy="557523"/>
            </a:xfrm>
            <a:custGeom>
              <a:avLst/>
              <a:gdLst/>
              <a:ahLst/>
              <a:cxnLst/>
              <a:rect l="l" t="t" r="r" b="b"/>
              <a:pathLst>
                <a:path w="7507" h="12554" extrusionOk="0">
                  <a:moveTo>
                    <a:pt x="1118" y="0"/>
                  </a:moveTo>
                  <a:cubicBezTo>
                    <a:pt x="1118" y="0"/>
                    <a:pt x="719" y="2793"/>
                    <a:pt x="577" y="3334"/>
                  </a:cubicBezTo>
                  <a:cubicBezTo>
                    <a:pt x="434" y="3875"/>
                    <a:pt x="167" y="6670"/>
                    <a:pt x="167" y="6670"/>
                  </a:cubicBezTo>
                  <a:lnTo>
                    <a:pt x="1" y="9723"/>
                  </a:lnTo>
                  <a:lnTo>
                    <a:pt x="223" y="10424"/>
                  </a:lnTo>
                  <a:cubicBezTo>
                    <a:pt x="223" y="10424"/>
                    <a:pt x="1253" y="11496"/>
                    <a:pt x="2289" y="11992"/>
                  </a:cubicBezTo>
                  <a:cubicBezTo>
                    <a:pt x="2860" y="12267"/>
                    <a:pt x="3619" y="12554"/>
                    <a:pt x="4386" y="12554"/>
                  </a:cubicBezTo>
                  <a:cubicBezTo>
                    <a:pt x="5012" y="12554"/>
                    <a:pt x="5644" y="12363"/>
                    <a:pt x="6183" y="11818"/>
                  </a:cubicBezTo>
                  <a:cubicBezTo>
                    <a:pt x="7384" y="10604"/>
                    <a:pt x="7507" y="8895"/>
                    <a:pt x="6728" y="6914"/>
                  </a:cubicBezTo>
                  <a:cubicBezTo>
                    <a:pt x="5951" y="4933"/>
                    <a:pt x="3613" y="2252"/>
                    <a:pt x="3256" y="1918"/>
                  </a:cubicBezTo>
                  <a:cubicBezTo>
                    <a:pt x="2898" y="1583"/>
                    <a:pt x="1118" y="0"/>
                    <a:pt x="1118" y="0"/>
                  </a:cubicBezTo>
                  <a:close/>
                </a:path>
              </a:pathLst>
            </a:custGeom>
            <a:solidFill>
              <a:srgbClr val="68A3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40"/>
            <p:cNvSpPr/>
            <p:nvPr/>
          </p:nvSpPr>
          <p:spPr>
            <a:xfrm>
              <a:off x="5760822" y="2585410"/>
              <a:ext cx="645188" cy="636306"/>
            </a:xfrm>
            <a:custGeom>
              <a:avLst/>
              <a:gdLst/>
              <a:ahLst/>
              <a:cxnLst/>
              <a:rect l="l" t="t" r="r" b="b"/>
              <a:pathLst>
                <a:path w="14528" h="14328" extrusionOk="0">
                  <a:moveTo>
                    <a:pt x="13716" y="0"/>
                  </a:moveTo>
                  <a:cubicBezTo>
                    <a:pt x="13637" y="0"/>
                    <a:pt x="13563" y="51"/>
                    <a:pt x="13574" y="152"/>
                  </a:cubicBezTo>
                  <a:cubicBezTo>
                    <a:pt x="14058" y="4456"/>
                    <a:pt x="14178" y="8809"/>
                    <a:pt x="14164" y="13138"/>
                  </a:cubicBezTo>
                  <a:cubicBezTo>
                    <a:pt x="14164" y="13428"/>
                    <a:pt x="14162" y="13717"/>
                    <a:pt x="14158" y="14008"/>
                  </a:cubicBezTo>
                  <a:lnTo>
                    <a:pt x="339" y="14008"/>
                  </a:lnTo>
                  <a:cubicBezTo>
                    <a:pt x="292" y="10827"/>
                    <a:pt x="376" y="7636"/>
                    <a:pt x="563" y="4462"/>
                  </a:cubicBezTo>
                  <a:cubicBezTo>
                    <a:pt x="647" y="3052"/>
                    <a:pt x="758" y="1643"/>
                    <a:pt x="914" y="239"/>
                  </a:cubicBezTo>
                  <a:cubicBezTo>
                    <a:pt x="925" y="137"/>
                    <a:pt x="851" y="87"/>
                    <a:pt x="772" y="87"/>
                  </a:cubicBezTo>
                  <a:cubicBezTo>
                    <a:pt x="692" y="87"/>
                    <a:pt x="606" y="138"/>
                    <a:pt x="594" y="239"/>
                  </a:cubicBezTo>
                  <a:cubicBezTo>
                    <a:pt x="120" y="4519"/>
                    <a:pt x="1" y="8846"/>
                    <a:pt x="14" y="13150"/>
                  </a:cubicBezTo>
                  <a:cubicBezTo>
                    <a:pt x="16" y="13489"/>
                    <a:pt x="17" y="13827"/>
                    <a:pt x="23" y="14168"/>
                  </a:cubicBezTo>
                  <a:cubicBezTo>
                    <a:pt x="24" y="14255"/>
                    <a:pt x="94" y="14326"/>
                    <a:pt x="182" y="14327"/>
                  </a:cubicBezTo>
                  <a:lnTo>
                    <a:pt x="14316" y="14327"/>
                  </a:lnTo>
                  <a:cubicBezTo>
                    <a:pt x="14403" y="14326"/>
                    <a:pt x="14475" y="14255"/>
                    <a:pt x="14476" y="14168"/>
                  </a:cubicBezTo>
                  <a:cubicBezTo>
                    <a:pt x="14528" y="10913"/>
                    <a:pt x="14445" y="7648"/>
                    <a:pt x="14250" y="4399"/>
                  </a:cubicBezTo>
                  <a:cubicBezTo>
                    <a:pt x="14165" y="2981"/>
                    <a:pt x="14052" y="1564"/>
                    <a:pt x="13894" y="152"/>
                  </a:cubicBezTo>
                  <a:cubicBezTo>
                    <a:pt x="13882" y="51"/>
                    <a:pt x="13796" y="0"/>
                    <a:pt x="13716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40"/>
            <p:cNvSpPr/>
            <p:nvPr/>
          </p:nvSpPr>
          <p:spPr>
            <a:xfrm>
              <a:off x="5768460" y="3207206"/>
              <a:ext cx="628535" cy="80737"/>
            </a:xfrm>
            <a:custGeom>
              <a:avLst/>
              <a:gdLst/>
              <a:ahLst/>
              <a:cxnLst/>
              <a:rect l="l" t="t" r="r" b="b"/>
              <a:pathLst>
                <a:path w="14153" h="1818" extrusionOk="0">
                  <a:moveTo>
                    <a:pt x="1" y="1"/>
                  </a:moveTo>
                  <a:lnTo>
                    <a:pt x="1" y="1817"/>
                  </a:lnTo>
                  <a:lnTo>
                    <a:pt x="14153" y="1817"/>
                  </a:lnTo>
                  <a:lnTo>
                    <a:pt x="14153" y="1"/>
                  </a:lnTo>
                  <a:close/>
                </a:path>
              </a:pathLst>
            </a:custGeom>
            <a:solidFill>
              <a:srgbClr val="5DA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40"/>
            <p:cNvSpPr/>
            <p:nvPr/>
          </p:nvSpPr>
          <p:spPr>
            <a:xfrm>
              <a:off x="5761399" y="3200145"/>
              <a:ext cx="642657" cy="94904"/>
            </a:xfrm>
            <a:custGeom>
              <a:avLst/>
              <a:gdLst/>
              <a:ahLst/>
              <a:cxnLst/>
              <a:rect l="l" t="t" r="r" b="b"/>
              <a:pathLst>
                <a:path w="14471" h="2137" extrusionOk="0">
                  <a:moveTo>
                    <a:pt x="14152" y="319"/>
                  </a:moveTo>
                  <a:lnTo>
                    <a:pt x="14152" y="1817"/>
                  </a:lnTo>
                  <a:lnTo>
                    <a:pt x="320" y="1817"/>
                  </a:lnTo>
                  <a:lnTo>
                    <a:pt x="320" y="319"/>
                  </a:lnTo>
                  <a:close/>
                  <a:moveTo>
                    <a:pt x="160" y="0"/>
                  </a:moveTo>
                  <a:cubicBezTo>
                    <a:pt x="73" y="3"/>
                    <a:pt x="1" y="73"/>
                    <a:pt x="0" y="161"/>
                  </a:cubicBezTo>
                  <a:lnTo>
                    <a:pt x="0" y="1976"/>
                  </a:lnTo>
                  <a:cubicBezTo>
                    <a:pt x="1" y="2064"/>
                    <a:pt x="72" y="2134"/>
                    <a:pt x="160" y="2137"/>
                  </a:cubicBezTo>
                  <a:lnTo>
                    <a:pt x="14312" y="2137"/>
                  </a:lnTo>
                  <a:cubicBezTo>
                    <a:pt x="14361" y="2137"/>
                    <a:pt x="14399" y="2118"/>
                    <a:pt x="14424" y="2089"/>
                  </a:cubicBezTo>
                  <a:lnTo>
                    <a:pt x="14424" y="2089"/>
                  </a:lnTo>
                  <a:cubicBezTo>
                    <a:pt x="14452" y="2064"/>
                    <a:pt x="14471" y="2026"/>
                    <a:pt x="14471" y="1976"/>
                  </a:cubicBezTo>
                  <a:lnTo>
                    <a:pt x="14471" y="161"/>
                  </a:lnTo>
                  <a:cubicBezTo>
                    <a:pt x="14470" y="73"/>
                    <a:pt x="14399" y="3"/>
                    <a:pt x="143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40"/>
            <p:cNvSpPr/>
            <p:nvPr/>
          </p:nvSpPr>
          <p:spPr>
            <a:xfrm>
              <a:off x="6233401" y="2345414"/>
              <a:ext cx="167781" cy="665217"/>
            </a:xfrm>
            <a:custGeom>
              <a:avLst/>
              <a:gdLst/>
              <a:ahLst/>
              <a:cxnLst/>
              <a:rect l="l" t="t" r="r" b="b"/>
              <a:pathLst>
                <a:path w="3778" h="14979" extrusionOk="0">
                  <a:moveTo>
                    <a:pt x="1240" y="1"/>
                  </a:moveTo>
                  <a:cubicBezTo>
                    <a:pt x="1" y="7279"/>
                    <a:pt x="2289" y="13315"/>
                    <a:pt x="3684" y="14978"/>
                  </a:cubicBezTo>
                  <a:cubicBezTo>
                    <a:pt x="3684" y="14978"/>
                    <a:pt x="3319" y="3977"/>
                    <a:pt x="3777" y="1489"/>
                  </a:cubicBezTo>
                  <a:cubicBezTo>
                    <a:pt x="3098" y="996"/>
                    <a:pt x="2127" y="390"/>
                    <a:pt x="1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40"/>
            <p:cNvSpPr/>
            <p:nvPr/>
          </p:nvSpPr>
          <p:spPr>
            <a:xfrm>
              <a:off x="6260447" y="2338530"/>
              <a:ext cx="147841" cy="679207"/>
            </a:xfrm>
            <a:custGeom>
              <a:avLst/>
              <a:gdLst/>
              <a:ahLst/>
              <a:cxnLst/>
              <a:rect l="l" t="t" r="r" b="b"/>
              <a:pathLst>
                <a:path w="3329" h="15294" extrusionOk="0">
                  <a:moveTo>
                    <a:pt x="754" y="386"/>
                  </a:moveTo>
                  <a:cubicBezTo>
                    <a:pt x="1541" y="756"/>
                    <a:pt x="2287" y="1212"/>
                    <a:pt x="2995" y="1715"/>
                  </a:cubicBezTo>
                  <a:lnTo>
                    <a:pt x="2995" y="1715"/>
                  </a:lnTo>
                  <a:cubicBezTo>
                    <a:pt x="2878" y="2424"/>
                    <a:pt x="2855" y="3151"/>
                    <a:pt x="2829" y="3867"/>
                  </a:cubicBezTo>
                  <a:cubicBezTo>
                    <a:pt x="2787" y="4993"/>
                    <a:pt x="2778" y="6119"/>
                    <a:pt x="2778" y="7245"/>
                  </a:cubicBezTo>
                  <a:cubicBezTo>
                    <a:pt x="2778" y="9403"/>
                    <a:pt x="2818" y="11562"/>
                    <a:pt x="2875" y="13720"/>
                  </a:cubicBezTo>
                  <a:cubicBezTo>
                    <a:pt x="2883" y="14027"/>
                    <a:pt x="2891" y="14334"/>
                    <a:pt x="2900" y="14642"/>
                  </a:cubicBezTo>
                  <a:lnTo>
                    <a:pt x="2900" y="14642"/>
                  </a:lnTo>
                  <a:cubicBezTo>
                    <a:pt x="2205" y="13645"/>
                    <a:pt x="1780" y="12408"/>
                    <a:pt x="1432" y="11273"/>
                  </a:cubicBezTo>
                  <a:cubicBezTo>
                    <a:pt x="793" y="9176"/>
                    <a:pt x="475" y="6981"/>
                    <a:pt x="438" y="4789"/>
                  </a:cubicBezTo>
                  <a:cubicBezTo>
                    <a:pt x="415" y="3315"/>
                    <a:pt x="520" y="1842"/>
                    <a:pt x="754" y="386"/>
                  </a:cubicBezTo>
                  <a:close/>
                  <a:moveTo>
                    <a:pt x="629" y="0"/>
                  </a:moveTo>
                  <a:cubicBezTo>
                    <a:pt x="560" y="0"/>
                    <a:pt x="490" y="34"/>
                    <a:pt x="477" y="113"/>
                  </a:cubicBezTo>
                  <a:cubicBezTo>
                    <a:pt x="43" y="2702"/>
                    <a:pt x="1" y="5342"/>
                    <a:pt x="372" y="7941"/>
                  </a:cubicBezTo>
                  <a:cubicBezTo>
                    <a:pt x="645" y="9851"/>
                    <a:pt x="1130" y="11761"/>
                    <a:pt x="1937" y="13520"/>
                  </a:cubicBezTo>
                  <a:cubicBezTo>
                    <a:pt x="2215" y="14126"/>
                    <a:pt x="2534" y="14729"/>
                    <a:pt x="2961" y="15245"/>
                  </a:cubicBezTo>
                  <a:cubicBezTo>
                    <a:pt x="2989" y="15279"/>
                    <a:pt x="3027" y="15293"/>
                    <a:pt x="3065" y="15293"/>
                  </a:cubicBezTo>
                  <a:cubicBezTo>
                    <a:pt x="3149" y="15293"/>
                    <a:pt x="3237" y="15223"/>
                    <a:pt x="3234" y="15133"/>
                  </a:cubicBezTo>
                  <a:cubicBezTo>
                    <a:pt x="3192" y="13856"/>
                    <a:pt x="3162" y="12580"/>
                    <a:pt x="3139" y="11304"/>
                  </a:cubicBezTo>
                  <a:cubicBezTo>
                    <a:pt x="3095" y="8996"/>
                    <a:pt x="3065" y="6685"/>
                    <a:pt x="3130" y="4377"/>
                  </a:cubicBezTo>
                  <a:cubicBezTo>
                    <a:pt x="3155" y="3484"/>
                    <a:pt x="3163" y="2567"/>
                    <a:pt x="3322" y="1686"/>
                  </a:cubicBezTo>
                  <a:cubicBezTo>
                    <a:pt x="3328" y="1650"/>
                    <a:pt x="3324" y="1617"/>
                    <a:pt x="3311" y="1589"/>
                  </a:cubicBezTo>
                  <a:lnTo>
                    <a:pt x="3311" y="1589"/>
                  </a:lnTo>
                  <a:cubicBezTo>
                    <a:pt x="3301" y="1558"/>
                    <a:pt x="3281" y="1529"/>
                    <a:pt x="3249" y="1506"/>
                  </a:cubicBezTo>
                  <a:cubicBezTo>
                    <a:pt x="2453" y="933"/>
                    <a:pt x="1608" y="418"/>
                    <a:pt x="712" y="17"/>
                  </a:cubicBezTo>
                  <a:cubicBezTo>
                    <a:pt x="687" y="6"/>
                    <a:pt x="658" y="0"/>
                    <a:pt x="629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40"/>
            <p:cNvSpPr/>
            <p:nvPr/>
          </p:nvSpPr>
          <p:spPr>
            <a:xfrm>
              <a:off x="6341320" y="2713091"/>
              <a:ext cx="331432" cy="251538"/>
            </a:xfrm>
            <a:custGeom>
              <a:avLst/>
              <a:gdLst/>
              <a:ahLst/>
              <a:cxnLst/>
              <a:rect l="l" t="t" r="r" b="b"/>
              <a:pathLst>
                <a:path w="7463" h="5664" extrusionOk="0">
                  <a:moveTo>
                    <a:pt x="1908" y="0"/>
                  </a:moveTo>
                  <a:cubicBezTo>
                    <a:pt x="1908" y="1"/>
                    <a:pt x="2076" y="755"/>
                    <a:pt x="1728" y="1434"/>
                  </a:cubicBezTo>
                  <a:cubicBezTo>
                    <a:pt x="1382" y="2114"/>
                    <a:pt x="263" y="3183"/>
                    <a:pt x="170" y="3225"/>
                  </a:cubicBezTo>
                  <a:cubicBezTo>
                    <a:pt x="78" y="3267"/>
                    <a:pt x="1" y="3429"/>
                    <a:pt x="271" y="3779"/>
                  </a:cubicBezTo>
                  <a:cubicBezTo>
                    <a:pt x="541" y="4128"/>
                    <a:pt x="669" y="4206"/>
                    <a:pt x="1817" y="5049"/>
                  </a:cubicBezTo>
                  <a:cubicBezTo>
                    <a:pt x="2435" y="5502"/>
                    <a:pt x="3227" y="5663"/>
                    <a:pt x="4000" y="5663"/>
                  </a:cubicBezTo>
                  <a:cubicBezTo>
                    <a:pt x="4665" y="5663"/>
                    <a:pt x="5316" y="5544"/>
                    <a:pt x="5829" y="5389"/>
                  </a:cubicBezTo>
                  <a:cubicBezTo>
                    <a:pt x="6939" y="5053"/>
                    <a:pt x="7403" y="3141"/>
                    <a:pt x="7403" y="3141"/>
                  </a:cubicBezTo>
                  <a:cubicBezTo>
                    <a:pt x="7463" y="2137"/>
                    <a:pt x="4597" y="459"/>
                    <a:pt x="4597" y="459"/>
                  </a:cubicBezTo>
                  <a:cubicBezTo>
                    <a:pt x="4597" y="459"/>
                    <a:pt x="4131" y="560"/>
                    <a:pt x="3509" y="567"/>
                  </a:cubicBezTo>
                  <a:cubicBezTo>
                    <a:pt x="3505" y="567"/>
                    <a:pt x="3501" y="567"/>
                    <a:pt x="3498" y="567"/>
                  </a:cubicBezTo>
                  <a:cubicBezTo>
                    <a:pt x="2875" y="567"/>
                    <a:pt x="1908" y="1"/>
                    <a:pt x="1908" y="0"/>
                  </a:cubicBezTo>
                  <a:close/>
                </a:path>
              </a:pathLst>
            </a:custGeom>
            <a:solidFill>
              <a:srgbClr val="5DA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40"/>
            <p:cNvSpPr/>
            <p:nvPr/>
          </p:nvSpPr>
          <p:spPr>
            <a:xfrm>
              <a:off x="6230736" y="2610324"/>
              <a:ext cx="189053" cy="220673"/>
            </a:xfrm>
            <a:custGeom>
              <a:avLst/>
              <a:gdLst/>
              <a:ahLst/>
              <a:cxnLst/>
              <a:rect l="l" t="t" r="r" b="b"/>
              <a:pathLst>
                <a:path w="4257" h="4969" extrusionOk="0">
                  <a:moveTo>
                    <a:pt x="1155" y="1"/>
                  </a:moveTo>
                  <a:cubicBezTo>
                    <a:pt x="1081" y="1"/>
                    <a:pt x="1015" y="15"/>
                    <a:pt x="959" y="45"/>
                  </a:cubicBezTo>
                  <a:cubicBezTo>
                    <a:pt x="329" y="388"/>
                    <a:pt x="1076" y="1350"/>
                    <a:pt x="1076" y="1350"/>
                  </a:cubicBezTo>
                  <a:cubicBezTo>
                    <a:pt x="1076" y="1350"/>
                    <a:pt x="717" y="1631"/>
                    <a:pt x="584" y="1967"/>
                  </a:cubicBezTo>
                  <a:cubicBezTo>
                    <a:pt x="409" y="2410"/>
                    <a:pt x="559" y="2655"/>
                    <a:pt x="559" y="2655"/>
                  </a:cubicBezTo>
                  <a:cubicBezTo>
                    <a:pt x="559" y="2655"/>
                    <a:pt x="1" y="3446"/>
                    <a:pt x="779" y="4004"/>
                  </a:cubicBezTo>
                  <a:cubicBezTo>
                    <a:pt x="1269" y="4355"/>
                    <a:pt x="1635" y="4490"/>
                    <a:pt x="2010" y="4968"/>
                  </a:cubicBezTo>
                  <a:cubicBezTo>
                    <a:pt x="2660" y="4588"/>
                    <a:pt x="3330" y="4060"/>
                    <a:pt x="3802" y="3459"/>
                  </a:cubicBezTo>
                  <a:cubicBezTo>
                    <a:pt x="4170" y="2991"/>
                    <a:pt x="4256" y="2510"/>
                    <a:pt x="4224" y="2092"/>
                  </a:cubicBezTo>
                  <a:cubicBezTo>
                    <a:pt x="4222" y="2089"/>
                    <a:pt x="4220" y="2088"/>
                    <a:pt x="4218" y="2087"/>
                  </a:cubicBezTo>
                  <a:cubicBezTo>
                    <a:pt x="3532" y="1493"/>
                    <a:pt x="1913" y="1"/>
                    <a:pt x="1155" y="1"/>
                  </a:cubicBezTo>
                  <a:close/>
                </a:path>
              </a:pathLst>
            </a:custGeom>
            <a:solidFill>
              <a:srgbClr val="F5D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40"/>
            <p:cNvSpPr/>
            <p:nvPr/>
          </p:nvSpPr>
          <p:spPr>
            <a:xfrm>
              <a:off x="6240729" y="2608992"/>
              <a:ext cx="191274" cy="236039"/>
            </a:xfrm>
            <a:custGeom>
              <a:avLst/>
              <a:gdLst/>
              <a:ahLst/>
              <a:cxnLst/>
              <a:rect l="l" t="t" r="r" b="b"/>
              <a:pathLst>
                <a:path w="4307" h="5315" extrusionOk="0">
                  <a:moveTo>
                    <a:pt x="1027" y="1"/>
                  </a:moveTo>
                  <a:cubicBezTo>
                    <a:pt x="755" y="1"/>
                    <a:pt x="505" y="122"/>
                    <a:pt x="421" y="444"/>
                  </a:cubicBezTo>
                  <a:cubicBezTo>
                    <a:pt x="331" y="787"/>
                    <a:pt x="512" y="1181"/>
                    <a:pt x="714" y="1473"/>
                  </a:cubicBezTo>
                  <a:lnTo>
                    <a:pt x="714" y="1473"/>
                  </a:lnTo>
                  <a:cubicBezTo>
                    <a:pt x="373" y="1792"/>
                    <a:pt x="48" y="2336"/>
                    <a:pt x="229" y="2791"/>
                  </a:cubicBezTo>
                  <a:lnTo>
                    <a:pt x="229" y="2791"/>
                  </a:lnTo>
                  <a:cubicBezTo>
                    <a:pt x="51" y="3094"/>
                    <a:pt x="1" y="3491"/>
                    <a:pt x="142" y="3813"/>
                  </a:cubicBezTo>
                  <a:cubicBezTo>
                    <a:pt x="285" y="4138"/>
                    <a:pt x="591" y="4325"/>
                    <a:pt x="879" y="4508"/>
                  </a:cubicBezTo>
                  <a:cubicBezTo>
                    <a:pt x="1210" y="4721"/>
                    <a:pt x="1523" y="4931"/>
                    <a:pt x="1767" y="5248"/>
                  </a:cubicBezTo>
                  <a:cubicBezTo>
                    <a:pt x="1803" y="5295"/>
                    <a:pt x="1853" y="5314"/>
                    <a:pt x="1902" y="5314"/>
                  </a:cubicBezTo>
                  <a:cubicBezTo>
                    <a:pt x="2019" y="5314"/>
                    <a:pt x="2131" y="5202"/>
                    <a:pt x="2043" y="5087"/>
                  </a:cubicBezTo>
                  <a:cubicBezTo>
                    <a:pt x="1859" y="4846"/>
                    <a:pt x="1640" y="4636"/>
                    <a:pt x="1393" y="4462"/>
                  </a:cubicBezTo>
                  <a:cubicBezTo>
                    <a:pt x="1125" y="4274"/>
                    <a:pt x="791" y="4130"/>
                    <a:pt x="569" y="3886"/>
                  </a:cubicBezTo>
                  <a:cubicBezTo>
                    <a:pt x="308" y="3601"/>
                    <a:pt x="338" y="3189"/>
                    <a:pt x="550" y="2883"/>
                  </a:cubicBezTo>
                  <a:cubicBezTo>
                    <a:pt x="581" y="2836"/>
                    <a:pt x="576" y="2768"/>
                    <a:pt x="550" y="2722"/>
                  </a:cubicBezTo>
                  <a:cubicBezTo>
                    <a:pt x="331" y="2341"/>
                    <a:pt x="764" y="1832"/>
                    <a:pt x="1042" y="1610"/>
                  </a:cubicBezTo>
                  <a:cubicBezTo>
                    <a:pt x="1091" y="1571"/>
                    <a:pt x="1106" y="1468"/>
                    <a:pt x="1067" y="1417"/>
                  </a:cubicBezTo>
                  <a:cubicBezTo>
                    <a:pt x="897" y="1195"/>
                    <a:pt x="648" y="820"/>
                    <a:pt x="729" y="528"/>
                  </a:cubicBezTo>
                  <a:cubicBezTo>
                    <a:pt x="774" y="363"/>
                    <a:pt x="885" y="307"/>
                    <a:pt x="1017" y="307"/>
                  </a:cubicBezTo>
                  <a:cubicBezTo>
                    <a:pt x="1230" y="307"/>
                    <a:pt x="1500" y="455"/>
                    <a:pt x="1643" y="536"/>
                  </a:cubicBezTo>
                  <a:cubicBezTo>
                    <a:pt x="2499" y="1013"/>
                    <a:pt x="3223" y="1709"/>
                    <a:pt x="3959" y="2347"/>
                  </a:cubicBezTo>
                  <a:cubicBezTo>
                    <a:pt x="3992" y="2376"/>
                    <a:pt x="4029" y="2388"/>
                    <a:pt x="4064" y="2388"/>
                  </a:cubicBezTo>
                  <a:cubicBezTo>
                    <a:pt x="4193" y="2388"/>
                    <a:pt x="4306" y="2227"/>
                    <a:pt x="4185" y="2122"/>
                  </a:cubicBezTo>
                  <a:cubicBezTo>
                    <a:pt x="3745" y="1740"/>
                    <a:pt x="3311" y="1351"/>
                    <a:pt x="2853" y="991"/>
                  </a:cubicBezTo>
                  <a:cubicBezTo>
                    <a:pt x="2415" y="643"/>
                    <a:pt x="1948" y="277"/>
                    <a:pt x="1419" y="76"/>
                  </a:cubicBezTo>
                  <a:cubicBezTo>
                    <a:pt x="1294" y="29"/>
                    <a:pt x="1158" y="1"/>
                    <a:pt x="1027" y="1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40"/>
            <p:cNvSpPr/>
            <p:nvPr/>
          </p:nvSpPr>
          <p:spPr>
            <a:xfrm>
              <a:off x="6312675" y="2688843"/>
              <a:ext cx="123682" cy="171334"/>
            </a:xfrm>
            <a:custGeom>
              <a:avLst/>
              <a:gdLst/>
              <a:ahLst/>
              <a:cxnLst/>
              <a:rect l="l" t="t" r="r" b="b"/>
              <a:pathLst>
                <a:path w="2785" h="3858" extrusionOk="0">
                  <a:moveTo>
                    <a:pt x="1953" y="0"/>
                  </a:moveTo>
                  <a:lnTo>
                    <a:pt x="1953" y="0"/>
                  </a:lnTo>
                  <a:cubicBezTo>
                    <a:pt x="2358" y="1128"/>
                    <a:pt x="1313" y="2499"/>
                    <a:pt x="558" y="2850"/>
                  </a:cubicBezTo>
                  <a:cubicBezTo>
                    <a:pt x="325" y="2959"/>
                    <a:pt x="142" y="3019"/>
                    <a:pt x="0" y="3049"/>
                  </a:cubicBezTo>
                  <a:cubicBezTo>
                    <a:pt x="215" y="3407"/>
                    <a:pt x="423" y="3626"/>
                    <a:pt x="564" y="3857"/>
                  </a:cubicBezTo>
                  <a:cubicBezTo>
                    <a:pt x="1093" y="3730"/>
                    <a:pt x="1803" y="3186"/>
                    <a:pt x="2246" y="2534"/>
                  </a:cubicBezTo>
                  <a:cubicBezTo>
                    <a:pt x="2664" y="1917"/>
                    <a:pt x="2781" y="1124"/>
                    <a:pt x="2784" y="660"/>
                  </a:cubicBezTo>
                  <a:cubicBezTo>
                    <a:pt x="2707" y="544"/>
                    <a:pt x="2146" y="168"/>
                    <a:pt x="1953" y="0"/>
                  </a:cubicBezTo>
                  <a:close/>
                </a:path>
              </a:pathLst>
            </a:custGeom>
            <a:solidFill>
              <a:srgbClr val="5DA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40"/>
            <p:cNvSpPr/>
            <p:nvPr/>
          </p:nvSpPr>
          <p:spPr>
            <a:xfrm>
              <a:off x="6305214" y="2682092"/>
              <a:ext cx="140735" cy="185101"/>
            </a:xfrm>
            <a:custGeom>
              <a:avLst/>
              <a:gdLst/>
              <a:ahLst/>
              <a:cxnLst/>
              <a:rect l="l" t="t" r="r" b="b"/>
              <a:pathLst>
                <a:path w="3169" h="4168" extrusionOk="0">
                  <a:moveTo>
                    <a:pt x="2797" y="876"/>
                  </a:moveTo>
                  <a:cubicBezTo>
                    <a:pt x="2806" y="885"/>
                    <a:pt x="2808" y="889"/>
                    <a:pt x="2806" y="889"/>
                  </a:cubicBezTo>
                  <a:cubicBezTo>
                    <a:pt x="2805" y="889"/>
                    <a:pt x="2801" y="885"/>
                    <a:pt x="2797" y="876"/>
                  </a:cubicBezTo>
                  <a:close/>
                  <a:moveTo>
                    <a:pt x="2363" y="548"/>
                  </a:moveTo>
                  <a:cubicBezTo>
                    <a:pt x="2500" y="652"/>
                    <a:pt x="2639" y="755"/>
                    <a:pt x="2776" y="858"/>
                  </a:cubicBezTo>
                  <a:cubicBezTo>
                    <a:pt x="2782" y="863"/>
                    <a:pt x="2788" y="867"/>
                    <a:pt x="2792" y="871"/>
                  </a:cubicBezTo>
                  <a:lnTo>
                    <a:pt x="2792" y="871"/>
                  </a:lnTo>
                  <a:cubicBezTo>
                    <a:pt x="2792" y="908"/>
                    <a:pt x="2790" y="945"/>
                    <a:pt x="2787" y="983"/>
                  </a:cubicBezTo>
                  <a:cubicBezTo>
                    <a:pt x="2780" y="1084"/>
                    <a:pt x="2771" y="1186"/>
                    <a:pt x="2756" y="1287"/>
                  </a:cubicBezTo>
                  <a:cubicBezTo>
                    <a:pt x="2724" y="1508"/>
                    <a:pt x="2672" y="1725"/>
                    <a:pt x="2601" y="1938"/>
                  </a:cubicBezTo>
                  <a:cubicBezTo>
                    <a:pt x="2442" y="2416"/>
                    <a:pt x="2154" y="2822"/>
                    <a:pt x="1793" y="3170"/>
                  </a:cubicBezTo>
                  <a:cubicBezTo>
                    <a:pt x="1511" y="3440"/>
                    <a:pt x="1177" y="3696"/>
                    <a:pt x="800" y="3821"/>
                  </a:cubicBezTo>
                  <a:lnTo>
                    <a:pt x="800" y="3821"/>
                  </a:lnTo>
                  <a:cubicBezTo>
                    <a:pt x="679" y="3642"/>
                    <a:pt x="545" y="3473"/>
                    <a:pt x="422" y="3296"/>
                  </a:cubicBezTo>
                  <a:lnTo>
                    <a:pt x="422" y="3296"/>
                  </a:lnTo>
                  <a:cubicBezTo>
                    <a:pt x="1019" y="3102"/>
                    <a:pt x="1493" y="2695"/>
                    <a:pt x="1853" y="2174"/>
                  </a:cubicBezTo>
                  <a:cubicBezTo>
                    <a:pt x="2179" y="1704"/>
                    <a:pt x="2405" y="1122"/>
                    <a:pt x="2363" y="548"/>
                  </a:cubicBezTo>
                  <a:close/>
                  <a:moveTo>
                    <a:pt x="2122" y="1"/>
                  </a:moveTo>
                  <a:cubicBezTo>
                    <a:pt x="2024" y="1"/>
                    <a:pt x="1928" y="78"/>
                    <a:pt x="1967" y="195"/>
                  </a:cubicBezTo>
                  <a:cubicBezTo>
                    <a:pt x="2182" y="827"/>
                    <a:pt x="1942" y="1488"/>
                    <a:pt x="1577" y="2014"/>
                  </a:cubicBezTo>
                  <a:cubicBezTo>
                    <a:pt x="1221" y="2528"/>
                    <a:pt x="741" y="2904"/>
                    <a:pt x="125" y="3047"/>
                  </a:cubicBezTo>
                  <a:cubicBezTo>
                    <a:pt x="61" y="3062"/>
                    <a:pt x="26" y="3105"/>
                    <a:pt x="15" y="3153"/>
                  </a:cubicBezTo>
                  <a:lnTo>
                    <a:pt x="15" y="3153"/>
                  </a:lnTo>
                  <a:cubicBezTo>
                    <a:pt x="1" y="3191"/>
                    <a:pt x="3" y="3236"/>
                    <a:pt x="31" y="3282"/>
                  </a:cubicBezTo>
                  <a:cubicBezTo>
                    <a:pt x="203" y="3562"/>
                    <a:pt x="419" y="3812"/>
                    <a:pt x="593" y="4089"/>
                  </a:cubicBezTo>
                  <a:cubicBezTo>
                    <a:pt x="624" y="4139"/>
                    <a:pt x="678" y="4168"/>
                    <a:pt x="734" y="4168"/>
                  </a:cubicBezTo>
                  <a:cubicBezTo>
                    <a:pt x="748" y="4168"/>
                    <a:pt x="761" y="4166"/>
                    <a:pt x="774" y="4163"/>
                  </a:cubicBezTo>
                  <a:cubicBezTo>
                    <a:pt x="1239" y="4043"/>
                    <a:pt x="1651" y="3742"/>
                    <a:pt x="1995" y="3418"/>
                  </a:cubicBezTo>
                  <a:cubicBezTo>
                    <a:pt x="2399" y="3036"/>
                    <a:pt x="2717" y="2580"/>
                    <a:pt x="2899" y="2052"/>
                  </a:cubicBezTo>
                  <a:cubicBezTo>
                    <a:pt x="2980" y="1814"/>
                    <a:pt x="3038" y="1569"/>
                    <a:pt x="3071" y="1321"/>
                  </a:cubicBezTo>
                  <a:cubicBezTo>
                    <a:pt x="3094" y="1157"/>
                    <a:pt x="3168" y="867"/>
                    <a:pt x="3079" y="718"/>
                  </a:cubicBezTo>
                  <a:cubicBezTo>
                    <a:pt x="3002" y="589"/>
                    <a:pt x="2833" y="494"/>
                    <a:pt x="2718" y="407"/>
                  </a:cubicBezTo>
                  <a:cubicBezTo>
                    <a:pt x="2556" y="285"/>
                    <a:pt x="2388" y="171"/>
                    <a:pt x="2234" y="40"/>
                  </a:cubicBezTo>
                  <a:cubicBezTo>
                    <a:pt x="2202" y="13"/>
                    <a:pt x="2162" y="1"/>
                    <a:pt x="2122" y="1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40"/>
            <p:cNvSpPr/>
            <p:nvPr/>
          </p:nvSpPr>
          <p:spPr>
            <a:xfrm>
              <a:off x="6327952" y="2397152"/>
              <a:ext cx="368647" cy="576309"/>
            </a:xfrm>
            <a:custGeom>
              <a:avLst/>
              <a:gdLst/>
              <a:ahLst/>
              <a:cxnLst/>
              <a:rect l="l" t="t" r="r" b="b"/>
              <a:pathLst>
                <a:path w="8301" h="12977" extrusionOk="0">
                  <a:moveTo>
                    <a:pt x="1423" y="1"/>
                  </a:moveTo>
                  <a:cubicBezTo>
                    <a:pt x="1292" y="1"/>
                    <a:pt x="1204" y="208"/>
                    <a:pt x="1346" y="303"/>
                  </a:cubicBezTo>
                  <a:cubicBezTo>
                    <a:pt x="1906" y="686"/>
                    <a:pt x="2419" y="1150"/>
                    <a:pt x="2911" y="1615"/>
                  </a:cubicBezTo>
                  <a:cubicBezTo>
                    <a:pt x="4145" y="2784"/>
                    <a:pt x="5227" y="4103"/>
                    <a:pt x="6130" y="5543"/>
                  </a:cubicBezTo>
                  <a:cubicBezTo>
                    <a:pt x="6999" y="6931"/>
                    <a:pt x="7869" y="8662"/>
                    <a:pt x="7524" y="10354"/>
                  </a:cubicBezTo>
                  <a:cubicBezTo>
                    <a:pt x="7249" y="11704"/>
                    <a:pt x="6037" y="12638"/>
                    <a:pt x="4675" y="12663"/>
                  </a:cubicBezTo>
                  <a:cubicBezTo>
                    <a:pt x="4647" y="12664"/>
                    <a:pt x="4620" y="12664"/>
                    <a:pt x="4593" y="12664"/>
                  </a:cubicBezTo>
                  <a:cubicBezTo>
                    <a:pt x="2902" y="12664"/>
                    <a:pt x="1304" y="11722"/>
                    <a:pt x="357" y="10344"/>
                  </a:cubicBezTo>
                  <a:cubicBezTo>
                    <a:pt x="322" y="10294"/>
                    <a:pt x="273" y="10273"/>
                    <a:pt x="224" y="10273"/>
                  </a:cubicBezTo>
                  <a:cubicBezTo>
                    <a:pt x="111" y="10273"/>
                    <a:pt x="1" y="10386"/>
                    <a:pt x="82" y="10505"/>
                  </a:cubicBezTo>
                  <a:cubicBezTo>
                    <a:pt x="999" y="11839"/>
                    <a:pt x="2431" y="12757"/>
                    <a:pt x="4048" y="12948"/>
                  </a:cubicBezTo>
                  <a:cubicBezTo>
                    <a:pt x="4206" y="12967"/>
                    <a:pt x="4366" y="12977"/>
                    <a:pt x="4525" y="12977"/>
                  </a:cubicBezTo>
                  <a:cubicBezTo>
                    <a:pt x="5710" y="12977"/>
                    <a:pt x="6869" y="12452"/>
                    <a:pt x="7483" y="11378"/>
                  </a:cubicBezTo>
                  <a:cubicBezTo>
                    <a:pt x="8301" y="9944"/>
                    <a:pt x="7832" y="8132"/>
                    <a:pt x="7168" y="6738"/>
                  </a:cubicBezTo>
                  <a:cubicBezTo>
                    <a:pt x="6331" y="4980"/>
                    <a:pt x="5081" y="3366"/>
                    <a:pt x="3729" y="1974"/>
                  </a:cubicBezTo>
                  <a:cubicBezTo>
                    <a:pt x="3049" y="1274"/>
                    <a:pt x="2317" y="579"/>
                    <a:pt x="1506" y="29"/>
                  </a:cubicBezTo>
                  <a:cubicBezTo>
                    <a:pt x="1478" y="9"/>
                    <a:pt x="1450" y="1"/>
                    <a:pt x="1423" y="1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40"/>
            <p:cNvSpPr/>
            <p:nvPr/>
          </p:nvSpPr>
          <p:spPr>
            <a:xfrm>
              <a:off x="6425390" y="2709938"/>
              <a:ext cx="112002" cy="35306"/>
            </a:xfrm>
            <a:custGeom>
              <a:avLst/>
              <a:gdLst/>
              <a:ahLst/>
              <a:cxnLst/>
              <a:rect l="l" t="t" r="r" b="b"/>
              <a:pathLst>
                <a:path w="2522" h="795" extrusionOk="0">
                  <a:moveTo>
                    <a:pt x="246" y="0"/>
                  </a:moveTo>
                  <a:cubicBezTo>
                    <a:pt x="99" y="0"/>
                    <a:pt x="1" y="215"/>
                    <a:pt x="160" y="293"/>
                  </a:cubicBezTo>
                  <a:cubicBezTo>
                    <a:pt x="406" y="413"/>
                    <a:pt x="661" y="515"/>
                    <a:pt x="922" y="596"/>
                  </a:cubicBezTo>
                  <a:cubicBezTo>
                    <a:pt x="1287" y="712"/>
                    <a:pt x="1669" y="795"/>
                    <a:pt x="2053" y="795"/>
                  </a:cubicBezTo>
                  <a:cubicBezTo>
                    <a:pt x="2165" y="795"/>
                    <a:pt x="2277" y="788"/>
                    <a:pt x="2388" y="772"/>
                  </a:cubicBezTo>
                  <a:cubicBezTo>
                    <a:pt x="2474" y="761"/>
                    <a:pt x="2521" y="651"/>
                    <a:pt x="2500" y="576"/>
                  </a:cubicBezTo>
                  <a:cubicBezTo>
                    <a:pt x="2479" y="497"/>
                    <a:pt x="2412" y="462"/>
                    <a:pt x="2340" y="462"/>
                  </a:cubicBezTo>
                  <a:cubicBezTo>
                    <a:pt x="2328" y="462"/>
                    <a:pt x="2316" y="463"/>
                    <a:pt x="2304" y="465"/>
                  </a:cubicBezTo>
                  <a:cubicBezTo>
                    <a:pt x="2219" y="477"/>
                    <a:pt x="2133" y="482"/>
                    <a:pt x="2046" y="482"/>
                  </a:cubicBezTo>
                  <a:cubicBezTo>
                    <a:pt x="1685" y="482"/>
                    <a:pt x="1318" y="388"/>
                    <a:pt x="982" y="279"/>
                  </a:cubicBezTo>
                  <a:cubicBezTo>
                    <a:pt x="745" y="203"/>
                    <a:pt x="534" y="125"/>
                    <a:pt x="320" y="18"/>
                  </a:cubicBezTo>
                  <a:cubicBezTo>
                    <a:pt x="295" y="6"/>
                    <a:pt x="270" y="0"/>
                    <a:pt x="246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40"/>
            <p:cNvSpPr/>
            <p:nvPr/>
          </p:nvSpPr>
          <p:spPr>
            <a:xfrm>
              <a:off x="5768372" y="2355850"/>
              <a:ext cx="156190" cy="649052"/>
            </a:xfrm>
            <a:custGeom>
              <a:avLst/>
              <a:gdLst/>
              <a:ahLst/>
              <a:cxnLst/>
              <a:rect l="l" t="t" r="r" b="b"/>
              <a:pathLst>
                <a:path w="3517" h="14615" extrusionOk="0">
                  <a:moveTo>
                    <a:pt x="2362" y="0"/>
                  </a:moveTo>
                  <a:cubicBezTo>
                    <a:pt x="1950" y="317"/>
                    <a:pt x="1053" y="1140"/>
                    <a:pt x="41" y="2918"/>
                  </a:cubicBezTo>
                  <a:cubicBezTo>
                    <a:pt x="346" y="6741"/>
                    <a:pt x="0" y="14614"/>
                    <a:pt x="0" y="14614"/>
                  </a:cubicBezTo>
                  <a:cubicBezTo>
                    <a:pt x="1379" y="12968"/>
                    <a:pt x="3517" y="7170"/>
                    <a:pt x="236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40"/>
            <p:cNvSpPr/>
            <p:nvPr/>
          </p:nvSpPr>
          <p:spPr>
            <a:xfrm>
              <a:off x="5761044" y="2348700"/>
              <a:ext cx="134962" cy="663352"/>
            </a:xfrm>
            <a:custGeom>
              <a:avLst/>
              <a:gdLst/>
              <a:ahLst/>
              <a:cxnLst/>
              <a:rect l="l" t="t" r="r" b="b"/>
              <a:pathLst>
                <a:path w="3039" h="14937" extrusionOk="0">
                  <a:moveTo>
                    <a:pt x="2412" y="458"/>
                  </a:moveTo>
                  <a:lnTo>
                    <a:pt x="2412" y="458"/>
                  </a:lnTo>
                  <a:cubicBezTo>
                    <a:pt x="2771" y="2871"/>
                    <a:pt x="2800" y="5336"/>
                    <a:pt x="2458" y="7753"/>
                  </a:cubicBezTo>
                  <a:cubicBezTo>
                    <a:pt x="2202" y="9551"/>
                    <a:pt x="1764" y="11360"/>
                    <a:pt x="1012" y="13020"/>
                  </a:cubicBezTo>
                  <a:cubicBezTo>
                    <a:pt x="819" y="13445"/>
                    <a:pt x="608" y="13874"/>
                    <a:pt x="346" y="14266"/>
                  </a:cubicBezTo>
                  <a:lnTo>
                    <a:pt x="346" y="14266"/>
                  </a:lnTo>
                  <a:cubicBezTo>
                    <a:pt x="459" y="11537"/>
                    <a:pt x="519" y="8801"/>
                    <a:pt x="483" y="6070"/>
                  </a:cubicBezTo>
                  <a:cubicBezTo>
                    <a:pt x="470" y="5085"/>
                    <a:pt x="444" y="4099"/>
                    <a:pt x="368" y="3117"/>
                  </a:cubicBezTo>
                  <a:lnTo>
                    <a:pt x="368" y="3117"/>
                  </a:lnTo>
                  <a:cubicBezTo>
                    <a:pt x="918" y="2163"/>
                    <a:pt x="1563" y="1180"/>
                    <a:pt x="2412" y="458"/>
                  </a:cubicBezTo>
                  <a:close/>
                  <a:moveTo>
                    <a:pt x="2521" y="0"/>
                  </a:moveTo>
                  <a:cubicBezTo>
                    <a:pt x="2494" y="0"/>
                    <a:pt x="2468" y="8"/>
                    <a:pt x="2447" y="24"/>
                  </a:cubicBezTo>
                  <a:cubicBezTo>
                    <a:pt x="1450" y="794"/>
                    <a:pt x="710" y="1884"/>
                    <a:pt x="87" y="2964"/>
                  </a:cubicBezTo>
                  <a:lnTo>
                    <a:pt x="87" y="2964"/>
                  </a:lnTo>
                  <a:cubicBezTo>
                    <a:pt x="62" y="2987"/>
                    <a:pt x="46" y="3020"/>
                    <a:pt x="46" y="3063"/>
                  </a:cubicBezTo>
                  <a:lnTo>
                    <a:pt x="46" y="3063"/>
                  </a:lnTo>
                  <a:cubicBezTo>
                    <a:pt x="44" y="3079"/>
                    <a:pt x="45" y="3095"/>
                    <a:pt x="49" y="3110"/>
                  </a:cubicBezTo>
                  <a:lnTo>
                    <a:pt x="49" y="3110"/>
                  </a:lnTo>
                  <a:cubicBezTo>
                    <a:pt x="192" y="4964"/>
                    <a:pt x="184" y="6831"/>
                    <a:pt x="165" y="8689"/>
                  </a:cubicBezTo>
                  <a:cubicBezTo>
                    <a:pt x="148" y="10379"/>
                    <a:pt x="109" y="12067"/>
                    <a:pt x="45" y="13756"/>
                  </a:cubicBezTo>
                  <a:cubicBezTo>
                    <a:pt x="33" y="14096"/>
                    <a:pt x="20" y="14436"/>
                    <a:pt x="5" y="14776"/>
                  </a:cubicBezTo>
                  <a:cubicBezTo>
                    <a:pt x="1" y="14867"/>
                    <a:pt x="89" y="14937"/>
                    <a:pt x="174" y="14937"/>
                  </a:cubicBezTo>
                  <a:cubicBezTo>
                    <a:pt x="212" y="14937"/>
                    <a:pt x="250" y="14922"/>
                    <a:pt x="277" y="14889"/>
                  </a:cubicBezTo>
                  <a:cubicBezTo>
                    <a:pt x="1138" y="13851"/>
                    <a:pt x="1634" y="12483"/>
                    <a:pt x="2023" y="11211"/>
                  </a:cubicBezTo>
                  <a:cubicBezTo>
                    <a:pt x="2669" y="9106"/>
                    <a:pt x="2977" y="6895"/>
                    <a:pt x="3013" y="4696"/>
                  </a:cubicBezTo>
                  <a:cubicBezTo>
                    <a:pt x="3038" y="3164"/>
                    <a:pt x="2921" y="1632"/>
                    <a:pt x="2682" y="120"/>
                  </a:cubicBezTo>
                  <a:cubicBezTo>
                    <a:pt x="2671" y="51"/>
                    <a:pt x="2592" y="0"/>
                    <a:pt x="2521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40"/>
            <p:cNvSpPr/>
            <p:nvPr/>
          </p:nvSpPr>
          <p:spPr>
            <a:xfrm>
              <a:off x="5809408" y="2239538"/>
              <a:ext cx="257001" cy="160986"/>
            </a:xfrm>
            <a:custGeom>
              <a:avLst/>
              <a:gdLst/>
              <a:ahLst/>
              <a:cxnLst/>
              <a:rect l="l" t="t" r="r" b="b"/>
              <a:pathLst>
                <a:path w="5787" h="3625" extrusionOk="0">
                  <a:moveTo>
                    <a:pt x="4732" y="0"/>
                  </a:moveTo>
                  <a:cubicBezTo>
                    <a:pt x="3909" y="0"/>
                    <a:pt x="2437" y="285"/>
                    <a:pt x="1881" y="444"/>
                  </a:cubicBezTo>
                  <a:cubicBezTo>
                    <a:pt x="1326" y="601"/>
                    <a:pt x="0" y="1683"/>
                    <a:pt x="445" y="2697"/>
                  </a:cubicBezTo>
                  <a:cubicBezTo>
                    <a:pt x="824" y="3561"/>
                    <a:pt x="2274" y="3625"/>
                    <a:pt x="2694" y="3625"/>
                  </a:cubicBezTo>
                  <a:cubicBezTo>
                    <a:pt x="2767" y="3625"/>
                    <a:pt x="2809" y="3623"/>
                    <a:pt x="2809" y="3623"/>
                  </a:cubicBezTo>
                  <a:cubicBezTo>
                    <a:pt x="5133" y="3546"/>
                    <a:pt x="5399" y="2315"/>
                    <a:pt x="5593" y="1852"/>
                  </a:cubicBezTo>
                  <a:cubicBezTo>
                    <a:pt x="5787" y="1390"/>
                    <a:pt x="5556" y="0"/>
                    <a:pt x="4732" y="0"/>
                  </a:cubicBezTo>
                  <a:close/>
                </a:path>
              </a:pathLst>
            </a:custGeom>
            <a:solidFill>
              <a:srgbClr val="5DA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40"/>
            <p:cNvSpPr/>
            <p:nvPr/>
          </p:nvSpPr>
          <p:spPr>
            <a:xfrm>
              <a:off x="6086800" y="2239538"/>
              <a:ext cx="261930" cy="160853"/>
            </a:xfrm>
            <a:custGeom>
              <a:avLst/>
              <a:gdLst/>
              <a:ahLst/>
              <a:cxnLst/>
              <a:rect l="l" t="t" r="r" b="b"/>
              <a:pathLst>
                <a:path w="5898" h="3622" extrusionOk="0">
                  <a:moveTo>
                    <a:pt x="1054" y="0"/>
                  </a:moveTo>
                  <a:cubicBezTo>
                    <a:pt x="230" y="0"/>
                    <a:pt x="0" y="1390"/>
                    <a:pt x="193" y="1854"/>
                  </a:cubicBezTo>
                  <a:cubicBezTo>
                    <a:pt x="387" y="2317"/>
                    <a:pt x="727" y="3546"/>
                    <a:pt x="3051" y="3622"/>
                  </a:cubicBezTo>
                  <a:cubicBezTo>
                    <a:pt x="3051" y="3622"/>
                    <a:pt x="3064" y="3622"/>
                    <a:pt x="3089" y="3622"/>
                  </a:cubicBezTo>
                  <a:cubicBezTo>
                    <a:pt x="3361" y="3622"/>
                    <a:pt x="5046" y="3584"/>
                    <a:pt x="5453" y="2653"/>
                  </a:cubicBezTo>
                  <a:cubicBezTo>
                    <a:pt x="5898" y="1639"/>
                    <a:pt x="4461" y="601"/>
                    <a:pt x="3905" y="444"/>
                  </a:cubicBezTo>
                  <a:cubicBezTo>
                    <a:pt x="3349" y="287"/>
                    <a:pt x="1877" y="0"/>
                    <a:pt x="1054" y="0"/>
                  </a:cubicBezTo>
                  <a:close/>
                </a:path>
              </a:pathLst>
            </a:custGeom>
            <a:solidFill>
              <a:srgbClr val="5DA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40"/>
            <p:cNvSpPr/>
            <p:nvPr/>
          </p:nvSpPr>
          <p:spPr>
            <a:xfrm>
              <a:off x="6030131" y="2205741"/>
              <a:ext cx="115066" cy="131809"/>
            </a:xfrm>
            <a:custGeom>
              <a:avLst/>
              <a:gdLst/>
              <a:ahLst/>
              <a:cxnLst/>
              <a:rect l="l" t="t" r="r" b="b"/>
              <a:pathLst>
                <a:path w="2591" h="2968" extrusionOk="0">
                  <a:moveTo>
                    <a:pt x="1226" y="0"/>
                  </a:moveTo>
                  <a:cubicBezTo>
                    <a:pt x="548" y="0"/>
                    <a:pt x="0" y="546"/>
                    <a:pt x="0" y="1224"/>
                  </a:cubicBezTo>
                  <a:lnTo>
                    <a:pt x="0" y="1743"/>
                  </a:lnTo>
                  <a:cubicBezTo>
                    <a:pt x="0" y="2422"/>
                    <a:pt x="548" y="2968"/>
                    <a:pt x="1226" y="2968"/>
                  </a:cubicBezTo>
                  <a:lnTo>
                    <a:pt x="1365" y="2968"/>
                  </a:lnTo>
                  <a:cubicBezTo>
                    <a:pt x="2044" y="2968"/>
                    <a:pt x="2591" y="2422"/>
                    <a:pt x="2591" y="1743"/>
                  </a:cubicBezTo>
                  <a:lnTo>
                    <a:pt x="2591" y="1224"/>
                  </a:lnTo>
                  <a:cubicBezTo>
                    <a:pt x="2591" y="546"/>
                    <a:pt x="2044" y="0"/>
                    <a:pt x="1365" y="0"/>
                  </a:cubicBezTo>
                  <a:close/>
                </a:path>
              </a:pathLst>
            </a:custGeom>
            <a:solidFill>
              <a:srgbClr val="F5D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40"/>
            <p:cNvSpPr/>
            <p:nvPr/>
          </p:nvSpPr>
          <p:spPr>
            <a:xfrm>
              <a:off x="6022581" y="2198369"/>
              <a:ext cx="130343" cy="146287"/>
            </a:xfrm>
            <a:custGeom>
              <a:avLst/>
              <a:gdLst/>
              <a:ahLst/>
              <a:cxnLst/>
              <a:rect l="l" t="t" r="r" b="b"/>
              <a:pathLst>
                <a:path w="2935" h="3294" extrusionOk="0">
                  <a:moveTo>
                    <a:pt x="1481" y="315"/>
                  </a:moveTo>
                  <a:cubicBezTo>
                    <a:pt x="1672" y="315"/>
                    <a:pt x="1862" y="358"/>
                    <a:pt x="2028" y="446"/>
                  </a:cubicBezTo>
                  <a:cubicBezTo>
                    <a:pt x="2292" y="584"/>
                    <a:pt x="2486" y="827"/>
                    <a:pt x="2564" y="1114"/>
                  </a:cubicBezTo>
                  <a:cubicBezTo>
                    <a:pt x="2620" y="1317"/>
                    <a:pt x="2601" y="1539"/>
                    <a:pt x="2601" y="1748"/>
                  </a:cubicBezTo>
                  <a:cubicBezTo>
                    <a:pt x="2601" y="2018"/>
                    <a:pt x="2575" y="2268"/>
                    <a:pt x="2421" y="2501"/>
                  </a:cubicBezTo>
                  <a:cubicBezTo>
                    <a:pt x="2225" y="2799"/>
                    <a:pt x="1889" y="2968"/>
                    <a:pt x="1535" y="2973"/>
                  </a:cubicBezTo>
                  <a:cubicBezTo>
                    <a:pt x="1270" y="2973"/>
                    <a:pt x="1031" y="2945"/>
                    <a:pt x="803" y="2794"/>
                  </a:cubicBezTo>
                  <a:cubicBezTo>
                    <a:pt x="549" y="2625"/>
                    <a:pt x="381" y="2353"/>
                    <a:pt x="339" y="2050"/>
                  </a:cubicBezTo>
                  <a:cubicBezTo>
                    <a:pt x="315" y="1862"/>
                    <a:pt x="331" y="1665"/>
                    <a:pt x="331" y="1477"/>
                  </a:cubicBezTo>
                  <a:cubicBezTo>
                    <a:pt x="331" y="1219"/>
                    <a:pt x="378" y="980"/>
                    <a:pt x="532" y="767"/>
                  </a:cubicBezTo>
                  <a:cubicBezTo>
                    <a:pt x="743" y="471"/>
                    <a:pt x="1114" y="315"/>
                    <a:pt x="1481" y="315"/>
                  </a:cubicBezTo>
                  <a:close/>
                  <a:moveTo>
                    <a:pt x="1467" y="0"/>
                  </a:moveTo>
                  <a:cubicBezTo>
                    <a:pt x="1118" y="0"/>
                    <a:pt x="769" y="112"/>
                    <a:pt x="502" y="335"/>
                  </a:cubicBezTo>
                  <a:cubicBezTo>
                    <a:pt x="213" y="576"/>
                    <a:pt x="39" y="934"/>
                    <a:pt x="14" y="1309"/>
                  </a:cubicBezTo>
                  <a:cubicBezTo>
                    <a:pt x="1" y="1507"/>
                    <a:pt x="9" y="1709"/>
                    <a:pt x="11" y="1906"/>
                  </a:cubicBezTo>
                  <a:cubicBezTo>
                    <a:pt x="17" y="2320"/>
                    <a:pt x="195" y="2715"/>
                    <a:pt x="517" y="2978"/>
                  </a:cubicBezTo>
                  <a:cubicBezTo>
                    <a:pt x="813" y="3219"/>
                    <a:pt x="1155" y="3292"/>
                    <a:pt x="1528" y="3293"/>
                  </a:cubicBezTo>
                  <a:lnTo>
                    <a:pt x="1528" y="3293"/>
                  </a:lnTo>
                  <a:cubicBezTo>
                    <a:pt x="1530" y="3293"/>
                    <a:pt x="1531" y="3293"/>
                    <a:pt x="1532" y="3293"/>
                  </a:cubicBezTo>
                  <a:cubicBezTo>
                    <a:pt x="1533" y="3293"/>
                    <a:pt x="1534" y="3293"/>
                    <a:pt x="1535" y="3293"/>
                  </a:cubicBezTo>
                  <a:cubicBezTo>
                    <a:pt x="1537" y="3293"/>
                    <a:pt x="1539" y="3293"/>
                    <a:pt x="1541" y="3293"/>
                  </a:cubicBezTo>
                  <a:lnTo>
                    <a:pt x="1541" y="3293"/>
                  </a:lnTo>
                  <a:cubicBezTo>
                    <a:pt x="2301" y="3280"/>
                    <a:pt x="2913" y="2664"/>
                    <a:pt x="2920" y="1903"/>
                  </a:cubicBezTo>
                  <a:cubicBezTo>
                    <a:pt x="2923" y="1694"/>
                    <a:pt x="2935" y="1477"/>
                    <a:pt x="2914" y="1268"/>
                  </a:cubicBezTo>
                  <a:cubicBezTo>
                    <a:pt x="2878" y="901"/>
                    <a:pt x="2702" y="556"/>
                    <a:pt x="2414" y="322"/>
                  </a:cubicBezTo>
                  <a:cubicBezTo>
                    <a:pt x="2150" y="107"/>
                    <a:pt x="1809" y="0"/>
                    <a:pt x="1467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40"/>
            <p:cNvSpPr/>
            <p:nvPr/>
          </p:nvSpPr>
          <p:spPr>
            <a:xfrm>
              <a:off x="5912486" y="2299360"/>
              <a:ext cx="181282" cy="98235"/>
            </a:xfrm>
            <a:custGeom>
              <a:avLst/>
              <a:gdLst/>
              <a:ahLst/>
              <a:cxnLst/>
              <a:rect l="l" t="t" r="r" b="b"/>
              <a:pathLst>
                <a:path w="4082" h="2212" extrusionOk="0">
                  <a:moveTo>
                    <a:pt x="2464" y="1"/>
                  </a:moveTo>
                  <a:cubicBezTo>
                    <a:pt x="2049" y="1"/>
                    <a:pt x="1594" y="72"/>
                    <a:pt x="1180" y="218"/>
                  </a:cubicBezTo>
                  <a:cubicBezTo>
                    <a:pt x="1180" y="218"/>
                    <a:pt x="253" y="452"/>
                    <a:pt x="126" y="874"/>
                  </a:cubicBezTo>
                  <a:cubicBezTo>
                    <a:pt x="0" y="1294"/>
                    <a:pt x="145" y="2060"/>
                    <a:pt x="984" y="2190"/>
                  </a:cubicBezTo>
                  <a:cubicBezTo>
                    <a:pt x="1079" y="2205"/>
                    <a:pt x="1174" y="2212"/>
                    <a:pt x="1269" y="2212"/>
                  </a:cubicBezTo>
                  <a:cubicBezTo>
                    <a:pt x="2010" y="2212"/>
                    <a:pt x="2726" y="1796"/>
                    <a:pt x="3182" y="1546"/>
                  </a:cubicBezTo>
                  <a:cubicBezTo>
                    <a:pt x="3696" y="1265"/>
                    <a:pt x="4081" y="784"/>
                    <a:pt x="3704" y="363"/>
                  </a:cubicBezTo>
                  <a:cubicBezTo>
                    <a:pt x="3489" y="125"/>
                    <a:pt x="3012" y="1"/>
                    <a:pt x="2464" y="1"/>
                  </a:cubicBezTo>
                  <a:close/>
                </a:path>
              </a:pathLst>
            </a:custGeom>
            <a:solidFill>
              <a:srgbClr val="5DA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40"/>
            <p:cNvSpPr/>
            <p:nvPr/>
          </p:nvSpPr>
          <p:spPr>
            <a:xfrm>
              <a:off x="5804789" y="2242070"/>
              <a:ext cx="307450" cy="166227"/>
            </a:xfrm>
            <a:custGeom>
              <a:avLst/>
              <a:gdLst/>
              <a:ahLst/>
              <a:cxnLst/>
              <a:rect l="l" t="t" r="r" b="b"/>
              <a:pathLst>
                <a:path w="6923" h="3743" extrusionOk="0">
                  <a:moveTo>
                    <a:pt x="4302" y="1"/>
                  </a:moveTo>
                  <a:cubicBezTo>
                    <a:pt x="4300" y="1"/>
                    <a:pt x="4298" y="1"/>
                    <a:pt x="4296" y="1"/>
                  </a:cubicBezTo>
                  <a:cubicBezTo>
                    <a:pt x="3198" y="37"/>
                    <a:pt x="1822" y="89"/>
                    <a:pt x="945" y="855"/>
                  </a:cubicBezTo>
                  <a:cubicBezTo>
                    <a:pt x="340" y="1384"/>
                    <a:pt x="0" y="2340"/>
                    <a:pt x="598" y="3000"/>
                  </a:cubicBezTo>
                  <a:cubicBezTo>
                    <a:pt x="1107" y="3560"/>
                    <a:pt x="1878" y="3743"/>
                    <a:pt x="2667" y="3743"/>
                  </a:cubicBezTo>
                  <a:cubicBezTo>
                    <a:pt x="3333" y="3743"/>
                    <a:pt x="4011" y="3613"/>
                    <a:pt x="4555" y="3470"/>
                  </a:cubicBezTo>
                  <a:cubicBezTo>
                    <a:pt x="5118" y="3321"/>
                    <a:pt x="5718" y="3110"/>
                    <a:pt x="6169" y="2726"/>
                  </a:cubicBezTo>
                  <a:cubicBezTo>
                    <a:pt x="6429" y="2504"/>
                    <a:pt x="6658" y="2159"/>
                    <a:pt x="6484" y="1814"/>
                  </a:cubicBezTo>
                  <a:cubicBezTo>
                    <a:pt x="6216" y="1279"/>
                    <a:pt x="5396" y="1156"/>
                    <a:pt x="4801" y="1156"/>
                  </a:cubicBezTo>
                  <a:cubicBezTo>
                    <a:pt x="4711" y="1156"/>
                    <a:pt x="4627" y="1159"/>
                    <a:pt x="4550" y="1164"/>
                  </a:cubicBezTo>
                  <a:cubicBezTo>
                    <a:pt x="3930" y="1201"/>
                    <a:pt x="3282" y="1391"/>
                    <a:pt x="2747" y="1711"/>
                  </a:cubicBezTo>
                  <a:cubicBezTo>
                    <a:pt x="2598" y="1800"/>
                    <a:pt x="2690" y="2011"/>
                    <a:pt x="2828" y="2011"/>
                  </a:cubicBezTo>
                  <a:cubicBezTo>
                    <a:pt x="2853" y="2011"/>
                    <a:pt x="2881" y="2003"/>
                    <a:pt x="2908" y="1987"/>
                  </a:cubicBezTo>
                  <a:lnTo>
                    <a:pt x="2909" y="1987"/>
                  </a:lnTo>
                  <a:cubicBezTo>
                    <a:pt x="3425" y="1678"/>
                    <a:pt x="4138" y="1453"/>
                    <a:pt x="4815" y="1453"/>
                  </a:cubicBezTo>
                  <a:cubicBezTo>
                    <a:pt x="5233" y="1453"/>
                    <a:pt x="5638" y="1539"/>
                    <a:pt x="5974" y="1743"/>
                  </a:cubicBezTo>
                  <a:cubicBezTo>
                    <a:pt x="6922" y="2321"/>
                    <a:pt x="4913" y="3040"/>
                    <a:pt x="4557" y="3138"/>
                  </a:cubicBezTo>
                  <a:cubicBezTo>
                    <a:pt x="4014" y="3289"/>
                    <a:pt x="3340" y="3430"/>
                    <a:pt x="2685" y="3430"/>
                  </a:cubicBezTo>
                  <a:cubicBezTo>
                    <a:pt x="2042" y="3430"/>
                    <a:pt x="1416" y="3294"/>
                    <a:pt x="951" y="2897"/>
                  </a:cubicBezTo>
                  <a:cubicBezTo>
                    <a:pt x="346" y="2382"/>
                    <a:pt x="628" y="1576"/>
                    <a:pt x="1139" y="1108"/>
                  </a:cubicBezTo>
                  <a:cubicBezTo>
                    <a:pt x="1938" y="378"/>
                    <a:pt x="3287" y="353"/>
                    <a:pt x="4296" y="321"/>
                  </a:cubicBezTo>
                  <a:cubicBezTo>
                    <a:pt x="4500" y="314"/>
                    <a:pt x="4503" y="1"/>
                    <a:pt x="4302" y="1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40"/>
            <p:cNvSpPr/>
            <p:nvPr/>
          </p:nvSpPr>
          <p:spPr>
            <a:xfrm>
              <a:off x="5932604" y="2352253"/>
              <a:ext cx="72522" cy="181282"/>
            </a:xfrm>
            <a:custGeom>
              <a:avLst/>
              <a:gdLst/>
              <a:ahLst/>
              <a:cxnLst/>
              <a:rect l="l" t="t" r="r" b="b"/>
              <a:pathLst>
                <a:path w="1633" h="4082" extrusionOk="0">
                  <a:moveTo>
                    <a:pt x="1436" y="1"/>
                  </a:moveTo>
                  <a:cubicBezTo>
                    <a:pt x="1375" y="1"/>
                    <a:pt x="1320" y="35"/>
                    <a:pt x="1308" y="116"/>
                  </a:cubicBezTo>
                  <a:cubicBezTo>
                    <a:pt x="1236" y="605"/>
                    <a:pt x="1139" y="1090"/>
                    <a:pt x="1017" y="1570"/>
                  </a:cubicBezTo>
                  <a:cubicBezTo>
                    <a:pt x="829" y="2325"/>
                    <a:pt x="606" y="3191"/>
                    <a:pt x="99" y="3803"/>
                  </a:cubicBezTo>
                  <a:cubicBezTo>
                    <a:pt x="0" y="3922"/>
                    <a:pt x="106" y="4082"/>
                    <a:pt x="221" y="4082"/>
                  </a:cubicBezTo>
                  <a:cubicBezTo>
                    <a:pt x="256" y="4082"/>
                    <a:pt x="293" y="4066"/>
                    <a:pt x="324" y="4028"/>
                  </a:cubicBezTo>
                  <a:cubicBezTo>
                    <a:pt x="853" y="3391"/>
                    <a:pt x="1102" y="2527"/>
                    <a:pt x="1304" y="1739"/>
                  </a:cubicBezTo>
                  <a:cubicBezTo>
                    <a:pt x="1435" y="1232"/>
                    <a:pt x="1539" y="719"/>
                    <a:pt x="1616" y="201"/>
                  </a:cubicBezTo>
                  <a:cubicBezTo>
                    <a:pt x="1633" y="80"/>
                    <a:pt x="1528" y="1"/>
                    <a:pt x="1436" y="1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40"/>
            <p:cNvSpPr/>
            <p:nvPr/>
          </p:nvSpPr>
          <p:spPr>
            <a:xfrm>
              <a:off x="5921190" y="2512043"/>
              <a:ext cx="37082" cy="38326"/>
            </a:xfrm>
            <a:custGeom>
              <a:avLst/>
              <a:gdLst/>
              <a:ahLst/>
              <a:cxnLst/>
              <a:rect l="l" t="t" r="r" b="b"/>
              <a:pathLst>
                <a:path w="835" h="863" extrusionOk="0">
                  <a:moveTo>
                    <a:pt x="417" y="1"/>
                  </a:moveTo>
                  <a:cubicBezTo>
                    <a:pt x="188" y="1"/>
                    <a:pt x="1" y="194"/>
                    <a:pt x="1" y="431"/>
                  </a:cubicBezTo>
                  <a:cubicBezTo>
                    <a:pt x="1" y="669"/>
                    <a:pt x="188" y="862"/>
                    <a:pt x="417" y="862"/>
                  </a:cubicBezTo>
                  <a:cubicBezTo>
                    <a:pt x="648" y="862"/>
                    <a:pt x="834" y="669"/>
                    <a:pt x="834" y="431"/>
                  </a:cubicBezTo>
                  <a:cubicBezTo>
                    <a:pt x="834" y="194"/>
                    <a:pt x="648" y="1"/>
                    <a:pt x="4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40"/>
            <p:cNvSpPr/>
            <p:nvPr/>
          </p:nvSpPr>
          <p:spPr>
            <a:xfrm>
              <a:off x="5915550" y="2506403"/>
              <a:ext cx="48407" cy="49650"/>
            </a:xfrm>
            <a:custGeom>
              <a:avLst/>
              <a:gdLst/>
              <a:ahLst/>
              <a:cxnLst/>
              <a:rect l="l" t="t" r="r" b="b"/>
              <a:pathLst>
                <a:path w="1090" h="1118" extrusionOk="0">
                  <a:moveTo>
                    <a:pt x="544" y="256"/>
                  </a:moveTo>
                  <a:cubicBezTo>
                    <a:pt x="705" y="256"/>
                    <a:pt x="833" y="392"/>
                    <a:pt x="833" y="558"/>
                  </a:cubicBezTo>
                  <a:cubicBezTo>
                    <a:pt x="833" y="726"/>
                    <a:pt x="704" y="862"/>
                    <a:pt x="544" y="862"/>
                  </a:cubicBezTo>
                  <a:cubicBezTo>
                    <a:pt x="386" y="862"/>
                    <a:pt x="256" y="726"/>
                    <a:pt x="256" y="558"/>
                  </a:cubicBezTo>
                  <a:cubicBezTo>
                    <a:pt x="256" y="392"/>
                    <a:pt x="385" y="256"/>
                    <a:pt x="544" y="256"/>
                  </a:cubicBezTo>
                  <a:close/>
                  <a:moveTo>
                    <a:pt x="544" y="1"/>
                  </a:moveTo>
                  <a:cubicBezTo>
                    <a:pt x="244" y="1"/>
                    <a:pt x="1" y="251"/>
                    <a:pt x="1" y="558"/>
                  </a:cubicBezTo>
                  <a:cubicBezTo>
                    <a:pt x="1" y="867"/>
                    <a:pt x="244" y="1117"/>
                    <a:pt x="544" y="1117"/>
                  </a:cubicBezTo>
                  <a:cubicBezTo>
                    <a:pt x="845" y="1117"/>
                    <a:pt x="1090" y="867"/>
                    <a:pt x="1090" y="558"/>
                  </a:cubicBezTo>
                  <a:cubicBezTo>
                    <a:pt x="1090" y="251"/>
                    <a:pt x="845" y="1"/>
                    <a:pt x="5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40"/>
            <p:cNvSpPr/>
            <p:nvPr/>
          </p:nvSpPr>
          <p:spPr>
            <a:xfrm>
              <a:off x="6063040" y="2299360"/>
              <a:ext cx="181282" cy="98235"/>
            </a:xfrm>
            <a:custGeom>
              <a:avLst/>
              <a:gdLst/>
              <a:ahLst/>
              <a:cxnLst/>
              <a:rect l="l" t="t" r="r" b="b"/>
              <a:pathLst>
                <a:path w="4082" h="2212" extrusionOk="0">
                  <a:moveTo>
                    <a:pt x="1618" y="1"/>
                  </a:moveTo>
                  <a:cubicBezTo>
                    <a:pt x="1070" y="1"/>
                    <a:pt x="593" y="125"/>
                    <a:pt x="378" y="363"/>
                  </a:cubicBezTo>
                  <a:cubicBezTo>
                    <a:pt x="1" y="784"/>
                    <a:pt x="386" y="1265"/>
                    <a:pt x="900" y="1546"/>
                  </a:cubicBezTo>
                  <a:cubicBezTo>
                    <a:pt x="1356" y="1796"/>
                    <a:pt x="2072" y="2212"/>
                    <a:pt x="2813" y="2212"/>
                  </a:cubicBezTo>
                  <a:cubicBezTo>
                    <a:pt x="2908" y="2212"/>
                    <a:pt x="3003" y="2205"/>
                    <a:pt x="3098" y="2190"/>
                  </a:cubicBezTo>
                  <a:cubicBezTo>
                    <a:pt x="3937" y="2060"/>
                    <a:pt x="4082" y="1294"/>
                    <a:pt x="3956" y="874"/>
                  </a:cubicBezTo>
                  <a:cubicBezTo>
                    <a:pt x="3829" y="452"/>
                    <a:pt x="2902" y="218"/>
                    <a:pt x="2902" y="218"/>
                  </a:cubicBezTo>
                  <a:cubicBezTo>
                    <a:pt x="2488" y="72"/>
                    <a:pt x="2033" y="1"/>
                    <a:pt x="1618" y="1"/>
                  </a:cubicBezTo>
                  <a:close/>
                </a:path>
              </a:pathLst>
            </a:custGeom>
            <a:solidFill>
              <a:srgbClr val="5DA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40"/>
            <p:cNvSpPr/>
            <p:nvPr/>
          </p:nvSpPr>
          <p:spPr>
            <a:xfrm>
              <a:off x="6031774" y="2240648"/>
              <a:ext cx="309893" cy="166982"/>
            </a:xfrm>
            <a:custGeom>
              <a:avLst/>
              <a:gdLst/>
              <a:ahLst/>
              <a:cxnLst/>
              <a:rect l="l" t="t" r="r" b="b"/>
              <a:pathLst>
                <a:path w="6978" h="3760" extrusionOk="0">
                  <a:moveTo>
                    <a:pt x="2899" y="0"/>
                  </a:moveTo>
                  <a:cubicBezTo>
                    <a:pt x="2700" y="0"/>
                    <a:pt x="2702" y="312"/>
                    <a:pt x="2906" y="319"/>
                  </a:cubicBezTo>
                  <a:cubicBezTo>
                    <a:pt x="3884" y="350"/>
                    <a:pt x="5066" y="395"/>
                    <a:pt x="5897" y="991"/>
                  </a:cubicBezTo>
                  <a:cubicBezTo>
                    <a:pt x="6394" y="1348"/>
                    <a:pt x="6868" y="2124"/>
                    <a:pt x="6466" y="2706"/>
                  </a:cubicBezTo>
                  <a:cubicBezTo>
                    <a:pt x="6184" y="3114"/>
                    <a:pt x="5650" y="3295"/>
                    <a:pt x="5183" y="3381"/>
                  </a:cubicBezTo>
                  <a:cubicBezTo>
                    <a:pt x="4949" y="3424"/>
                    <a:pt x="4711" y="3442"/>
                    <a:pt x="4472" y="3442"/>
                  </a:cubicBezTo>
                  <a:cubicBezTo>
                    <a:pt x="4013" y="3442"/>
                    <a:pt x="3552" y="3374"/>
                    <a:pt x="3107" y="3280"/>
                  </a:cubicBezTo>
                  <a:cubicBezTo>
                    <a:pt x="2556" y="3163"/>
                    <a:pt x="1995" y="2998"/>
                    <a:pt x="1511" y="2703"/>
                  </a:cubicBezTo>
                  <a:cubicBezTo>
                    <a:pt x="1311" y="2580"/>
                    <a:pt x="899" y="2310"/>
                    <a:pt x="998" y="2017"/>
                  </a:cubicBezTo>
                  <a:cubicBezTo>
                    <a:pt x="1085" y="1765"/>
                    <a:pt x="1472" y="1654"/>
                    <a:pt x="1696" y="1598"/>
                  </a:cubicBezTo>
                  <a:cubicBezTo>
                    <a:pt x="1940" y="1536"/>
                    <a:pt x="2194" y="1507"/>
                    <a:pt x="2448" y="1507"/>
                  </a:cubicBezTo>
                  <a:cubicBezTo>
                    <a:pt x="2568" y="1507"/>
                    <a:pt x="2689" y="1513"/>
                    <a:pt x="2808" y="1526"/>
                  </a:cubicBezTo>
                  <a:cubicBezTo>
                    <a:pt x="3321" y="1581"/>
                    <a:pt x="3857" y="1751"/>
                    <a:pt x="4302" y="2018"/>
                  </a:cubicBezTo>
                  <a:cubicBezTo>
                    <a:pt x="4330" y="2035"/>
                    <a:pt x="4357" y="2042"/>
                    <a:pt x="4383" y="2042"/>
                  </a:cubicBezTo>
                  <a:cubicBezTo>
                    <a:pt x="4521" y="2042"/>
                    <a:pt x="4613" y="1832"/>
                    <a:pt x="4464" y="1742"/>
                  </a:cubicBezTo>
                  <a:lnTo>
                    <a:pt x="4464" y="1742"/>
                  </a:lnTo>
                  <a:lnTo>
                    <a:pt x="4464" y="1743"/>
                  </a:lnTo>
                  <a:cubicBezTo>
                    <a:pt x="4010" y="1471"/>
                    <a:pt x="3472" y="1299"/>
                    <a:pt x="2951" y="1225"/>
                  </a:cubicBezTo>
                  <a:cubicBezTo>
                    <a:pt x="2775" y="1200"/>
                    <a:pt x="2584" y="1185"/>
                    <a:pt x="2388" y="1185"/>
                  </a:cubicBezTo>
                  <a:cubicBezTo>
                    <a:pt x="1884" y="1185"/>
                    <a:pt x="1349" y="1284"/>
                    <a:pt x="968" y="1571"/>
                  </a:cubicBezTo>
                  <a:cubicBezTo>
                    <a:pt x="0" y="2302"/>
                    <a:pt x="1505" y="3108"/>
                    <a:pt x="2087" y="3323"/>
                  </a:cubicBezTo>
                  <a:cubicBezTo>
                    <a:pt x="2830" y="3597"/>
                    <a:pt x="3659" y="3756"/>
                    <a:pt x="4450" y="3759"/>
                  </a:cubicBezTo>
                  <a:cubicBezTo>
                    <a:pt x="4456" y="3759"/>
                    <a:pt x="4463" y="3759"/>
                    <a:pt x="4469" y="3759"/>
                  </a:cubicBezTo>
                  <a:cubicBezTo>
                    <a:pt x="5097" y="3759"/>
                    <a:pt x="5781" y="3649"/>
                    <a:pt x="6308" y="3291"/>
                  </a:cubicBezTo>
                  <a:cubicBezTo>
                    <a:pt x="6699" y="3023"/>
                    <a:pt x="6978" y="2608"/>
                    <a:pt x="6935" y="2118"/>
                  </a:cubicBezTo>
                  <a:cubicBezTo>
                    <a:pt x="6902" y="1744"/>
                    <a:pt x="6703" y="1370"/>
                    <a:pt x="6465" y="1086"/>
                  </a:cubicBezTo>
                  <a:cubicBezTo>
                    <a:pt x="5647" y="104"/>
                    <a:pt x="4072" y="37"/>
                    <a:pt x="2906" y="1"/>
                  </a:cubicBezTo>
                  <a:cubicBezTo>
                    <a:pt x="2904" y="0"/>
                    <a:pt x="2901" y="0"/>
                    <a:pt x="2899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40"/>
            <p:cNvSpPr/>
            <p:nvPr/>
          </p:nvSpPr>
          <p:spPr>
            <a:xfrm>
              <a:off x="6151684" y="2352253"/>
              <a:ext cx="72566" cy="181282"/>
            </a:xfrm>
            <a:custGeom>
              <a:avLst/>
              <a:gdLst/>
              <a:ahLst/>
              <a:cxnLst/>
              <a:rect l="l" t="t" r="r" b="b"/>
              <a:pathLst>
                <a:path w="1634" h="4082" extrusionOk="0">
                  <a:moveTo>
                    <a:pt x="196" y="0"/>
                  </a:moveTo>
                  <a:cubicBezTo>
                    <a:pt x="104" y="0"/>
                    <a:pt x="0" y="80"/>
                    <a:pt x="18" y="201"/>
                  </a:cubicBezTo>
                  <a:cubicBezTo>
                    <a:pt x="94" y="719"/>
                    <a:pt x="198" y="1232"/>
                    <a:pt x="329" y="1739"/>
                  </a:cubicBezTo>
                  <a:cubicBezTo>
                    <a:pt x="531" y="2527"/>
                    <a:pt x="780" y="3391"/>
                    <a:pt x="1309" y="4028"/>
                  </a:cubicBezTo>
                  <a:cubicBezTo>
                    <a:pt x="1340" y="4066"/>
                    <a:pt x="1376" y="4082"/>
                    <a:pt x="1412" y="4082"/>
                  </a:cubicBezTo>
                  <a:cubicBezTo>
                    <a:pt x="1526" y="4082"/>
                    <a:pt x="1633" y="3921"/>
                    <a:pt x="1534" y="3802"/>
                  </a:cubicBezTo>
                  <a:cubicBezTo>
                    <a:pt x="1027" y="3191"/>
                    <a:pt x="804" y="2325"/>
                    <a:pt x="617" y="1570"/>
                  </a:cubicBezTo>
                  <a:cubicBezTo>
                    <a:pt x="494" y="1090"/>
                    <a:pt x="397" y="605"/>
                    <a:pt x="325" y="116"/>
                  </a:cubicBezTo>
                  <a:cubicBezTo>
                    <a:pt x="313" y="35"/>
                    <a:pt x="257" y="0"/>
                    <a:pt x="196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40"/>
            <p:cNvSpPr/>
            <p:nvPr/>
          </p:nvSpPr>
          <p:spPr>
            <a:xfrm>
              <a:off x="6198538" y="2512043"/>
              <a:ext cx="37082" cy="38326"/>
            </a:xfrm>
            <a:custGeom>
              <a:avLst/>
              <a:gdLst/>
              <a:ahLst/>
              <a:cxnLst/>
              <a:rect l="l" t="t" r="r" b="b"/>
              <a:pathLst>
                <a:path w="835" h="863" extrusionOk="0">
                  <a:moveTo>
                    <a:pt x="418" y="1"/>
                  </a:moveTo>
                  <a:cubicBezTo>
                    <a:pt x="187" y="1"/>
                    <a:pt x="1" y="194"/>
                    <a:pt x="1" y="431"/>
                  </a:cubicBezTo>
                  <a:cubicBezTo>
                    <a:pt x="1" y="669"/>
                    <a:pt x="187" y="862"/>
                    <a:pt x="418" y="862"/>
                  </a:cubicBezTo>
                  <a:cubicBezTo>
                    <a:pt x="647" y="862"/>
                    <a:pt x="834" y="669"/>
                    <a:pt x="834" y="431"/>
                  </a:cubicBezTo>
                  <a:cubicBezTo>
                    <a:pt x="834" y="194"/>
                    <a:pt x="647" y="1"/>
                    <a:pt x="4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40"/>
            <p:cNvSpPr/>
            <p:nvPr/>
          </p:nvSpPr>
          <p:spPr>
            <a:xfrm>
              <a:off x="6192853" y="2506403"/>
              <a:ext cx="48407" cy="49650"/>
            </a:xfrm>
            <a:custGeom>
              <a:avLst/>
              <a:gdLst/>
              <a:ahLst/>
              <a:cxnLst/>
              <a:rect l="l" t="t" r="r" b="b"/>
              <a:pathLst>
                <a:path w="1090" h="1118" extrusionOk="0">
                  <a:moveTo>
                    <a:pt x="546" y="256"/>
                  </a:moveTo>
                  <a:cubicBezTo>
                    <a:pt x="705" y="256"/>
                    <a:pt x="834" y="392"/>
                    <a:pt x="834" y="558"/>
                  </a:cubicBezTo>
                  <a:cubicBezTo>
                    <a:pt x="834" y="726"/>
                    <a:pt x="704" y="862"/>
                    <a:pt x="546" y="862"/>
                  </a:cubicBezTo>
                  <a:cubicBezTo>
                    <a:pt x="386" y="862"/>
                    <a:pt x="257" y="726"/>
                    <a:pt x="257" y="558"/>
                  </a:cubicBezTo>
                  <a:cubicBezTo>
                    <a:pt x="257" y="392"/>
                    <a:pt x="386" y="256"/>
                    <a:pt x="546" y="256"/>
                  </a:cubicBezTo>
                  <a:close/>
                  <a:moveTo>
                    <a:pt x="546" y="1"/>
                  </a:moveTo>
                  <a:cubicBezTo>
                    <a:pt x="245" y="1"/>
                    <a:pt x="1" y="251"/>
                    <a:pt x="1" y="558"/>
                  </a:cubicBezTo>
                  <a:cubicBezTo>
                    <a:pt x="1" y="867"/>
                    <a:pt x="245" y="1117"/>
                    <a:pt x="546" y="1117"/>
                  </a:cubicBezTo>
                  <a:cubicBezTo>
                    <a:pt x="846" y="1117"/>
                    <a:pt x="1089" y="867"/>
                    <a:pt x="1089" y="558"/>
                  </a:cubicBezTo>
                  <a:cubicBezTo>
                    <a:pt x="1089" y="251"/>
                    <a:pt x="846" y="1"/>
                    <a:pt x="54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40"/>
            <p:cNvSpPr/>
            <p:nvPr/>
          </p:nvSpPr>
          <p:spPr>
            <a:xfrm>
              <a:off x="5634516" y="1263565"/>
              <a:ext cx="891620" cy="706430"/>
            </a:xfrm>
            <a:custGeom>
              <a:avLst/>
              <a:gdLst/>
              <a:ahLst/>
              <a:cxnLst/>
              <a:rect l="l" t="t" r="r" b="b"/>
              <a:pathLst>
                <a:path w="20077" h="15907" extrusionOk="0">
                  <a:moveTo>
                    <a:pt x="12149" y="1"/>
                  </a:moveTo>
                  <a:lnTo>
                    <a:pt x="12149" y="1872"/>
                  </a:lnTo>
                  <a:cubicBezTo>
                    <a:pt x="11455" y="1730"/>
                    <a:pt x="10748" y="1659"/>
                    <a:pt x="10039" y="1659"/>
                  </a:cubicBezTo>
                  <a:cubicBezTo>
                    <a:pt x="4495" y="1659"/>
                    <a:pt x="0" y="5941"/>
                    <a:pt x="0" y="11222"/>
                  </a:cubicBezTo>
                  <a:cubicBezTo>
                    <a:pt x="0" y="12925"/>
                    <a:pt x="470" y="14522"/>
                    <a:pt x="1288" y="15907"/>
                  </a:cubicBezTo>
                  <a:lnTo>
                    <a:pt x="18789" y="15907"/>
                  </a:lnTo>
                  <a:cubicBezTo>
                    <a:pt x="19607" y="14522"/>
                    <a:pt x="20076" y="12925"/>
                    <a:pt x="20076" y="11222"/>
                  </a:cubicBezTo>
                  <a:cubicBezTo>
                    <a:pt x="20076" y="7720"/>
                    <a:pt x="18099" y="4659"/>
                    <a:pt x="15151" y="2993"/>
                  </a:cubicBezTo>
                  <a:lnTo>
                    <a:pt x="16160" y="1275"/>
                  </a:lnTo>
                  <a:lnTo>
                    <a:pt x="13831" y="1830"/>
                  </a:lnTo>
                  <a:lnTo>
                    <a:pt x="12149" y="1"/>
                  </a:lnTo>
                  <a:close/>
                </a:path>
              </a:pathLst>
            </a:custGeom>
            <a:solidFill>
              <a:srgbClr val="6651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40"/>
            <p:cNvSpPr/>
            <p:nvPr/>
          </p:nvSpPr>
          <p:spPr>
            <a:xfrm>
              <a:off x="5614620" y="1256415"/>
              <a:ext cx="923595" cy="721529"/>
            </a:xfrm>
            <a:custGeom>
              <a:avLst/>
              <a:gdLst/>
              <a:ahLst/>
              <a:cxnLst/>
              <a:rect l="l" t="t" r="r" b="b"/>
              <a:pathLst>
                <a:path w="20797" h="16247" extrusionOk="0">
                  <a:moveTo>
                    <a:pt x="12756" y="570"/>
                  </a:moveTo>
                  <a:lnTo>
                    <a:pt x="14166" y="2104"/>
                  </a:lnTo>
                  <a:cubicBezTo>
                    <a:pt x="14195" y="2135"/>
                    <a:pt x="14236" y="2150"/>
                    <a:pt x="14278" y="2150"/>
                  </a:cubicBezTo>
                  <a:cubicBezTo>
                    <a:pt x="14293" y="2150"/>
                    <a:pt x="14308" y="2148"/>
                    <a:pt x="14322" y="2144"/>
                  </a:cubicBezTo>
                  <a:lnTo>
                    <a:pt x="16282" y="1678"/>
                  </a:lnTo>
                  <a:lnTo>
                    <a:pt x="15462" y="3074"/>
                  </a:lnTo>
                  <a:cubicBezTo>
                    <a:pt x="15437" y="3116"/>
                    <a:pt x="15434" y="3157"/>
                    <a:pt x="15444" y="3193"/>
                  </a:cubicBezTo>
                  <a:lnTo>
                    <a:pt x="15444" y="3193"/>
                  </a:lnTo>
                  <a:cubicBezTo>
                    <a:pt x="15452" y="3231"/>
                    <a:pt x="15475" y="3266"/>
                    <a:pt x="15519" y="3291"/>
                  </a:cubicBezTo>
                  <a:cubicBezTo>
                    <a:pt x="18792" y="5162"/>
                    <a:pt x="20797" y="8804"/>
                    <a:pt x="20285" y="12589"/>
                  </a:cubicBezTo>
                  <a:cubicBezTo>
                    <a:pt x="20127" y="13761"/>
                    <a:pt x="19731" y="14883"/>
                    <a:pt x="19145" y="15908"/>
                  </a:cubicBezTo>
                  <a:lnTo>
                    <a:pt x="1829" y="15908"/>
                  </a:lnTo>
                  <a:cubicBezTo>
                    <a:pt x="330" y="13281"/>
                    <a:pt x="204" y="10037"/>
                    <a:pt x="1571" y="7327"/>
                  </a:cubicBezTo>
                  <a:cubicBezTo>
                    <a:pt x="2751" y="4987"/>
                    <a:pt x="4905" y="3227"/>
                    <a:pt x="7397" y="2448"/>
                  </a:cubicBezTo>
                  <a:cubicBezTo>
                    <a:pt x="8396" y="2136"/>
                    <a:pt x="9435" y="1982"/>
                    <a:pt x="10475" y="1982"/>
                  </a:cubicBezTo>
                  <a:cubicBezTo>
                    <a:pt x="11171" y="1982"/>
                    <a:pt x="11868" y="2051"/>
                    <a:pt x="12554" y="2187"/>
                  </a:cubicBezTo>
                  <a:cubicBezTo>
                    <a:pt x="12566" y="2189"/>
                    <a:pt x="12578" y="2191"/>
                    <a:pt x="12590" y="2191"/>
                  </a:cubicBezTo>
                  <a:cubicBezTo>
                    <a:pt x="12677" y="2191"/>
                    <a:pt x="12756" y="2129"/>
                    <a:pt x="12756" y="2032"/>
                  </a:cubicBezTo>
                  <a:lnTo>
                    <a:pt x="12756" y="570"/>
                  </a:lnTo>
                  <a:close/>
                  <a:moveTo>
                    <a:pt x="12604" y="1"/>
                  </a:moveTo>
                  <a:cubicBezTo>
                    <a:pt x="12521" y="1"/>
                    <a:pt x="12437" y="68"/>
                    <a:pt x="12437" y="160"/>
                  </a:cubicBezTo>
                  <a:lnTo>
                    <a:pt x="12437" y="1842"/>
                  </a:lnTo>
                  <a:lnTo>
                    <a:pt x="12437" y="1842"/>
                  </a:lnTo>
                  <a:cubicBezTo>
                    <a:pt x="11792" y="1726"/>
                    <a:pt x="11139" y="1668"/>
                    <a:pt x="10488" y="1668"/>
                  </a:cubicBezTo>
                  <a:cubicBezTo>
                    <a:pt x="8698" y="1668"/>
                    <a:pt x="6919" y="2106"/>
                    <a:pt x="5340" y="2987"/>
                  </a:cubicBezTo>
                  <a:cubicBezTo>
                    <a:pt x="3386" y="4079"/>
                    <a:pt x="1813" y="5811"/>
                    <a:pt x="969" y="7887"/>
                  </a:cubicBezTo>
                  <a:cubicBezTo>
                    <a:pt x="0" y="10275"/>
                    <a:pt x="85" y="13009"/>
                    <a:pt x="1174" y="15341"/>
                  </a:cubicBezTo>
                  <a:cubicBezTo>
                    <a:pt x="1242" y="15487"/>
                    <a:pt x="1313" y="15631"/>
                    <a:pt x="1389" y="15774"/>
                  </a:cubicBezTo>
                  <a:cubicBezTo>
                    <a:pt x="1451" y="15890"/>
                    <a:pt x="1520" y="16098"/>
                    <a:pt x="1624" y="16181"/>
                  </a:cubicBezTo>
                  <a:cubicBezTo>
                    <a:pt x="1668" y="16217"/>
                    <a:pt x="1706" y="16219"/>
                    <a:pt x="1757" y="16228"/>
                  </a:cubicBezTo>
                  <a:cubicBezTo>
                    <a:pt x="1779" y="16232"/>
                    <a:pt x="1802" y="16233"/>
                    <a:pt x="1826" y="16233"/>
                  </a:cubicBezTo>
                  <a:cubicBezTo>
                    <a:pt x="1874" y="16233"/>
                    <a:pt x="1923" y="16228"/>
                    <a:pt x="1968" y="16228"/>
                  </a:cubicBezTo>
                  <a:lnTo>
                    <a:pt x="12071" y="16228"/>
                  </a:lnTo>
                  <a:cubicBezTo>
                    <a:pt x="13639" y="16228"/>
                    <a:pt x="15208" y="16246"/>
                    <a:pt x="16776" y="16246"/>
                  </a:cubicBezTo>
                  <a:cubicBezTo>
                    <a:pt x="17560" y="16246"/>
                    <a:pt x="18344" y="16242"/>
                    <a:pt x="19128" y="16228"/>
                  </a:cubicBezTo>
                  <a:cubicBezTo>
                    <a:pt x="19152" y="16228"/>
                    <a:pt x="19183" y="16231"/>
                    <a:pt x="19213" y="16231"/>
                  </a:cubicBezTo>
                  <a:cubicBezTo>
                    <a:pt x="19237" y="16231"/>
                    <a:pt x="19260" y="16229"/>
                    <a:pt x="19279" y="16222"/>
                  </a:cubicBezTo>
                  <a:cubicBezTo>
                    <a:pt x="19494" y="16141"/>
                    <a:pt x="19635" y="15683"/>
                    <a:pt x="19731" y="15487"/>
                  </a:cubicBezTo>
                  <a:cubicBezTo>
                    <a:pt x="19887" y="15168"/>
                    <a:pt x="20024" y="14841"/>
                    <a:pt x="20144" y="14506"/>
                  </a:cubicBezTo>
                  <a:cubicBezTo>
                    <a:pt x="20621" y="13169"/>
                    <a:pt x="20785" y="11739"/>
                    <a:pt x="20624" y="10328"/>
                  </a:cubicBezTo>
                  <a:cubicBezTo>
                    <a:pt x="20340" y="7874"/>
                    <a:pt x="19073" y="5616"/>
                    <a:pt x="17172" y="4045"/>
                  </a:cubicBezTo>
                  <a:cubicBezTo>
                    <a:pt x="16747" y="3693"/>
                    <a:pt x="16294" y="3376"/>
                    <a:pt x="15819" y="3096"/>
                  </a:cubicBezTo>
                  <a:lnTo>
                    <a:pt x="15819" y="3096"/>
                  </a:lnTo>
                  <a:lnTo>
                    <a:pt x="16746" y="1516"/>
                  </a:lnTo>
                  <a:cubicBezTo>
                    <a:pt x="16812" y="1405"/>
                    <a:pt x="16720" y="1277"/>
                    <a:pt x="16603" y="1277"/>
                  </a:cubicBezTo>
                  <a:cubicBezTo>
                    <a:pt x="16591" y="1277"/>
                    <a:pt x="16578" y="1279"/>
                    <a:pt x="16566" y="1282"/>
                  </a:cubicBezTo>
                  <a:lnTo>
                    <a:pt x="14334" y="1814"/>
                  </a:lnTo>
                  <a:lnTo>
                    <a:pt x="12710" y="47"/>
                  </a:lnTo>
                  <a:cubicBezTo>
                    <a:pt x="12680" y="15"/>
                    <a:pt x="12642" y="1"/>
                    <a:pt x="12604" y="1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40"/>
            <p:cNvSpPr/>
            <p:nvPr/>
          </p:nvSpPr>
          <p:spPr>
            <a:xfrm>
              <a:off x="5601075" y="1815903"/>
              <a:ext cx="159743" cy="159743"/>
            </a:xfrm>
            <a:custGeom>
              <a:avLst/>
              <a:gdLst/>
              <a:ahLst/>
              <a:cxnLst/>
              <a:rect l="l" t="t" r="r" b="b"/>
              <a:pathLst>
                <a:path w="3597" h="3597" extrusionOk="0">
                  <a:moveTo>
                    <a:pt x="1798" y="1"/>
                  </a:moveTo>
                  <a:cubicBezTo>
                    <a:pt x="805" y="1"/>
                    <a:pt x="0" y="805"/>
                    <a:pt x="0" y="1799"/>
                  </a:cubicBezTo>
                  <a:cubicBezTo>
                    <a:pt x="0" y="2792"/>
                    <a:pt x="805" y="3597"/>
                    <a:pt x="1798" y="3597"/>
                  </a:cubicBezTo>
                  <a:cubicBezTo>
                    <a:pt x="2792" y="3597"/>
                    <a:pt x="3596" y="2792"/>
                    <a:pt x="3596" y="1799"/>
                  </a:cubicBezTo>
                  <a:cubicBezTo>
                    <a:pt x="3596" y="805"/>
                    <a:pt x="2792" y="1"/>
                    <a:pt x="1798" y="1"/>
                  </a:cubicBezTo>
                  <a:close/>
                </a:path>
              </a:pathLst>
            </a:custGeom>
            <a:solidFill>
              <a:srgbClr val="F5D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40"/>
            <p:cNvSpPr/>
            <p:nvPr/>
          </p:nvSpPr>
          <p:spPr>
            <a:xfrm>
              <a:off x="5587529" y="1808886"/>
              <a:ext cx="180349" cy="173688"/>
            </a:xfrm>
            <a:custGeom>
              <a:avLst/>
              <a:gdLst/>
              <a:ahLst/>
              <a:cxnLst/>
              <a:rect l="l" t="t" r="r" b="b"/>
              <a:pathLst>
                <a:path w="4061" h="3911" extrusionOk="0">
                  <a:moveTo>
                    <a:pt x="2110" y="318"/>
                  </a:moveTo>
                  <a:cubicBezTo>
                    <a:pt x="2208" y="318"/>
                    <a:pt x="2307" y="327"/>
                    <a:pt x="2406" y="346"/>
                  </a:cubicBezTo>
                  <a:cubicBezTo>
                    <a:pt x="3174" y="493"/>
                    <a:pt x="3723" y="1166"/>
                    <a:pt x="3742" y="1941"/>
                  </a:cubicBezTo>
                  <a:lnTo>
                    <a:pt x="3742" y="1941"/>
                  </a:lnTo>
                  <a:cubicBezTo>
                    <a:pt x="3741" y="1946"/>
                    <a:pt x="3741" y="1951"/>
                    <a:pt x="3741" y="1957"/>
                  </a:cubicBezTo>
                  <a:cubicBezTo>
                    <a:pt x="3732" y="2639"/>
                    <a:pt x="3310" y="3265"/>
                    <a:pt x="2661" y="3497"/>
                  </a:cubicBezTo>
                  <a:cubicBezTo>
                    <a:pt x="2480" y="3561"/>
                    <a:pt x="2294" y="3592"/>
                    <a:pt x="2109" y="3592"/>
                  </a:cubicBezTo>
                  <a:cubicBezTo>
                    <a:pt x="1626" y="3592"/>
                    <a:pt x="1155" y="3380"/>
                    <a:pt x="834" y="2994"/>
                  </a:cubicBezTo>
                  <a:cubicBezTo>
                    <a:pt x="401" y="2467"/>
                    <a:pt x="348" y="1700"/>
                    <a:pt x="697" y="1116"/>
                  </a:cubicBezTo>
                  <a:cubicBezTo>
                    <a:pt x="993" y="621"/>
                    <a:pt x="1541" y="318"/>
                    <a:pt x="2110" y="318"/>
                  </a:cubicBezTo>
                  <a:close/>
                  <a:moveTo>
                    <a:pt x="2114" y="1"/>
                  </a:moveTo>
                  <a:cubicBezTo>
                    <a:pt x="1538" y="1"/>
                    <a:pt x="967" y="255"/>
                    <a:pt x="594" y="712"/>
                  </a:cubicBezTo>
                  <a:cubicBezTo>
                    <a:pt x="78" y="1343"/>
                    <a:pt x="1" y="2253"/>
                    <a:pt x="421" y="2958"/>
                  </a:cubicBezTo>
                  <a:cubicBezTo>
                    <a:pt x="780" y="3558"/>
                    <a:pt x="1433" y="3911"/>
                    <a:pt x="2115" y="3911"/>
                  </a:cubicBezTo>
                  <a:cubicBezTo>
                    <a:pt x="2232" y="3911"/>
                    <a:pt x="2349" y="3900"/>
                    <a:pt x="2466" y="3879"/>
                  </a:cubicBezTo>
                  <a:cubicBezTo>
                    <a:pt x="3380" y="3715"/>
                    <a:pt x="4034" y="2898"/>
                    <a:pt x="4059" y="1984"/>
                  </a:cubicBezTo>
                  <a:lnTo>
                    <a:pt x="4059" y="1984"/>
                  </a:lnTo>
                  <a:cubicBezTo>
                    <a:pt x="4060" y="1975"/>
                    <a:pt x="4061" y="1966"/>
                    <a:pt x="4061" y="1957"/>
                  </a:cubicBezTo>
                  <a:cubicBezTo>
                    <a:pt x="4049" y="1144"/>
                    <a:pt x="3553" y="415"/>
                    <a:pt x="2791" y="124"/>
                  </a:cubicBezTo>
                  <a:cubicBezTo>
                    <a:pt x="2572" y="41"/>
                    <a:pt x="2343" y="1"/>
                    <a:pt x="2114" y="1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40"/>
            <p:cNvSpPr/>
            <p:nvPr/>
          </p:nvSpPr>
          <p:spPr>
            <a:xfrm>
              <a:off x="6399898" y="1815903"/>
              <a:ext cx="159698" cy="159743"/>
            </a:xfrm>
            <a:custGeom>
              <a:avLst/>
              <a:gdLst/>
              <a:ahLst/>
              <a:cxnLst/>
              <a:rect l="l" t="t" r="r" b="b"/>
              <a:pathLst>
                <a:path w="3596" h="3597" extrusionOk="0">
                  <a:moveTo>
                    <a:pt x="1798" y="1"/>
                  </a:moveTo>
                  <a:cubicBezTo>
                    <a:pt x="805" y="1"/>
                    <a:pt x="0" y="805"/>
                    <a:pt x="0" y="1799"/>
                  </a:cubicBezTo>
                  <a:cubicBezTo>
                    <a:pt x="0" y="2792"/>
                    <a:pt x="805" y="3597"/>
                    <a:pt x="1798" y="3597"/>
                  </a:cubicBezTo>
                  <a:cubicBezTo>
                    <a:pt x="2790" y="3597"/>
                    <a:pt x="3595" y="2792"/>
                    <a:pt x="3595" y="1799"/>
                  </a:cubicBezTo>
                  <a:cubicBezTo>
                    <a:pt x="3595" y="805"/>
                    <a:pt x="2790" y="1"/>
                    <a:pt x="1798" y="1"/>
                  </a:cubicBezTo>
                  <a:close/>
                </a:path>
              </a:pathLst>
            </a:custGeom>
            <a:solidFill>
              <a:srgbClr val="F5D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40"/>
            <p:cNvSpPr/>
            <p:nvPr/>
          </p:nvSpPr>
          <p:spPr>
            <a:xfrm>
              <a:off x="6386353" y="1808886"/>
              <a:ext cx="180349" cy="173688"/>
            </a:xfrm>
            <a:custGeom>
              <a:avLst/>
              <a:gdLst/>
              <a:ahLst/>
              <a:cxnLst/>
              <a:rect l="l" t="t" r="r" b="b"/>
              <a:pathLst>
                <a:path w="4061" h="3911" extrusionOk="0">
                  <a:moveTo>
                    <a:pt x="2109" y="318"/>
                  </a:moveTo>
                  <a:cubicBezTo>
                    <a:pt x="2207" y="318"/>
                    <a:pt x="2306" y="327"/>
                    <a:pt x="2405" y="346"/>
                  </a:cubicBezTo>
                  <a:cubicBezTo>
                    <a:pt x="3178" y="493"/>
                    <a:pt x="3730" y="1175"/>
                    <a:pt x="3741" y="1957"/>
                  </a:cubicBezTo>
                  <a:cubicBezTo>
                    <a:pt x="3732" y="2639"/>
                    <a:pt x="3309" y="3265"/>
                    <a:pt x="2660" y="3497"/>
                  </a:cubicBezTo>
                  <a:cubicBezTo>
                    <a:pt x="2480" y="3561"/>
                    <a:pt x="2293" y="3592"/>
                    <a:pt x="2109" y="3592"/>
                  </a:cubicBezTo>
                  <a:cubicBezTo>
                    <a:pt x="1626" y="3592"/>
                    <a:pt x="1155" y="3380"/>
                    <a:pt x="834" y="2994"/>
                  </a:cubicBezTo>
                  <a:cubicBezTo>
                    <a:pt x="401" y="2467"/>
                    <a:pt x="347" y="1700"/>
                    <a:pt x="697" y="1116"/>
                  </a:cubicBezTo>
                  <a:cubicBezTo>
                    <a:pt x="992" y="621"/>
                    <a:pt x="1541" y="318"/>
                    <a:pt x="2109" y="318"/>
                  </a:cubicBezTo>
                  <a:close/>
                  <a:moveTo>
                    <a:pt x="2114" y="1"/>
                  </a:moveTo>
                  <a:cubicBezTo>
                    <a:pt x="1537" y="1"/>
                    <a:pt x="966" y="255"/>
                    <a:pt x="594" y="712"/>
                  </a:cubicBezTo>
                  <a:cubicBezTo>
                    <a:pt x="78" y="1343"/>
                    <a:pt x="1" y="2253"/>
                    <a:pt x="421" y="2958"/>
                  </a:cubicBezTo>
                  <a:cubicBezTo>
                    <a:pt x="780" y="3558"/>
                    <a:pt x="1432" y="3911"/>
                    <a:pt x="2114" y="3911"/>
                  </a:cubicBezTo>
                  <a:cubicBezTo>
                    <a:pt x="2231" y="3911"/>
                    <a:pt x="2348" y="3900"/>
                    <a:pt x="2465" y="3879"/>
                  </a:cubicBezTo>
                  <a:cubicBezTo>
                    <a:pt x="3378" y="3715"/>
                    <a:pt x="4034" y="2898"/>
                    <a:pt x="4059" y="1984"/>
                  </a:cubicBezTo>
                  <a:lnTo>
                    <a:pt x="4059" y="1984"/>
                  </a:lnTo>
                  <a:cubicBezTo>
                    <a:pt x="4060" y="1975"/>
                    <a:pt x="4061" y="1966"/>
                    <a:pt x="4061" y="1957"/>
                  </a:cubicBezTo>
                  <a:cubicBezTo>
                    <a:pt x="4049" y="1144"/>
                    <a:pt x="3551" y="415"/>
                    <a:pt x="2790" y="124"/>
                  </a:cubicBezTo>
                  <a:cubicBezTo>
                    <a:pt x="2572" y="41"/>
                    <a:pt x="2342" y="1"/>
                    <a:pt x="2114" y="1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40"/>
            <p:cNvSpPr/>
            <p:nvPr/>
          </p:nvSpPr>
          <p:spPr>
            <a:xfrm>
              <a:off x="5680926" y="1405635"/>
              <a:ext cx="796271" cy="855781"/>
            </a:xfrm>
            <a:custGeom>
              <a:avLst/>
              <a:gdLst/>
              <a:ahLst/>
              <a:cxnLst/>
              <a:rect l="l" t="t" r="r" b="b"/>
              <a:pathLst>
                <a:path w="17930" h="19270" extrusionOk="0">
                  <a:moveTo>
                    <a:pt x="8923" y="1"/>
                  </a:moveTo>
                  <a:cubicBezTo>
                    <a:pt x="8714" y="1"/>
                    <a:pt x="8370" y="36"/>
                    <a:pt x="8370" y="36"/>
                  </a:cubicBezTo>
                  <a:cubicBezTo>
                    <a:pt x="2564" y="506"/>
                    <a:pt x="0" y="4468"/>
                    <a:pt x="0" y="9636"/>
                  </a:cubicBezTo>
                  <a:cubicBezTo>
                    <a:pt x="0" y="14731"/>
                    <a:pt x="4414" y="18762"/>
                    <a:pt x="8370" y="19225"/>
                  </a:cubicBezTo>
                  <a:cubicBezTo>
                    <a:pt x="8370" y="19225"/>
                    <a:pt x="8741" y="19269"/>
                    <a:pt x="8944" y="19269"/>
                  </a:cubicBezTo>
                  <a:cubicBezTo>
                    <a:pt x="8951" y="19269"/>
                    <a:pt x="8958" y="19269"/>
                    <a:pt x="8965" y="19269"/>
                  </a:cubicBezTo>
                  <a:cubicBezTo>
                    <a:pt x="8972" y="19269"/>
                    <a:pt x="8979" y="19269"/>
                    <a:pt x="8987" y="19269"/>
                  </a:cubicBezTo>
                  <a:cubicBezTo>
                    <a:pt x="9189" y="19269"/>
                    <a:pt x="9560" y="19225"/>
                    <a:pt x="9560" y="19225"/>
                  </a:cubicBezTo>
                  <a:cubicBezTo>
                    <a:pt x="13516" y="18762"/>
                    <a:pt x="17930" y="14732"/>
                    <a:pt x="17930" y="9636"/>
                  </a:cubicBezTo>
                  <a:cubicBezTo>
                    <a:pt x="17930" y="4468"/>
                    <a:pt x="15365" y="505"/>
                    <a:pt x="9560" y="36"/>
                  </a:cubicBezTo>
                  <a:cubicBezTo>
                    <a:pt x="9560" y="36"/>
                    <a:pt x="9216" y="1"/>
                    <a:pt x="9007" y="1"/>
                  </a:cubicBezTo>
                  <a:cubicBezTo>
                    <a:pt x="8993" y="1"/>
                    <a:pt x="8978" y="1"/>
                    <a:pt x="8965" y="1"/>
                  </a:cubicBezTo>
                  <a:cubicBezTo>
                    <a:pt x="8952" y="1"/>
                    <a:pt x="8938" y="1"/>
                    <a:pt x="8923" y="1"/>
                  </a:cubicBezTo>
                  <a:close/>
                </a:path>
              </a:pathLst>
            </a:custGeom>
            <a:solidFill>
              <a:srgbClr val="F5D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40"/>
            <p:cNvSpPr/>
            <p:nvPr/>
          </p:nvSpPr>
          <p:spPr>
            <a:xfrm>
              <a:off x="5666626" y="1399507"/>
              <a:ext cx="817677" cy="868482"/>
            </a:xfrm>
            <a:custGeom>
              <a:avLst/>
              <a:gdLst/>
              <a:ahLst/>
              <a:cxnLst/>
              <a:rect l="l" t="t" r="r" b="b"/>
              <a:pathLst>
                <a:path w="18412" h="19556" extrusionOk="0">
                  <a:moveTo>
                    <a:pt x="9310" y="297"/>
                  </a:moveTo>
                  <a:cubicBezTo>
                    <a:pt x="10208" y="297"/>
                    <a:pt x="11136" y="461"/>
                    <a:pt x="11998" y="698"/>
                  </a:cubicBezTo>
                  <a:cubicBezTo>
                    <a:pt x="13698" y="1166"/>
                    <a:pt x="15246" y="2118"/>
                    <a:pt x="16302" y="3546"/>
                  </a:cubicBezTo>
                  <a:cubicBezTo>
                    <a:pt x="17336" y="4942"/>
                    <a:pt x="17857" y="6651"/>
                    <a:pt x="18025" y="8366"/>
                  </a:cubicBezTo>
                  <a:cubicBezTo>
                    <a:pt x="18070" y="8828"/>
                    <a:pt x="18089" y="9291"/>
                    <a:pt x="18092" y="9755"/>
                  </a:cubicBezTo>
                  <a:lnTo>
                    <a:pt x="18092" y="9755"/>
                  </a:lnTo>
                  <a:cubicBezTo>
                    <a:pt x="18092" y="9760"/>
                    <a:pt x="18091" y="9766"/>
                    <a:pt x="18091" y="9773"/>
                  </a:cubicBezTo>
                  <a:cubicBezTo>
                    <a:pt x="18069" y="13887"/>
                    <a:pt x="15046" y="17765"/>
                    <a:pt x="11117" y="18942"/>
                  </a:cubicBezTo>
                  <a:cubicBezTo>
                    <a:pt x="10516" y="19121"/>
                    <a:pt x="9896" y="19238"/>
                    <a:pt x="9270" y="19238"/>
                  </a:cubicBezTo>
                  <a:cubicBezTo>
                    <a:pt x="9092" y="19238"/>
                    <a:pt x="8914" y="19229"/>
                    <a:pt x="8735" y="19208"/>
                  </a:cubicBezTo>
                  <a:cubicBezTo>
                    <a:pt x="7863" y="19109"/>
                    <a:pt x="7010" y="18840"/>
                    <a:pt x="6219" y="18462"/>
                  </a:cubicBezTo>
                  <a:cubicBezTo>
                    <a:pt x="4407" y="17599"/>
                    <a:pt x="2855" y="16175"/>
                    <a:pt x="1819" y="14456"/>
                  </a:cubicBezTo>
                  <a:cubicBezTo>
                    <a:pt x="720" y="12630"/>
                    <a:pt x="350" y="10595"/>
                    <a:pt x="537" y="8487"/>
                  </a:cubicBezTo>
                  <a:cubicBezTo>
                    <a:pt x="691" y="6755"/>
                    <a:pt x="1199" y="5024"/>
                    <a:pt x="2229" y="3604"/>
                  </a:cubicBezTo>
                  <a:cubicBezTo>
                    <a:pt x="3261" y="2181"/>
                    <a:pt x="4778" y="1217"/>
                    <a:pt x="6454" y="732"/>
                  </a:cubicBezTo>
                  <a:cubicBezTo>
                    <a:pt x="7353" y="472"/>
                    <a:pt x="8316" y="306"/>
                    <a:pt x="9255" y="298"/>
                  </a:cubicBezTo>
                  <a:cubicBezTo>
                    <a:pt x="9273" y="297"/>
                    <a:pt x="9292" y="297"/>
                    <a:pt x="9310" y="297"/>
                  </a:cubicBezTo>
                  <a:close/>
                  <a:moveTo>
                    <a:pt x="9234" y="1"/>
                  </a:moveTo>
                  <a:cubicBezTo>
                    <a:pt x="6849" y="1"/>
                    <a:pt x="4461" y="802"/>
                    <a:pt x="2767" y="2487"/>
                  </a:cubicBezTo>
                  <a:cubicBezTo>
                    <a:pt x="1505" y="3744"/>
                    <a:pt x="747" y="5410"/>
                    <a:pt x="407" y="7142"/>
                  </a:cubicBezTo>
                  <a:cubicBezTo>
                    <a:pt x="0" y="9213"/>
                    <a:pt x="68" y="11374"/>
                    <a:pt x="893" y="13336"/>
                  </a:cubicBezTo>
                  <a:cubicBezTo>
                    <a:pt x="1707" y="15272"/>
                    <a:pt x="3140" y="16936"/>
                    <a:pt x="4895" y="18083"/>
                  </a:cubicBezTo>
                  <a:cubicBezTo>
                    <a:pt x="6172" y="18918"/>
                    <a:pt x="7725" y="19555"/>
                    <a:pt x="9278" y="19555"/>
                  </a:cubicBezTo>
                  <a:cubicBezTo>
                    <a:pt x="9504" y="19555"/>
                    <a:pt x="9731" y="19542"/>
                    <a:pt x="9957" y="19513"/>
                  </a:cubicBezTo>
                  <a:cubicBezTo>
                    <a:pt x="14016" y="19001"/>
                    <a:pt x="17532" y="15373"/>
                    <a:pt x="18260" y="11410"/>
                  </a:cubicBezTo>
                  <a:cubicBezTo>
                    <a:pt x="18358" y="10871"/>
                    <a:pt x="18408" y="10325"/>
                    <a:pt x="18411" y="9776"/>
                  </a:cubicBezTo>
                  <a:lnTo>
                    <a:pt x="18411" y="9776"/>
                  </a:lnTo>
                  <a:cubicBezTo>
                    <a:pt x="18411" y="9776"/>
                    <a:pt x="18411" y="9775"/>
                    <a:pt x="18411" y="9774"/>
                  </a:cubicBezTo>
                  <a:cubicBezTo>
                    <a:pt x="18411" y="9774"/>
                    <a:pt x="18411" y="9773"/>
                    <a:pt x="18411" y="9773"/>
                  </a:cubicBezTo>
                  <a:lnTo>
                    <a:pt x="18411" y="9773"/>
                  </a:lnTo>
                  <a:cubicBezTo>
                    <a:pt x="18411" y="9773"/>
                    <a:pt x="18411" y="9773"/>
                    <a:pt x="18411" y="9773"/>
                  </a:cubicBezTo>
                  <a:cubicBezTo>
                    <a:pt x="18411" y="9771"/>
                    <a:pt x="18411" y="9770"/>
                    <a:pt x="18411" y="9769"/>
                  </a:cubicBezTo>
                  <a:lnTo>
                    <a:pt x="18411" y="9769"/>
                  </a:lnTo>
                  <a:cubicBezTo>
                    <a:pt x="18405" y="7905"/>
                    <a:pt x="18082" y="6010"/>
                    <a:pt x="17192" y="4356"/>
                  </a:cubicBezTo>
                  <a:cubicBezTo>
                    <a:pt x="16350" y="2794"/>
                    <a:pt x="15009" y="1560"/>
                    <a:pt x="13383" y="851"/>
                  </a:cubicBezTo>
                  <a:cubicBezTo>
                    <a:pt x="12102" y="290"/>
                    <a:pt x="10669" y="1"/>
                    <a:pt x="9234" y="1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40"/>
            <p:cNvSpPr/>
            <p:nvPr/>
          </p:nvSpPr>
          <p:spPr>
            <a:xfrm>
              <a:off x="5875180" y="1848278"/>
              <a:ext cx="75808" cy="98990"/>
            </a:xfrm>
            <a:custGeom>
              <a:avLst/>
              <a:gdLst/>
              <a:ahLst/>
              <a:cxnLst/>
              <a:rect l="l" t="t" r="r" b="b"/>
              <a:pathLst>
                <a:path w="1707" h="2229" extrusionOk="0">
                  <a:moveTo>
                    <a:pt x="853" y="0"/>
                  </a:moveTo>
                  <a:cubicBezTo>
                    <a:pt x="382" y="0"/>
                    <a:pt x="1" y="499"/>
                    <a:pt x="1" y="1115"/>
                  </a:cubicBezTo>
                  <a:cubicBezTo>
                    <a:pt x="1" y="1730"/>
                    <a:pt x="382" y="2229"/>
                    <a:pt x="853" y="2229"/>
                  </a:cubicBezTo>
                  <a:cubicBezTo>
                    <a:pt x="1324" y="2229"/>
                    <a:pt x="1706" y="1730"/>
                    <a:pt x="1706" y="1115"/>
                  </a:cubicBezTo>
                  <a:cubicBezTo>
                    <a:pt x="1706" y="499"/>
                    <a:pt x="1324" y="0"/>
                    <a:pt x="853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40"/>
            <p:cNvSpPr/>
            <p:nvPr/>
          </p:nvSpPr>
          <p:spPr>
            <a:xfrm>
              <a:off x="6209730" y="1846280"/>
              <a:ext cx="75808" cy="98990"/>
            </a:xfrm>
            <a:custGeom>
              <a:avLst/>
              <a:gdLst/>
              <a:ahLst/>
              <a:cxnLst/>
              <a:rect l="l" t="t" r="r" b="b"/>
              <a:pathLst>
                <a:path w="1707" h="2229" extrusionOk="0">
                  <a:moveTo>
                    <a:pt x="853" y="0"/>
                  </a:moveTo>
                  <a:cubicBezTo>
                    <a:pt x="382" y="0"/>
                    <a:pt x="0" y="499"/>
                    <a:pt x="0" y="1115"/>
                  </a:cubicBezTo>
                  <a:cubicBezTo>
                    <a:pt x="0" y="1730"/>
                    <a:pt x="382" y="2229"/>
                    <a:pt x="853" y="2229"/>
                  </a:cubicBezTo>
                  <a:cubicBezTo>
                    <a:pt x="1324" y="2229"/>
                    <a:pt x="1706" y="1730"/>
                    <a:pt x="1706" y="1115"/>
                  </a:cubicBezTo>
                  <a:cubicBezTo>
                    <a:pt x="1706" y="499"/>
                    <a:pt x="1324" y="0"/>
                    <a:pt x="853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40"/>
            <p:cNvSpPr/>
            <p:nvPr/>
          </p:nvSpPr>
          <p:spPr>
            <a:xfrm>
              <a:off x="6050960" y="1908988"/>
              <a:ext cx="51294" cy="78606"/>
            </a:xfrm>
            <a:custGeom>
              <a:avLst/>
              <a:gdLst/>
              <a:ahLst/>
              <a:cxnLst/>
              <a:rect l="l" t="t" r="r" b="b"/>
              <a:pathLst>
                <a:path w="1155" h="1770" extrusionOk="0">
                  <a:moveTo>
                    <a:pt x="952" y="0"/>
                  </a:moveTo>
                  <a:cubicBezTo>
                    <a:pt x="951" y="0"/>
                    <a:pt x="949" y="0"/>
                    <a:pt x="948" y="1"/>
                  </a:cubicBezTo>
                  <a:cubicBezTo>
                    <a:pt x="580" y="5"/>
                    <a:pt x="253" y="237"/>
                    <a:pt x="126" y="583"/>
                  </a:cubicBezTo>
                  <a:cubicBezTo>
                    <a:pt x="0" y="917"/>
                    <a:pt x="103" y="1324"/>
                    <a:pt x="378" y="1555"/>
                  </a:cubicBezTo>
                  <a:cubicBezTo>
                    <a:pt x="536" y="1691"/>
                    <a:pt x="738" y="1767"/>
                    <a:pt x="948" y="1770"/>
                  </a:cubicBezTo>
                  <a:cubicBezTo>
                    <a:pt x="949" y="1770"/>
                    <a:pt x="950" y="1770"/>
                    <a:pt x="952" y="1770"/>
                  </a:cubicBezTo>
                  <a:cubicBezTo>
                    <a:pt x="1154" y="1770"/>
                    <a:pt x="1153" y="1453"/>
                    <a:pt x="948" y="1451"/>
                  </a:cubicBezTo>
                  <a:cubicBezTo>
                    <a:pt x="641" y="1444"/>
                    <a:pt x="395" y="1192"/>
                    <a:pt x="395" y="885"/>
                  </a:cubicBezTo>
                  <a:cubicBezTo>
                    <a:pt x="395" y="578"/>
                    <a:pt x="641" y="326"/>
                    <a:pt x="948" y="319"/>
                  </a:cubicBezTo>
                  <a:cubicBezTo>
                    <a:pt x="1153" y="316"/>
                    <a:pt x="1155" y="0"/>
                    <a:pt x="952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40"/>
            <p:cNvSpPr/>
            <p:nvPr/>
          </p:nvSpPr>
          <p:spPr>
            <a:xfrm>
              <a:off x="5981456" y="2042265"/>
              <a:ext cx="197802" cy="71545"/>
            </a:xfrm>
            <a:custGeom>
              <a:avLst/>
              <a:gdLst/>
              <a:ahLst/>
              <a:cxnLst/>
              <a:rect l="l" t="t" r="r" b="b"/>
              <a:pathLst>
                <a:path w="4454" h="1611" extrusionOk="0">
                  <a:moveTo>
                    <a:pt x="0" y="1"/>
                  </a:moveTo>
                  <a:cubicBezTo>
                    <a:pt x="218" y="920"/>
                    <a:pt x="1132" y="1611"/>
                    <a:pt x="2227" y="1611"/>
                  </a:cubicBezTo>
                  <a:cubicBezTo>
                    <a:pt x="3322" y="1611"/>
                    <a:pt x="4235" y="920"/>
                    <a:pt x="4453" y="1"/>
                  </a:cubicBezTo>
                  <a:close/>
                </a:path>
              </a:pathLst>
            </a:custGeom>
            <a:solidFill>
              <a:srgbClr val="FBFA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40"/>
            <p:cNvSpPr/>
            <p:nvPr/>
          </p:nvSpPr>
          <p:spPr>
            <a:xfrm>
              <a:off x="5973995" y="2035204"/>
              <a:ext cx="213257" cy="85667"/>
            </a:xfrm>
            <a:custGeom>
              <a:avLst/>
              <a:gdLst/>
              <a:ahLst/>
              <a:cxnLst/>
              <a:rect l="l" t="t" r="r" b="b"/>
              <a:pathLst>
                <a:path w="4802" h="1929" extrusionOk="0">
                  <a:moveTo>
                    <a:pt x="4405" y="319"/>
                  </a:moveTo>
                  <a:lnTo>
                    <a:pt x="4405" y="319"/>
                  </a:lnTo>
                  <a:cubicBezTo>
                    <a:pt x="4089" y="1168"/>
                    <a:pt x="3242" y="1592"/>
                    <a:pt x="2395" y="1592"/>
                  </a:cubicBezTo>
                  <a:cubicBezTo>
                    <a:pt x="1548" y="1592"/>
                    <a:pt x="701" y="1168"/>
                    <a:pt x="385" y="319"/>
                  </a:cubicBezTo>
                  <a:close/>
                  <a:moveTo>
                    <a:pt x="168" y="0"/>
                  </a:moveTo>
                  <a:cubicBezTo>
                    <a:pt x="106" y="0"/>
                    <a:pt x="63" y="30"/>
                    <a:pt x="38" y="71"/>
                  </a:cubicBezTo>
                  <a:lnTo>
                    <a:pt x="38" y="71"/>
                  </a:lnTo>
                  <a:cubicBezTo>
                    <a:pt x="12" y="104"/>
                    <a:pt x="0" y="149"/>
                    <a:pt x="14" y="203"/>
                  </a:cubicBezTo>
                  <a:cubicBezTo>
                    <a:pt x="284" y="1267"/>
                    <a:pt x="1328" y="1929"/>
                    <a:pt x="2395" y="1929"/>
                  </a:cubicBezTo>
                  <a:cubicBezTo>
                    <a:pt x="3462" y="1929"/>
                    <a:pt x="4506" y="1267"/>
                    <a:pt x="4775" y="203"/>
                  </a:cubicBezTo>
                  <a:cubicBezTo>
                    <a:pt x="4801" y="101"/>
                    <a:pt x="4726" y="2"/>
                    <a:pt x="4621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40"/>
            <p:cNvSpPr/>
            <p:nvPr/>
          </p:nvSpPr>
          <p:spPr>
            <a:xfrm>
              <a:off x="5779075" y="1957307"/>
              <a:ext cx="90907" cy="90952"/>
            </a:xfrm>
            <a:custGeom>
              <a:avLst/>
              <a:gdLst/>
              <a:ahLst/>
              <a:cxnLst/>
              <a:rect l="l" t="t" r="r" b="b"/>
              <a:pathLst>
                <a:path w="2047" h="2048" extrusionOk="0">
                  <a:moveTo>
                    <a:pt x="1024" y="0"/>
                  </a:moveTo>
                  <a:cubicBezTo>
                    <a:pt x="458" y="0"/>
                    <a:pt x="1" y="459"/>
                    <a:pt x="1" y="1023"/>
                  </a:cubicBezTo>
                  <a:cubicBezTo>
                    <a:pt x="1" y="1589"/>
                    <a:pt x="458" y="2048"/>
                    <a:pt x="1024" y="2048"/>
                  </a:cubicBezTo>
                  <a:cubicBezTo>
                    <a:pt x="1589" y="2048"/>
                    <a:pt x="2047" y="1589"/>
                    <a:pt x="2047" y="1023"/>
                  </a:cubicBezTo>
                  <a:cubicBezTo>
                    <a:pt x="2047" y="459"/>
                    <a:pt x="1589" y="0"/>
                    <a:pt x="1024" y="0"/>
                  </a:cubicBezTo>
                  <a:close/>
                </a:path>
              </a:pathLst>
            </a:custGeom>
            <a:solidFill>
              <a:srgbClr val="F2A6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40"/>
            <p:cNvSpPr/>
            <p:nvPr/>
          </p:nvSpPr>
          <p:spPr>
            <a:xfrm>
              <a:off x="6290691" y="1957307"/>
              <a:ext cx="90952" cy="90952"/>
            </a:xfrm>
            <a:custGeom>
              <a:avLst/>
              <a:gdLst/>
              <a:ahLst/>
              <a:cxnLst/>
              <a:rect l="l" t="t" r="r" b="b"/>
              <a:pathLst>
                <a:path w="2048" h="2048" extrusionOk="0">
                  <a:moveTo>
                    <a:pt x="1024" y="0"/>
                  </a:moveTo>
                  <a:cubicBezTo>
                    <a:pt x="458" y="0"/>
                    <a:pt x="1" y="459"/>
                    <a:pt x="1" y="1023"/>
                  </a:cubicBezTo>
                  <a:cubicBezTo>
                    <a:pt x="1" y="1589"/>
                    <a:pt x="458" y="2048"/>
                    <a:pt x="1024" y="2048"/>
                  </a:cubicBezTo>
                  <a:cubicBezTo>
                    <a:pt x="1589" y="2048"/>
                    <a:pt x="2047" y="1589"/>
                    <a:pt x="2047" y="1023"/>
                  </a:cubicBezTo>
                  <a:cubicBezTo>
                    <a:pt x="2047" y="459"/>
                    <a:pt x="1589" y="0"/>
                    <a:pt x="1024" y="0"/>
                  </a:cubicBezTo>
                  <a:close/>
                </a:path>
              </a:pathLst>
            </a:custGeom>
            <a:solidFill>
              <a:srgbClr val="F2A6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40"/>
            <p:cNvSpPr/>
            <p:nvPr/>
          </p:nvSpPr>
          <p:spPr>
            <a:xfrm>
              <a:off x="5656766" y="1392046"/>
              <a:ext cx="845566" cy="420385"/>
            </a:xfrm>
            <a:custGeom>
              <a:avLst/>
              <a:gdLst/>
              <a:ahLst/>
              <a:cxnLst/>
              <a:rect l="l" t="t" r="r" b="b"/>
              <a:pathLst>
                <a:path w="19040" h="9466" extrusionOk="0">
                  <a:moveTo>
                    <a:pt x="10247" y="0"/>
                  </a:moveTo>
                  <a:cubicBezTo>
                    <a:pt x="7539" y="0"/>
                    <a:pt x="5111" y="575"/>
                    <a:pt x="3592" y="1641"/>
                  </a:cubicBezTo>
                  <a:cubicBezTo>
                    <a:pt x="1734" y="2944"/>
                    <a:pt x="647" y="5593"/>
                    <a:pt x="352" y="6244"/>
                  </a:cubicBezTo>
                  <a:cubicBezTo>
                    <a:pt x="56" y="6895"/>
                    <a:pt x="1" y="8241"/>
                    <a:pt x="1" y="8670"/>
                  </a:cubicBezTo>
                  <a:lnTo>
                    <a:pt x="1" y="9212"/>
                  </a:lnTo>
                  <a:cubicBezTo>
                    <a:pt x="1" y="9212"/>
                    <a:pt x="159" y="9445"/>
                    <a:pt x="420" y="9445"/>
                  </a:cubicBezTo>
                  <a:cubicBezTo>
                    <a:pt x="517" y="9445"/>
                    <a:pt x="629" y="9413"/>
                    <a:pt x="751" y="9325"/>
                  </a:cubicBezTo>
                  <a:cubicBezTo>
                    <a:pt x="1204" y="8998"/>
                    <a:pt x="1902" y="8281"/>
                    <a:pt x="1902" y="8281"/>
                  </a:cubicBezTo>
                  <a:cubicBezTo>
                    <a:pt x="1902" y="8281"/>
                    <a:pt x="2443" y="7698"/>
                    <a:pt x="2600" y="7643"/>
                  </a:cubicBezTo>
                  <a:cubicBezTo>
                    <a:pt x="2758" y="7587"/>
                    <a:pt x="4529" y="5258"/>
                    <a:pt x="4530" y="5258"/>
                  </a:cubicBezTo>
                  <a:lnTo>
                    <a:pt x="4530" y="5258"/>
                  </a:lnTo>
                  <a:cubicBezTo>
                    <a:pt x="4530" y="5258"/>
                    <a:pt x="4468" y="5949"/>
                    <a:pt x="4236" y="6499"/>
                  </a:cubicBezTo>
                  <a:cubicBezTo>
                    <a:pt x="4058" y="6922"/>
                    <a:pt x="3248" y="7669"/>
                    <a:pt x="3351" y="7848"/>
                  </a:cubicBezTo>
                  <a:cubicBezTo>
                    <a:pt x="3366" y="7876"/>
                    <a:pt x="3406" y="7887"/>
                    <a:pt x="3465" y="7887"/>
                  </a:cubicBezTo>
                  <a:cubicBezTo>
                    <a:pt x="3791" y="7887"/>
                    <a:pt x="4679" y="7523"/>
                    <a:pt x="4919" y="7488"/>
                  </a:cubicBezTo>
                  <a:cubicBezTo>
                    <a:pt x="6145" y="7310"/>
                    <a:pt x="7712" y="5307"/>
                    <a:pt x="7712" y="5307"/>
                  </a:cubicBezTo>
                  <a:lnTo>
                    <a:pt x="7712" y="5307"/>
                  </a:lnTo>
                  <a:cubicBezTo>
                    <a:pt x="7712" y="5307"/>
                    <a:pt x="7457" y="6234"/>
                    <a:pt x="7009" y="6921"/>
                  </a:cubicBezTo>
                  <a:cubicBezTo>
                    <a:pt x="6681" y="7422"/>
                    <a:pt x="6077" y="7714"/>
                    <a:pt x="6249" y="7817"/>
                  </a:cubicBezTo>
                  <a:cubicBezTo>
                    <a:pt x="6305" y="7850"/>
                    <a:pt x="6409" y="7865"/>
                    <a:pt x="6549" y="7865"/>
                  </a:cubicBezTo>
                  <a:cubicBezTo>
                    <a:pt x="7050" y="7865"/>
                    <a:pt x="8010" y="7674"/>
                    <a:pt x="8861" y="7461"/>
                  </a:cubicBezTo>
                  <a:cubicBezTo>
                    <a:pt x="9491" y="7304"/>
                    <a:pt x="9952" y="7016"/>
                    <a:pt x="10235" y="6901"/>
                  </a:cubicBezTo>
                  <a:cubicBezTo>
                    <a:pt x="10683" y="6720"/>
                    <a:pt x="11387" y="5980"/>
                    <a:pt x="11615" y="5930"/>
                  </a:cubicBezTo>
                  <a:cubicBezTo>
                    <a:pt x="11617" y="5930"/>
                    <a:pt x="11618" y="5930"/>
                    <a:pt x="11619" y="5930"/>
                  </a:cubicBezTo>
                  <a:cubicBezTo>
                    <a:pt x="11749" y="5930"/>
                    <a:pt x="10036" y="7791"/>
                    <a:pt x="10222" y="7844"/>
                  </a:cubicBezTo>
                  <a:cubicBezTo>
                    <a:pt x="10233" y="7847"/>
                    <a:pt x="10249" y="7848"/>
                    <a:pt x="10270" y="7848"/>
                  </a:cubicBezTo>
                  <a:cubicBezTo>
                    <a:pt x="10619" y="7848"/>
                    <a:pt x="12223" y="7417"/>
                    <a:pt x="12613" y="7386"/>
                  </a:cubicBezTo>
                  <a:cubicBezTo>
                    <a:pt x="13114" y="7347"/>
                    <a:pt x="14081" y="6689"/>
                    <a:pt x="14406" y="6416"/>
                  </a:cubicBezTo>
                  <a:cubicBezTo>
                    <a:pt x="15002" y="5916"/>
                    <a:pt x="15114" y="5447"/>
                    <a:pt x="15114" y="5447"/>
                  </a:cubicBezTo>
                  <a:cubicBezTo>
                    <a:pt x="15114" y="5447"/>
                    <a:pt x="15199" y="5284"/>
                    <a:pt x="15315" y="5284"/>
                  </a:cubicBezTo>
                  <a:cubicBezTo>
                    <a:pt x="15405" y="5284"/>
                    <a:pt x="15514" y="5384"/>
                    <a:pt x="15617" y="5740"/>
                  </a:cubicBezTo>
                  <a:cubicBezTo>
                    <a:pt x="15850" y="6549"/>
                    <a:pt x="16599" y="8028"/>
                    <a:pt x="17471" y="8726"/>
                  </a:cubicBezTo>
                  <a:cubicBezTo>
                    <a:pt x="18028" y="9171"/>
                    <a:pt x="18343" y="9466"/>
                    <a:pt x="18552" y="9466"/>
                  </a:cubicBezTo>
                  <a:cubicBezTo>
                    <a:pt x="18671" y="9466"/>
                    <a:pt x="18755" y="9371"/>
                    <a:pt x="18830" y="9155"/>
                  </a:cubicBezTo>
                  <a:cubicBezTo>
                    <a:pt x="19039" y="8560"/>
                    <a:pt x="18623" y="5093"/>
                    <a:pt x="17569" y="3845"/>
                  </a:cubicBezTo>
                  <a:cubicBezTo>
                    <a:pt x="16515" y="2597"/>
                    <a:pt x="15517" y="407"/>
                    <a:pt x="12092" y="87"/>
                  </a:cubicBezTo>
                  <a:cubicBezTo>
                    <a:pt x="11468" y="29"/>
                    <a:pt x="10850" y="0"/>
                    <a:pt x="10247" y="0"/>
                  </a:cubicBezTo>
                  <a:close/>
                </a:path>
              </a:pathLst>
            </a:custGeom>
            <a:solidFill>
              <a:srgbClr val="6651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40"/>
            <p:cNvSpPr/>
            <p:nvPr/>
          </p:nvSpPr>
          <p:spPr>
            <a:xfrm>
              <a:off x="5661385" y="1602642"/>
              <a:ext cx="828424" cy="220584"/>
            </a:xfrm>
            <a:custGeom>
              <a:avLst/>
              <a:gdLst/>
              <a:ahLst/>
              <a:cxnLst/>
              <a:rect l="l" t="t" r="r" b="b"/>
              <a:pathLst>
                <a:path w="18654" h="4967" extrusionOk="0">
                  <a:moveTo>
                    <a:pt x="4524" y="0"/>
                  </a:moveTo>
                  <a:cubicBezTo>
                    <a:pt x="4469" y="0"/>
                    <a:pt x="4413" y="27"/>
                    <a:pt x="4385" y="78"/>
                  </a:cubicBezTo>
                  <a:cubicBezTo>
                    <a:pt x="3400" y="1887"/>
                    <a:pt x="1892" y="3577"/>
                    <a:pt x="146" y="4666"/>
                  </a:cubicBezTo>
                  <a:cubicBezTo>
                    <a:pt x="1" y="4757"/>
                    <a:pt x="89" y="4966"/>
                    <a:pt x="224" y="4966"/>
                  </a:cubicBezTo>
                  <a:cubicBezTo>
                    <a:pt x="250" y="4966"/>
                    <a:pt x="278" y="4959"/>
                    <a:pt x="306" y="4941"/>
                  </a:cubicBezTo>
                  <a:cubicBezTo>
                    <a:pt x="1843" y="3982"/>
                    <a:pt x="3204" y="2573"/>
                    <a:pt x="4197" y="1021"/>
                  </a:cubicBezTo>
                  <a:lnTo>
                    <a:pt x="4197" y="1021"/>
                  </a:lnTo>
                  <a:cubicBezTo>
                    <a:pt x="4173" y="1098"/>
                    <a:pt x="4146" y="1174"/>
                    <a:pt x="4118" y="1250"/>
                  </a:cubicBezTo>
                  <a:cubicBezTo>
                    <a:pt x="3892" y="1881"/>
                    <a:pt x="3572" y="2485"/>
                    <a:pt x="3133" y="2993"/>
                  </a:cubicBezTo>
                  <a:cubicBezTo>
                    <a:pt x="3031" y="3111"/>
                    <a:pt x="3117" y="3262"/>
                    <a:pt x="3256" y="3262"/>
                  </a:cubicBezTo>
                  <a:cubicBezTo>
                    <a:pt x="3267" y="3262"/>
                    <a:pt x="3277" y="3262"/>
                    <a:pt x="3288" y="3260"/>
                  </a:cubicBezTo>
                  <a:cubicBezTo>
                    <a:pt x="4706" y="3036"/>
                    <a:pt x="6381" y="2400"/>
                    <a:pt x="7312" y="1223"/>
                  </a:cubicBezTo>
                  <a:lnTo>
                    <a:pt x="7312" y="1223"/>
                  </a:lnTo>
                  <a:cubicBezTo>
                    <a:pt x="7019" y="1916"/>
                    <a:pt x="6425" y="2536"/>
                    <a:pt x="5907" y="2970"/>
                  </a:cubicBezTo>
                  <a:cubicBezTo>
                    <a:pt x="5801" y="3058"/>
                    <a:pt x="5887" y="3241"/>
                    <a:pt x="6016" y="3241"/>
                  </a:cubicBezTo>
                  <a:cubicBezTo>
                    <a:pt x="6017" y="3241"/>
                    <a:pt x="6019" y="3241"/>
                    <a:pt x="6020" y="3241"/>
                  </a:cubicBezTo>
                  <a:cubicBezTo>
                    <a:pt x="6852" y="3215"/>
                    <a:pt x="7696" y="3068"/>
                    <a:pt x="8500" y="2859"/>
                  </a:cubicBezTo>
                  <a:cubicBezTo>
                    <a:pt x="9432" y="2614"/>
                    <a:pt x="10396" y="2238"/>
                    <a:pt x="11151" y="1621"/>
                  </a:cubicBezTo>
                  <a:lnTo>
                    <a:pt x="11151" y="1621"/>
                  </a:lnTo>
                  <a:cubicBezTo>
                    <a:pt x="10826" y="2121"/>
                    <a:pt x="10422" y="2574"/>
                    <a:pt x="9960" y="2917"/>
                  </a:cubicBezTo>
                  <a:cubicBezTo>
                    <a:pt x="9847" y="3001"/>
                    <a:pt x="9866" y="3214"/>
                    <a:pt x="10031" y="3214"/>
                  </a:cubicBezTo>
                  <a:cubicBezTo>
                    <a:pt x="10034" y="3214"/>
                    <a:pt x="10038" y="3214"/>
                    <a:pt x="10041" y="3214"/>
                  </a:cubicBezTo>
                  <a:cubicBezTo>
                    <a:pt x="11575" y="3140"/>
                    <a:pt x="13361" y="2724"/>
                    <a:pt x="14533" y="1688"/>
                  </a:cubicBezTo>
                  <a:cubicBezTo>
                    <a:pt x="14835" y="1421"/>
                    <a:pt x="15081" y="1104"/>
                    <a:pt x="15252" y="747"/>
                  </a:cubicBezTo>
                  <a:lnTo>
                    <a:pt x="15252" y="747"/>
                  </a:lnTo>
                  <a:cubicBezTo>
                    <a:pt x="15691" y="2452"/>
                    <a:pt x="16885" y="4026"/>
                    <a:pt x="18347" y="4941"/>
                  </a:cubicBezTo>
                  <a:cubicBezTo>
                    <a:pt x="18375" y="4959"/>
                    <a:pt x="18402" y="4966"/>
                    <a:pt x="18428" y="4966"/>
                  </a:cubicBezTo>
                  <a:cubicBezTo>
                    <a:pt x="18564" y="4966"/>
                    <a:pt x="18654" y="4757"/>
                    <a:pt x="18508" y="4666"/>
                  </a:cubicBezTo>
                  <a:cubicBezTo>
                    <a:pt x="16955" y="3694"/>
                    <a:pt x="15737" y="1947"/>
                    <a:pt x="15446" y="116"/>
                  </a:cubicBezTo>
                  <a:cubicBezTo>
                    <a:pt x="15434" y="39"/>
                    <a:pt x="15369" y="2"/>
                    <a:pt x="15301" y="2"/>
                  </a:cubicBezTo>
                  <a:cubicBezTo>
                    <a:pt x="15230" y="2"/>
                    <a:pt x="15156" y="42"/>
                    <a:pt x="15139" y="116"/>
                  </a:cubicBezTo>
                  <a:cubicBezTo>
                    <a:pt x="14824" y="1439"/>
                    <a:pt x="13514" y="2120"/>
                    <a:pt x="12312" y="2484"/>
                  </a:cubicBezTo>
                  <a:cubicBezTo>
                    <a:pt x="11734" y="2659"/>
                    <a:pt x="11130" y="2791"/>
                    <a:pt x="10525" y="2857"/>
                  </a:cubicBezTo>
                  <a:lnTo>
                    <a:pt x="10525" y="2857"/>
                  </a:lnTo>
                  <a:cubicBezTo>
                    <a:pt x="11173" y="2256"/>
                    <a:pt x="11680" y="1471"/>
                    <a:pt x="11999" y="656"/>
                  </a:cubicBezTo>
                  <a:cubicBezTo>
                    <a:pt x="12043" y="541"/>
                    <a:pt x="11943" y="461"/>
                    <a:pt x="11843" y="461"/>
                  </a:cubicBezTo>
                  <a:cubicBezTo>
                    <a:pt x="11791" y="461"/>
                    <a:pt x="11738" y="483"/>
                    <a:pt x="11707" y="533"/>
                  </a:cubicBezTo>
                  <a:cubicBezTo>
                    <a:pt x="10966" y="1699"/>
                    <a:pt x="9571" y="2263"/>
                    <a:pt x="8284" y="2583"/>
                  </a:cubicBezTo>
                  <a:cubicBezTo>
                    <a:pt x="7693" y="2731"/>
                    <a:pt x="7080" y="2844"/>
                    <a:pt x="6468" y="2896"/>
                  </a:cubicBezTo>
                  <a:lnTo>
                    <a:pt x="6468" y="2896"/>
                  </a:lnTo>
                  <a:cubicBezTo>
                    <a:pt x="7170" y="2227"/>
                    <a:pt x="7848" y="1292"/>
                    <a:pt x="7816" y="319"/>
                  </a:cubicBezTo>
                  <a:cubicBezTo>
                    <a:pt x="7813" y="216"/>
                    <a:pt x="7740" y="164"/>
                    <a:pt x="7663" y="164"/>
                  </a:cubicBezTo>
                  <a:cubicBezTo>
                    <a:pt x="7599" y="164"/>
                    <a:pt x="7532" y="201"/>
                    <a:pt x="7503" y="276"/>
                  </a:cubicBezTo>
                  <a:cubicBezTo>
                    <a:pt x="6928" y="1758"/>
                    <a:pt x="5156" y="2553"/>
                    <a:pt x="3633" y="2873"/>
                  </a:cubicBezTo>
                  <a:lnTo>
                    <a:pt x="3633" y="2873"/>
                  </a:lnTo>
                  <a:cubicBezTo>
                    <a:pt x="3987" y="2383"/>
                    <a:pt x="4254" y="1835"/>
                    <a:pt x="4453" y="1262"/>
                  </a:cubicBezTo>
                  <a:cubicBezTo>
                    <a:pt x="4551" y="980"/>
                    <a:pt x="4819" y="381"/>
                    <a:pt x="4661" y="78"/>
                  </a:cubicBezTo>
                  <a:cubicBezTo>
                    <a:pt x="4634" y="26"/>
                    <a:pt x="4579" y="0"/>
                    <a:pt x="4524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65" name="Google Shape;2265;p40"/>
          <p:cNvGrpSpPr/>
          <p:nvPr/>
        </p:nvGrpSpPr>
        <p:grpSpPr>
          <a:xfrm>
            <a:off x="7297482" y="1002126"/>
            <a:ext cx="1390935" cy="3227618"/>
            <a:chOff x="6695707" y="1338114"/>
            <a:chExt cx="1354499" cy="3143069"/>
          </a:xfrm>
        </p:grpSpPr>
        <p:sp>
          <p:nvSpPr>
            <p:cNvPr id="2266" name="Google Shape;2266;p40"/>
            <p:cNvSpPr/>
            <p:nvPr/>
          </p:nvSpPr>
          <p:spPr>
            <a:xfrm>
              <a:off x="6695707" y="3136983"/>
              <a:ext cx="236995" cy="248562"/>
            </a:xfrm>
            <a:custGeom>
              <a:avLst/>
              <a:gdLst/>
              <a:ahLst/>
              <a:cxnLst/>
              <a:rect l="l" t="t" r="r" b="b"/>
              <a:pathLst>
                <a:path w="5409" h="5673" extrusionOk="0">
                  <a:moveTo>
                    <a:pt x="2740" y="1"/>
                  </a:moveTo>
                  <a:cubicBezTo>
                    <a:pt x="2740" y="1"/>
                    <a:pt x="2127" y="1084"/>
                    <a:pt x="1812" y="1552"/>
                  </a:cubicBezTo>
                  <a:cubicBezTo>
                    <a:pt x="1497" y="2019"/>
                    <a:pt x="0" y="4209"/>
                    <a:pt x="212" y="4655"/>
                  </a:cubicBezTo>
                  <a:cubicBezTo>
                    <a:pt x="359" y="4963"/>
                    <a:pt x="466" y="5176"/>
                    <a:pt x="781" y="5176"/>
                  </a:cubicBezTo>
                  <a:cubicBezTo>
                    <a:pt x="920" y="5176"/>
                    <a:pt x="1100" y="5135"/>
                    <a:pt x="1342" y="5041"/>
                  </a:cubicBezTo>
                  <a:cubicBezTo>
                    <a:pt x="2042" y="4772"/>
                    <a:pt x="2900" y="4229"/>
                    <a:pt x="3236" y="4229"/>
                  </a:cubicBezTo>
                  <a:cubicBezTo>
                    <a:pt x="3279" y="4229"/>
                    <a:pt x="3313" y="4238"/>
                    <a:pt x="3338" y="4257"/>
                  </a:cubicBezTo>
                  <a:cubicBezTo>
                    <a:pt x="3555" y="4428"/>
                    <a:pt x="3609" y="4422"/>
                    <a:pt x="3540" y="4825"/>
                  </a:cubicBezTo>
                  <a:cubicBezTo>
                    <a:pt x="3471" y="5228"/>
                    <a:pt x="3304" y="5580"/>
                    <a:pt x="3597" y="5665"/>
                  </a:cubicBezTo>
                  <a:cubicBezTo>
                    <a:pt x="3615" y="5670"/>
                    <a:pt x="3633" y="5672"/>
                    <a:pt x="3652" y="5672"/>
                  </a:cubicBezTo>
                  <a:cubicBezTo>
                    <a:pt x="3957" y="5672"/>
                    <a:pt x="4483" y="5044"/>
                    <a:pt x="4756" y="4127"/>
                  </a:cubicBezTo>
                  <a:cubicBezTo>
                    <a:pt x="5047" y="3152"/>
                    <a:pt x="5408" y="2484"/>
                    <a:pt x="5408" y="2484"/>
                  </a:cubicBezTo>
                  <a:lnTo>
                    <a:pt x="2740" y="1"/>
                  </a:lnTo>
                  <a:close/>
                </a:path>
              </a:pathLst>
            </a:custGeom>
            <a:solidFill>
              <a:srgbClr val="A2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40"/>
            <p:cNvSpPr/>
            <p:nvPr/>
          </p:nvSpPr>
          <p:spPr>
            <a:xfrm>
              <a:off x="7805588" y="3136983"/>
              <a:ext cx="237039" cy="248562"/>
            </a:xfrm>
            <a:custGeom>
              <a:avLst/>
              <a:gdLst/>
              <a:ahLst/>
              <a:cxnLst/>
              <a:rect l="l" t="t" r="r" b="b"/>
              <a:pathLst>
                <a:path w="5410" h="5673" extrusionOk="0">
                  <a:moveTo>
                    <a:pt x="2668" y="1"/>
                  </a:moveTo>
                  <a:lnTo>
                    <a:pt x="1" y="2484"/>
                  </a:lnTo>
                  <a:cubicBezTo>
                    <a:pt x="1" y="2484"/>
                    <a:pt x="363" y="3152"/>
                    <a:pt x="653" y="4127"/>
                  </a:cubicBezTo>
                  <a:cubicBezTo>
                    <a:pt x="926" y="5044"/>
                    <a:pt x="1452" y="5672"/>
                    <a:pt x="1757" y="5672"/>
                  </a:cubicBezTo>
                  <a:cubicBezTo>
                    <a:pt x="1776" y="5672"/>
                    <a:pt x="1794" y="5670"/>
                    <a:pt x="1811" y="5665"/>
                  </a:cubicBezTo>
                  <a:cubicBezTo>
                    <a:pt x="2105" y="5580"/>
                    <a:pt x="1937" y="5228"/>
                    <a:pt x="1869" y="4825"/>
                  </a:cubicBezTo>
                  <a:cubicBezTo>
                    <a:pt x="1801" y="4422"/>
                    <a:pt x="1854" y="4428"/>
                    <a:pt x="2071" y="4257"/>
                  </a:cubicBezTo>
                  <a:cubicBezTo>
                    <a:pt x="2096" y="4238"/>
                    <a:pt x="2130" y="4229"/>
                    <a:pt x="2172" y="4229"/>
                  </a:cubicBezTo>
                  <a:cubicBezTo>
                    <a:pt x="2508" y="4229"/>
                    <a:pt x="3367" y="4772"/>
                    <a:pt x="4068" y="5041"/>
                  </a:cubicBezTo>
                  <a:cubicBezTo>
                    <a:pt x="4309" y="5135"/>
                    <a:pt x="4489" y="5176"/>
                    <a:pt x="4628" y="5176"/>
                  </a:cubicBezTo>
                  <a:cubicBezTo>
                    <a:pt x="4943" y="5176"/>
                    <a:pt x="5051" y="4963"/>
                    <a:pt x="5197" y="4655"/>
                  </a:cubicBezTo>
                  <a:cubicBezTo>
                    <a:pt x="5410" y="4209"/>
                    <a:pt x="3913" y="2019"/>
                    <a:pt x="3597" y="1552"/>
                  </a:cubicBezTo>
                  <a:cubicBezTo>
                    <a:pt x="3281" y="1084"/>
                    <a:pt x="2668" y="1"/>
                    <a:pt x="2668" y="1"/>
                  </a:cubicBezTo>
                  <a:close/>
                </a:path>
              </a:pathLst>
            </a:custGeom>
            <a:solidFill>
              <a:srgbClr val="A2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40"/>
            <p:cNvSpPr/>
            <p:nvPr/>
          </p:nvSpPr>
          <p:spPr>
            <a:xfrm>
              <a:off x="7798621" y="3128089"/>
              <a:ext cx="244575" cy="262978"/>
            </a:xfrm>
            <a:custGeom>
              <a:avLst/>
              <a:gdLst/>
              <a:ahLst/>
              <a:cxnLst/>
              <a:rect l="l" t="t" r="r" b="b"/>
              <a:pathLst>
                <a:path w="5582" h="6002" extrusionOk="0">
                  <a:moveTo>
                    <a:pt x="2796" y="407"/>
                  </a:moveTo>
                  <a:cubicBezTo>
                    <a:pt x="2974" y="716"/>
                    <a:pt x="3400" y="1454"/>
                    <a:pt x="3649" y="1825"/>
                  </a:cubicBezTo>
                  <a:lnTo>
                    <a:pt x="3684" y="1876"/>
                  </a:lnTo>
                  <a:cubicBezTo>
                    <a:pt x="5290" y="4251"/>
                    <a:pt x="5282" y="4715"/>
                    <a:pt x="5241" y="4802"/>
                  </a:cubicBezTo>
                  <a:cubicBezTo>
                    <a:pt x="5105" y="5088"/>
                    <a:pt x="5026" y="5254"/>
                    <a:pt x="4783" y="5254"/>
                  </a:cubicBezTo>
                  <a:cubicBezTo>
                    <a:pt x="4663" y="5254"/>
                    <a:pt x="4502" y="5213"/>
                    <a:pt x="4273" y="5125"/>
                  </a:cubicBezTo>
                  <a:cubicBezTo>
                    <a:pt x="3993" y="5018"/>
                    <a:pt x="3690" y="4867"/>
                    <a:pt x="3396" y="4720"/>
                  </a:cubicBezTo>
                  <a:cubicBezTo>
                    <a:pt x="2883" y="4464"/>
                    <a:pt x="2548" y="4304"/>
                    <a:pt x="2332" y="4304"/>
                  </a:cubicBezTo>
                  <a:cubicBezTo>
                    <a:pt x="2259" y="4304"/>
                    <a:pt x="2200" y="4322"/>
                    <a:pt x="2152" y="4360"/>
                  </a:cubicBezTo>
                  <a:lnTo>
                    <a:pt x="2097" y="4401"/>
                  </a:lnTo>
                  <a:cubicBezTo>
                    <a:pt x="1878" y="4569"/>
                    <a:pt x="1834" y="4649"/>
                    <a:pt x="1902" y="5049"/>
                  </a:cubicBezTo>
                  <a:cubicBezTo>
                    <a:pt x="1917" y="5139"/>
                    <a:pt x="1937" y="5227"/>
                    <a:pt x="1956" y="5309"/>
                  </a:cubicBezTo>
                  <a:cubicBezTo>
                    <a:pt x="2033" y="5644"/>
                    <a:pt x="2029" y="5718"/>
                    <a:pt x="1936" y="5744"/>
                  </a:cubicBezTo>
                  <a:cubicBezTo>
                    <a:pt x="1928" y="5747"/>
                    <a:pt x="1920" y="5748"/>
                    <a:pt x="1911" y="5748"/>
                  </a:cubicBezTo>
                  <a:cubicBezTo>
                    <a:pt x="1727" y="5748"/>
                    <a:pt x="1219" y="5244"/>
                    <a:pt x="934" y="4293"/>
                  </a:cubicBezTo>
                  <a:cubicBezTo>
                    <a:pt x="774" y="3750"/>
                    <a:pt x="567" y="3222"/>
                    <a:pt x="318" y="2714"/>
                  </a:cubicBezTo>
                  <a:lnTo>
                    <a:pt x="2796" y="407"/>
                  </a:lnTo>
                  <a:close/>
                  <a:moveTo>
                    <a:pt x="2858" y="0"/>
                  </a:moveTo>
                  <a:lnTo>
                    <a:pt x="0" y="2661"/>
                  </a:lnTo>
                  <a:lnTo>
                    <a:pt x="48" y="2748"/>
                  </a:lnTo>
                  <a:cubicBezTo>
                    <a:pt x="51" y="2755"/>
                    <a:pt x="408" y="3418"/>
                    <a:pt x="690" y="4366"/>
                  </a:cubicBezTo>
                  <a:cubicBezTo>
                    <a:pt x="963" y="5281"/>
                    <a:pt x="1514" y="6002"/>
                    <a:pt x="1918" y="6002"/>
                  </a:cubicBezTo>
                  <a:cubicBezTo>
                    <a:pt x="1947" y="6002"/>
                    <a:pt x="1977" y="5998"/>
                    <a:pt x="2005" y="5990"/>
                  </a:cubicBezTo>
                  <a:cubicBezTo>
                    <a:pt x="2351" y="5891"/>
                    <a:pt x="2273" y="5552"/>
                    <a:pt x="2205" y="5252"/>
                  </a:cubicBezTo>
                  <a:cubicBezTo>
                    <a:pt x="2186" y="5174"/>
                    <a:pt x="2168" y="5092"/>
                    <a:pt x="2153" y="5008"/>
                  </a:cubicBezTo>
                  <a:cubicBezTo>
                    <a:pt x="2104" y="4718"/>
                    <a:pt x="2108" y="4715"/>
                    <a:pt x="2252" y="4605"/>
                  </a:cubicBezTo>
                  <a:lnTo>
                    <a:pt x="2305" y="4563"/>
                  </a:lnTo>
                  <a:cubicBezTo>
                    <a:pt x="2314" y="4559"/>
                    <a:pt x="2325" y="4558"/>
                    <a:pt x="2339" y="4558"/>
                  </a:cubicBezTo>
                  <a:cubicBezTo>
                    <a:pt x="2497" y="4558"/>
                    <a:pt x="2963" y="4791"/>
                    <a:pt x="3282" y="4950"/>
                  </a:cubicBezTo>
                  <a:cubicBezTo>
                    <a:pt x="3580" y="5099"/>
                    <a:pt x="3890" y="5252"/>
                    <a:pt x="4179" y="5364"/>
                  </a:cubicBezTo>
                  <a:cubicBezTo>
                    <a:pt x="4437" y="5464"/>
                    <a:pt x="4635" y="5508"/>
                    <a:pt x="4792" y="5508"/>
                  </a:cubicBezTo>
                  <a:cubicBezTo>
                    <a:pt x="5162" y="5508"/>
                    <a:pt x="5305" y="5262"/>
                    <a:pt x="5470" y="4913"/>
                  </a:cubicBezTo>
                  <a:cubicBezTo>
                    <a:pt x="5581" y="4681"/>
                    <a:pt x="5502" y="4110"/>
                    <a:pt x="3894" y="1734"/>
                  </a:cubicBezTo>
                  <a:lnTo>
                    <a:pt x="3861" y="1684"/>
                  </a:lnTo>
                  <a:cubicBezTo>
                    <a:pt x="3552" y="1225"/>
                    <a:pt x="2944" y="152"/>
                    <a:pt x="2938" y="141"/>
                  </a:cubicBezTo>
                  <a:lnTo>
                    <a:pt x="28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69" name="Google Shape;2269;p40"/>
            <p:cNvGrpSpPr/>
            <p:nvPr/>
          </p:nvGrpSpPr>
          <p:grpSpPr>
            <a:xfrm>
              <a:off x="6696320" y="1338114"/>
              <a:ext cx="1353886" cy="3143069"/>
              <a:chOff x="6696320" y="1338114"/>
              <a:chExt cx="1353886" cy="3143069"/>
            </a:xfrm>
          </p:grpSpPr>
          <p:sp>
            <p:nvSpPr>
              <p:cNvPr id="2270" name="Google Shape;2270;p40"/>
              <p:cNvSpPr/>
              <p:nvPr/>
            </p:nvSpPr>
            <p:spPr>
              <a:xfrm>
                <a:off x="7420409" y="3580479"/>
                <a:ext cx="159092" cy="743365"/>
              </a:xfrm>
              <a:custGeom>
                <a:avLst/>
                <a:gdLst/>
                <a:ahLst/>
                <a:cxnLst/>
                <a:rect l="l" t="t" r="r" b="b"/>
                <a:pathLst>
                  <a:path w="3631" h="16966" extrusionOk="0">
                    <a:moveTo>
                      <a:pt x="0" y="0"/>
                    </a:moveTo>
                    <a:lnTo>
                      <a:pt x="527" y="16965"/>
                    </a:lnTo>
                    <a:lnTo>
                      <a:pt x="3452" y="16965"/>
                    </a:lnTo>
                    <a:lnTo>
                      <a:pt x="3631" y="0"/>
                    </a:lnTo>
                    <a:close/>
                  </a:path>
                </a:pathLst>
              </a:custGeom>
              <a:solidFill>
                <a:srgbClr val="A28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1" name="Google Shape;2271;p40"/>
              <p:cNvSpPr/>
              <p:nvPr/>
            </p:nvSpPr>
            <p:spPr>
              <a:xfrm>
                <a:off x="7438155" y="4071654"/>
                <a:ext cx="138100" cy="233350"/>
              </a:xfrm>
              <a:custGeom>
                <a:avLst/>
                <a:gdLst/>
                <a:ahLst/>
                <a:cxnLst/>
                <a:rect l="l" t="t" r="r" b="b"/>
                <a:pathLst>
                  <a:path w="5524" h="9334" extrusionOk="0">
                    <a:moveTo>
                      <a:pt x="0" y="0"/>
                    </a:moveTo>
                    <a:lnTo>
                      <a:pt x="5524" y="47"/>
                    </a:lnTo>
                    <a:lnTo>
                      <a:pt x="5334" y="9334"/>
                    </a:lnTo>
                    <a:lnTo>
                      <a:pt x="0" y="9001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68A3D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272" name="Google Shape;2272;p40"/>
              <p:cNvSpPr/>
              <p:nvPr/>
            </p:nvSpPr>
            <p:spPr>
              <a:xfrm>
                <a:off x="7174256" y="3580479"/>
                <a:ext cx="159092" cy="743365"/>
              </a:xfrm>
              <a:custGeom>
                <a:avLst/>
                <a:gdLst/>
                <a:ahLst/>
                <a:cxnLst/>
                <a:rect l="l" t="t" r="r" b="b"/>
                <a:pathLst>
                  <a:path w="3631" h="16966" extrusionOk="0">
                    <a:moveTo>
                      <a:pt x="0" y="0"/>
                    </a:moveTo>
                    <a:lnTo>
                      <a:pt x="179" y="16965"/>
                    </a:lnTo>
                    <a:lnTo>
                      <a:pt x="3105" y="16965"/>
                    </a:lnTo>
                    <a:lnTo>
                      <a:pt x="3631" y="0"/>
                    </a:lnTo>
                    <a:close/>
                  </a:path>
                </a:pathLst>
              </a:custGeom>
              <a:solidFill>
                <a:srgbClr val="A28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3" name="Google Shape;2273;p40"/>
              <p:cNvSpPr/>
              <p:nvPr/>
            </p:nvSpPr>
            <p:spPr>
              <a:xfrm>
                <a:off x="7180643" y="4071654"/>
                <a:ext cx="138100" cy="233350"/>
              </a:xfrm>
              <a:custGeom>
                <a:avLst/>
                <a:gdLst/>
                <a:ahLst/>
                <a:cxnLst/>
                <a:rect l="l" t="t" r="r" b="b"/>
                <a:pathLst>
                  <a:path w="5524" h="9334" extrusionOk="0">
                    <a:moveTo>
                      <a:pt x="0" y="0"/>
                    </a:moveTo>
                    <a:lnTo>
                      <a:pt x="5524" y="47"/>
                    </a:lnTo>
                    <a:lnTo>
                      <a:pt x="5334" y="9334"/>
                    </a:lnTo>
                    <a:lnTo>
                      <a:pt x="0" y="9001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68A3D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274" name="Google Shape;2274;p40"/>
              <p:cNvSpPr/>
              <p:nvPr/>
            </p:nvSpPr>
            <p:spPr>
              <a:xfrm>
                <a:off x="7167245" y="3573425"/>
                <a:ext cx="173245" cy="757386"/>
              </a:xfrm>
              <a:custGeom>
                <a:avLst/>
                <a:gdLst/>
                <a:ahLst/>
                <a:cxnLst/>
                <a:rect l="l" t="t" r="r" b="b"/>
                <a:pathLst>
                  <a:path w="3954" h="17286" extrusionOk="0">
                    <a:moveTo>
                      <a:pt x="3627" y="321"/>
                    </a:moveTo>
                    <a:lnTo>
                      <a:pt x="3454" y="5913"/>
                    </a:lnTo>
                    <a:lnTo>
                      <a:pt x="3170" y="15036"/>
                    </a:lnTo>
                    <a:lnTo>
                      <a:pt x="3110" y="16966"/>
                    </a:lnTo>
                    <a:lnTo>
                      <a:pt x="497" y="16966"/>
                    </a:lnTo>
                    <a:lnTo>
                      <a:pt x="437" y="11373"/>
                    </a:lnTo>
                    <a:lnTo>
                      <a:pt x="341" y="2250"/>
                    </a:lnTo>
                    <a:lnTo>
                      <a:pt x="321" y="321"/>
                    </a:lnTo>
                    <a:close/>
                    <a:moveTo>
                      <a:pt x="160" y="1"/>
                    </a:moveTo>
                    <a:cubicBezTo>
                      <a:pt x="72" y="2"/>
                      <a:pt x="2" y="74"/>
                      <a:pt x="1" y="160"/>
                    </a:cubicBezTo>
                    <a:lnTo>
                      <a:pt x="62" y="5913"/>
                    </a:lnTo>
                    <a:lnTo>
                      <a:pt x="158" y="15036"/>
                    </a:lnTo>
                    <a:lnTo>
                      <a:pt x="180" y="17125"/>
                    </a:lnTo>
                    <a:cubicBezTo>
                      <a:pt x="181" y="17213"/>
                      <a:pt x="251" y="17285"/>
                      <a:pt x="339" y="17286"/>
                    </a:cubicBezTo>
                    <a:lnTo>
                      <a:pt x="3265" y="17286"/>
                    </a:lnTo>
                    <a:cubicBezTo>
                      <a:pt x="3352" y="17283"/>
                      <a:pt x="3424" y="17213"/>
                      <a:pt x="3425" y="17125"/>
                    </a:cubicBezTo>
                    <a:lnTo>
                      <a:pt x="3603" y="11373"/>
                    </a:lnTo>
                    <a:lnTo>
                      <a:pt x="3886" y="2250"/>
                    </a:lnTo>
                    <a:lnTo>
                      <a:pt x="3951" y="160"/>
                    </a:lnTo>
                    <a:cubicBezTo>
                      <a:pt x="3953" y="100"/>
                      <a:pt x="3926" y="57"/>
                      <a:pt x="3887" y="33"/>
                    </a:cubicBezTo>
                    <a:lnTo>
                      <a:pt x="3887" y="33"/>
                    </a:lnTo>
                    <a:cubicBezTo>
                      <a:pt x="3863" y="13"/>
                      <a:pt x="3831" y="1"/>
                      <a:pt x="379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5" name="Google Shape;2275;p40"/>
              <p:cNvSpPr/>
              <p:nvPr/>
            </p:nvSpPr>
            <p:spPr>
              <a:xfrm>
                <a:off x="7167245" y="3573425"/>
                <a:ext cx="173245" cy="757386"/>
              </a:xfrm>
              <a:custGeom>
                <a:avLst/>
                <a:gdLst/>
                <a:ahLst/>
                <a:cxnLst/>
                <a:rect l="l" t="t" r="r" b="b"/>
                <a:pathLst>
                  <a:path w="3954" h="17286" extrusionOk="0">
                    <a:moveTo>
                      <a:pt x="3627" y="321"/>
                    </a:moveTo>
                    <a:lnTo>
                      <a:pt x="3454" y="5913"/>
                    </a:lnTo>
                    <a:lnTo>
                      <a:pt x="3170" y="15036"/>
                    </a:lnTo>
                    <a:lnTo>
                      <a:pt x="3110" y="16966"/>
                    </a:lnTo>
                    <a:lnTo>
                      <a:pt x="497" y="16966"/>
                    </a:lnTo>
                    <a:lnTo>
                      <a:pt x="437" y="11373"/>
                    </a:lnTo>
                    <a:lnTo>
                      <a:pt x="341" y="2250"/>
                    </a:lnTo>
                    <a:lnTo>
                      <a:pt x="321" y="321"/>
                    </a:lnTo>
                    <a:close/>
                    <a:moveTo>
                      <a:pt x="160" y="1"/>
                    </a:moveTo>
                    <a:cubicBezTo>
                      <a:pt x="72" y="2"/>
                      <a:pt x="2" y="74"/>
                      <a:pt x="1" y="160"/>
                    </a:cubicBezTo>
                    <a:lnTo>
                      <a:pt x="62" y="5913"/>
                    </a:lnTo>
                    <a:lnTo>
                      <a:pt x="158" y="15036"/>
                    </a:lnTo>
                    <a:lnTo>
                      <a:pt x="180" y="17125"/>
                    </a:lnTo>
                    <a:cubicBezTo>
                      <a:pt x="181" y="17213"/>
                      <a:pt x="251" y="17285"/>
                      <a:pt x="339" y="17286"/>
                    </a:cubicBezTo>
                    <a:lnTo>
                      <a:pt x="3265" y="17286"/>
                    </a:lnTo>
                    <a:cubicBezTo>
                      <a:pt x="3352" y="17283"/>
                      <a:pt x="3424" y="17213"/>
                      <a:pt x="3425" y="17125"/>
                    </a:cubicBezTo>
                    <a:lnTo>
                      <a:pt x="3603" y="11373"/>
                    </a:lnTo>
                    <a:lnTo>
                      <a:pt x="3886" y="2250"/>
                    </a:lnTo>
                    <a:lnTo>
                      <a:pt x="3951" y="160"/>
                    </a:lnTo>
                    <a:cubicBezTo>
                      <a:pt x="3953" y="100"/>
                      <a:pt x="3926" y="57"/>
                      <a:pt x="3887" y="33"/>
                    </a:cubicBezTo>
                    <a:lnTo>
                      <a:pt x="3887" y="33"/>
                    </a:lnTo>
                    <a:cubicBezTo>
                      <a:pt x="3863" y="13"/>
                      <a:pt x="3831" y="1"/>
                      <a:pt x="379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6" name="Google Shape;2276;p40"/>
              <p:cNvSpPr/>
              <p:nvPr/>
            </p:nvSpPr>
            <p:spPr>
              <a:xfrm>
                <a:off x="7413355" y="3573512"/>
                <a:ext cx="173201" cy="757298"/>
              </a:xfrm>
              <a:custGeom>
                <a:avLst/>
                <a:gdLst/>
                <a:ahLst/>
                <a:cxnLst/>
                <a:rect l="l" t="t" r="r" b="b"/>
                <a:pathLst>
                  <a:path w="3953" h="17284" extrusionOk="0">
                    <a:moveTo>
                      <a:pt x="3631" y="320"/>
                    </a:moveTo>
                    <a:lnTo>
                      <a:pt x="3572" y="5913"/>
                    </a:lnTo>
                    <a:lnTo>
                      <a:pt x="3475" y="15035"/>
                    </a:lnTo>
                    <a:lnTo>
                      <a:pt x="3455" y="16965"/>
                    </a:lnTo>
                    <a:lnTo>
                      <a:pt x="842" y="16965"/>
                    </a:lnTo>
                    <a:lnTo>
                      <a:pt x="668" y="11372"/>
                    </a:lnTo>
                    <a:lnTo>
                      <a:pt x="385" y="2250"/>
                    </a:lnTo>
                    <a:lnTo>
                      <a:pt x="326" y="320"/>
                    </a:lnTo>
                    <a:close/>
                    <a:moveTo>
                      <a:pt x="161" y="0"/>
                    </a:moveTo>
                    <a:cubicBezTo>
                      <a:pt x="125" y="0"/>
                      <a:pt x="95" y="10"/>
                      <a:pt x="72" y="27"/>
                    </a:cubicBezTo>
                    <a:lnTo>
                      <a:pt x="72" y="27"/>
                    </a:lnTo>
                    <a:cubicBezTo>
                      <a:pt x="30" y="51"/>
                      <a:pt x="0" y="95"/>
                      <a:pt x="2" y="159"/>
                    </a:cubicBezTo>
                    <a:lnTo>
                      <a:pt x="181" y="5911"/>
                    </a:lnTo>
                    <a:lnTo>
                      <a:pt x="464" y="15034"/>
                    </a:lnTo>
                    <a:lnTo>
                      <a:pt x="528" y="17124"/>
                    </a:lnTo>
                    <a:cubicBezTo>
                      <a:pt x="530" y="17211"/>
                      <a:pt x="600" y="17283"/>
                      <a:pt x="688" y="17284"/>
                    </a:cubicBezTo>
                    <a:lnTo>
                      <a:pt x="3613" y="17284"/>
                    </a:lnTo>
                    <a:cubicBezTo>
                      <a:pt x="3701" y="17283"/>
                      <a:pt x="3771" y="17211"/>
                      <a:pt x="3773" y="17124"/>
                    </a:cubicBezTo>
                    <a:lnTo>
                      <a:pt x="3833" y="11371"/>
                    </a:lnTo>
                    <a:lnTo>
                      <a:pt x="3930" y="2248"/>
                    </a:lnTo>
                    <a:lnTo>
                      <a:pt x="3952" y="159"/>
                    </a:lnTo>
                    <a:cubicBezTo>
                      <a:pt x="3950" y="72"/>
                      <a:pt x="3880" y="1"/>
                      <a:pt x="379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7" name="Google Shape;2277;p40"/>
              <p:cNvSpPr/>
              <p:nvPr/>
            </p:nvSpPr>
            <p:spPr>
              <a:xfrm>
                <a:off x="7041233" y="3191139"/>
                <a:ext cx="646315" cy="427853"/>
              </a:xfrm>
              <a:custGeom>
                <a:avLst/>
                <a:gdLst/>
                <a:ahLst/>
                <a:cxnLst/>
                <a:rect l="l" t="t" r="r" b="b"/>
                <a:pathLst>
                  <a:path w="14751" h="9765" extrusionOk="0">
                    <a:moveTo>
                      <a:pt x="919" y="0"/>
                    </a:moveTo>
                    <a:lnTo>
                      <a:pt x="0" y="9623"/>
                    </a:lnTo>
                    <a:lnTo>
                      <a:pt x="7372" y="9623"/>
                    </a:lnTo>
                    <a:lnTo>
                      <a:pt x="14750" y="9764"/>
                    </a:lnTo>
                    <a:lnTo>
                      <a:pt x="13803" y="0"/>
                    </a:lnTo>
                    <a:close/>
                  </a:path>
                </a:pathLst>
              </a:custGeom>
              <a:solidFill>
                <a:srgbClr val="5DA2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8" name="Google Shape;2278;p40"/>
              <p:cNvSpPr/>
              <p:nvPr/>
            </p:nvSpPr>
            <p:spPr>
              <a:xfrm>
                <a:off x="7033872" y="3184084"/>
                <a:ext cx="661037" cy="441874"/>
              </a:xfrm>
              <a:custGeom>
                <a:avLst/>
                <a:gdLst/>
                <a:ahLst/>
                <a:cxnLst/>
                <a:rect l="l" t="t" r="r" b="b"/>
                <a:pathLst>
                  <a:path w="15087" h="10085" extrusionOk="0">
                    <a:moveTo>
                      <a:pt x="13827" y="320"/>
                    </a:moveTo>
                    <a:lnTo>
                      <a:pt x="14641" y="8708"/>
                    </a:lnTo>
                    <a:lnTo>
                      <a:pt x="14743" y="9762"/>
                    </a:lnTo>
                    <a:lnTo>
                      <a:pt x="14743" y="9762"/>
                    </a:lnTo>
                    <a:lnTo>
                      <a:pt x="8442" y="9642"/>
                    </a:lnTo>
                    <a:cubicBezTo>
                      <a:pt x="7573" y="9625"/>
                      <a:pt x="6704" y="9621"/>
                      <a:pt x="5834" y="9621"/>
                    </a:cubicBezTo>
                    <a:cubicBezTo>
                      <a:pt x="4994" y="9621"/>
                      <a:pt x="4155" y="9625"/>
                      <a:pt x="3315" y="9625"/>
                    </a:cubicBezTo>
                    <a:lnTo>
                      <a:pt x="344" y="9625"/>
                    </a:lnTo>
                    <a:lnTo>
                      <a:pt x="1134" y="1346"/>
                    </a:lnTo>
                    <a:lnTo>
                      <a:pt x="1232" y="320"/>
                    </a:lnTo>
                    <a:close/>
                    <a:moveTo>
                      <a:pt x="1087" y="1"/>
                    </a:moveTo>
                    <a:cubicBezTo>
                      <a:pt x="995" y="1"/>
                      <a:pt x="936" y="75"/>
                      <a:pt x="928" y="161"/>
                    </a:cubicBezTo>
                    <a:lnTo>
                      <a:pt x="122" y="8598"/>
                    </a:lnTo>
                    <a:lnTo>
                      <a:pt x="9" y="9784"/>
                    </a:lnTo>
                    <a:cubicBezTo>
                      <a:pt x="1" y="9871"/>
                      <a:pt x="89" y="9944"/>
                      <a:pt x="168" y="9944"/>
                    </a:cubicBezTo>
                    <a:lnTo>
                      <a:pt x="6592" y="9944"/>
                    </a:lnTo>
                    <a:cubicBezTo>
                      <a:pt x="8359" y="9944"/>
                      <a:pt x="10127" y="9993"/>
                      <a:pt x="11894" y="10027"/>
                    </a:cubicBezTo>
                    <a:lnTo>
                      <a:pt x="14918" y="10084"/>
                    </a:lnTo>
                    <a:cubicBezTo>
                      <a:pt x="14920" y="10084"/>
                      <a:pt x="14921" y="10084"/>
                      <a:pt x="14922" y="10084"/>
                    </a:cubicBezTo>
                    <a:cubicBezTo>
                      <a:pt x="15002" y="10084"/>
                      <a:pt x="15087" y="10009"/>
                      <a:pt x="15079" y="9925"/>
                    </a:cubicBezTo>
                    <a:lnTo>
                      <a:pt x="14250" y="1379"/>
                    </a:lnTo>
                    <a:lnTo>
                      <a:pt x="14132" y="160"/>
                    </a:lnTo>
                    <a:cubicBezTo>
                      <a:pt x="14130" y="139"/>
                      <a:pt x="14124" y="120"/>
                      <a:pt x="14117" y="104"/>
                    </a:cubicBezTo>
                    <a:lnTo>
                      <a:pt x="14117" y="104"/>
                    </a:lnTo>
                    <a:cubicBezTo>
                      <a:pt x="14098" y="47"/>
                      <a:pt x="14049" y="1"/>
                      <a:pt x="1397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9" name="Google Shape;2279;p40"/>
              <p:cNvSpPr/>
              <p:nvPr/>
            </p:nvSpPr>
            <p:spPr>
              <a:xfrm>
                <a:off x="7045834" y="3185005"/>
                <a:ext cx="644256" cy="71199"/>
              </a:xfrm>
              <a:custGeom>
                <a:avLst/>
                <a:gdLst/>
                <a:ahLst/>
                <a:cxnLst/>
                <a:rect l="l" t="t" r="r" b="b"/>
                <a:pathLst>
                  <a:path w="14704" h="1625" extrusionOk="0">
                    <a:moveTo>
                      <a:pt x="14697" y="1"/>
                    </a:moveTo>
                    <a:lnTo>
                      <a:pt x="0" y="180"/>
                    </a:lnTo>
                    <a:lnTo>
                      <a:pt x="0" y="1624"/>
                    </a:lnTo>
                    <a:lnTo>
                      <a:pt x="14703" y="1624"/>
                    </a:lnTo>
                    <a:lnTo>
                      <a:pt x="14697" y="1"/>
                    </a:lnTo>
                    <a:close/>
                  </a:path>
                </a:pathLst>
              </a:custGeom>
              <a:solidFill>
                <a:srgbClr val="A02D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0" name="Google Shape;2280;p40"/>
              <p:cNvSpPr/>
              <p:nvPr/>
            </p:nvSpPr>
            <p:spPr>
              <a:xfrm>
                <a:off x="7038823" y="3177994"/>
                <a:ext cx="658233" cy="85133"/>
              </a:xfrm>
              <a:custGeom>
                <a:avLst/>
                <a:gdLst/>
                <a:ahLst/>
                <a:cxnLst/>
                <a:rect l="l" t="t" r="r" b="b"/>
                <a:pathLst>
                  <a:path w="15023" h="1943" extrusionOk="0">
                    <a:moveTo>
                      <a:pt x="14698" y="322"/>
                    </a:moveTo>
                    <a:lnTo>
                      <a:pt x="14702" y="1625"/>
                    </a:lnTo>
                    <a:lnTo>
                      <a:pt x="320" y="1625"/>
                    </a:lnTo>
                    <a:lnTo>
                      <a:pt x="320" y="498"/>
                    </a:lnTo>
                    <a:lnTo>
                      <a:pt x="320" y="498"/>
                    </a:lnTo>
                    <a:lnTo>
                      <a:pt x="5126" y="439"/>
                    </a:lnTo>
                    <a:lnTo>
                      <a:pt x="13041" y="342"/>
                    </a:lnTo>
                    <a:lnTo>
                      <a:pt x="14698" y="322"/>
                    </a:lnTo>
                    <a:close/>
                    <a:moveTo>
                      <a:pt x="14857" y="0"/>
                    </a:moveTo>
                    <a:lnTo>
                      <a:pt x="9892" y="61"/>
                    </a:lnTo>
                    <a:lnTo>
                      <a:pt x="1977" y="158"/>
                    </a:lnTo>
                    <a:lnTo>
                      <a:pt x="160" y="180"/>
                    </a:lnTo>
                    <a:cubicBezTo>
                      <a:pt x="117" y="181"/>
                      <a:pt x="82" y="196"/>
                      <a:pt x="57" y="219"/>
                    </a:cubicBezTo>
                    <a:lnTo>
                      <a:pt x="57" y="219"/>
                    </a:lnTo>
                    <a:cubicBezTo>
                      <a:pt x="24" y="244"/>
                      <a:pt x="1" y="285"/>
                      <a:pt x="1" y="340"/>
                    </a:cubicBezTo>
                    <a:lnTo>
                      <a:pt x="1" y="1784"/>
                    </a:lnTo>
                    <a:cubicBezTo>
                      <a:pt x="2" y="1871"/>
                      <a:pt x="74" y="1941"/>
                      <a:pt x="160" y="1942"/>
                    </a:cubicBezTo>
                    <a:lnTo>
                      <a:pt x="14863" y="1942"/>
                    </a:lnTo>
                    <a:cubicBezTo>
                      <a:pt x="14950" y="1941"/>
                      <a:pt x="15020" y="1872"/>
                      <a:pt x="15022" y="1784"/>
                    </a:cubicBezTo>
                    <a:lnTo>
                      <a:pt x="15017" y="159"/>
                    </a:lnTo>
                    <a:cubicBezTo>
                      <a:pt x="15015" y="73"/>
                      <a:pt x="14945" y="1"/>
                      <a:pt x="1485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1" name="Google Shape;2281;p40"/>
              <p:cNvSpPr/>
              <p:nvPr/>
            </p:nvSpPr>
            <p:spPr>
              <a:xfrm>
                <a:off x="7038955" y="2297562"/>
                <a:ext cx="658014" cy="893169"/>
              </a:xfrm>
              <a:custGeom>
                <a:avLst/>
                <a:gdLst/>
                <a:ahLst/>
                <a:cxnLst/>
                <a:rect l="l" t="t" r="r" b="b"/>
                <a:pathLst>
                  <a:path w="15018" h="20385" extrusionOk="0">
                    <a:moveTo>
                      <a:pt x="6405" y="0"/>
                    </a:moveTo>
                    <a:cubicBezTo>
                      <a:pt x="6405" y="0"/>
                      <a:pt x="2201" y="744"/>
                      <a:pt x="1101" y="6294"/>
                    </a:cubicBezTo>
                    <a:cubicBezTo>
                      <a:pt x="0" y="11844"/>
                      <a:pt x="167" y="20385"/>
                      <a:pt x="167" y="20385"/>
                    </a:cubicBezTo>
                    <a:lnTo>
                      <a:pt x="14851" y="20385"/>
                    </a:lnTo>
                    <a:cubicBezTo>
                      <a:pt x="14851" y="20385"/>
                      <a:pt x="15017" y="11844"/>
                      <a:pt x="13917" y="6294"/>
                    </a:cubicBezTo>
                    <a:cubicBezTo>
                      <a:pt x="12816" y="744"/>
                      <a:pt x="8613" y="0"/>
                      <a:pt x="8613" y="0"/>
                    </a:cubicBezTo>
                    <a:close/>
                  </a:path>
                </a:pathLst>
              </a:custGeom>
              <a:solidFill>
                <a:srgbClr val="D25A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2" name="Google Shape;2282;p40"/>
              <p:cNvSpPr/>
              <p:nvPr/>
            </p:nvSpPr>
            <p:spPr>
              <a:xfrm>
                <a:off x="6826013" y="2379904"/>
                <a:ext cx="351528" cy="847514"/>
              </a:xfrm>
              <a:custGeom>
                <a:avLst/>
                <a:gdLst/>
                <a:ahLst/>
                <a:cxnLst/>
                <a:rect l="l" t="t" r="r" b="b"/>
                <a:pathLst>
                  <a:path w="8023" h="19343" extrusionOk="0">
                    <a:moveTo>
                      <a:pt x="8022" y="1"/>
                    </a:moveTo>
                    <a:cubicBezTo>
                      <a:pt x="8022" y="1"/>
                      <a:pt x="4338" y="3655"/>
                      <a:pt x="2603" y="9576"/>
                    </a:cubicBezTo>
                    <a:lnTo>
                      <a:pt x="1" y="16809"/>
                    </a:lnTo>
                    <a:cubicBezTo>
                      <a:pt x="1" y="16809"/>
                      <a:pt x="313" y="17654"/>
                      <a:pt x="605" y="17805"/>
                    </a:cubicBezTo>
                    <a:cubicBezTo>
                      <a:pt x="897" y="17958"/>
                      <a:pt x="2638" y="19342"/>
                      <a:pt x="2638" y="19342"/>
                    </a:cubicBezTo>
                    <a:cubicBezTo>
                      <a:pt x="2638" y="19342"/>
                      <a:pt x="3217" y="18665"/>
                      <a:pt x="3253" y="18610"/>
                    </a:cubicBezTo>
                    <a:cubicBezTo>
                      <a:pt x="3289" y="18556"/>
                      <a:pt x="6019" y="14023"/>
                      <a:pt x="6019" y="14023"/>
                    </a:cubicBezTo>
                    <a:lnTo>
                      <a:pt x="5297" y="10471"/>
                    </a:lnTo>
                    <a:lnTo>
                      <a:pt x="6736" y="3254"/>
                    </a:lnTo>
                    <a:lnTo>
                      <a:pt x="8022" y="1"/>
                    </a:lnTo>
                    <a:close/>
                  </a:path>
                </a:pathLst>
              </a:custGeom>
              <a:solidFill>
                <a:srgbClr val="D25A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3" name="Google Shape;2283;p40"/>
              <p:cNvSpPr/>
              <p:nvPr/>
            </p:nvSpPr>
            <p:spPr>
              <a:xfrm>
                <a:off x="6696320" y="2324653"/>
                <a:ext cx="572881" cy="1068166"/>
              </a:xfrm>
              <a:custGeom>
                <a:avLst/>
                <a:gdLst/>
                <a:ahLst/>
                <a:cxnLst/>
                <a:rect l="l" t="t" r="r" b="b"/>
                <a:pathLst>
                  <a:path w="13075" h="24379" extrusionOk="0">
                    <a:moveTo>
                      <a:pt x="12893" y="1"/>
                    </a:moveTo>
                    <a:cubicBezTo>
                      <a:pt x="12886" y="1"/>
                      <a:pt x="12880" y="1"/>
                      <a:pt x="12872" y="2"/>
                    </a:cubicBezTo>
                    <a:lnTo>
                      <a:pt x="12872" y="1"/>
                    </a:lnTo>
                    <a:cubicBezTo>
                      <a:pt x="12535" y="40"/>
                      <a:pt x="12204" y="196"/>
                      <a:pt x="11907" y="353"/>
                    </a:cubicBezTo>
                    <a:cubicBezTo>
                      <a:pt x="11029" y="822"/>
                      <a:pt x="10287" y="1536"/>
                      <a:pt x="9658" y="2298"/>
                    </a:cubicBezTo>
                    <a:cubicBezTo>
                      <a:pt x="8463" y="3736"/>
                      <a:pt x="7590" y="5422"/>
                      <a:pt x="6871" y="7140"/>
                    </a:cubicBezTo>
                    <a:cubicBezTo>
                      <a:pt x="6014" y="9189"/>
                      <a:pt x="5265" y="11286"/>
                      <a:pt x="4521" y="13380"/>
                    </a:cubicBezTo>
                    <a:cubicBezTo>
                      <a:pt x="3993" y="14867"/>
                      <a:pt x="3499" y="16369"/>
                      <a:pt x="2934" y="17842"/>
                    </a:cubicBezTo>
                    <a:cubicBezTo>
                      <a:pt x="2447" y="19112"/>
                      <a:pt x="1502" y="20170"/>
                      <a:pt x="801" y="21324"/>
                    </a:cubicBezTo>
                    <a:cubicBezTo>
                      <a:pt x="480" y="21852"/>
                      <a:pt x="89" y="22470"/>
                      <a:pt x="42" y="23103"/>
                    </a:cubicBezTo>
                    <a:cubicBezTo>
                      <a:pt x="0" y="23650"/>
                      <a:pt x="343" y="23846"/>
                      <a:pt x="762" y="23846"/>
                    </a:cubicBezTo>
                    <a:cubicBezTo>
                      <a:pt x="895" y="23846"/>
                      <a:pt x="1036" y="23826"/>
                      <a:pt x="1176" y="23792"/>
                    </a:cubicBezTo>
                    <a:cubicBezTo>
                      <a:pt x="1657" y="23671"/>
                      <a:pt x="2118" y="23457"/>
                      <a:pt x="2567" y="23249"/>
                    </a:cubicBezTo>
                    <a:cubicBezTo>
                      <a:pt x="2668" y="23203"/>
                      <a:pt x="3059" y="22956"/>
                      <a:pt x="3269" y="22956"/>
                    </a:cubicBezTo>
                    <a:cubicBezTo>
                      <a:pt x="3321" y="22956"/>
                      <a:pt x="3362" y="22971"/>
                      <a:pt x="3385" y="23009"/>
                    </a:cubicBezTo>
                    <a:cubicBezTo>
                      <a:pt x="3468" y="23145"/>
                      <a:pt x="3340" y="23495"/>
                      <a:pt x="3315" y="23638"/>
                    </a:cubicBezTo>
                    <a:cubicBezTo>
                      <a:pt x="3287" y="23811"/>
                      <a:pt x="3244" y="24025"/>
                      <a:pt x="3330" y="24190"/>
                    </a:cubicBezTo>
                    <a:cubicBezTo>
                      <a:pt x="3402" y="24326"/>
                      <a:pt x="3493" y="24379"/>
                      <a:pt x="3592" y="24379"/>
                    </a:cubicBezTo>
                    <a:cubicBezTo>
                      <a:pt x="3880" y="24379"/>
                      <a:pt x="4232" y="23932"/>
                      <a:pt x="4352" y="23755"/>
                    </a:cubicBezTo>
                    <a:cubicBezTo>
                      <a:pt x="4598" y="23395"/>
                      <a:pt x="4788" y="22996"/>
                      <a:pt x="4943" y="22591"/>
                    </a:cubicBezTo>
                    <a:cubicBezTo>
                      <a:pt x="5046" y="22317"/>
                      <a:pt x="5076" y="21983"/>
                      <a:pt x="5200" y="21729"/>
                    </a:cubicBezTo>
                    <a:cubicBezTo>
                      <a:pt x="5276" y="21573"/>
                      <a:pt x="5409" y="21427"/>
                      <a:pt x="5507" y="21283"/>
                    </a:cubicBezTo>
                    <a:cubicBezTo>
                      <a:pt x="5698" y="21005"/>
                      <a:pt x="5887" y="20727"/>
                      <a:pt x="6075" y="20446"/>
                    </a:cubicBezTo>
                    <a:cubicBezTo>
                      <a:pt x="6549" y="19742"/>
                      <a:pt x="7017" y="19032"/>
                      <a:pt x="7463" y="18310"/>
                    </a:cubicBezTo>
                    <a:cubicBezTo>
                      <a:pt x="7664" y="17986"/>
                      <a:pt x="7861" y="17661"/>
                      <a:pt x="8047" y="17328"/>
                    </a:cubicBezTo>
                    <a:cubicBezTo>
                      <a:pt x="8117" y="17204"/>
                      <a:pt x="8007" y="17090"/>
                      <a:pt x="7899" y="17090"/>
                    </a:cubicBezTo>
                    <a:cubicBezTo>
                      <a:pt x="7851" y="17090"/>
                      <a:pt x="7803" y="17112"/>
                      <a:pt x="7772" y="17168"/>
                    </a:cubicBezTo>
                    <a:cubicBezTo>
                      <a:pt x="7032" y="18484"/>
                      <a:pt x="6177" y="19741"/>
                      <a:pt x="5326" y="20987"/>
                    </a:cubicBezTo>
                    <a:cubicBezTo>
                      <a:pt x="5210" y="21156"/>
                      <a:pt x="5094" y="21326"/>
                      <a:pt x="4976" y="21495"/>
                    </a:cubicBezTo>
                    <a:cubicBezTo>
                      <a:pt x="4869" y="21651"/>
                      <a:pt x="4854" y="21798"/>
                      <a:pt x="4803" y="21988"/>
                    </a:cubicBezTo>
                    <a:cubicBezTo>
                      <a:pt x="4688" y="22413"/>
                      <a:pt x="4522" y="22824"/>
                      <a:pt x="4310" y="23210"/>
                    </a:cubicBezTo>
                    <a:cubicBezTo>
                      <a:pt x="4183" y="23445"/>
                      <a:pt x="3961" y="23924"/>
                      <a:pt x="3686" y="24024"/>
                    </a:cubicBezTo>
                    <a:cubicBezTo>
                      <a:pt x="3670" y="24029"/>
                      <a:pt x="3656" y="24032"/>
                      <a:pt x="3645" y="24032"/>
                    </a:cubicBezTo>
                    <a:cubicBezTo>
                      <a:pt x="3545" y="24032"/>
                      <a:pt x="3606" y="23833"/>
                      <a:pt x="3624" y="23723"/>
                    </a:cubicBezTo>
                    <a:cubicBezTo>
                      <a:pt x="3656" y="23519"/>
                      <a:pt x="3715" y="23312"/>
                      <a:pt x="3713" y="23102"/>
                    </a:cubicBezTo>
                    <a:cubicBezTo>
                      <a:pt x="3710" y="22773"/>
                      <a:pt x="3527" y="22658"/>
                      <a:pt x="3297" y="22658"/>
                    </a:cubicBezTo>
                    <a:cubicBezTo>
                      <a:pt x="3158" y="22658"/>
                      <a:pt x="3003" y="22699"/>
                      <a:pt x="2859" y="22761"/>
                    </a:cubicBezTo>
                    <a:cubicBezTo>
                      <a:pt x="2381" y="22968"/>
                      <a:pt x="1923" y="23211"/>
                      <a:pt x="1429" y="23383"/>
                    </a:cubicBezTo>
                    <a:cubicBezTo>
                      <a:pt x="1267" y="23438"/>
                      <a:pt x="965" y="23559"/>
                      <a:pt x="719" y="23559"/>
                    </a:cubicBezTo>
                    <a:cubicBezTo>
                      <a:pt x="602" y="23559"/>
                      <a:pt x="497" y="23532"/>
                      <a:pt x="427" y="23457"/>
                    </a:cubicBezTo>
                    <a:cubicBezTo>
                      <a:pt x="251" y="23267"/>
                      <a:pt x="402" y="22858"/>
                      <a:pt x="477" y="22654"/>
                    </a:cubicBezTo>
                    <a:cubicBezTo>
                      <a:pt x="594" y="22328"/>
                      <a:pt x="762" y="22021"/>
                      <a:pt x="935" y="21723"/>
                    </a:cubicBezTo>
                    <a:cubicBezTo>
                      <a:pt x="1333" y="21040"/>
                      <a:pt x="1789" y="20393"/>
                      <a:pt x="2231" y="19738"/>
                    </a:cubicBezTo>
                    <a:cubicBezTo>
                      <a:pt x="2556" y="19258"/>
                      <a:pt x="2896" y="18773"/>
                      <a:pt x="3120" y="18235"/>
                    </a:cubicBezTo>
                    <a:cubicBezTo>
                      <a:pt x="3616" y="17042"/>
                      <a:pt x="4006" y="15799"/>
                      <a:pt x="4434" y="14581"/>
                    </a:cubicBezTo>
                    <a:cubicBezTo>
                      <a:pt x="5122" y="12629"/>
                      <a:pt x="5819" y="10681"/>
                      <a:pt x="6568" y="8753"/>
                    </a:cubicBezTo>
                    <a:cubicBezTo>
                      <a:pt x="7295" y="6885"/>
                      <a:pt x="8085" y="5034"/>
                      <a:pt x="9234" y="3381"/>
                    </a:cubicBezTo>
                    <a:cubicBezTo>
                      <a:pt x="9883" y="2445"/>
                      <a:pt x="10656" y="1547"/>
                      <a:pt x="11609" y="907"/>
                    </a:cubicBezTo>
                    <a:cubicBezTo>
                      <a:pt x="11987" y="653"/>
                      <a:pt x="12400" y="428"/>
                      <a:pt x="12848" y="327"/>
                    </a:cubicBezTo>
                    <a:cubicBezTo>
                      <a:pt x="12868" y="323"/>
                      <a:pt x="12904" y="318"/>
                      <a:pt x="12903" y="318"/>
                    </a:cubicBezTo>
                    <a:lnTo>
                      <a:pt x="12903" y="318"/>
                    </a:lnTo>
                    <a:cubicBezTo>
                      <a:pt x="12903" y="318"/>
                      <a:pt x="12896" y="319"/>
                      <a:pt x="12878" y="321"/>
                    </a:cubicBezTo>
                    <a:lnTo>
                      <a:pt x="12878" y="321"/>
                    </a:lnTo>
                    <a:cubicBezTo>
                      <a:pt x="13068" y="293"/>
                      <a:pt x="13075" y="1"/>
                      <a:pt x="1289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4" name="Google Shape;2284;p40"/>
              <p:cNvSpPr/>
              <p:nvPr/>
            </p:nvSpPr>
            <p:spPr>
              <a:xfrm>
                <a:off x="7245280" y="2294508"/>
                <a:ext cx="244751" cy="143231"/>
              </a:xfrm>
              <a:custGeom>
                <a:avLst/>
                <a:gdLst/>
                <a:ahLst/>
                <a:cxnLst/>
                <a:rect l="l" t="t" r="r" b="b"/>
                <a:pathLst>
                  <a:path w="5586" h="3269" extrusionOk="0">
                    <a:moveTo>
                      <a:pt x="2793" y="0"/>
                    </a:moveTo>
                    <a:cubicBezTo>
                      <a:pt x="1250" y="0"/>
                      <a:pt x="0" y="733"/>
                      <a:pt x="0" y="1634"/>
                    </a:cubicBezTo>
                    <a:cubicBezTo>
                      <a:pt x="0" y="2536"/>
                      <a:pt x="1250" y="3268"/>
                      <a:pt x="2793" y="3268"/>
                    </a:cubicBezTo>
                    <a:cubicBezTo>
                      <a:pt x="4336" y="3268"/>
                      <a:pt x="5585" y="2536"/>
                      <a:pt x="5585" y="1634"/>
                    </a:cubicBezTo>
                    <a:cubicBezTo>
                      <a:pt x="5585" y="733"/>
                      <a:pt x="4334" y="0"/>
                      <a:pt x="2793" y="0"/>
                    </a:cubicBezTo>
                    <a:close/>
                  </a:path>
                </a:pathLst>
              </a:custGeom>
              <a:solidFill>
                <a:srgbClr val="A02D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5" name="Google Shape;2285;p40"/>
              <p:cNvSpPr/>
              <p:nvPr/>
            </p:nvSpPr>
            <p:spPr>
              <a:xfrm>
                <a:off x="7228236" y="2287235"/>
                <a:ext cx="268805" cy="157559"/>
              </a:xfrm>
              <a:custGeom>
                <a:avLst/>
                <a:gdLst/>
                <a:ahLst/>
                <a:cxnLst/>
                <a:rect l="l" t="t" r="r" b="b"/>
                <a:pathLst>
                  <a:path w="6135" h="3596" extrusionOk="0">
                    <a:moveTo>
                      <a:pt x="3150" y="324"/>
                    </a:moveTo>
                    <a:cubicBezTo>
                      <a:pt x="3322" y="324"/>
                      <a:pt x="3491" y="333"/>
                      <a:pt x="3653" y="349"/>
                    </a:cubicBezTo>
                    <a:cubicBezTo>
                      <a:pt x="4436" y="427"/>
                      <a:pt x="5787" y="817"/>
                      <a:pt x="5815" y="1800"/>
                    </a:cubicBezTo>
                    <a:cubicBezTo>
                      <a:pt x="5790" y="2646"/>
                      <a:pt x="4748" y="3049"/>
                      <a:pt x="4057" y="3191"/>
                    </a:cubicBezTo>
                    <a:cubicBezTo>
                      <a:pt x="3766" y="3250"/>
                      <a:pt x="3459" y="3282"/>
                      <a:pt x="3149" y="3282"/>
                    </a:cubicBezTo>
                    <a:cubicBezTo>
                      <a:pt x="2460" y="3282"/>
                      <a:pt x="1758" y="3125"/>
                      <a:pt x="1196" y="2761"/>
                    </a:cubicBezTo>
                    <a:cubicBezTo>
                      <a:pt x="901" y="2571"/>
                      <a:pt x="612" y="2288"/>
                      <a:pt x="557" y="1925"/>
                    </a:cubicBezTo>
                    <a:cubicBezTo>
                      <a:pt x="505" y="1581"/>
                      <a:pt x="686" y="1270"/>
                      <a:pt x="930" y="1044"/>
                    </a:cubicBezTo>
                    <a:cubicBezTo>
                      <a:pt x="1502" y="511"/>
                      <a:pt x="2359" y="324"/>
                      <a:pt x="3150" y="324"/>
                    </a:cubicBezTo>
                    <a:close/>
                    <a:moveTo>
                      <a:pt x="3138" y="1"/>
                    </a:moveTo>
                    <a:cubicBezTo>
                      <a:pt x="2335" y="1"/>
                      <a:pt x="1514" y="197"/>
                      <a:pt x="891" y="664"/>
                    </a:cubicBezTo>
                    <a:cubicBezTo>
                      <a:pt x="206" y="1177"/>
                      <a:pt x="0" y="2030"/>
                      <a:pt x="614" y="2692"/>
                    </a:cubicBezTo>
                    <a:cubicBezTo>
                      <a:pt x="1226" y="3354"/>
                      <a:pt x="2223" y="3595"/>
                      <a:pt x="3138" y="3595"/>
                    </a:cubicBezTo>
                    <a:cubicBezTo>
                      <a:pt x="3362" y="3595"/>
                      <a:pt x="3582" y="3581"/>
                      <a:pt x="3789" y="3555"/>
                    </a:cubicBezTo>
                    <a:cubicBezTo>
                      <a:pt x="4719" y="3437"/>
                      <a:pt x="6072" y="2950"/>
                      <a:pt x="6132" y="1837"/>
                    </a:cubicBezTo>
                    <a:lnTo>
                      <a:pt x="6132" y="1837"/>
                    </a:lnTo>
                    <a:cubicBezTo>
                      <a:pt x="6134" y="1826"/>
                      <a:pt x="6135" y="1813"/>
                      <a:pt x="6135" y="1800"/>
                    </a:cubicBezTo>
                    <a:cubicBezTo>
                      <a:pt x="6106" y="828"/>
                      <a:pt x="5053" y="307"/>
                      <a:pt x="4227" y="121"/>
                    </a:cubicBezTo>
                    <a:cubicBezTo>
                      <a:pt x="3882" y="43"/>
                      <a:pt x="3512" y="1"/>
                      <a:pt x="313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6" name="Google Shape;2286;p40"/>
              <p:cNvSpPr/>
              <p:nvPr/>
            </p:nvSpPr>
            <p:spPr>
              <a:xfrm>
                <a:off x="7560793" y="2379904"/>
                <a:ext cx="351440" cy="847514"/>
              </a:xfrm>
              <a:custGeom>
                <a:avLst/>
                <a:gdLst/>
                <a:ahLst/>
                <a:cxnLst/>
                <a:rect l="l" t="t" r="r" b="b"/>
                <a:pathLst>
                  <a:path w="8021" h="19343" extrusionOk="0">
                    <a:moveTo>
                      <a:pt x="1" y="1"/>
                    </a:moveTo>
                    <a:lnTo>
                      <a:pt x="1286" y="3254"/>
                    </a:lnTo>
                    <a:lnTo>
                      <a:pt x="2725" y="10471"/>
                    </a:lnTo>
                    <a:lnTo>
                      <a:pt x="2003" y="14023"/>
                    </a:lnTo>
                    <a:cubicBezTo>
                      <a:pt x="2003" y="14023"/>
                      <a:pt x="4734" y="18556"/>
                      <a:pt x="4769" y="18610"/>
                    </a:cubicBezTo>
                    <a:cubicBezTo>
                      <a:pt x="4805" y="18665"/>
                      <a:pt x="5383" y="19342"/>
                      <a:pt x="5383" y="19342"/>
                    </a:cubicBezTo>
                    <a:cubicBezTo>
                      <a:pt x="5383" y="19342"/>
                      <a:pt x="7125" y="17958"/>
                      <a:pt x="7417" y="17805"/>
                    </a:cubicBezTo>
                    <a:cubicBezTo>
                      <a:pt x="7709" y="17654"/>
                      <a:pt x="8021" y="16809"/>
                      <a:pt x="8021" y="16809"/>
                    </a:cubicBezTo>
                    <a:lnTo>
                      <a:pt x="5419" y="9576"/>
                    </a:lnTo>
                    <a:cubicBezTo>
                      <a:pt x="3683" y="3655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25A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7" name="Google Shape;2287;p40"/>
              <p:cNvSpPr/>
              <p:nvPr/>
            </p:nvSpPr>
            <p:spPr>
              <a:xfrm>
                <a:off x="7469088" y="2324609"/>
                <a:ext cx="581118" cy="1067859"/>
              </a:xfrm>
              <a:custGeom>
                <a:avLst/>
                <a:gdLst/>
                <a:ahLst/>
                <a:cxnLst/>
                <a:rect l="l" t="t" r="r" b="b"/>
                <a:pathLst>
                  <a:path w="13263" h="24372" extrusionOk="0">
                    <a:moveTo>
                      <a:pt x="180" y="0"/>
                    </a:moveTo>
                    <a:cubicBezTo>
                      <a:pt x="1" y="0"/>
                      <a:pt x="6" y="290"/>
                      <a:pt x="193" y="319"/>
                    </a:cubicBezTo>
                    <a:lnTo>
                      <a:pt x="193" y="319"/>
                    </a:lnTo>
                    <a:cubicBezTo>
                      <a:pt x="178" y="317"/>
                      <a:pt x="172" y="317"/>
                      <a:pt x="172" y="317"/>
                    </a:cubicBezTo>
                    <a:lnTo>
                      <a:pt x="172" y="317"/>
                    </a:lnTo>
                    <a:cubicBezTo>
                      <a:pt x="170" y="317"/>
                      <a:pt x="206" y="322"/>
                      <a:pt x="226" y="327"/>
                    </a:cubicBezTo>
                    <a:cubicBezTo>
                      <a:pt x="286" y="341"/>
                      <a:pt x="345" y="356"/>
                      <a:pt x="403" y="372"/>
                    </a:cubicBezTo>
                    <a:cubicBezTo>
                      <a:pt x="624" y="439"/>
                      <a:pt x="833" y="535"/>
                      <a:pt x="1035" y="645"/>
                    </a:cubicBezTo>
                    <a:cubicBezTo>
                      <a:pt x="1869" y="1096"/>
                      <a:pt x="2567" y="1774"/>
                      <a:pt x="3170" y="2497"/>
                    </a:cubicBezTo>
                    <a:cubicBezTo>
                      <a:pt x="4351" y="3912"/>
                      <a:pt x="5214" y="5588"/>
                      <a:pt x="5918" y="7281"/>
                    </a:cubicBezTo>
                    <a:cubicBezTo>
                      <a:pt x="6733" y="9235"/>
                      <a:pt x="7450" y="11231"/>
                      <a:pt x="8160" y="13224"/>
                    </a:cubicBezTo>
                    <a:cubicBezTo>
                      <a:pt x="8688" y="14708"/>
                      <a:pt x="9190" y="16201"/>
                      <a:pt x="9738" y="17678"/>
                    </a:cubicBezTo>
                    <a:cubicBezTo>
                      <a:pt x="10155" y="18800"/>
                      <a:pt x="10850" y="19731"/>
                      <a:pt x="11510" y="20723"/>
                    </a:cubicBezTo>
                    <a:cubicBezTo>
                      <a:pt x="11914" y="21332"/>
                      <a:pt x="12348" y="21963"/>
                      <a:pt x="12598" y="22654"/>
                    </a:cubicBezTo>
                    <a:cubicBezTo>
                      <a:pt x="12673" y="22859"/>
                      <a:pt x="12823" y="23264"/>
                      <a:pt x="12647" y="23457"/>
                    </a:cubicBezTo>
                    <a:cubicBezTo>
                      <a:pt x="12578" y="23532"/>
                      <a:pt x="12474" y="23560"/>
                      <a:pt x="12355" y="23560"/>
                    </a:cubicBezTo>
                    <a:cubicBezTo>
                      <a:pt x="12095" y="23560"/>
                      <a:pt x="11768" y="23425"/>
                      <a:pt x="11601" y="23365"/>
                    </a:cubicBezTo>
                    <a:cubicBezTo>
                      <a:pt x="11117" y="23193"/>
                      <a:pt x="10667" y="22953"/>
                      <a:pt x="10196" y="22753"/>
                    </a:cubicBezTo>
                    <a:cubicBezTo>
                      <a:pt x="10068" y="22699"/>
                      <a:pt x="9910" y="22637"/>
                      <a:pt x="9760" y="22637"/>
                    </a:cubicBezTo>
                    <a:cubicBezTo>
                      <a:pt x="9690" y="22637"/>
                      <a:pt x="9621" y="22650"/>
                      <a:pt x="9558" y="22685"/>
                    </a:cubicBezTo>
                    <a:cubicBezTo>
                      <a:pt x="9212" y="22876"/>
                      <a:pt x="9405" y="23428"/>
                      <a:pt x="9451" y="23722"/>
                    </a:cubicBezTo>
                    <a:cubicBezTo>
                      <a:pt x="9468" y="23832"/>
                      <a:pt x="9529" y="24031"/>
                      <a:pt x="9430" y="24031"/>
                    </a:cubicBezTo>
                    <a:cubicBezTo>
                      <a:pt x="9418" y="24031"/>
                      <a:pt x="9405" y="24028"/>
                      <a:pt x="9389" y="24022"/>
                    </a:cubicBezTo>
                    <a:cubicBezTo>
                      <a:pt x="9115" y="23923"/>
                      <a:pt x="8892" y="23444"/>
                      <a:pt x="8764" y="23209"/>
                    </a:cubicBezTo>
                    <a:cubicBezTo>
                      <a:pt x="8544" y="22810"/>
                      <a:pt x="8376" y="22385"/>
                      <a:pt x="8260" y="21944"/>
                    </a:cubicBezTo>
                    <a:cubicBezTo>
                      <a:pt x="8214" y="21762"/>
                      <a:pt x="8200" y="21641"/>
                      <a:pt x="8099" y="21493"/>
                    </a:cubicBezTo>
                    <a:cubicBezTo>
                      <a:pt x="7330" y="20384"/>
                      <a:pt x="6574" y="19262"/>
                      <a:pt x="5864" y="18113"/>
                    </a:cubicBezTo>
                    <a:cubicBezTo>
                      <a:pt x="5671" y="17802"/>
                      <a:pt x="5483" y="17486"/>
                      <a:pt x="5303" y="17166"/>
                    </a:cubicBezTo>
                    <a:cubicBezTo>
                      <a:pt x="5272" y="17111"/>
                      <a:pt x="5224" y="17088"/>
                      <a:pt x="5176" y="17088"/>
                    </a:cubicBezTo>
                    <a:cubicBezTo>
                      <a:pt x="5068" y="17088"/>
                      <a:pt x="4958" y="17203"/>
                      <a:pt x="5028" y="17328"/>
                    </a:cubicBezTo>
                    <a:cubicBezTo>
                      <a:pt x="5794" y="18693"/>
                      <a:pt x="6683" y="19993"/>
                      <a:pt x="7567" y="21284"/>
                    </a:cubicBezTo>
                    <a:cubicBezTo>
                      <a:pt x="7666" y="21428"/>
                      <a:pt x="7798" y="21574"/>
                      <a:pt x="7875" y="21730"/>
                    </a:cubicBezTo>
                    <a:cubicBezTo>
                      <a:pt x="8005" y="21996"/>
                      <a:pt x="8037" y="22347"/>
                      <a:pt x="8149" y="22633"/>
                    </a:cubicBezTo>
                    <a:cubicBezTo>
                      <a:pt x="8301" y="23025"/>
                      <a:pt x="8485" y="23408"/>
                      <a:pt x="8721" y="23756"/>
                    </a:cubicBezTo>
                    <a:cubicBezTo>
                      <a:pt x="8869" y="23972"/>
                      <a:pt x="9059" y="24253"/>
                      <a:pt x="9319" y="24342"/>
                    </a:cubicBezTo>
                    <a:cubicBezTo>
                      <a:pt x="9378" y="24362"/>
                      <a:pt x="9430" y="24372"/>
                      <a:pt x="9475" y="24372"/>
                    </a:cubicBezTo>
                    <a:cubicBezTo>
                      <a:pt x="9799" y="24372"/>
                      <a:pt x="9803" y="23906"/>
                      <a:pt x="9758" y="23638"/>
                    </a:cubicBezTo>
                    <a:cubicBezTo>
                      <a:pt x="9736" y="23499"/>
                      <a:pt x="9604" y="23138"/>
                      <a:pt x="9689" y="23008"/>
                    </a:cubicBezTo>
                    <a:cubicBezTo>
                      <a:pt x="9713" y="22971"/>
                      <a:pt x="9756" y="22955"/>
                      <a:pt x="9810" y="22955"/>
                    </a:cubicBezTo>
                    <a:cubicBezTo>
                      <a:pt x="10031" y="22955"/>
                      <a:pt x="10440" y="23218"/>
                      <a:pt x="10558" y="23272"/>
                    </a:cubicBezTo>
                    <a:cubicBezTo>
                      <a:pt x="10991" y="23472"/>
                      <a:pt x="11435" y="23676"/>
                      <a:pt x="11899" y="23791"/>
                    </a:cubicBezTo>
                    <a:cubicBezTo>
                      <a:pt x="12045" y="23828"/>
                      <a:pt x="12212" y="23863"/>
                      <a:pt x="12375" y="23863"/>
                    </a:cubicBezTo>
                    <a:cubicBezTo>
                      <a:pt x="12514" y="23863"/>
                      <a:pt x="12649" y="23838"/>
                      <a:pt x="12766" y="23766"/>
                    </a:cubicBezTo>
                    <a:cubicBezTo>
                      <a:pt x="13263" y="23462"/>
                      <a:pt x="12973" y="22701"/>
                      <a:pt x="12795" y="22296"/>
                    </a:cubicBezTo>
                    <a:cubicBezTo>
                      <a:pt x="12174" y="20888"/>
                      <a:pt x="11088" y="19752"/>
                      <a:pt x="10379" y="18397"/>
                    </a:cubicBezTo>
                    <a:cubicBezTo>
                      <a:pt x="10155" y="17970"/>
                      <a:pt x="10009" y="17498"/>
                      <a:pt x="9847" y="17045"/>
                    </a:cubicBezTo>
                    <a:cubicBezTo>
                      <a:pt x="9573" y="16285"/>
                      <a:pt x="9308" y="15522"/>
                      <a:pt x="9041" y="14760"/>
                    </a:cubicBezTo>
                    <a:cubicBezTo>
                      <a:pt x="8330" y="12738"/>
                      <a:pt x="7609" y="10718"/>
                      <a:pt x="6833" y="8719"/>
                    </a:cubicBezTo>
                    <a:cubicBezTo>
                      <a:pt x="6082" y="6784"/>
                      <a:pt x="5271" y="4860"/>
                      <a:pt x="4071" y="3153"/>
                    </a:cubicBezTo>
                    <a:cubicBezTo>
                      <a:pt x="3397" y="2196"/>
                      <a:pt x="2605" y="1287"/>
                      <a:pt x="1626" y="631"/>
                    </a:cubicBezTo>
                    <a:cubicBezTo>
                      <a:pt x="1240" y="371"/>
                      <a:pt x="769" y="89"/>
                      <a:pt x="298" y="15"/>
                    </a:cubicBezTo>
                    <a:cubicBezTo>
                      <a:pt x="266" y="11"/>
                      <a:pt x="235" y="5"/>
                      <a:pt x="201" y="2"/>
                    </a:cubicBezTo>
                    <a:cubicBezTo>
                      <a:pt x="194" y="1"/>
                      <a:pt x="186" y="0"/>
                      <a:pt x="18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8" name="Google Shape;2288;p40"/>
              <p:cNvSpPr/>
              <p:nvPr/>
            </p:nvSpPr>
            <p:spPr>
              <a:xfrm>
                <a:off x="7038297" y="2658129"/>
                <a:ext cx="660774" cy="543657"/>
              </a:xfrm>
              <a:custGeom>
                <a:avLst/>
                <a:gdLst/>
                <a:ahLst/>
                <a:cxnLst/>
                <a:rect l="l" t="t" r="r" b="b"/>
                <a:pathLst>
                  <a:path w="15081" h="12408" extrusionOk="0">
                    <a:moveTo>
                      <a:pt x="14288" y="1"/>
                    </a:moveTo>
                    <a:cubicBezTo>
                      <a:pt x="14196" y="1"/>
                      <a:pt x="14091" y="80"/>
                      <a:pt x="14107" y="202"/>
                    </a:cubicBezTo>
                    <a:cubicBezTo>
                      <a:pt x="14606" y="3890"/>
                      <a:pt x="14728" y="7640"/>
                      <a:pt x="14715" y="11359"/>
                    </a:cubicBezTo>
                    <a:cubicBezTo>
                      <a:pt x="14714" y="11603"/>
                      <a:pt x="14713" y="11845"/>
                      <a:pt x="14709" y="12088"/>
                    </a:cubicBezTo>
                    <a:lnTo>
                      <a:pt x="338" y="12088"/>
                    </a:lnTo>
                    <a:cubicBezTo>
                      <a:pt x="291" y="9370"/>
                      <a:pt x="376" y="6639"/>
                      <a:pt x="567" y="3928"/>
                    </a:cubicBezTo>
                    <a:cubicBezTo>
                      <a:pt x="654" y="2694"/>
                      <a:pt x="772" y="1460"/>
                      <a:pt x="936" y="233"/>
                    </a:cubicBezTo>
                    <a:cubicBezTo>
                      <a:pt x="949" y="132"/>
                      <a:pt x="876" y="82"/>
                      <a:pt x="796" y="82"/>
                    </a:cubicBezTo>
                    <a:cubicBezTo>
                      <a:pt x="716" y="82"/>
                      <a:pt x="629" y="132"/>
                      <a:pt x="616" y="233"/>
                    </a:cubicBezTo>
                    <a:cubicBezTo>
                      <a:pt x="125" y="3909"/>
                      <a:pt x="0" y="7641"/>
                      <a:pt x="13" y="11347"/>
                    </a:cubicBezTo>
                    <a:cubicBezTo>
                      <a:pt x="14" y="11647"/>
                      <a:pt x="15" y="11948"/>
                      <a:pt x="21" y="12249"/>
                    </a:cubicBezTo>
                    <a:cubicBezTo>
                      <a:pt x="23" y="12336"/>
                      <a:pt x="94" y="12406"/>
                      <a:pt x="182" y="12408"/>
                    </a:cubicBezTo>
                    <a:lnTo>
                      <a:pt x="14866" y="12408"/>
                    </a:lnTo>
                    <a:cubicBezTo>
                      <a:pt x="14954" y="12406"/>
                      <a:pt x="15024" y="12336"/>
                      <a:pt x="15025" y="12249"/>
                    </a:cubicBezTo>
                    <a:cubicBezTo>
                      <a:pt x="15081" y="9424"/>
                      <a:pt x="14993" y="6587"/>
                      <a:pt x="14787" y="3770"/>
                    </a:cubicBezTo>
                    <a:cubicBezTo>
                      <a:pt x="14698" y="2548"/>
                      <a:pt x="14579" y="1330"/>
                      <a:pt x="14415" y="116"/>
                    </a:cubicBezTo>
                    <a:cubicBezTo>
                      <a:pt x="14404" y="36"/>
                      <a:pt x="14349" y="1"/>
                      <a:pt x="1428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9" name="Google Shape;2289;p40"/>
              <p:cNvSpPr/>
              <p:nvPr/>
            </p:nvSpPr>
            <p:spPr>
              <a:xfrm>
                <a:off x="6815059" y="1345169"/>
                <a:ext cx="1100501" cy="901713"/>
              </a:xfrm>
              <a:custGeom>
                <a:avLst/>
                <a:gdLst/>
                <a:ahLst/>
                <a:cxnLst/>
                <a:rect l="l" t="t" r="r" b="b"/>
                <a:pathLst>
                  <a:path w="25117" h="20580" extrusionOk="0">
                    <a:moveTo>
                      <a:pt x="12734" y="0"/>
                    </a:moveTo>
                    <a:cubicBezTo>
                      <a:pt x="10391" y="0"/>
                      <a:pt x="8225" y="762"/>
                      <a:pt x="6461" y="2054"/>
                    </a:cubicBezTo>
                    <a:cubicBezTo>
                      <a:pt x="3929" y="3913"/>
                      <a:pt x="1940" y="6907"/>
                      <a:pt x="2117" y="10248"/>
                    </a:cubicBezTo>
                    <a:cubicBezTo>
                      <a:pt x="1818" y="10678"/>
                      <a:pt x="1572" y="11143"/>
                      <a:pt x="1401" y="11645"/>
                    </a:cubicBezTo>
                    <a:cubicBezTo>
                      <a:pt x="0" y="15746"/>
                      <a:pt x="62" y="18367"/>
                      <a:pt x="3988" y="19877"/>
                    </a:cubicBezTo>
                    <a:cubicBezTo>
                      <a:pt x="5296" y="20381"/>
                      <a:pt x="6449" y="20580"/>
                      <a:pt x="7458" y="20580"/>
                    </a:cubicBezTo>
                    <a:cubicBezTo>
                      <a:pt x="9476" y="20580"/>
                      <a:pt x="10916" y="19785"/>
                      <a:pt x="11870" y="19045"/>
                    </a:cubicBezTo>
                    <a:cubicBezTo>
                      <a:pt x="12000" y="18944"/>
                      <a:pt x="12280" y="18893"/>
                      <a:pt x="12559" y="18893"/>
                    </a:cubicBezTo>
                    <a:cubicBezTo>
                      <a:pt x="12839" y="18893"/>
                      <a:pt x="13118" y="18944"/>
                      <a:pt x="13248" y="19045"/>
                    </a:cubicBezTo>
                    <a:cubicBezTo>
                      <a:pt x="14201" y="19785"/>
                      <a:pt x="15642" y="20580"/>
                      <a:pt x="17660" y="20580"/>
                    </a:cubicBezTo>
                    <a:cubicBezTo>
                      <a:pt x="18669" y="20580"/>
                      <a:pt x="19822" y="20381"/>
                      <a:pt x="21131" y="19877"/>
                    </a:cubicBezTo>
                    <a:cubicBezTo>
                      <a:pt x="25057" y="18367"/>
                      <a:pt x="25117" y="15746"/>
                      <a:pt x="23717" y="11645"/>
                    </a:cubicBezTo>
                    <a:cubicBezTo>
                      <a:pt x="23544" y="11138"/>
                      <a:pt x="23296" y="10669"/>
                      <a:pt x="22993" y="10235"/>
                    </a:cubicBezTo>
                    <a:cubicBezTo>
                      <a:pt x="22993" y="8177"/>
                      <a:pt x="22984" y="6289"/>
                      <a:pt x="21009" y="3752"/>
                    </a:cubicBezTo>
                    <a:cubicBezTo>
                      <a:pt x="20013" y="2474"/>
                      <a:pt x="18142" y="2311"/>
                      <a:pt x="18142" y="2311"/>
                    </a:cubicBezTo>
                    <a:cubicBezTo>
                      <a:pt x="18142" y="2311"/>
                      <a:pt x="16846" y="335"/>
                      <a:pt x="13889" y="28"/>
                    </a:cubicBezTo>
                    <a:lnTo>
                      <a:pt x="1273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0" name="Google Shape;2290;p40"/>
              <p:cNvSpPr/>
              <p:nvPr/>
            </p:nvSpPr>
            <p:spPr>
              <a:xfrm>
                <a:off x="6817075" y="1338114"/>
                <a:ext cx="1094455" cy="915777"/>
              </a:xfrm>
              <a:custGeom>
                <a:avLst/>
                <a:gdLst/>
                <a:ahLst/>
                <a:cxnLst/>
                <a:rect l="l" t="t" r="r" b="b"/>
                <a:pathLst>
                  <a:path w="24979" h="20901" extrusionOk="0">
                    <a:moveTo>
                      <a:pt x="12786" y="326"/>
                    </a:moveTo>
                    <a:cubicBezTo>
                      <a:pt x="12885" y="326"/>
                      <a:pt x="12984" y="327"/>
                      <a:pt x="13083" y="330"/>
                    </a:cubicBezTo>
                    <a:cubicBezTo>
                      <a:pt x="14200" y="356"/>
                      <a:pt x="15254" y="542"/>
                      <a:pt x="16246" y="1092"/>
                    </a:cubicBezTo>
                    <a:cubicBezTo>
                      <a:pt x="16887" y="1444"/>
                      <a:pt x="17453" y="1919"/>
                      <a:pt x="17914" y="2488"/>
                    </a:cubicBezTo>
                    <a:cubicBezTo>
                      <a:pt x="17998" y="2593"/>
                      <a:pt x="18063" y="2624"/>
                      <a:pt x="18197" y="2644"/>
                    </a:cubicBezTo>
                    <a:cubicBezTo>
                      <a:pt x="18604" y="2703"/>
                      <a:pt x="19003" y="2811"/>
                      <a:pt x="19385" y="2967"/>
                    </a:cubicBezTo>
                    <a:cubicBezTo>
                      <a:pt x="20774" y="3532"/>
                      <a:pt x="21644" y="4936"/>
                      <a:pt x="22190" y="6278"/>
                    </a:cubicBezTo>
                    <a:cubicBezTo>
                      <a:pt x="22659" y="7428"/>
                      <a:pt x="22776" y="8641"/>
                      <a:pt x="22787" y="9872"/>
                    </a:cubicBezTo>
                    <a:cubicBezTo>
                      <a:pt x="22788" y="10020"/>
                      <a:pt x="22779" y="10170"/>
                      <a:pt x="22788" y="10316"/>
                    </a:cubicBezTo>
                    <a:cubicBezTo>
                      <a:pt x="22798" y="10471"/>
                      <a:pt x="22846" y="10526"/>
                      <a:pt x="22936" y="10666"/>
                    </a:cubicBezTo>
                    <a:cubicBezTo>
                      <a:pt x="23172" y="11032"/>
                      <a:pt x="23366" y="11424"/>
                      <a:pt x="23513" y="11836"/>
                    </a:cubicBezTo>
                    <a:lnTo>
                      <a:pt x="23513" y="11836"/>
                    </a:lnTo>
                    <a:cubicBezTo>
                      <a:pt x="23514" y="11840"/>
                      <a:pt x="23515" y="11844"/>
                      <a:pt x="23517" y="11849"/>
                    </a:cubicBezTo>
                    <a:cubicBezTo>
                      <a:pt x="24170" y="13773"/>
                      <a:pt x="24979" y="16339"/>
                      <a:pt x="23611" y="18149"/>
                    </a:cubicBezTo>
                    <a:cubicBezTo>
                      <a:pt x="22900" y="19089"/>
                      <a:pt x="21774" y="19634"/>
                      <a:pt x="20687" y="20014"/>
                    </a:cubicBezTo>
                    <a:cubicBezTo>
                      <a:pt x="19699" y="20362"/>
                      <a:pt x="18651" y="20581"/>
                      <a:pt x="17602" y="20581"/>
                    </a:cubicBezTo>
                    <a:cubicBezTo>
                      <a:pt x="17163" y="20581"/>
                      <a:pt x="16723" y="20543"/>
                      <a:pt x="16288" y="20459"/>
                    </a:cubicBezTo>
                    <a:cubicBezTo>
                      <a:pt x="15280" y="20265"/>
                      <a:pt x="14337" y="19839"/>
                      <a:pt x="13506" y="19237"/>
                    </a:cubicBezTo>
                    <a:cubicBezTo>
                      <a:pt x="13183" y="19004"/>
                      <a:pt x="12875" y="18895"/>
                      <a:pt x="12506" y="18895"/>
                    </a:cubicBezTo>
                    <a:cubicBezTo>
                      <a:pt x="12414" y="18895"/>
                      <a:pt x="12318" y="18901"/>
                      <a:pt x="12217" y="18915"/>
                    </a:cubicBezTo>
                    <a:cubicBezTo>
                      <a:pt x="11776" y="18973"/>
                      <a:pt x="11485" y="19276"/>
                      <a:pt x="11122" y="19506"/>
                    </a:cubicBezTo>
                    <a:cubicBezTo>
                      <a:pt x="9962" y="20241"/>
                      <a:pt x="8672" y="20561"/>
                      <a:pt x="7367" y="20561"/>
                    </a:cubicBezTo>
                    <a:cubicBezTo>
                      <a:pt x="6060" y="20561"/>
                      <a:pt x="4738" y="20240"/>
                      <a:pt x="3517" y="19691"/>
                    </a:cubicBezTo>
                    <a:cubicBezTo>
                      <a:pt x="2569" y="19266"/>
                      <a:pt x="1655" y="18660"/>
                      <a:pt x="1143" y="17730"/>
                    </a:cubicBezTo>
                    <a:cubicBezTo>
                      <a:pt x="661" y="16860"/>
                      <a:pt x="617" y="15840"/>
                      <a:pt x="738" y="14872"/>
                    </a:cubicBezTo>
                    <a:cubicBezTo>
                      <a:pt x="813" y="14268"/>
                      <a:pt x="954" y="13672"/>
                      <a:pt x="1120" y="13085"/>
                    </a:cubicBezTo>
                    <a:cubicBezTo>
                      <a:pt x="1323" y="12363"/>
                      <a:pt x="1536" y="11621"/>
                      <a:pt x="1908" y="10964"/>
                    </a:cubicBezTo>
                    <a:cubicBezTo>
                      <a:pt x="1994" y="10813"/>
                      <a:pt x="2154" y="10650"/>
                      <a:pt x="2207" y="10490"/>
                    </a:cubicBezTo>
                    <a:cubicBezTo>
                      <a:pt x="2248" y="10369"/>
                      <a:pt x="2220" y="10232"/>
                      <a:pt x="2219" y="10106"/>
                    </a:cubicBezTo>
                    <a:cubicBezTo>
                      <a:pt x="2213" y="9716"/>
                      <a:pt x="2237" y="9325"/>
                      <a:pt x="2290" y="8939"/>
                    </a:cubicBezTo>
                    <a:cubicBezTo>
                      <a:pt x="2391" y="8235"/>
                      <a:pt x="2578" y="7548"/>
                      <a:pt x="2849" y="6892"/>
                    </a:cubicBezTo>
                    <a:cubicBezTo>
                      <a:pt x="3975" y="4142"/>
                      <a:pt x="6434" y="1889"/>
                      <a:pt x="9226" y="908"/>
                    </a:cubicBezTo>
                    <a:cubicBezTo>
                      <a:pt x="10378" y="505"/>
                      <a:pt x="11572" y="326"/>
                      <a:pt x="12786" y="326"/>
                    </a:cubicBezTo>
                    <a:close/>
                    <a:moveTo>
                      <a:pt x="12793" y="1"/>
                    </a:moveTo>
                    <a:cubicBezTo>
                      <a:pt x="12721" y="1"/>
                      <a:pt x="12648" y="1"/>
                      <a:pt x="12576" y="2"/>
                    </a:cubicBezTo>
                    <a:cubicBezTo>
                      <a:pt x="11194" y="16"/>
                      <a:pt x="9827" y="296"/>
                      <a:pt x="8551" y="829"/>
                    </a:cubicBezTo>
                    <a:cubicBezTo>
                      <a:pt x="6234" y="1795"/>
                      <a:pt x="4224" y="3601"/>
                      <a:pt x="3018" y="5803"/>
                    </a:cubicBezTo>
                    <a:cubicBezTo>
                      <a:pt x="2426" y="6887"/>
                      <a:pt x="2038" y="8078"/>
                      <a:pt x="1929" y="9309"/>
                    </a:cubicBezTo>
                    <a:cubicBezTo>
                      <a:pt x="1901" y="9625"/>
                      <a:pt x="1930" y="9944"/>
                      <a:pt x="1904" y="10257"/>
                    </a:cubicBezTo>
                    <a:cubicBezTo>
                      <a:pt x="1889" y="10431"/>
                      <a:pt x="1775" y="10560"/>
                      <a:pt x="1689" y="10707"/>
                    </a:cubicBezTo>
                    <a:cubicBezTo>
                      <a:pt x="1584" y="10883"/>
                      <a:pt x="1488" y="11066"/>
                      <a:pt x="1404" y="11254"/>
                    </a:cubicBezTo>
                    <a:cubicBezTo>
                      <a:pt x="1151" y="11812"/>
                      <a:pt x="976" y="12412"/>
                      <a:pt x="811" y="13001"/>
                    </a:cubicBezTo>
                    <a:cubicBezTo>
                      <a:pt x="340" y="14674"/>
                      <a:pt x="1" y="16680"/>
                      <a:pt x="1064" y="18208"/>
                    </a:cubicBezTo>
                    <a:cubicBezTo>
                      <a:pt x="1592" y="18966"/>
                      <a:pt x="2371" y="19503"/>
                      <a:pt x="3198" y="19894"/>
                    </a:cubicBezTo>
                    <a:cubicBezTo>
                      <a:pt x="4392" y="20460"/>
                      <a:pt x="5714" y="20828"/>
                      <a:pt x="7039" y="20892"/>
                    </a:cubicBezTo>
                    <a:cubicBezTo>
                      <a:pt x="7160" y="20898"/>
                      <a:pt x="7281" y="20900"/>
                      <a:pt x="7402" y="20900"/>
                    </a:cubicBezTo>
                    <a:cubicBezTo>
                      <a:pt x="8333" y="20900"/>
                      <a:pt x="9262" y="20731"/>
                      <a:pt x="10126" y="20378"/>
                    </a:cubicBezTo>
                    <a:cubicBezTo>
                      <a:pt x="10518" y="20217"/>
                      <a:pt x="10897" y="20023"/>
                      <a:pt x="11257" y="19798"/>
                    </a:cubicBezTo>
                    <a:cubicBezTo>
                      <a:pt x="11602" y="19581"/>
                      <a:pt x="11897" y="19265"/>
                      <a:pt x="12315" y="19223"/>
                    </a:cubicBezTo>
                    <a:cubicBezTo>
                      <a:pt x="12392" y="19216"/>
                      <a:pt x="12474" y="19210"/>
                      <a:pt x="12558" y="19210"/>
                    </a:cubicBezTo>
                    <a:cubicBezTo>
                      <a:pt x="12715" y="19210"/>
                      <a:pt x="12877" y="19229"/>
                      <a:pt x="13014" y="19286"/>
                    </a:cubicBezTo>
                    <a:cubicBezTo>
                      <a:pt x="13193" y="19361"/>
                      <a:pt x="13353" y="19521"/>
                      <a:pt x="13514" y="19631"/>
                    </a:cubicBezTo>
                    <a:cubicBezTo>
                      <a:pt x="13858" y="19868"/>
                      <a:pt x="14223" y="20075"/>
                      <a:pt x="14603" y="20251"/>
                    </a:cubicBezTo>
                    <a:cubicBezTo>
                      <a:pt x="15520" y="20669"/>
                      <a:pt x="16514" y="20890"/>
                      <a:pt x="17521" y="20900"/>
                    </a:cubicBezTo>
                    <a:cubicBezTo>
                      <a:pt x="17552" y="20900"/>
                      <a:pt x="17583" y="20900"/>
                      <a:pt x="17615" y="20900"/>
                    </a:cubicBezTo>
                    <a:cubicBezTo>
                      <a:pt x="18938" y="20900"/>
                      <a:pt x="20254" y="20568"/>
                      <a:pt x="21467" y="20055"/>
                    </a:cubicBezTo>
                    <a:cubicBezTo>
                      <a:pt x="22335" y="19686"/>
                      <a:pt x="23185" y="19186"/>
                      <a:pt x="23783" y="18443"/>
                    </a:cubicBezTo>
                    <a:cubicBezTo>
                      <a:pt x="24938" y="17008"/>
                      <a:pt x="24751" y="15094"/>
                      <a:pt x="24325" y="13420"/>
                    </a:cubicBezTo>
                    <a:cubicBezTo>
                      <a:pt x="24183" y="12864"/>
                      <a:pt x="24011" y="12315"/>
                      <a:pt x="23827" y="11771"/>
                    </a:cubicBezTo>
                    <a:lnTo>
                      <a:pt x="23827" y="11771"/>
                    </a:lnTo>
                    <a:cubicBezTo>
                      <a:pt x="23826" y="11769"/>
                      <a:pt x="23826" y="11767"/>
                      <a:pt x="23825" y="11764"/>
                    </a:cubicBezTo>
                    <a:lnTo>
                      <a:pt x="23825" y="11764"/>
                    </a:lnTo>
                    <a:cubicBezTo>
                      <a:pt x="23825" y="11764"/>
                      <a:pt x="23825" y="11764"/>
                      <a:pt x="23825" y="11764"/>
                    </a:cubicBezTo>
                    <a:cubicBezTo>
                      <a:pt x="23825" y="11763"/>
                      <a:pt x="23824" y="11762"/>
                      <a:pt x="23824" y="11761"/>
                    </a:cubicBezTo>
                    <a:lnTo>
                      <a:pt x="23824" y="11761"/>
                    </a:lnTo>
                    <a:cubicBezTo>
                      <a:pt x="23744" y="11534"/>
                      <a:pt x="23651" y="11311"/>
                      <a:pt x="23547" y="11095"/>
                    </a:cubicBezTo>
                    <a:cubicBezTo>
                      <a:pt x="23428" y="10853"/>
                      <a:pt x="23213" y="10613"/>
                      <a:pt x="23127" y="10362"/>
                    </a:cubicBezTo>
                    <a:cubicBezTo>
                      <a:pt x="23071" y="10195"/>
                      <a:pt x="23107" y="9970"/>
                      <a:pt x="23104" y="9791"/>
                    </a:cubicBezTo>
                    <a:cubicBezTo>
                      <a:pt x="23103" y="9591"/>
                      <a:pt x="23099" y="9391"/>
                      <a:pt x="23090" y="9192"/>
                    </a:cubicBezTo>
                    <a:cubicBezTo>
                      <a:pt x="23058" y="8395"/>
                      <a:pt x="22959" y="7598"/>
                      <a:pt x="22724" y="6833"/>
                    </a:cubicBezTo>
                    <a:cubicBezTo>
                      <a:pt x="22444" y="5914"/>
                      <a:pt x="21987" y="5059"/>
                      <a:pt x="21431" y="4277"/>
                    </a:cubicBezTo>
                    <a:cubicBezTo>
                      <a:pt x="20924" y="3563"/>
                      <a:pt x="20354" y="3028"/>
                      <a:pt x="19538" y="2688"/>
                    </a:cubicBezTo>
                    <a:cubicBezTo>
                      <a:pt x="19110" y="2509"/>
                      <a:pt x="18650" y="2374"/>
                      <a:pt x="18186" y="2322"/>
                    </a:cubicBezTo>
                    <a:lnTo>
                      <a:pt x="18186" y="2322"/>
                    </a:lnTo>
                    <a:cubicBezTo>
                      <a:pt x="17421" y="1221"/>
                      <a:pt x="16046" y="490"/>
                      <a:pt x="14779" y="187"/>
                    </a:cubicBezTo>
                    <a:cubicBezTo>
                      <a:pt x="14127" y="30"/>
                      <a:pt x="13461" y="1"/>
                      <a:pt x="1279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1" name="Google Shape;2291;p40"/>
              <p:cNvSpPr/>
              <p:nvPr/>
            </p:nvSpPr>
            <p:spPr>
              <a:xfrm>
                <a:off x="7058365" y="4281387"/>
                <a:ext cx="285674" cy="191866"/>
              </a:xfrm>
              <a:custGeom>
                <a:avLst/>
                <a:gdLst/>
                <a:ahLst/>
                <a:cxnLst/>
                <a:rect l="l" t="t" r="r" b="b"/>
                <a:pathLst>
                  <a:path w="6520" h="4379" extrusionOk="0">
                    <a:moveTo>
                      <a:pt x="2285" y="1"/>
                    </a:moveTo>
                    <a:cubicBezTo>
                      <a:pt x="2039" y="1"/>
                      <a:pt x="1835" y="204"/>
                      <a:pt x="1810" y="471"/>
                    </a:cubicBezTo>
                    <a:lnTo>
                      <a:pt x="1698" y="1732"/>
                    </a:lnTo>
                    <a:cubicBezTo>
                      <a:pt x="1689" y="1846"/>
                      <a:pt x="1643" y="1955"/>
                      <a:pt x="1568" y="2041"/>
                    </a:cubicBezTo>
                    <a:lnTo>
                      <a:pt x="291" y="3499"/>
                    </a:lnTo>
                    <a:cubicBezTo>
                      <a:pt x="1" y="3829"/>
                      <a:pt x="215" y="4379"/>
                      <a:pt x="636" y="4379"/>
                    </a:cubicBezTo>
                    <a:lnTo>
                      <a:pt x="6043" y="4379"/>
                    </a:lnTo>
                    <a:cubicBezTo>
                      <a:pt x="6306" y="4379"/>
                      <a:pt x="6519" y="4145"/>
                      <a:pt x="6519" y="3859"/>
                    </a:cubicBezTo>
                    <a:lnTo>
                      <a:pt x="6519" y="522"/>
                    </a:lnTo>
                    <a:cubicBezTo>
                      <a:pt x="6519" y="234"/>
                      <a:pt x="6306" y="1"/>
                      <a:pt x="6043" y="1"/>
                    </a:cubicBezTo>
                    <a:close/>
                  </a:path>
                </a:pathLst>
              </a:custGeom>
              <a:solidFill>
                <a:srgbClr val="4077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2" name="Google Shape;2292;p40"/>
              <p:cNvSpPr/>
              <p:nvPr/>
            </p:nvSpPr>
            <p:spPr>
              <a:xfrm>
                <a:off x="7053983" y="4273238"/>
                <a:ext cx="298950" cy="206982"/>
              </a:xfrm>
              <a:custGeom>
                <a:avLst/>
                <a:gdLst/>
                <a:ahLst/>
                <a:cxnLst/>
                <a:rect l="l" t="t" r="r" b="b"/>
                <a:pathLst>
                  <a:path w="6823" h="4724" extrusionOk="0">
                    <a:moveTo>
                      <a:pt x="3014" y="318"/>
                    </a:moveTo>
                    <a:cubicBezTo>
                      <a:pt x="3429" y="318"/>
                      <a:pt x="3851" y="347"/>
                      <a:pt x="4258" y="347"/>
                    </a:cubicBezTo>
                    <a:lnTo>
                      <a:pt x="6141" y="347"/>
                    </a:lnTo>
                    <a:cubicBezTo>
                      <a:pt x="6142" y="347"/>
                      <a:pt x="6142" y="347"/>
                      <a:pt x="6142" y="347"/>
                    </a:cubicBezTo>
                    <a:lnTo>
                      <a:pt x="6142" y="347"/>
                    </a:lnTo>
                    <a:cubicBezTo>
                      <a:pt x="6142" y="347"/>
                      <a:pt x="6143" y="347"/>
                      <a:pt x="6143" y="347"/>
                    </a:cubicBezTo>
                    <a:cubicBezTo>
                      <a:pt x="6513" y="380"/>
                      <a:pt x="6460" y="785"/>
                      <a:pt x="6460" y="1047"/>
                    </a:cubicBezTo>
                    <a:lnTo>
                      <a:pt x="6460" y="2099"/>
                    </a:lnTo>
                    <a:cubicBezTo>
                      <a:pt x="6460" y="2733"/>
                      <a:pt x="6492" y="3375"/>
                      <a:pt x="6460" y="4008"/>
                    </a:cubicBezTo>
                    <a:cubicBezTo>
                      <a:pt x="6440" y="4378"/>
                      <a:pt x="6196" y="4406"/>
                      <a:pt x="5926" y="4406"/>
                    </a:cubicBezTo>
                    <a:cubicBezTo>
                      <a:pt x="5879" y="4406"/>
                      <a:pt x="5831" y="4405"/>
                      <a:pt x="5783" y="4405"/>
                    </a:cubicBezTo>
                    <a:lnTo>
                      <a:pt x="1346" y="4405"/>
                    </a:lnTo>
                    <a:cubicBezTo>
                      <a:pt x="1215" y="4405"/>
                      <a:pt x="1075" y="4417"/>
                      <a:pt x="939" y="4417"/>
                    </a:cubicBezTo>
                    <a:cubicBezTo>
                      <a:pt x="871" y="4417"/>
                      <a:pt x="804" y="4414"/>
                      <a:pt x="739" y="4405"/>
                    </a:cubicBezTo>
                    <a:cubicBezTo>
                      <a:pt x="454" y="4365"/>
                      <a:pt x="336" y="4069"/>
                      <a:pt x="482" y="3825"/>
                    </a:cubicBezTo>
                    <a:cubicBezTo>
                      <a:pt x="526" y="3754"/>
                      <a:pt x="597" y="3690"/>
                      <a:pt x="652" y="3628"/>
                    </a:cubicBezTo>
                    <a:lnTo>
                      <a:pt x="1400" y="2775"/>
                    </a:lnTo>
                    <a:cubicBezTo>
                      <a:pt x="1563" y="2590"/>
                      <a:pt x="1788" y="2394"/>
                      <a:pt x="1894" y="2166"/>
                    </a:cubicBezTo>
                    <a:cubicBezTo>
                      <a:pt x="2015" y="1906"/>
                      <a:pt x="1991" y="1536"/>
                      <a:pt x="2015" y="1257"/>
                    </a:cubicBezTo>
                    <a:cubicBezTo>
                      <a:pt x="2043" y="951"/>
                      <a:pt x="1986" y="391"/>
                      <a:pt x="2399" y="347"/>
                    </a:cubicBezTo>
                    <a:cubicBezTo>
                      <a:pt x="2600" y="325"/>
                      <a:pt x="2806" y="318"/>
                      <a:pt x="3014" y="318"/>
                    </a:cubicBezTo>
                    <a:close/>
                    <a:moveTo>
                      <a:pt x="3645" y="1"/>
                    </a:moveTo>
                    <a:cubicBezTo>
                      <a:pt x="3229" y="1"/>
                      <a:pt x="2813" y="7"/>
                      <a:pt x="2400" y="27"/>
                    </a:cubicBezTo>
                    <a:cubicBezTo>
                      <a:pt x="1534" y="69"/>
                      <a:pt x="1738" y="1276"/>
                      <a:pt x="1643" y="1860"/>
                    </a:cubicBezTo>
                    <a:cubicBezTo>
                      <a:pt x="1595" y="2157"/>
                      <a:pt x="1328" y="2373"/>
                      <a:pt x="1137" y="2592"/>
                    </a:cubicBezTo>
                    <a:cubicBezTo>
                      <a:pt x="876" y="2889"/>
                      <a:pt x="612" y="3185"/>
                      <a:pt x="355" y="3484"/>
                    </a:cubicBezTo>
                    <a:cubicBezTo>
                      <a:pt x="124" y="3752"/>
                      <a:pt x="0" y="4089"/>
                      <a:pt x="203" y="4419"/>
                    </a:cubicBezTo>
                    <a:cubicBezTo>
                      <a:pt x="370" y="4688"/>
                      <a:pt x="637" y="4724"/>
                      <a:pt x="922" y="4724"/>
                    </a:cubicBezTo>
                    <a:lnTo>
                      <a:pt x="5867" y="4724"/>
                    </a:lnTo>
                    <a:cubicBezTo>
                      <a:pt x="6244" y="4724"/>
                      <a:pt x="6621" y="4680"/>
                      <a:pt x="6749" y="4252"/>
                    </a:cubicBezTo>
                    <a:cubicBezTo>
                      <a:pt x="6823" y="4003"/>
                      <a:pt x="6779" y="3693"/>
                      <a:pt x="6779" y="3440"/>
                    </a:cubicBezTo>
                    <a:lnTo>
                      <a:pt x="6779" y="1978"/>
                    </a:lnTo>
                    <a:cubicBezTo>
                      <a:pt x="6779" y="1592"/>
                      <a:pt x="6783" y="1206"/>
                      <a:pt x="6779" y="822"/>
                    </a:cubicBezTo>
                    <a:cubicBezTo>
                      <a:pt x="6774" y="423"/>
                      <a:pt x="6601" y="87"/>
                      <a:pt x="6182" y="32"/>
                    </a:cubicBezTo>
                    <a:lnTo>
                      <a:pt x="6182" y="32"/>
                    </a:lnTo>
                    <a:cubicBezTo>
                      <a:pt x="6170" y="29"/>
                      <a:pt x="6157" y="27"/>
                      <a:pt x="6143" y="27"/>
                    </a:cubicBezTo>
                    <a:cubicBezTo>
                      <a:pt x="6137" y="27"/>
                      <a:pt x="6132" y="27"/>
                      <a:pt x="6127" y="27"/>
                    </a:cubicBezTo>
                    <a:cubicBezTo>
                      <a:pt x="6122" y="27"/>
                      <a:pt x="6117" y="27"/>
                      <a:pt x="6112" y="27"/>
                    </a:cubicBezTo>
                    <a:lnTo>
                      <a:pt x="6112" y="27"/>
                    </a:lnTo>
                    <a:cubicBezTo>
                      <a:pt x="5293" y="27"/>
                      <a:pt x="4468" y="1"/>
                      <a:pt x="364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3" name="Google Shape;2293;p40"/>
              <p:cNvSpPr/>
              <p:nvPr/>
            </p:nvSpPr>
            <p:spPr>
              <a:xfrm>
                <a:off x="7126716" y="4316834"/>
                <a:ext cx="73215" cy="13977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319" extrusionOk="0">
                    <a:moveTo>
                      <a:pt x="206" y="0"/>
                    </a:moveTo>
                    <a:cubicBezTo>
                      <a:pt x="1" y="0"/>
                      <a:pt x="1" y="319"/>
                      <a:pt x="206" y="319"/>
                    </a:cubicBezTo>
                    <a:lnTo>
                      <a:pt x="1465" y="319"/>
                    </a:lnTo>
                    <a:cubicBezTo>
                      <a:pt x="1671" y="319"/>
                      <a:pt x="1671" y="0"/>
                      <a:pt x="146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4" name="Google Shape;2294;p40"/>
              <p:cNvSpPr/>
              <p:nvPr/>
            </p:nvSpPr>
            <p:spPr>
              <a:xfrm>
                <a:off x="7125708" y="4358984"/>
                <a:ext cx="73215" cy="13977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319" extrusionOk="0">
                    <a:moveTo>
                      <a:pt x="206" y="0"/>
                    </a:moveTo>
                    <a:cubicBezTo>
                      <a:pt x="1" y="0"/>
                      <a:pt x="1" y="319"/>
                      <a:pt x="206" y="319"/>
                    </a:cubicBezTo>
                    <a:lnTo>
                      <a:pt x="1465" y="319"/>
                    </a:lnTo>
                    <a:cubicBezTo>
                      <a:pt x="1671" y="319"/>
                      <a:pt x="1671" y="0"/>
                      <a:pt x="146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5" name="Google Shape;2295;p40"/>
              <p:cNvSpPr/>
              <p:nvPr/>
            </p:nvSpPr>
            <p:spPr>
              <a:xfrm>
                <a:off x="7273672" y="4377299"/>
                <a:ext cx="70367" cy="95955"/>
              </a:xfrm>
              <a:custGeom>
                <a:avLst/>
                <a:gdLst/>
                <a:ahLst/>
                <a:cxnLst/>
                <a:rect l="l" t="t" r="r" b="b"/>
                <a:pathLst>
                  <a:path w="1606" h="2190" extrusionOk="0">
                    <a:moveTo>
                      <a:pt x="1563" y="0"/>
                    </a:moveTo>
                    <a:cubicBezTo>
                      <a:pt x="700" y="0"/>
                      <a:pt x="0" y="724"/>
                      <a:pt x="0" y="1616"/>
                    </a:cubicBezTo>
                    <a:cubicBezTo>
                      <a:pt x="1" y="1812"/>
                      <a:pt x="36" y="2006"/>
                      <a:pt x="104" y="2190"/>
                    </a:cubicBezTo>
                    <a:lnTo>
                      <a:pt x="1129" y="2190"/>
                    </a:lnTo>
                    <a:cubicBezTo>
                      <a:pt x="1392" y="2190"/>
                      <a:pt x="1605" y="1956"/>
                      <a:pt x="1605" y="1669"/>
                    </a:cubicBezTo>
                    <a:lnTo>
                      <a:pt x="1605" y="2"/>
                    </a:lnTo>
                    <a:cubicBezTo>
                      <a:pt x="1592" y="2"/>
                      <a:pt x="1578" y="0"/>
                      <a:pt x="1563" y="0"/>
                    </a:cubicBezTo>
                    <a:close/>
                  </a:path>
                </a:pathLst>
              </a:custGeom>
              <a:solidFill>
                <a:srgbClr val="A1C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6" name="Google Shape;2296;p40"/>
              <p:cNvSpPr/>
              <p:nvPr/>
            </p:nvSpPr>
            <p:spPr>
              <a:xfrm>
                <a:off x="7262675" y="4370288"/>
                <a:ext cx="88331" cy="110019"/>
              </a:xfrm>
              <a:custGeom>
                <a:avLst/>
                <a:gdLst/>
                <a:ahLst/>
                <a:cxnLst/>
                <a:rect l="l" t="t" r="r" b="b"/>
                <a:pathLst>
                  <a:path w="2016" h="2511" extrusionOk="0">
                    <a:moveTo>
                      <a:pt x="1697" y="326"/>
                    </a:moveTo>
                    <a:lnTo>
                      <a:pt x="1697" y="1478"/>
                    </a:lnTo>
                    <a:cubicBezTo>
                      <a:pt x="1697" y="1631"/>
                      <a:pt x="1727" y="1839"/>
                      <a:pt x="1666" y="1985"/>
                    </a:cubicBezTo>
                    <a:cubicBezTo>
                      <a:pt x="1588" y="2170"/>
                      <a:pt x="1424" y="2193"/>
                      <a:pt x="1256" y="2193"/>
                    </a:cubicBezTo>
                    <a:cubicBezTo>
                      <a:pt x="1199" y="2193"/>
                      <a:pt x="1142" y="2190"/>
                      <a:pt x="1087" y="2190"/>
                    </a:cubicBezTo>
                    <a:lnTo>
                      <a:pt x="471" y="2190"/>
                    </a:lnTo>
                    <a:cubicBezTo>
                      <a:pt x="349" y="1744"/>
                      <a:pt x="422" y="1268"/>
                      <a:pt x="701" y="889"/>
                    </a:cubicBezTo>
                    <a:cubicBezTo>
                      <a:pt x="938" y="566"/>
                      <a:pt x="1302" y="363"/>
                      <a:pt x="1697" y="326"/>
                    </a:cubicBezTo>
                    <a:close/>
                    <a:moveTo>
                      <a:pt x="1804" y="0"/>
                    </a:moveTo>
                    <a:cubicBezTo>
                      <a:pt x="1799" y="0"/>
                      <a:pt x="1793" y="1"/>
                      <a:pt x="1788" y="1"/>
                    </a:cubicBezTo>
                    <a:lnTo>
                      <a:pt x="1788" y="1"/>
                    </a:lnTo>
                    <a:cubicBezTo>
                      <a:pt x="1253" y="15"/>
                      <a:pt x="761" y="275"/>
                      <a:pt x="442" y="704"/>
                    </a:cubicBezTo>
                    <a:cubicBezTo>
                      <a:pt x="83" y="1185"/>
                      <a:pt x="1" y="1830"/>
                      <a:pt x="201" y="2392"/>
                    </a:cubicBezTo>
                    <a:cubicBezTo>
                      <a:pt x="224" y="2459"/>
                      <a:pt x="280" y="2509"/>
                      <a:pt x="354" y="2509"/>
                    </a:cubicBezTo>
                    <a:lnTo>
                      <a:pt x="1026" y="2509"/>
                    </a:lnTo>
                    <a:cubicBezTo>
                      <a:pt x="1094" y="2509"/>
                      <a:pt x="1162" y="2511"/>
                      <a:pt x="1230" y="2511"/>
                    </a:cubicBezTo>
                    <a:cubicBezTo>
                      <a:pt x="1430" y="2511"/>
                      <a:pt x="1625" y="2493"/>
                      <a:pt x="1788" y="2350"/>
                    </a:cubicBezTo>
                    <a:cubicBezTo>
                      <a:pt x="2002" y="2161"/>
                      <a:pt x="2016" y="1901"/>
                      <a:pt x="2016" y="1642"/>
                    </a:cubicBezTo>
                    <a:lnTo>
                      <a:pt x="2016" y="164"/>
                    </a:lnTo>
                    <a:cubicBezTo>
                      <a:pt x="2016" y="73"/>
                      <a:pt x="1942" y="8"/>
                      <a:pt x="1856" y="3"/>
                    </a:cubicBezTo>
                    <a:lnTo>
                      <a:pt x="1837" y="2"/>
                    </a:lnTo>
                    <a:lnTo>
                      <a:pt x="1837" y="2"/>
                    </a:lnTo>
                    <a:cubicBezTo>
                      <a:pt x="1830" y="1"/>
                      <a:pt x="1822" y="1"/>
                      <a:pt x="1815" y="1"/>
                    </a:cubicBezTo>
                    <a:cubicBezTo>
                      <a:pt x="1814" y="1"/>
                      <a:pt x="1814" y="1"/>
                      <a:pt x="1814" y="1"/>
                    </a:cubicBezTo>
                    <a:cubicBezTo>
                      <a:pt x="1810" y="1"/>
                      <a:pt x="1807" y="0"/>
                      <a:pt x="180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7" name="Google Shape;2297;p40"/>
              <p:cNvSpPr/>
              <p:nvPr/>
            </p:nvSpPr>
            <p:spPr>
              <a:xfrm>
                <a:off x="7409762" y="4281387"/>
                <a:ext cx="285674" cy="191866"/>
              </a:xfrm>
              <a:custGeom>
                <a:avLst/>
                <a:gdLst/>
                <a:ahLst/>
                <a:cxnLst/>
                <a:rect l="l" t="t" r="r" b="b"/>
                <a:pathLst>
                  <a:path w="6520" h="4379" extrusionOk="0">
                    <a:moveTo>
                      <a:pt x="478" y="1"/>
                    </a:moveTo>
                    <a:cubicBezTo>
                      <a:pt x="214" y="1"/>
                      <a:pt x="1" y="234"/>
                      <a:pt x="1" y="522"/>
                    </a:cubicBezTo>
                    <a:lnTo>
                      <a:pt x="1" y="3859"/>
                    </a:lnTo>
                    <a:cubicBezTo>
                      <a:pt x="1" y="4145"/>
                      <a:pt x="214" y="4379"/>
                      <a:pt x="478" y="4379"/>
                    </a:cubicBezTo>
                    <a:lnTo>
                      <a:pt x="5884" y="4379"/>
                    </a:lnTo>
                    <a:cubicBezTo>
                      <a:pt x="6305" y="4379"/>
                      <a:pt x="6519" y="3829"/>
                      <a:pt x="6228" y="3499"/>
                    </a:cubicBezTo>
                    <a:lnTo>
                      <a:pt x="4951" y="2041"/>
                    </a:lnTo>
                    <a:cubicBezTo>
                      <a:pt x="4877" y="1955"/>
                      <a:pt x="4831" y="1846"/>
                      <a:pt x="4822" y="1732"/>
                    </a:cubicBezTo>
                    <a:lnTo>
                      <a:pt x="4710" y="471"/>
                    </a:lnTo>
                    <a:cubicBezTo>
                      <a:pt x="4686" y="204"/>
                      <a:pt x="4480" y="1"/>
                      <a:pt x="4235" y="1"/>
                    </a:cubicBezTo>
                    <a:close/>
                  </a:path>
                </a:pathLst>
              </a:custGeom>
              <a:solidFill>
                <a:srgbClr val="4077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8" name="Google Shape;2298;p40"/>
              <p:cNvSpPr/>
              <p:nvPr/>
            </p:nvSpPr>
            <p:spPr>
              <a:xfrm>
                <a:off x="7395084" y="4273895"/>
                <a:ext cx="306574" cy="207289"/>
              </a:xfrm>
              <a:custGeom>
                <a:avLst/>
                <a:gdLst/>
                <a:ahLst/>
                <a:cxnLst/>
                <a:rect l="l" t="t" r="r" b="b"/>
                <a:pathLst>
                  <a:path w="6997" h="4731" extrusionOk="0">
                    <a:moveTo>
                      <a:pt x="4441" y="325"/>
                    </a:moveTo>
                    <a:cubicBezTo>
                      <a:pt x="4480" y="325"/>
                      <a:pt x="4518" y="327"/>
                      <a:pt x="4555" y="331"/>
                    </a:cubicBezTo>
                    <a:cubicBezTo>
                      <a:pt x="4795" y="360"/>
                      <a:pt x="4873" y="538"/>
                      <a:pt x="4894" y="747"/>
                    </a:cubicBezTo>
                    <a:cubicBezTo>
                      <a:pt x="4931" y="1091"/>
                      <a:pt x="4954" y="1435"/>
                      <a:pt x="4986" y="1779"/>
                    </a:cubicBezTo>
                    <a:cubicBezTo>
                      <a:pt x="5041" y="2366"/>
                      <a:pt x="5584" y="2792"/>
                      <a:pt x="5954" y="3215"/>
                    </a:cubicBezTo>
                    <a:cubicBezTo>
                      <a:pt x="6120" y="3404"/>
                      <a:pt x="6341" y="3595"/>
                      <a:pt x="6472" y="3810"/>
                    </a:cubicBezTo>
                    <a:cubicBezTo>
                      <a:pt x="6618" y="4051"/>
                      <a:pt x="6502" y="4351"/>
                      <a:pt x="6218" y="4390"/>
                    </a:cubicBezTo>
                    <a:cubicBezTo>
                      <a:pt x="6195" y="4393"/>
                      <a:pt x="6171" y="4394"/>
                      <a:pt x="6146" y="4394"/>
                    </a:cubicBezTo>
                    <a:cubicBezTo>
                      <a:pt x="6097" y="4394"/>
                      <a:pt x="6047" y="4390"/>
                      <a:pt x="6000" y="4390"/>
                    </a:cubicBezTo>
                    <a:lnTo>
                      <a:pt x="2392" y="4390"/>
                    </a:lnTo>
                    <a:cubicBezTo>
                      <a:pt x="2048" y="4390"/>
                      <a:pt x="1688" y="4418"/>
                      <a:pt x="1334" y="4418"/>
                    </a:cubicBezTo>
                    <a:cubicBezTo>
                      <a:pt x="1158" y="4418"/>
                      <a:pt x="983" y="4411"/>
                      <a:pt x="813" y="4390"/>
                    </a:cubicBezTo>
                    <a:cubicBezTo>
                      <a:pt x="423" y="4340"/>
                      <a:pt x="495" y="3890"/>
                      <a:pt x="495" y="3608"/>
                    </a:cubicBezTo>
                    <a:lnTo>
                      <a:pt x="495" y="1157"/>
                    </a:lnTo>
                    <a:cubicBezTo>
                      <a:pt x="495" y="877"/>
                      <a:pt x="414" y="366"/>
                      <a:pt x="813" y="331"/>
                    </a:cubicBezTo>
                    <a:lnTo>
                      <a:pt x="4210" y="331"/>
                    </a:lnTo>
                    <a:cubicBezTo>
                      <a:pt x="4285" y="331"/>
                      <a:pt x="4364" y="325"/>
                      <a:pt x="4441" y="325"/>
                    </a:cubicBezTo>
                    <a:close/>
                    <a:moveTo>
                      <a:pt x="4348" y="0"/>
                    </a:moveTo>
                    <a:cubicBezTo>
                      <a:pt x="4198" y="0"/>
                      <a:pt x="4048" y="12"/>
                      <a:pt x="3912" y="12"/>
                    </a:cubicBezTo>
                    <a:lnTo>
                      <a:pt x="846" y="12"/>
                    </a:lnTo>
                    <a:cubicBezTo>
                      <a:pt x="840" y="12"/>
                      <a:pt x="835" y="12"/>
                      <a:pt x="829" y="12"/>
                    </a:cubicBezTo>
                    <a:cubicBezTo>
                      <a:pt x="824" y="12"/>
                      <a:pt x="818" y="12"/>
                      <a:pt x="813" y="12"/>
                    </a:cubicBezTo>
                    <a:cubicBezTo>
                      <a:pt x="799" y="12"/>
                      <a:pt x="786" y="14"/>
                      <a:pt x="773" y="17"/>
                    </a:cubicBezTo>
                    <a:lnTo>
                      <a:pt x="773" y="17"/>
                    </a:lnTo>
                    <a:cubicBezTo>
                      <a:pt x="1" y="117"/>
                      <a:pt x="176" y="1105"/>
                      <a:pt x="176" y="1669"/>
                    </a:cubicBezTo>
                    <a:cubicBezTo>
                      <a:pt x="176" y="2425"/>
                      <a:pt x="166" y="3182"/>
                      <a:pt x="176" y="3937"/>
                    </a:cubicBezTo>
                    <a:cubicBezTo>
                      <a:pt x="181" y="4278"/>
                      <a:pt x="322" y="4620"/>
                      <a:pt x="693" y="4696"/>
                    </a:cubicBezTo>
                    <a:cubicBezTo>
                      <a:pt x="818" y="4722"/>
                      <a:pt x="951" y="4730"/>
                      <a:pt x="1087" y="4730"/>
                    </a:cubicBezTo>
                    <a:cubicBezTo>
                      <a:pt x="1307" y="4730"/>
                      <a:pt x="1533" y="4709"/>
                      <a:pt x="1740" y="4709"/>
                    </a:cubicBezTo>
                    <a:lnTo>
                      <a:pt x="5559" y="4709"/>
                    </a:lnTo>
                    <a:cubicBezTo>
                      <a:pt x="5704" y="4709"/>
                      <a:pt x="5852" y="4715"/>
                      <a:pt x="6000" y="4715"/>
                    </a:cubicBezTo>
                    <a:cubicBezTo>
                      <a:pt x="6073" y="4715"/>
                      <a:pt x="6147" y="4713"/>
                      <a:pt x="6219" y="4709"/>
                    </a:cubicBezTo>
                    <a:cubicBezTo>
                      <a:pt x="6697" y="4679"/>
                      <a:pt x="6997" y="4172"/>
                      <a:pt x="6792" y="3732"/>
                    </a:cubicBezTo>
                    <a:cubicBezTo>
                      <a:pt x="6671" y="3472"/>
                      <a:pt x="6404" y="3246"/>
                      <a:pt x="6219" y="3034"/>
                    </a:cubicBezTo>
                    <a:cubicBezTo>
                      <a:pt x="5965" y="2745"/>
                      <a:pt x="5705" y="2459"/>
                      <a:pt x="5457" y="2165"/>
                    </a:cubicBezTo>
                    <a:cubicBezTo>
                      <a:pt x="5260" y="1932"/>
                      <a:pt x="5289" y="1593"/>
                      <a:pt x="5263" y="1302"/>
                    </a:cubicBezTo>
                    <a:cubicBezTo>
                      <a:pt x="5234" y="979"/>
                      <a:pt x="5269" y="523"/>
                      <a:pt x="5055" y="255"/>
                    </a:cubicBezTo>
                    <a:cubicBezTo>
                      <a:pt x="4884" y="39"/>
                      <a:pt x="4617" y="0"/>
                      <a:pt x="434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9" name="Google Shape;2299;p40"/>
              <p:cNvSpPr/>
              <p:nvPr/>
            </p:nvSpPr>
            <p:spPr>
              <a:xfrm>
                <a:off x="7553870" y="4316834"/>
                <a:ext cx="73215" cy="13977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319" extrusionOk="0">
                    <a:moveTo>
                      <a:pt x="206" y="0"/>
                    </a:moveTo>
                    <a:cubicBezTo>
                      <a:pt x="1" y="0"/>
                      <a:pt x="1" y="319"/>
                      <a:pt x="206" y="319"/>
                    </a:cubicBezTo>
                    <a:lnTo>
                      <a:pt x="1465" y="319"/>
                    </a:lnTo>
                    <a:cubicBezTo>
                      <a:pt x="1670" y="319"/>
                      <a:pt x="1670" y="0"/>
                      <a:pt x="146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0" name="Google Shape;2300;p40"/>
              <p:cNvSpPr/>
              <p:nvPr/>
            </p:nvSpPr>
            <p:spPr>
              <a:xfrm>
                <a:off x="7554878" y="4358984"/>
                <a:ext cx="73215" cy="13977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319" extrusionOk="0">
                    <a:moveTo>
                      <a:pt x="206" y="0"/>
                    </a:moveTo>
                    <a:cubicBezTo>
                      <a:pt x="1" y="0"/>
                      <a:pt x="1" y="319"/>
                      <a:pt x="206" y="319"/>
                    </a:cubicBezTo>
                    <a:lnTo>
                      <a:pt x="1465" y="319"/>
                    </a:lnTo>
                    <a:cubicBezTo>
                      <a:pt x="1670" y="319"/>
                      <a:pt x="1670" y="0"/>
                      <a:pt x="146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1" name="Google Shape;2301;p40"/>
              <p:cNvSpPr/>
              <p:nvPr/>
            </p:nvSpPr>
            <p:spPr>
              <a:xfrm>
                <a:off x="7409762" y="4377299"/>
                <a:ext cx="70367" cy="95955"/>
              </a:xfrm>
              <a:custGeom>
                <a:avLst/>
                <a:gdLst/>
                <a:ahLst/>
                <a:cxnLst/>
                <a:rect l="l" t="t" r="r" b="b"/>
                <a:pathLst>
                  <a:path w="1606" h="2190" extrusionOk="0">
                    <a:moveTo>
                      <a:pt x="42" y="0"/>
                    </a:moveTo>
                    <a:cubicBezTo>
                      <a:pt x="28" y="0"/>
                      <a:pt x="15" y="2"/>
                      <a:pt x="1" y="2"/>
                    </a:cubicBezTo>
                    <a:lnTo>
                      <a:pt x="1" y="1669"/>
                    </a:lnTo>
                    <a:cubicBezTo>
                      <a:pt x="1" y="1956"/>
                      <a:pt x="214" y="2190"/>
                      <a:pt x="478" y="2190"/>
                    </a:cubicBezTo>
                    <a:lnTo>
                      <a:pt x="1502" y="2190"/>
                    </a:lnTo>
                    <a:cubicBezTo>
                      <a:pt x="1570" y="2006"/>
                      <a:pt x="1605" y="1812"/>
                      <a:pt x="1605" y="1616"/>
                    </a:cubicBezTo>
                    <a:cubicBezTo>
                      <a:pt x="1606" y="724"/>
                      <a:pt x="906" y="0"/>
                      <a:pt x="42" y="0"/>
                    </a:cubicBezTo>
                    <a:close/>
                  </a:path>
                </a:pathLst>
              </a:custGeom>
              <a:solidFill>
                <a:srgbClr val="A1C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2" name="Google Shape;2302;p40"/>
              <p:cNvSpPr/>
              <p:nvPr/>
            </p:nvSpPr>
            <p:spPr>
              <a:xfrm>
                <a:off x="7401963" y="4370288"/>
                <a:ext cx="89164" cy="109976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2510" extrusionOk="0">
                    <a:moveTo>
                      <a:pt x="338" y="326"/>
                    </a:moveTo>
                    <a:lnTo>
                      <a:pt x="338" y="326"/>
                    </a:lnTo>
                    <a:cubicBezTo>
                      <a:pt x="733" y="363"/>
                      <a:pt x="1097" y="566"/>
                      <a:pt x="1335" y="889"/>
                    </a:cubicBezTo>
                    <a:cubicBezTo>
                      <a:pt x="1614" y="1268"/>
                      <a:pt x="1686" y="1744"/>
                      <a:pt x="1564" y="2190"/>
                    </a:cubicBezTo>
                    <a:lnTo>
                      <a:pt x="1060" y="2190"/>
                    </a:lnTo>
                    <a:cubicBezTo>
                      <a:pt x="982" y="2190"/>
                      <a:pt x="887" y="2199"/>
                      <a:pt x="792" y="2199"/>
                    </a:cubicBezTo>
                    <a:cubicBezTo>
                      <a:pt x="658" y="2199"/>
                      <a:pt x="524" y="2181"/>
                      <a:pt x="441" y="2094"/>
                    </a:cubicBezTo>
                    <a:cubicBezTo>
                      <a:pt x="307" y="1956"/>
                      <a:pt x="338" y="1742"/>
                      <a:pt x="338" y="1564"/>
                    </a:cubicBezTo>
                    <a:lnTo>
                      <a:pt x="338" y="326"/>
                    </a:lnTo>
                    <a:close/>
                    <a:moveTo>
                      <a:pt x="230" y="0"/>
                    </a:moveTo>
                    <a:cubicBezTo>
                      <a:pt x="227" y="0"/>
                      <a:pt x="224" y="1"/>
                      <a:pt x="220" y="1"/>
                    </a:cubicBezTo>
                    <a:cubicBezTo>
                      <a:pt x="220" y="1"/>
                      <a:pt x="220" y="1"/>
                      <a:pt x="219" y="1"/>
                    </a:cubicBezTo>
                    <a:cubicBezTo>
                      <a:pt x="212" y="1"/>
                      <a:pt x="204" y="1"/>
                      <a:pt x="197" y="2"/>
                    </a:cubicBezTo>
                    <a:lnTo>
                      <a:pt x="197" y="2"/>
                    </a:lnTo>
                    <a:lnTo>
                      <a:pt x="179" y="3"/>
                    </a:lnTo>
                    <a:cubicBezTo>
                      <a:pt x="92" y="8"/>
                      <a:pt x="19" y="72"/>
                      <a:pt x="19" y="162"/>
                    </a:cubicBezTo>
                    <a:lnTo>
                      <a:pt x="19" y="1556"/>
                    </a:lnTo>
                    <a:cubicBezTo>
                      <a:pt x="19" y="1786"/>
                      <a:pt x="1" y="2020"/>
                      <a:pt x="136" y="2221"/>
                    </a:cubicBezTo>
                    <a:cubicBezTo>
                      <a:pt x="253" y="2397"/>
                      <a:pt x="447" y="2504"/>
                      <a:pt x="657" y="2509"/>
                    </a:cubicBezTo>
                    <a:cubicBezTo>
                      <a:pt x="685" y="2510"/>
                      <a:pt x="713" y="2510"/>
                      <a:pt x="741" y="2510"/>
                    </a:cubicBezTo>
                    <a:cubicBezTo>
                      <a:pt x="797" y="2510"/>
                      <a:pt x="853" y="2509"/>
                      <a:pt x="909" y="2509"/>
                    </a:cubicBezTo>
                    <a:lnTo>
                      <a:pt x="1681" y="2509"/>
                    </a:lnTo>
                    <a:cubicBezTo>
                      <a:pt x="1755" y="2509"/>
                      <a:pt x="1810" y="2459"/>
                      <a:pt x="1835" y="2392"/>
                    </a:cubicBezTo>
                    <a:cubicBezTo>
                      <a:pt x="2034" y="1830"/>
                      <a:pt x="1951" y="1185"/>
                      <a:pt x="1593" y="704"/>
                    </a:cubicBezTo>
                    <a:cubicBezTo>
                      <a:pt x="1274" y="275"/>
                      <a:pt x="782" y="15"/>
                      <a:pt x="246" y="1"/>
                    </a:cubicBezTo>
                    <a:lnTo>
                      <a:pt x="246" y="1"/>
                    </a:lnTo>
                    <a:cubicBezTo>
                      <a:pt x="241" y="1"/>
                      <a:pt x="235" y="0"/>
                      <a:pt x="23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3" name="Google Shape;2303;p40"/>
              <p:cNvSpPr/>
              <p:nvPr/>
            </p:nvSpPr>
            <p:spPr>
              <a:xfrm>
                <a:off x="7312492" y="2233781"/>
                <a:ext cx="113525" cy="130087"/>
              </a:xfrm>
              <a:custGeom>
                <a:avLst/>
                <a:gdLst/>
                <a:ahLst/>
                <a:cxnLst/>
                <a:rect l="l" t="t" r="r" b="b"/>
                <a:pathLst>
                  <a:path w="2591" h="2969" extrusionOk="0">
                    <a:moveTo>
                      <a:pt x="1225" y="1"/>
                    </a:moveTo>
                    <a:cubicBezTo>
                      <a:pt x="546" y="1"/>
                      <a:pt x="0" y="547"/>
                      <a:pt x="0" y="1226"/>
                    </a:cubicBezTo>
                    <a:lnTo>
                      <a:pt x="0" y="1743"/>
                    </a:lnTo>
                    <a:cubicBezTo>
                      <a:pt x="0" y="2422"/>
                      <a:pt x="546" y="2968"/>
                      <a:pt x="1225" y="2968"/>
                    </a:cubicBezTo>
                    <a:lnTo>
                      <a:pt x="1365" y="2968"/>
                    </a:lnTo>
                    <a:cubicBezTo>
                      <a:pt x="2044" y="2968"/>
                      <a:pt x="2590" y="2422"/>
                      <a:pt x="2590" y="1743"/>
                    </a:cubicBezTo>
                    <a:lnTo>
                      <a:pt x="2590" y="1226"/>
                    </a:lnTo>
                    <a:cubicBezTo>
                      <a:pt x="2590" y="547"/>
                      <a:pt x="2044" y="1"/>
                      <a:pt x="1365" y="1"/>
                    </a:cubicBezTo>
                    <a:close/>
                  </a:path>
                </a:pathLst>
              </a:custGeom>
              <a:solidFill>
                <a:srgbClr val="A28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4" name="Google Shape;2304;p40"/>
              <p:cNvSpPr/>
              <p:nvPr/>
            </p:nvSpPr>
            <p:spPr>
              <a:xfrm>
                <a:off x="7305044" y="2226507"/>
                <a:ext cx="128597" cy="144327"/>
              </a:xfrm>
              <a:custGeom>
                <a:avLst/>
                <a:gdLst/>
                <a:ahLst/>
                <a:cxnLst/>
                <a:rect l="l" t="t" r="r" b="b"/>
                <a:pathLst>
                  <a:path w="2935" h="3294" extrusionOk="0">
                    <a:moveTo>
                      <a:pt x="1480" y="315"/>
                    </a:moveTo>
                    <a:cubicBezTo>
                      <a:pt x="1672" y="315"/>
                      <a:pt x="1862" y="358"/>
                      <a:pt x="2028" y="446"/>
                    </a:cubicBezTo>
                    <a:cubicBezTo>
                      <a:pt x="2291" y="585"/>
                      <a:pt x="2485" y="827"/>
                      <a:pt x="2564" y="1115"/>
                    </a:cubicBezTo>
                    <a:cubicBezTo>
                      <a:pt x="2619" y="1318"/>
                      <a:pt x="2601" y="1540"/>
                      <a:pt x="2601" y="1749"/>
                    </a:cubicBezTo>
                    <a:cubicBezTo>
                      <a:pt x="2601" y="2019"/>
                      <a:pt x="2574" y="2268"/>
                      <a:pt x="2421" y="2502"/>
                    </a:cubicBezTo>
                    <a:cubicBezTo>
                      <a:pt x="2224" y="2800"/>
                      <a:pt x="1888" y="2969"/>
                      <a:pt x="1535" y="2975"/>
                    </a:cubicBezTo>
                    <a:cubicBezTo>
                      <a:pt x="1269" y="2975"/>
                      <a:pt x="1029" y="2946"/>
                      <a:pt x="803" y="2795"/>
                    </a:cubicBezTo>
                    <a:cubicBezTo>
                      <a:pt x="549" y="2625"/>
                      <a:pt x="380" y="2354"/>
                      <a:pt x="339" y="2050"/>
                    </a:cubicBezTo>
                    <a:cubicBezTo>
                      <a:pt x="314" y="1863"/>
                      <a:pt x="331" y="1666"/>
                      <a:pt x="331" y="1477"/>
                    </a:cubicBezTo>
                    <a:cubicBezTo>
                      <a:pt x="331" y="1220"/>
                      <a:pt x="378" y="981"/>
                      <a:pt x="531" y="767"/>
                    </a:cubicBezTo>
                    <a:cubicBezTo>
                      <a:pt x="743" y="472"/>
                      <a:pt x="1114" y="315"/>
                      <a:pt x="1480" y="315"/>
                    </a:cubicBezTo>
                    <a:close/>
                    <a:moveTo>
                      <a:pt x="1466" y="1"/>
                    </a:moveTo>
                    <a:cubicBezTo>
                      <a:pt x="1117" y="1"/>
                      <a:pt x="768" y="112"/>
                      <a:pt x="501" y="335"/>
                    </a:cubicBezTo>
                    <a:cubicBezTo>
                      <a:pt x="213" y="577"/>
                      <a:pt x="38" y="935"/>
                      <a:pt x="13" y="1310"/>
                    </a:cubicBezTo>
                    <a:cubicBezTo>
                      <a:pt x="0" y="1507"/>
                      <a:pt x="8" y="1709"/>
                      <a:pt x="11" y="1908"/>
                    </a:cubicBezTo>
                    <a:cubicBezTo>
                      <a:pt x="16" y="2320"/>
                      <a:pt x="194" y="2716"/>
                      <a:pt x="516" y="2979"/>
                    </a:cubicBezTo>
                    <a:cubicBezTo>
                      <a:pt x="813" y="3221"/>
                      <a:pt x="1154" y="3293"/>
                      <a:pt x="1528" y="3294"/>
                    </a:cubicBezTo>
                    <a:lnTo>
                      <a:pt x="1528" y="3294"/>
                    </a:lnTo>
                    <a:cubicBezTo>
                      <a:pt x="1529" y="3294"/>
                      <a:pt x="1530" y="3294"/>
                      <a:pt x="1532" y="3294"/>
                    </a:cubicBezTo>
                    <a:cubicBezTo>
                      <a:pt x="1533" y="3294"/>
                      <a:pt x="1534" y="3294"/>
                      <a:pt x="1535" y="3294"/>
                    </a:cubicBezTo>
                    <a:cubicBezTo>
                      <a:pt x="1535" y="3294"/>
                      <a:pt x="1536" y="3294"/>
                      <a:pt x="1536" y="3294"/>
                    </a:cubicBezTo>
                    <a:cubicBezTo>
                      <a:pt x="1539" y="3294"/>
                      <a:pt x="1541" y="3294"/>
                      <a:pt x="1544" y="3294"/>
                    </a:cubicBezTo>
                    <a:lnTo>
                      <a:pt x="1544" y="3294"/>
                    </a:lnTo>
                    <a:cubicBezTo>
                      <a:pt x="2302" y="3279"/>
                      <a:pt x="2913" y="2664"/>
                      <a:pt x="2920" y="1905"/>
                    </a:cubicBezTo>
                    <a:cubicBezTo>
                      <a:pt x="2922" y="1694"/>
                      <a:pt x="2935" y="1477"/>
                      <a:pt x="2914" y="1269"/>
                    </a:cubicBezTo>
                    <a:cubicBezTo>
                      <a:pt x="2878" y="901"/>
                      <a:pt x="2701" y="557"/>
                      <a:pt x="2414" y="323"/>
                    </a:cubicBezTo>
                    <a:cubicBezTo>
                      <a:pt x="2150" y="108"/>
                      <a:pt x="1808" y="1"/>
                      <a:pt x="146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5" name="Google Shape;2305;p40"/>
              <p:cNvSpPr/>
              <p:nvPr/>
            </p:nvSpPr>
            <p:spPr>
              <a:xfrm>
                <a:off x="6889194" y="1849216"/>
                <a:ext cx="157603" cy="157603"/>
              </a:xfrm>
              <a:custGeom>
                <a:avLst/>
                <a:gdLst/>
                <a:ahLst/>
                <a:cxnLst/>
                <a:rect l="l" t="t" r="r" b="b"/>
                <a:pathLst>
                  <a:path w="3597" h="3597" extrusionOk="0">
                    <a:moveTo>
                      <a:pt x="1798" y="0"/>
                    </a:moveTo>
                    <a:cubicBezTo>
                      <a:pt x="805" y="0"/>
                      <a:pt x="0" y="805"/>
                      <a:pt x="0" y="1798"/>
                    </a:cubicBezTo>
                    <a:cubicBezTo>
                      <a:pt x="0" y="2791"/>
                      <a:pt x="805" y="3596"/>
                      <a:pt x="1798" y="3596"/>
                    </a:cubicBezTo>
                    <a:cubicBezTo>
                      <a:pt x="2791" y="3596"/>
                      <a:pt x="3596" y="2791"/>
                      <a:pt x="3596" y="1798"/>
                    </a:cubicBezTo>
                    <a:cubicBezTo>
                      <a:pt x="3596" y="805"/>
                      <a:pt x="2791" y="0"/>
                      <a:pt x="1798" y="0"/>
                    </a:cubicBezTo>
                    <a:close/>
                  </a:path>
                </a:pathLst>
              </a:custGeom>
              <a:solidFill>
                <a:srgbClr val="A28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6" name="Google Shape;2306;p40"/>
              <p:cNvSpPr/>
              <p:nvPr/>
            </p:nvSpPr>
            <p:spPr>
              <a:xfrm>
                <a:off x="6875831" y="1842294"/>
                <a:ext cx="177933" cy="171360"/>
              </a:xfrm>
              <a:custGeom>
                <a:avLst/>
                <a:gdLst/>
                <a:ahLst/>
                <a:cxnLst/>
                <a:rect l="l" t="t" r="r" b="b"/>
                <a:pathLst>
                  <a:path w="4061" h="3911" extrusionOk="0">
                    <a:moveTo>
                      <a:pt x="2109" y="317"/>
                    </a:moveTo>
                    <a:cubicBezTo>
                      <a:pt x="2207" y="317"/>
                      <a:pt x="2306" y="326"/>
                      <a:pt x="2404" y="345"/>
                    </a:cubicBezTo>
                    <a:cubicBezTo>
                      <a:pt x="3178" y="494"/>
                      <a:pt x="3730" y="1174"/>
                      <a:pt x="3741" y="1956"/>
                    </a:cubicBezTo>
                    <a:cubicBezTo>
                      <a:pt x="3731" y="2639"/>
                      <a:pt x="3310" y="3264"/>
                      <a:pt x="2660" y="3498"/>
                    </a:cubicBezTo>
                    <a:cubicBezTo>
                      <a:pt x="2479" y="3561"/>
                      <a:pt x="2293" y="3592"/>
                      <a:pt x="2109" y="3592"/>
                    </a:cubicBezTo>
                    <a:cubicBezTo>
                      <a:pt x="1626" y="3592"/>
                      <a:pt x="1155" y="3380"/>
                      <a:pt x="834" y="2993"/>
                    </a:cubicBezTo>
                    <a:cubicBezTo>
                      <a:pt x="401" y="2467"/>
                      <a:pt x="348" y="1701"/>
                      <a:pt x="697" y="1117"/>
                    </a:cubicBezTo>
                    <a:cubicBezTo>
                      <a:pt x="993" y="620"/>
                      <a:pt x="1541" y="317"/>
                      <a:pt x="2109" y="317"/>
                    </a:cubicBezTo>
                    <a:close/>
                    <a:moveTo>
                      <a:pt x="2115" y="0"/>
                    </a:moveTo>
                    <a:cubicBezTo>
                      <a:pt x="1538" y="0"/>
                      <a:pt x="967" y="255"/>
                      <a:pt x="594" y="711"/>
                    </a:cubicBezTo>
                    <a:cubicBezTo>
                      <a:pt x="78" y="1343"/>
                      <a:pt x="0" y="2254"/>
                      <a:pt x="421" y="2957"/>
                    </a:cubicBezTo>
                    <a:cubicBezTo>
                      <a:pt x="779" y="3559"/>
                      <a:pt x="1432" y="3910"/>
                      <a:pt x="2114" y="3910"/>
                    </a:cubicBezTo>
                    <a:cubicBezTo>
                      <a:pt x="2231" y="3910"/>
                      <a:pt x="2349" y="3900"/>
                      <a:pt x="2466" y="3879"/>
                    </a:cubicBezTo>
                    <a:cubicBezTo>
                      <a:pt x="3385" y="3713"/>
                      <a:pt x="4043" y="2888"/>
                      <a:pt x="4060" y="1967"/>
                    </a:cubicBezTo>
                    <a:lnTo>
                      <a:pt x="4060" y="1967"/>
                    </a:lnTo>
                    <a:cubicBezTo>
                      <a:pt x="4060" y="1963"/>
                      <a:pt x="4061" y="1960"/>
                      <a:pt x="4060" y="1956"/>
                    </a:cubicBezTo>
                    <a:lnTo>
                      <a:pt x="4060" y="1956"/>
                    </a:lnTo>
                    <a:cubicBezTo>
                      <a:pt x="4060" y="1956"/>
                      <a:pt x="4060" y="1956"/>
                      <a:pt x="4060" y="1956"/>
                    </a:cubicBezTo>
                    <a:cubicBezTo>
                      <a:pt x="4061" y="1952"/>
                      <a:pt x="4060" y="1949"/>
                      <a:pt x="4060" y="1945"/>
                    </a:cubicBezTo>
                    <a:lnTo>
                      <a:pt x="4060" y="1945"/>
                    </a:lnTo>
                    <a:cubicBezTo>
                      <a:pt x="4044" y="1138"/>
                      <a:pt x="3549" y="413"/>
                      <a:pt x="2790" y="123"/>
                    </a:cubicBezTo>
                    <a:cubicBezTo>
                      <a:pt x="2572" y="40"/>
                      <a:pt x="2343" y="0"/>
                      <a:pt x="211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7" name="Google Shape;2307;p40"/>
              <p:cNvSpPr/>
              <p:nvPr/>
            </p:nvSpPr>
            <p:spPr>
              <a:xfrm>
                <a:off x="7677297" y="1849216"/>
                <a:ext cx="157515" cy="157603"/>
              </a:xfrm>
              <a:custGeom>
                <a:avLst/>
                <a:gdLst/>
                <a:ahLst/>
                <a:cxnLst/>
                <a:rect l="l" t="t" r="r" b="b"/>
                <a:pathLst>
                  <a:path w="3595" h="3597" extrusionOk="0">
                    <a:moveTo>
                      <a:pt x="1797" y="0"/>
                    </a:moveTo>
                    <a:cubicBezTo>
                      <a:pt x="805" y="0"/>
                      <a:pt x="0" y="805"/>
                      <a:pt x="0" y="1798"/>
                    </a:cubicBezTo>
                    <a:cubicBezTo>
                      <a:pt x="0" y="2791"/>
                      <a:pt x="805" y="3596"/>
                      <a:pt x="1797" y="3596"/>
                    </a:cubicBezTo>
                    <a:cubicBezTo>
                      <a:pt x="2790" y="3596"/>
                      <a:pt x="3595" y="2791"/>
                      <a:pt x="3595" y="1798"/>
                    </a:cubicBezTo>
                    <a:cubicBezTo>
                      <a:pt x="3595" y="805"/>
                      <a:pt x="2790" y="0"/>
                      <a:pt x="1797" y="0"/>
                    </a:cubicBezTo>
                    <a:close/>
                  </a:path>
                </a:pathLst>
              </a:custGeom>
              <a:solidFill>
                <a:srgbClr val="A28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8" name="Google Shape;2308;p40"/>
              <p:cNvSpPr/>
              <p:nvPr/>
            </p:nvSpPr>
            <p:spPr>
              <a:xfrm>
                <a:off x="7663933" y="1842294"/>
                <a:ext cx="177889" cy="171360"/>
              </a:xfrm>
              <a:custGeom>
                <a:avLst/>
                <a:gdLst/>
                <a:ahLst/>
                <a:cxnLst/>
                <a:rect l="l" t="t" r="r" b="b"/>
                <a:pathLst>
                  <a:path w="4060" h="3911" extrusionOk="0">
                    <a:moveTo>
                      <a:pt x="2109" y="317"/>
                    </a:moveTo>
                    <a:cubicBezTo>
                      <a:pt x="2207" y="317"/>
                      <a:pt x="2306" y="326"/>
                      <a:pt x="2404" y="345"/>
                    </a:cubicBezTo>
                    <a:cubicBezTo>
                      <a:pt x="3178" y="494"/>
                      <a:pt x="3730" y="1174"/>
                      <a:pt x="3741" y="1956"/>
                    </a:cubicBezTo>
                    <a:cubicBezTo>
                      <a:pt x="3731" y="2639"/>
                      <a:pt x="3309" y="3264"/>
                      <a:pt x="2660" y="3498"/>
                    </a:cubicBezTo>
                    <a:cubicBezTo>
                      <a:pt x="2479" y="3561"/>
                      <a:pt x="2293" y="3592"/>
                      <a:pt x="2109" y="3592"/>
                    </a:cubicBezTo>
                    <a:cubicBezTo>
                      <a:pt x="1626" y="3592"/>
                      <a:pt x="1155" y="3380"/>
                      <a:pt x="834" y="2993"/>
                    </a:cubicBezTo>
                    <a:cubicBezTo>
                      <a:pt x="401" y="2467"/>
                      <a:pt x="347" y="1701"/>
                      <a:pt x="697" y="1117"/>
                    </a:cubicBezTo>
                    <a:cubicBezTo>
                      <a:pt x="992" y="620"/>
                      <a:pt x="1541" y="317"/>
                      <a:pt x="2109" y="317"/>
                    </a:cubicBezTo>
                    <a:close/>
                    <a:moveTo>
                      <a:pt x="2114" y="0"/>
                    </a:moveTo>
                    <a:cubicBezTo>
                      <a:pt x="1537" y="0"/>
                      <a:pt x="966" y="255"/>
                      <a:pt x="594" y="711"/>
                    </a:cubicBezTo>
                    <a:cubicBezTo>
                      <a:pt x="78" y="1343"/>
                      <a:pt x="0" y="2254"/>
                      <a:pt x="421" y="2957"/>
                    </a:cubicBezTo>
                    <a:cubicBezTo>
                      <a:pt x="779" y="3559"/>
                      <a:pt x="1431" y="3910"/>
                      <a:pt x="2113" y="3910"/>
                    </a:cubicBezTo>
                    <a:cubicBezTo>
                      <a:pt x="2230" y="3910"/>
                      <a:pt x="2347" y="3900"/>
                      <a:pt x="2465" y="3879"/>
                    </a:cubicBezTo>
                    <a:cubicBezTo>
                      <a:pt x="3383" y="3713"/>
                      <a:pt x="4040" y="2889"/>
                      <a:pt x="4059" y="1969"/>
                    </a:cubicBezTo>
                    <a:lnTo>
                      <a:pt x="4059" y="1969"/>
                    </a:lnTo>
                    <a:cubicBezTo>
                      <a:pt x="4059" y="1965"/>
                      <a:pt x="4059" y="1961"/>
                      <a:pt x="4059" y="1956"/>
                    </a:cubicBezTo>
                    <a:lnTo>
                      <a:pt x="4059" y="1956"/>
                    </a:lnTo>
                    <a:cubicBezTo>
                      <a:pt x="4059" y="1956"/>
                      <a:pt x="4059" y="1956"/>
                      <a:pt x="4059" y="1956"/>
                    </a:cubicBezTo>
                    <a:cubicBezTo>
                      <a:pt x="4059" y="1952"/>
                      <a:pt x="4059" y="1948"/>
                      <a:pt x="4059" y="1943"/>
                    </a:cubicBezTo>
                    <a:lnTo>
                      <a:pt x="4059" y="1943"/>
                    </a:lnTo>
                    <a:cubicBezTo>
                      <a:pt x="4044" y="1137"/>
                      <a:pt x="3547" y="413"/>
                      <a:pt x="2789" y="123"/>
                    </a:cubicBezTo>
                    <a:cubicBezTo>
                      <a:pt x="2571" y="40"/>
                      <a:pt x="2342" y="0"/>
                      <a:pt x="211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9" name="Google Shape;2309;p40"/>
              <p:cNvSpPr/>
              <p:nvPr/>
            </p:nvSpPr>
            <p:spPr>
              <a:xfrm>
                <a:off x="6967974" y="1444453"/>
                <a:ext cx="785603" cy="844271"/>
              </a:xfrm>
              <a:custGeom>
                <a:avLst/>
                <a:gdLst/>
                <a:ahLst/>
                <a:cxnLst/>
                <a:rect l="l" t="t" r="r" b="b"/>
                <a:pathLst>
                  <a:path w="17930" h="19269" extrusionOk="0">
                    <a:moveTo>
                      <a:pt x="8922" y="0"/>
                    </a:moveTo>
                    <a:cubicBezTo>
                      <a:pt x="8714" y="0"/>
                      <a:pt x="8370" y="36"/>
                      <a:pt x="8370" y="36"/>
                    </a:cubicBezTo>
                    <a:cubicBezTo>
                      <a:pt x="2565" y="506"/>
                      <a:pt x="0" y="4468"/>
                      <a:pt x="0" y="9635"/>
                    </a:cubicBezTo>
                    <a:cubicBezTo>
                      <a:pt x="0" y="14730"/>
                      <a:pt x="4414" y="18762"/>
                      <a:pt x="8370" y="19226"/>
                    </a:cubicBezTo>
                    <a:cubicBezTo>
                      <a:pt x="8370" y="19226"/>
                      <a:pt x="8740" y="19269"/>
                      <a:pt x="8943" y="19269"/>
                    </a:cubicBezTo>
                    <a:cubicBezTo>
                      <a:pt x="8950" y="19269"/>
                      <a:pt x="8958" y="19269"/>
                      <a:pt x="8965" y="19269"/>
                    </a:cubicBezTo>
                    <a:cubicBezTo>
                      <a:pt x="8974" y="19269"/>
                      <a:pt x="8983" y="19269"/>
                      <a:pt x="8993" y="19269"/>
                    </a:cubicBezTo>
                    <a:cubicBezTo>
                      <a:pt x="9197" y="19269"/>
                      <a:pt x="9559" y="19226"/>
                      <a:pt x="9559" y="19226"/>
                    </a:cubicBezTo>
                    <a:cubicBezTo>
                      <a:pt x="13516" y="18762"/>
                      <a:pt x="17929" y="14731"/>
                      <a:pt x="17929" y="9635"/>
                    </a:cubicBezTo>
                    <a:cubicBezTo>
                      <a:pt x="17929" y="4468"/>
                      <a:pt x="15365" y="506"/>
                      <a:pt x="9559" y="36"/>
                    </a:cubicBezTo>
                    <a:cubicBezTo>
                      <a:pt x="9559" y="36"/>
                      <a:pt x="9215" y="0"/>
                      <a:pt x="9007" y="0"/>
                    </a:cubicBezTo>
                    <a:cubicBezTo>
                      <a:pt x="8992" y="0"/>
                      <a:pt x="8978" y="1"/>
                      <a:pt x="8965" y="1"/>
                    </a:cubicBezTo>
                    <a:cubicBezTo>
                      <a:pt x="8951" y="1"/>
                      <a:pt x="8937" y="0"/>
                      <a:pt x="8922" y="0"/>
                    </a:cubicBezTo>
                    <a:close/>
                  </a:path>
                </a:pathLst>
              </a:custGeom>
              <a:solidFill>
                <a:srgbClr val="A28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0" name="Google Shape;2310;p40"/>
              <p:cNvSpPr/>
              <p:nvPr/>
            </p:nvSpPr>
            <p:spPr>
              <a:xfrm>
                <a:off x="6953822" y="1438407"/>
                <a:ext cx="806678" cy="856890"/>
              </a:xfrm>
              <a:custGeom>
                <a:avLst/>
                <a:gdLst/>
                <a:ahLst/>
                <a:cxnLst/>
                <a:rect l="l" t="t" r="r" b="b"/>
                <a:pathLst>
                  <a:path w="18411" h="19557" extrusionOk="0">
                    <a:moveTo>
                      <a:pt x="9319" y="298"/>
                    </a:moveTo>
                    <a:cubicBezTo>
                      <a:pt x="10215" y="298"/>
                      <a:pt x="11140" y="461"/>
                      <a:pt x="11999" y="698"/>
                    </a:cubicBezTo>
                    <a:cubicBezTo>
                      <a:pt x="13699" y="1167"/>
                      <a:pt x="15245" y="2118"/>
                      <a:pt x="16303" y="3546"/>
                    </a:cubicBezTo>
                    <a:cubicBezTo>
                      <a:pt x="17335" y="4943"/>
                      <a:pt x="17857" y="6652"/>
                      <a:pt x="18025" y="8366"/>
                    </a:cubicBezTo>
                    <a:cubicBezTo>
                      <a:pt x="18071" y="8833"/>
                      <a:pt x="18091" y="9303"/>
                      <a:pt x="18092" y="9773"/>
                    </a:cubicBezTo>
                    <a:cubicBezTo>
                      <a:pt x="18070" y="13887"/>
                      <a:pt x="15045" y="17764"/>
                      <a:pt x="11118" y="18941"/>
                    </a:cubicBezTo>
                    <a:cubicBezTo>
                      <a:pt x="10515" y="19121"/>
                      <a:pt x="9894" y="19239"/>
                      <a:pt x="9268" y="19239"/>
                    </a:cubicBezTo>
                    <a:cubicBezTo>
                      <a:pt x="9090" y="19239"/>
                      <a:pt x="8913" y="19229"/>
                      <a:pt x="8735" y="19209"/>
                    </a:cubicBezTo>
                    <a:cubicBezTo>
                      <a:pt x="7863" y="19110"/>
                      <a:pt x="7010" y="18841"/>
                      <a:pt x="6219" y="18463"/>
                    </a:cubicBezTo>
                    <a:cubicBezTo>
                      <a:pt x="4408" y="17598"/>
                      <a:pt x="2856" y="16175"/>
                      <a:pt x="1820" y="14456"/>
                    </a:cubicBezTo>
                    <a:cubicBezTo>
                      <a:pt x="719" y="12630"/>
                      <a:pt x="351" y="10596"/>
                      <a:pt x="538" y="8487"/>
                    </a:cubicBezTo>
                    <a:cubicBezTo>
                      <a:pt x="691" y="6755"/>
                      <a:pt x="1200" y="5024"/>
                      <a:pt x="2230" y="3603"/>
                    </a:cubicBezTo>
                    <a:cubicBezTo>
                      <a:pt x="3261" y="2181"/>
                      <a:pt x="4777" y="1218"/>
                      <a:pt x="6454" y="733"/>
                    </a:cubicBezTo>
                    <a:cubicBezTo>
                      <a:pt x="7353" y="473"/>
                      <a:pt x="8317" y="305"/>
                      <a:pt x="9254" y="298"/>
                    </a:cubicBezTo>
                    <a:cubicBezTo>
                      <a:pt x="9276" y="298"/>
                      <a:pt x="9297" y="298"/>
                      <a:pt x="9319" y="298"/>
                    </a:cubicBezTo>
                    <a:close/>
                    <a:moveTo>
                      <a:pt x="9235" y="1"/>
                    </a:moveTo>
                    <a:cubicBezTo>
                      <a:pt x="6849" y="1"/>
                      <a:pt x="4461" y="802"/>
                      <a:pt x="2768" y="2488"/>
                    </a:cubicBezTo>
                    <a:cubicBezTo>
                      <a:pt x="1506" y="3743"/>
                      <a:pt x="748" y="5409"/>
                      <a:pt x="407" y="7143"/>
                    </a:cubicBezTo>
                    <a:cubicBezTo>
                      <a:pt x="1" y="9213"/>
                      <a:pt x="69" y="11375"/>
                      <a:pt x="894" y="13336"/>
                    </a:cubicBezTo>
                    <a:cubicBezTo>
                      <a:pt x="1708" y="15272"/>
                      <a:pt x="3141" y="16936"/>
                      <a:pt x="4895" y="18083"/>
                    </a:cubicBezTo>
                    <a:cubicBezTo>
                      <a:pt x="6173" y="18919"/>
                      <a:pt x="7726" y="19556"/>
                      <a:pt x="9278" y="19556"/>
                    </a:cubicBezTo>
                    <a:cubicBezTo>
                      <a:pt x="9504" y="19556"/>
                      <a:pt x="9731" y="19543"/>
                      <a:pt x="9956" y="19514"/>
                    </a:cubicBezTo>
                    <a:cubicBezTo>
                      <a:pt x="14015" y="19001"/>
                      <a:pt x="17533" y="15374"/>
                      <a:pt x="18260" y="11411"/>
                    </a:cubicBezTo>
                    <a:cubicBezTo>
                      <a:pt x="18358" y="10871"/>
                      <a:pt x="18409" y="10324"/>
                      <a:pt x="18411" y="9776"/>
                    </a:cubicBezTo>
                    <a:lnTo>
                      <a:pt x="18411" y="9776"/>
                    </a:lnTo>
                    <a:cubicBezTo>
                      <a:pt x="18411" y="9775"/>
                      <a:pt x="18411" y="9774"/>
                      <a:pt x="18411" y="9773"/>
                    </a:cubicBezTo>
                    <a:lnTo>
                      <a:pt x="18411" y="9773"/>
                    </a:lnTo>
                    <a:cubicBezTo>
                      <a:pt x="18411" y="9773"/>
                      <a:pt x="18411" y="9773"/>
                      <a:pt x="18411" y="9773"/>
                    </a:cubicBezTo>
                    <a:cubicBezTo>
                      <a:pt x="18411" y="9772"/>
                      <a:pt x="18411" y="9771"/>
                      <a:pt x="18411" y="9770"/>
                    </a:cubicBezTo>
                    <a:lnTo>
                      <a:pt x="18411" y="9770"/>
                    </a:lnTo>
                    <a:cubicBezTo>
                      <a:pt x="18406" y="7907"/>
                      <a:pt x="18082" y="6010"/>
                      <a:pt x="17192" y="4355"/>
                    </a:cubicBezTo>
                    <a:cubicBezTo>
                      <a:pt x="16350" y="2794"/>
                      <a:pt x="15010" y="1560"/>
                      <a:pt x="13384" y="851"/>
                    </a:cubicBezTo>
                    <a:cubicBezTo>
                      <a:pt x="12103" y="290"/>
                      <a:pt x="10669" y="1"/>
                      <a:pt x="923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1" name="Google Shape;2311;p40"/>
              <p:cNvSpPr/>
              <p:nvPr/>
            </p:nvSpPr>
            <p:spPr>
              <a:xfrm>
                <a:off x="7159621" y="1881114"/>
                <a:ext cx="74792" cy="97751"/>
              </a:xfrm>
              <a:custGeom>
                <a:avLst/>
                <a:gdLst/>
                <a:ahLst/>
                <a:cxnLst/>
                <a:rect l="l" t="t" r="r" b="b"/>
                <a:pathLst>
                  <a:path w="1707" h="2231" extrusionOk="0">
                    <a:moveTo>
                      <a:pt x="853" y="1"/>
                    </a:moveTo>
                    <a:cubicBezTo>
                      <a:pt x="382" y="1"/>
                      <a:pt x="0" y="500"/>
                      <a:pt x="0" y="1115"/>
                    </a:cubicBezTo>
                    <a:cubicBezTo>
                      <a:pt x="0" y="1731"/>
                      <a:pt x="382" y="2231"/>
                      <a:pt x="853" y="2231"/>
                    </a:cubicBezTo>
                    <a:cubicBezTo>
                      <a:pt x="1324" y="2231"/>
                      <a:pt x="1706" y="1731"/>
                      <a:pt x="1706" y="1115"/>
                    </a:cubicBezTo>
                    <a:cubicBezTo>
                      <a:pt x="1706" y="500"/>
                      <a:pt x="1324" y="1"/>
                      <a:pt x="85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2" name="Google Shape;2312;p40"/>
              <p:cNvSpPr/>
              <p:nvPr/>
            </p:nvSpPr>
            <p:spPr>
              <a:xfrm>
                <a:off x="7489681" y="1879142"/>
                <a:ext cx="74748" cy="97707"/>
              </a:xfrm>
              <a:custGeom>
                <a:avLst/>
                <a:gdLst/>
                <a:ahLst/>
                <a:cxnLst/>
                <a:rect l="l" t="t" r="r" b="b"/>
                <a:pathLst>
                  <a:path w="1706" h="2230" extrusionOk="0">
                    <a:moveTo>
                      <a:pt x="852" y="1"/>
                    </a:moveTo>
                    <a:cubicBezTo>
                      <a:pt x="381" y="1"/>
                      <a:pt x="0" y="500"/>
                      <a:pt x="0" y="1115"/>
                    </a:cubicBezTo>
                    <a:cubicBezTo>
                      <a:pt x="0" y="1731"/>
                      <a:pt x="381" y="2229"/>
                      <a:pt x="852" y="2229"/>
                    </a:cubicBezTo>
                    <a:cubicBezTo>
                      <a:pt x="1323" y="2229"/>
                      <a:pt x="1706" y="1731"/>
                      <a:pt x="1706" y="1115"/>
                    </a:cubicBezTo>
                    <a:cubicBezTo>
                      <a:pt x="1706" y="500"/>
                      <a:pt x="1323" y="1"/>
                      <a:pt x="85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3" name="Google Shape;2313;p40"/>
              <p:cNvSpPr/>
              <p:nvPr/>
            </p:nvSpPr>
            <p:spPr>
              <a:xfrm>
                <a:off x="7332998" y="1941053"/>
                <a:ext cx="50606" cy="77596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771" extrusionOk="0">
                    <a:moveTo>
                      <a:pt x="952" y="0"/>
                    </a:moveTo>
                    <a:cubicBezTo>
                      <a:pt x="951" y="0"/>
                      <a:pt x="950" y="0"/>
                      <a:pt x="949" y="0"/>
                    </a:cubicBezTo>
                    <a:cubicBezTo>
                      <a:pt x="581" y="5"/>
                      <a:pt x="254" y="237"/>
                      <a:pt x="127" y="582"/>
                    </a:cubicBezTo>
                    <a:cubicBezTo>
                      <a:pt x="1" y="917"/>
                      <a:pt x="104" y="1323"/>
                      <a:pt x="377" y="1556"/>
                    </a:cubicBezTo>
                    <a:cubicBezTo>
                      <a:pt x="537" y="1692"/>
                      <a:pt x="739" y="1767"/>
                      <a:pt x="949" y="1770"/>
                    </a:cubicBezTo>
                    <a:cubicBezTo>
                      <a:pt x="950" y="1770"/>
                      <a:pt x="950" y="1770"/>
                      <a:pt x="951" y="1770"/>
                    </a:cubicBezTo>
                    <a:cubicBezTo>
                      <a:pt x="1155" y="1770"/>
                      <a:pt x="1154" y="1454"/>
                      <a:pt x="949" y="1450"/>
                    </a:cubicBezTo>
                    <a:cubicBezTo>
                      <a:pt x="642" y="1444"/>
                      <a:pt x="396" y="1193"/>
                      <a:pt x="396" y="885"/>
                    </a:cubicBezTo>
                    <a:cubicBezTo>
                      <a:pt x="396" y="577"/>
                      <a:pt x="642" y="326"/>
                      <a:pt x="949" y="319"/>
                    </a:cubicBezTo>
                    <a:cubicBezTo>
                      <a:pt x="1153" y="316"/>
                      <a:pt x="1155" y="0"/>
                      <a:pt x="95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4" name="Google Shape;2314;p40"/>
              <p:cNvSpPr/>
              <p:nvPr/>
            </p:nvSpPr>
            <p:spPr>
              <a:xfrm>
                <a:off x="7061256" y="1988680"/>
                <a:ext cx="93238" cy="89777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2049" extrusionOk="0">
                    <a:moveTo>
                      <a:pt x="1105" y="1"/>
                    </a:moveTo>
                    <a:cubicBezTo>
                      <a:pt x="690" y="1"/>
                      <a:pt x="317" y="250"/>
                      <a:pt x="159" y="633"/>
                    </a:cubicBezTo>
                    <a:cubicBezTo>
                      <a:pt x="1" y="1016"/>
                      <a:pt x="88" y="1456"/>
                      <a:pt x="380" y="1748"/>
                    </a:cubicBezTo>
                    <a:cubicBezTo>
                      <a:pt x="576" y="1944"/>
                      <a:pt x="837" y="2048"/>
                      <a:pt x="1104" y="2048"/>
                    </a:cubicBezTo>
                    <a:cubicBezTo>
                      <a:pt x="1236" y="2048"/>
                      <a:pt x="1369" y="2023"/>
                      <a:pt x="1496" y="1970"/>
                    </a:cubicBezTo>
                    <a:cubicBezTo>
                      <a:pt x="1878" y="1812"/>
                      <a:pt x="2128" y="1439"/>
                      <a:pt x="2128" y="1025"/>
                    </a:cubicBezTo>
                    <a:cubicBezTo>
                      <a:pt x="2128" y="459"/>
                      <a:pt x="1669" y="1"/>
                      <a:pt x="1105" y="1"/>
                    </a:cubicBezTo>
                    <a:close/>
                  </a:path>
                </a:pathLst>
              </a:custGeom>
              <a:solidFill>
                <a:srgbClr val="6651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5" name="Google Shape;2315;p40"/>
              <p:cNvSpPr/>
              <p:nvPr/>
            </p:nvSpPr>
            <p:spPr>
              <a:xfrm>
                <a:off x="7569556" y="1988680"/>
                <a:ext cx="89689" cy="89777"/>
              </a:xfrm>
              <a:custGeom>
                <a:avLst/>
                <a:gdLst/>
                <a:ahLst/>
                <a:cxnLst/>
                <a:rect l="l" t="t" r="r" b="b"/>
                <a:pathLst>
                  <a:path w="2047" h="2049" extrusionOk="0">
                    <a:moveTo>
                      <a:pt x="1024" y="1"/>
                    </a:moveTo>
                    <a:cubicBezTo>
                      <a:pt x="458" y="1"/>
                      <a:pt x="1" y="459"/>
                      <a:pt x="1" y="1025"/>
                    </a:cubicBezTo>
                    <a:cubicBezTo>
                      <a:pt x="1" y="1590"/>
                      <a:pt x="458" y="2048"/>
                      <a:pt x="1024" y="2048"/>
                    </a:cubicBezTo>
                    <a:cubicBezTo>
                      <a:pt x="1588" y="2048"/>
                      <a:pt x="2047" y="1590"/>
                      <a:pt x="2047" y="1025"/>
                    </a:cubicBezTo>
                    <a:cubicBezTo>
                      <a:pt x="2047" y="459"/>
                      <a:pt x="1588" y="1"/>
                      <a:pt x="1024" y="1"/>
                    </a:cubicBezTo>
                    <a:close/>
                  </a:path>
                </a:pathLst>
              </a:custGeom>
              <a:solidFill>
                <a:srgbClr val="6651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6" name="Google Shape;2316;p40"/>
              <p:cNvSpPr/>
              <p:nvPr/>
            </p:nvSpPr>
            <p:spPr>
              <a:xfrm>
                <a:off x="6942167" y="1431659"/>
                <a:ext cx="841599" cy="418477"/>
              </a:xfrm>
              <a:custGeom>
                <a:avLst/>
                <a:gdLst/>
                <a:ahLst/>
                <a:cxnLst/>
                <a:rect l="l" t="t" r="r" b="b"/>
                <a:pathLst>
                  <a:path w="19208" h="9551" extrusionOk="0">
                    <a:moveTo>
                      <a:pt x="10337" y="0"/>
                    </a:moveTo>
                    <a:cubicBezTo>
                      <a:pt x="7606" y="0"/>
                      <a:pt x="5156" y="579"/>
                      <a:pt x="3624" y="1654"/>
                    </a:cubicBezTo>
                    <a:cubicBezTo>
                      <a:pt x="1749" y="2970"/>
                      <a:pt x="653" y="5642"/>
                      <a:pt x="355" y="6299"/>
                    </a:cubicBezTo>
                    <a:cubicBezTo>
                      <a:pt x="57" y="6957"/>
                      <a:pt x="0" y="8313"/>
                      <a:pt x="0" y="8747"/>
                    </a:cubicBezTo>
                    <a:lnTo>
                      <a:pt x="0" y="9293"/>
                    </a:lnTo>
                    <a:cubicBezTo>
                      <a:pt x="0" y="9293"/>
                      <a:pt x="160" y="9529"/>
                      <a:pt x="424" y="9529"/>
                    </a:cubicBezTo>
                    <a:cubicBezTo>
                      <a:pt x="522" y="9529"/>
                      <a:pt x="633" y="9497"/>
                      <a:pt x="757" y="9408"/>
                    </a:cubicBezTo>
                    <a:cubicBezTo>
                      <a:pt x="1213" y="9079"/>
                      <a:pt x="1743" y="8360"/>
                      <a:pt x="1743" y="8360"/>
                    </a:cubicBezTo>
                    <a:cubicBezTo>
                      <a:pt x="1743" y="8360"/>
                      <a:pt x="2555" y="6686"/>
                      <a:pt x="2714" y="6630"/>
                    </a:cubicBezTo>
                    <a:cubicBezTo>
                      <a:pt x="2764" y="6613"/>
                      <a:pt x="2850" y="6607"/>
                      <a:pt x="2962" y="6607"/>
                    </a:cubicBezTo>
                    <a:cubicBezTo>
                      <a:pt x="3187" y="6607"/>
                      <a:pt x="3515" y="6631"/>
                      <a:pt x="3859" y="6631"/>
                    </a:cubicBezTo>
                    <a:cubicBezTo>
                      <a:pt x="3884" y="6631"/>
                      <a:pt x="3908" y="6631"/>
                      <a:pt x="3933" y="6630"/>
                    </a:cubicBezTo>
                    <a:cubicBezTo>
                      <a:pt x="4144" y="6628"/>
                      <a:pt x="7808" y="6216"/>
                      <a:pt x="8093" y="6174"/>
                    </a:cubicBezTo>
                    <a:cubicBezTo>
                      <a:pt x="9331" y="5995"/>
                      <a:pt x="14652" y="3762"/>
                      <a:pt x="14652" y="3762"/>
                    </a:cubicBezTo>
                    <a:cubicBezTo>
                      <a:pt x="14652" y="3762"/>
                      <a:pt x="15138" y="5346"/>
                      <a:pt x="15899" y="6707"/>
                    </a:cubicBezTo>
                    <a:cubicBezTo>
                      <a:pt x="16455" y="7697"/>
                      <a:pt x="17255" y="8507"/>
                      <a:pt x="17626" y="8804"/>
                    </a:cubicBezTo>
                    <a:cubicBezTo>
                      <a:pt x="18187" y="9253"/>
                      <a:pt x="18505" y="9551"/>
                      <a:pt x="18717" y="9551"/>
                    </a:cubicBezTo>
                    <a:cubicBezTo>
                      <a:pt x="18837" y="9551"/>
                      <a:pt x="18923" y="9455"/>
                      <a:pt x="18999" y="9237"/>
                    </a:cubicBezTo>
                    <a:cubicBezTo>
                      <a:pt x="19208" y="8635"/>
                      <a:pt x="18789" y="5137"/>
                      <a:pt x="17725" y="3879"/>
                    </a:cubicBezTo>
                    <a:cubicBezTo>
                      <a:pt x="16661" y="2621"/>
                      <a:pt x="15654" y="410"/>
                      <a:pt x="12199" y="87"/>
                    </a:cubicBezTo>
                    <a:cubicBezTo>
                      <a:pt x="11569" y="29"/>
                      <a:pt x="10946" y="0"/>
                      <a:pt x="1033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7" name="Google Shape;2317;p40"/>
              <p:cNvSpPr/>
              <p:nvPr/>
            </p:nvSpPr>
            <p:spPr>
              <a:xfrm>
                <a:off x="7046403" y="1576556"/>
                <a:ext cx="732192" cy="279584"/>
              </a:xfrm>
              <a:custGeom>
                <a:avLst/>
                <a:gdLst/>
                <a:ahLst/>
                <a:cxnLst/>
                <a:rect l="l" t="t" r="r" b="b"/>
                <a:pathLst>
                  <a:path w="16711" h="6381" extrusionOk="0">
                    <a:moveTo>
                      <a:pt x="12361" y="0"/>
                    </a:moveTo>
                    <a:cubicBezTo>
                      <a:pt x="12334" y="0"/>
                      <a:pt x="12307" y="7"/>
                      <a:pt x="12283" y="22"/>
                    </a:cubicBezTo>
                    <a:cubicBezTo>
                      <a:pt x="11625" y="442"/>
                      <a:pt x="10906" y="779"/>
                      <a:pt x="10192" y="1092"/>
                    </a:cubicBezTo>
                    <a:cubicBezTo>
                      <a:pt x="8396" y="1876"/>
                      <a:pt x="6511" y="2438"/>
                      <a:pt x="4578" y="2761"/>
                    </a:cubicBezTo>
                    <a:cubicBezTo>
                      <a:pt x="3339" y="2968"/>
                      <a:pt x="2085" y="3072"/>
                      <a:pt x="831" y="3072"/>
                    </a:cubicBezTo>
                    <a:cubicBezTo>
                      <a:pt x="622" y="3072"/>
                      <a:pt x="414" y="3069"/>
                      <a:pt x="206" y="3064"/>
                    </a:cubicBezTo>
                    <a:cubicBezTo>
                      <a:pt x="204" y="3064"/>
                      <a:pt x="203" y="3064"/>
                      <a:pt x="201" y="3064"/>
                    </a:cubicBezTo>
                    <a:cubicBezTo>
                      <a:pt x="0" y="3064"/>
                      <a:pt x="1" y="3378"/>
                      <a:pt x="206" y="3383"/>
                    </a:cubicBezTo>
                    <a:cubicBezTo>
                      <a:pt x="409" y="3389"/>
                      <a:pt x="613" y="3392"/>
                      <a:pt x="817" y="3392"/>
                    </a:cubicBezTo>
                    <a:cubicBezTo>
                      <a:pt x="4577" y="3392"/>
                      <a:pt x="8388" y="2475"/>
                      <a:pt x="11711" y="714"/>
                    </a:cubicBezTo>
                    <a:cubicBezTo>
                      <a:pt x="11893" y="617"/>
                      <a:pt x="12076" y="519"/>
                      <a:pt x="12253" y="414"/>
                    </a:cubicBezTo>
                    <a:lnTo>
                      <a:pt x="12253" y="414"/>
                    </a:lnTo>
                    <a:cubicBezTo>
                      <a:pt x="12621" y="2067"/>
                      <a:pt x="13439" y="3745"/>
                      <a:pt x="14575" y="4985"/>
                    </a:cubicBezTo>
                    <a:cubicBezTo>
                      <a:pt x="15092" y="5550"/>
                      <a:pt x="15702" y="6026"/>
                      <a:pt x="16390" y="6363"/>
                    </a:cubicBezTo>
                    <a:cubicBezTo>
                      <a:pt x="16415" y="6375"/>
                      <a:pt x="16440" y="6381"/>
                      <a:pt x="16463" y="6381"/>
                    </a:cubicBezTo>
                    <a:cubicBezTo>
                      <a:pt x="16612" y="6381"/>
                      <a:pt x="16711" y="6165"/>
                      <a:pt x="16552" y="6087"/>
                    </a:cubicBezTo>
                    <a:lnTo>
                      <a:pt x="16553" y="6087"/>
                    </a:lnTo>
                    <a:cubicBezTo>
                      <a:pt x="15056" y="5355"/>
                      <a:pt x="14028" y="3982"/>
                      <a:pt x="13335" y="2502"/>
                    </a:cubicBezTo>
                    <a:cubicBezTo>
                      <a:pt x="12981" y="1748"/>
                      <a:pt x="12681" y="936"/>
                      <a:pt x="12518" y="117"/>
                    </a:cubicBezTo>
                    <a:cubicBezTo>
                      <a:pt x="12504" y="45"/>
                      <a:pt x="12431" y="0"/>
                      <a:pt x="1236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8" name="Google Shape;2318;p40"/>
              <p:cNvSpPr/>
              <p:nvPr/>
            </p:nvSpPr>
            <p:spPr>
              <a:xfrm>
                <a:off x="6945365" y="1711243"/>
                <a:ext cx="118782" cy="145247"/>
              </a:xfrm>
              <a:custGeom>
                <a:avLst/>
                <a:gdLst/>
                <a:ahLst/>
                <a:cxnLst/>
                <a:rect l="l" t="t" r="r" b="b"/>
                <a:pathLst>
                  <a:path w="2711" h="3315" extrusionOk="0">
                    <a:moveTo>
                      <a:pt x="2517" y="0"/>
                    </a:moveTo>
                    <a:cubicBezTo>
                      <a:pt x="2453" y="0"/>
                      <a:pt x="2387" y="32"/>
                      <a:pt x="2358" y="107"/>
                    </a:cubicBezTo>
                    <a:cubicBezTo>
                      <a:pt x="2114" y="729"/>
                      <a:pt x="1841" y="1346"/>
                      <a:pt x="1463" y="1901"/>
                    </a:cubicBezTo>
                    <a:cubicBezTo>
                      <a:pt x="1143" y="2372"/>
                      <a:pt x="725" y="2808"/>
                      <a:pt x="175" y="2997"/>
                    </a:cubicBezTo>
                    <a:cubicBezTo>
                      <a:pt x="1" y="3056"/>
                      <a:pt x="51" y="3314"/>
                      <a:pt x="207" y="3314"/>
                    </a:cubicBezTo>
                    <a:cubicBezTo>
                      <a:pt x="224" y="3314"/>
                      <a:pt x="241" y="3311"/>
                      <a:pt x="260" y="3305"/>
                    </a:cubicBezTo>
                    <a:cubicBezTo>
                      <a:pt x="1568" y="2856"/>
                      <a:pt x="2200" y="1376"/>
                      <a:pt x="2665" y="192"/>
                    </a:cubicBezTo>
                    <a:cubicBezTo>
                      <a:pt x="2711" y="76"/>
                      <a:pt x="2616" y="0"/>
                      <a:pt x="251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9" name="Google Shape;2319;p40"/>
              <p:cNvSpPr/>
              <p:nvPr/>
            </p:nvSpPr>
            <p:spPr>
              <a:xfrm>
                <a:off x="7275951" y="2079114"/>
                <a:ext cx="173507" cy="71944"/>
              </a:xfrm>
              <a:custGeom>
                <a:avLst/>
                <a:gdLst/>
                <a:ahLst/>
                <a:cxnLst/>
                <a:rect l="l" t="t" r="r" b="b"/>
                <a:pathLst>
                  <a:path w="3960" h="1642" extrusionOk="0">
                    <a:moveTo>
                      <a:pt x="195" y="1"/>
                    </a:moveTo>
                    <a:cubicBezTo>
                      <a:pt x="100" y="1"/>
                      <a:pt x="0" y="79"/>
                      <a:pt x="30" y="199"/>
                    </a:cubicBezTo>
                    <a:cubicBezTo>
                      <a:pt x="249" y="1077"/>
                      <a:pt x="1096" y="1641"/>
                      <a:pt x="1981" y="1641"/>
                    </a:cubicBezTo>
                    <a:cubicBezTo>
                      <a:pt x="2864" y="1641"/>
                      <a:pt x="3712" y="1077"/>
                      <a:pt x="3930" y="199"/>
                    </a:cubicBezTo>
                    <a:cubicBezTo>
                      <a:pt x="3960" y="79"/>
                      <a:pt x="3860" y="1"/>
                      <a:pt x="3765" y="1"/>
                    </a:cubicBezTo>
                    <a:cubicBezTo>
                      <a:pt x="3702" y="1"/>
                      <a:pt x="3641" y="35"/>
                      <a:pt x="3622" y="115"/>
                    </a:cubicBezTo>
                    <a:cubicBezTo>
                      <a:pt x="3437" y="857"/>
                      <a:pt x="2727" y="1322"/>
                      <a:pt x="1981" y="1323"/>
                    </a:cubicBezTo>
                    <a:cubicBezTo>
                      <a:pt x="1234" y="1323"/>
                      <a:pt x="522" y="856"/>
                      <a:pt x="339" y="115"/>
                    </a:cubicBezTo>
                    <a:cubicBezTo>
                      <a:pt x="319" y="35"/>
                      <a:pt x="258" y="1"/>
                      <a:pt x="19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0" name="Google Shape;2320;p40"/>
              <p:cNvSpPr/>
              <p:nvPr/>
            </p:nvSpPr>
            <p:spPr>
              <a:xfrm>
                <a:off x="7174431" y="4110772"/>
                <a:ext cx="151381" cy="14065"/>
              </a:xfrm>
              <a:custGeom>
                <a:avLst/>
                <a:gdLst/>
                <a:ahLst/>
                <a:cxnLst/>
                <a:rect l="l" t="t" r="r" b="b"/>
                <a:pathLst>
                  <a:path w="3455" h="321" extrusionOk="0">
                    <a:moveTo>
                      <a:pt x="206" y="1"/>
                    </a:moveTo>
                    <a:cubicBezTo>
                      <a:pt x="1" y="1"/>
                      <a:pt x="1" y="321"/>
                      <a:pt x="206" y="321"/>
                    </a:cubicBezTo>
                    <a:lnTo>
                      <a:pt x="3249" y="321"/>
                    </a:lnTo>
                    <a:cubicBezTo>
                      <a:pt x="3454" y="321"/>
                      <a:pt x="3455" y="1"/>
                      <a:pt x="324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1" name="Google Shape;2321;p40"/>
              <p:cNvSpPr/>
              <p:nvPr/>
            </p:nvSpPr>
            <p:spPr>
              <a:xfrm>
                <a:off x="7171627" y="4062882"/>
                <a:ext cx="153352" cy="14065"/>
              </a:xfrm>
              <a:custGeom>
                <a:avLst/>
                <a:gdLst/>
                <a:ahLst/>
                <a:cxnLst/>
                <a:rect l="l" t="t" r="r" b="b"/>
                <a:pathLst>
                  <a:path w="3500" h="321" extrusionOk="0">
                    <a:moveTo>
                      <a:pt x="206" y="0"/>
                    </a:moveTo>
                    <a:cubicBezTo>
                      <a:pt x="0" y="0"/>
                      <a:pt x="0" y="320"/>
                      <a:pt x="206" y="320"/>
                    </a:cubicBezTo>
                    <a:lnTo>
                      <a:pt x="3294" y="320"/>
                    </a:lnTo>
                    <a:cubicBezTo>
                      <a:pt x="3498" y="320"/>
                      <a:pt x="3499" y="0"/>
                      <a:pt x="329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2" name="Google Shape;2322;p40"/>
              <p:cNvSpPr/>
              <p:nvPr/>
            </p:nvSpPr>
            <p:spPr>
              <a:xfrm>
                <a:off x="7431538" y="4110816"/>
                <a:ext cx="151337" cy="14065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21" extrusionOk="0">
                    <a:moveTo>
                      <a:pt x="206" y="1"/>
                    </a:moveTo>
                    <a:cubicBezTo>
                      <a:pt x="0" y="1"/>
                      <a:pt x="0" y="321"/>
                      <a:pt x="206" y="321"/>
                    </a:cubicBezTo>
                    <a:lnTo>
                      <a:pt x="3248" y="321"/>
                    </a:lnTo>
                    <a:cubicBezTo>
                      <a:pt x="3453" y="321"/>
                      <a:pt x="3453" y="1"/>
                      <a:pt x="324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3" name="Google Shape;2323;p40"/>
              <p:cNvSpPr/>
              <p:nvPr/>
            </p:nvSpPr>
            <p:spPr>
              <a:xfrm>
                <a:off x="7428690" y="4062926"/>
                <a:ext cx="153309" cy="14065"/>
              </a:xfrm>
              <a:custGeom>
                <a:avLst/>
                <a:gdLst/>
                <a:ahLst/>
                <a:cxnLst/>
                <a:rect l="l" t="t" r="r" b="b"/>
                <a:pathLst>
                  <a:path w="3499" h="321" extrusionOk="0">
                    <a:moveTo>
                      <a:pt x="206" y="0"/>
                    </a:moveTo>
                    <a:cubicBezTo>
                      <a:pt x="1" y="0"/>
                      <a:pt x="1" y="320"/>
                      <a:pt x="206" y="320"/>
                    </a:cubicBezTo>
                    <a:lnTo>
                      <a:pt x="3293" y="320"/>
                    </a:lnTo>
                    <a:cubicBezTo>
                      <a:pt x="3498" y="320"/>
                      <a:pt x="3498" y="0"/>
                      <a:pt x="329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24" name="Google Shape;2324;p40"/>
            <p:cNvSpPr/>
            <p:nvPr/>
          </p:nvSpPr>
          <p:spPr>
            <a:xfrm>
              <a:off x="6801125" y="3105725"/>
              <a:ext cx="163550" cy="161500"/>
            </a:xfrm>
            <a:custGeom>
              <a:avLst/>
              <a:gdLst/>
              <a:ahLst/>
              <a:cxnLst/>
              <a:rect l="l" t="t" r="r" b="b"/>
              <a:pathLst>
                <a:path w="6542" h="6460" extrusionOk="0">
                  <a:moveTo>
                    <a:pt x="940" y="0"/>
                  </a:moveTo>
                  <a:lnTo>
                    <a:pt x="0" y="1758"/>
                  </a:lnTo>
                  <a:lnTo>
                    <a:pt x="3025" y="5111"/>
                  </a:lnTo>
                  <a:lnTo>
                    <a:pt x="5519" y="6460"/>
                  </a:lnTo>
                  <a:lnTo>
                    <a:pt x="6542" y="4334"/>
                  </a:lnTo>
                  <a:close/>
                </a:path>
              </a:pathLst>
            </a:custGeom>
            <a:solidFill>
              <a:srgbClr val="A02D2D"/>
            </a:solidFill>
            <a:ln>
              <a:noFill/>
            </a:ln>
          </p:spPr>
        </p:sp>
        <p:sp>
          <p:nvSpPr>
            <p:cNvPr id="2325" name="Google Shape;2325;p40"/>
            <p:cNvSpPr/>
            <p:nvPr/>
          </p:nvSpPr>
          <p:spPr>
            <a:xfrm>
              <a:off x="7769100" y="3110850"/>
              <a:ext cx="174800" cy="165575"/>
            </a:xfrm>
            <a:custGeom>
              <a:avLst/>
              <a:gdLst/>
              <a:ahLst/>
              <a:cxnLst/>
              <a:rect l="l" t="t" r="r" b="b"/>
              <a:pathLst>
                <a:path w="6992" h="6623" extrusionOk="0">
                  <a:moveTo>
                    <a:pt x="0" y="4661"/>
                  </a:moveTo>
                  <a:lnTo>
                    <a:pt x="1268" y="6623"/>
                  </a:lnTo>
                  <a:lnTo>
                    <a:pt x="4620" y="4293"/>
                  </a:lnTo>
                  <a:lnTo>
                    <a:pt x="6992" y="1758"/>
                  </a:lnTo>
                  <a:lnTo>
                    <a:pt x="5724" y="0"/>
                  </a:lnTo>
                  <a:lnTo>
                    <a:pt x="2821" y="2126"/>
                  </a:lnTo>
                  <a:close/>
                </a:path>
              </a:pathLst>
            </a:custGeom>
            <a:solidFill>
              <a:srgbClr val="A02D2D"/>
            </a:solidFill>
            <a:ln>
              <a:noFill/>
            </a:ln>
          </p:spPr>
        </p:sp>
        <p:grpSp>
          <p:nvGrpSpPr>
            <p:cNvPr id="2326" name="Google Shape;2326;p40"/>
            <p:cNvGrpSpPr/>
            <p:nvPr/>
          </p:nvGrpSpPr>
          <p:grpSpPr>
            <a:xfrm>
              <a:off x="6791396" y="3096558"/>
              <a:ext cx="1155590" cy="184119"/>
              <a:chOff x="3407392" y="3121886"/>
              <a:chExt cx="1133043" cy="180527"/>
            </a:xfrm>
          </p:grpSpPr>
          <p:sp>
            <p:nvSpPr>
              <p:cNvPr id="2327" name="Google Shape;2327;p40"/>
              <p:cNvSpPr/>
              <p:nvPr/>
            </p:nvSpPr>
            <p:spPr>
              <a:xfrm>
                <a:off x="3407392" y="3121886"/>
                <a:ext cx="182650" cy="175248"/>
              </a:xfrm>
              <a:custGeom>
                <a:avLst/>
                <a:gdLst/>
                <a:ahLst/>
                <a:cxnLst/>
                <a:rect l="l" t="t" r="r" b="b"/>
                <a:pathLst>
                  <a:path w="4072" h="3907" extrusionOk="0">
                    <a:moveTo>
                      <a:pt x="773" y="400"/>
                    </a:moveTo>
                    <a:lnTo>
                      <a:pt x="3393" y="2454"/>
                    </a:lnTo>
                    <a:lnTo>
                      <a:pt x="3686" y="2683"/>
                    </a:lnTo>
                    <a:lnTo>
                      <a:pt x="3686" y="2683"/>
                    </a:lnTo>
                    <a:lnTo>
                      <a:pt x="3128" y="3539"/>
                    </a:lnTo>
                    <a:lnTo>
                      <a:pt x="3128" y="3539"/>
                    </a:lnTo>
                    <a:cubicBezTo>
                      <a:pt x="2397" y="3141"/>
                      <a:pt x="1744" y="2612"/>
                      <a:pt x="1155" y="2025"/>
                    </a:cubicBezTo>
                    <a:cubicBezTo>
                      <a:pt x="940" y="1811"/>
                      <a:pt x="734" y="1588"/>
                      <a:pt x="535" y="1356"/>
                    </a:cubicBezTo>
                    <a:cubicBezTo>
                      <a:pt x="480" y="1292"/>
                      <a:pt x="427" y="1228"/>
                      <a:pt x="374" y="1163"/>
                    </a:cubicBezTo>
                    <a:lnTo>
                      <a:pt x="374" y="1163"/>
                    </a:lnTo>
                    <a:lnTo>
                      <a:pt x="773" y="400"/>
                    </a:lnTo>
                    <a:close/>
                    <a:moveTo>
                      <a:pt x="709" y="1"/>
                    </a:moveTo>
                    <a:cubicBezTo>
                      <a:pt x="658" y="1"/>
                      <a:pt x="610" y="23"/>
                      <a:pt x="581" y="77"/>
                    </a:cubicBezTo>
                    <a:lnTo>
                      <a:pt x="52" y="1091"/>
                    </a:lnTo>
                    <a:lnTo>
                      <a:pt x="52" y="1091"/>
                    </a:lnTo>
                    <a:cubicBezTo>
                      <a:pt x="13" y="1134"/>
                      <a:pt x="1" y="1197"/>
                      <a:pt x="49" y="1260"/>
                    </a:cubicBezTo>
                    <a:cubicBezTo>
                      <a:pt x="852" y="2319"/>
                      <a:pt x="1920" y="3278"/>
                      <a:pt x="3102" y="3886"/>
                    </a:cubicBezTo>
                    <a:cubicBezTo>
                      <a:pt x="3127" y="3900"/>
                      <a:pt x="3154" y="3906"/>
                      <a:pt x="3181" y="3906"/>
                    </a:cubicBezTo>
                    <a:cubicBezTo>
                      <a:pt x="3236" y="3906"/>
                      <a:pt x="3289" y="3878"/>
                      <a:pt x="3320" y="3828"/>
                    </a:cubicBezTo>
                    <a:lnTo>
                      <a:pt x="4036" y="2729"/>
                    </a:lnTo>
                    <a:cubicBezTo>
                      <a:pt x="4071" y="2675"/>
                      <a:pt x="4065" y="2576"/>
                      <a:pt x="4012" y="2535"/>
                    </a:cubicBezTo>
                    <a:lnTo>
                      <a:pt x="1225" y="352"/>
                    </a:lnTo>
                    <a:lnTo>
                      <a:pt x="833" y="45"/>
                    </a:lnTo>
                    <a:cubicBezTo>
                      <a:pt x="798" y="18"/>
                      <a:pt x="753" y="1"/>
                      <a:pt x="70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8" name="Google Shape;2328;p40"/>
              <p:cNvSpPr/>
              <p:nvPr/>
            </p:nvSpPr>
            <p:spPr>
              <a:xfrm>
                <a:off x="4357695" y="3127164"/>
                <a:ext cx="182739" cy="175248"/>
              </a:xfrm>
              <a:custGeom>
                <a:avLst/>
                <a:gdLst/>
                <a:ahLst/>
                <a:cxnLst/>
                <a:rect l="l" t="t" r="r" b="b"/>
                <a:pathLst>
                  <a:path w="4074" h="3907" extrusionOk="0">
                    <a:moveTo>
                      <a:pt x="3299" y="400"/>
                    </a:moveTo>
                    <a:lnTo>
                      <a:pt x="3698" y="1162"/>
                    </a:lnTo>
                    <a:lnTo>
                      <a:pt x="3698" y="1162"/>
                    </a:lnTo>
                    <a:cubicBezTo>
                      <a:pt x="3645" y="1227"/>
                      <a:pt x="3592" y="1292"/>
                      <a:pt x="3537" y="1356"/>
                    </a:cubicBezTo>
                    <a:cubicBezTo>
                      <a:pt x="3339" y="1587"/>
                      <a:pt x="3132" y="1810"/>
                      <a:pt x="2916" y="2024"/>
                    </a:cubicBezTo>
                    <a:cubicBezTo>
                      <a:pt x="2327" y="2611"/>
                      <a:pt x="1676" y="3140"/>
                      <a:pt x="943" y="3539"/>
                    </a:cubicBezTo>
                    <a:lnTo>
                      <a:pt x="943" y="3539"/>
                    </a:lnTo>
                    <a:lnTo>
                      <a:pt x="386" y="2682"/>
                    </a:lnTo>
                    <a:lnTo>
                      <a:pt x="3072" y="577"/>
                    </a:lnTo>
                    <a:lnTo>
                      <a:pt x="3299" y="400"/>
                    </a:lnTo>
                    <a:close/>
                    <a:moveTo>
                      <a:pt x="3363" y="1"/>
                    </a:moveTo>
                    <a:cubicBezTo>
                      <a:pt x="3319" y="1"/>
                      <a:pt x="3274" y="17"/>
                      <a:pt x="3240" y="45"/>
                    </a:cubicBezTo>
                    <a:lnTo>
                      <a:pt x="453" y="2228"/>
                    </a:lnTo>
                    <a:lnTo>
                      <a:pt x="61" y="2535"/>
                    </a:lnTo>
                    <a:cubicBezTo>
                      <a:pt x="9" y="2576"/>
                      <a:pt x="1" y="2674"/>
                      <a:pt x="36" y="2729"/>
                    </a:cubicBezTo>
                    <a:lnTo>
                      <a:pt x="752" y="3828"/>
                    </a:lnTo>
                    <a:cubicBezTo>
                      <a:pt x="783" y="3879"/>
                      <a:pt x="837" y="3907"/>
                      <a:pt x="892" y="3907"/>
                    </a:cubicBezTo>
                    <a:cubicBezTo>
                      <a:pt x="918" y="3907"/>
                      <a:pt x="946" y="3900"/>
                      <a:pt x="971" y="3886"/>
                    </a:cubicBezTo>
                    <a:cubicBezTo>
                      <a:pt x="2154" y="3278"/>
                      <a:pt x="3221" y="2319"/>
                      <a:pt x="4025" y="1260"/>
                    </a:cubicBezTo>
                    <a:cubicBezTo>
                      <a:pt x="4074" y="1195"/>
                      <a:pt x="4060" y="1131"/>
                      <a:pt x="4018" y="1087"/>
                    </a:cubicBezTo>
                    <a:lnTo>
                      <a:pt x="4018" y="1087"/>
                    </a:lnTo>
                    <a:lnTo>
                      <a:pt x="3490" y="77"/>
                    </a:lnTo>
                    <a:cubicBezTo>
                      <a:pt x="3462" y="23"/>
                      <a:pt x="3413" y="1"/>
                      <a:pt x="336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7" name="Google Shape;2417;p43"/>
          <p:cNvSpPr/>
          <p:nvPr/>
        </p:nvSpPr>
        <p:spPr>
          <a:xfrm>
            <a:off x="5111287" y="3505200"/>
            <a:ext cx="694200" cy="659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8" name="Google Shape;2418;p43"/>
          <p:cNvSpPr/>
          <p:nvPr/>
        </p:nvSpPr>
        <p:spPr>
          <a:xfrm>
            <a:off x="1112137" y="3505200"/>
            <a:ext cx="694200" cy="659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9" name="Google Shape;2419;p43"/>
          <p:cNvSpPr/>
          <p:nvPr/>
        </p:nvSpPr>
        <p:spPr>
          <a:xfrm>
            <a:off x="5111262" y="1799025"/>
            <a:ext cx="694200" cy="659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0" name="Google Shape;2420;p43"/>
          <p:cNvSpPr/>
          <p:nvPr/>
        </p:nvSpPr>
        <p:spPr>
          <a:xfrm>
            <a:off x="1112137" y="1799025"/>
            <a:ext cx="694200" cy="659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E5972"/>
              </a:solidFill>
            </a:endParaRPr>
          </a:p>
        </p:txBody>
      </p:sp>
      <p:sp>
        <p:nvSpPr>
          <p:cNvPr id="2421" name="Google Shape;2421;p43"/>
          <p:cNvSpPr txBox="1">
            <a:spLocks noGrp="1"/>
          </p:cNvSpPr>
          <p:nvPr>
            <p:ph type="title"/>
          </p:nvPr>
        </p:nvSpPr>
        <p:spPr>
          <a:xfrm>
            <a:off x="688306" y="573293"/>
            <a:ext cx="7704000" cy="47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Metode Pembelajaran IPS </a:t>
            </a:r>
            <a:br>
              <a:rPr lang="en" dirty="0" smtClean="0"/>
            </a:br>
            <a:r>
              <a:rPr lang="en" dirty="0" smtClean="0"/>
              <a:t>Kelas Rendah</a:t>
            </a:r>
            <a:endParaRPr dirty="0"/>
          </a:p>
        </p:txBody>
      </p:sp>
      <p:sp>
        <p:nvSpPr>
          <p:cNvPr id="2422" name="Google Shape;2422;p43"/>
          <p:cNvSpPr txBox="1">
            <a:spLocks noGrp="1"/>
          </p:cNvSpPr>
          <p:nvPr>
            <p:ph type="title" idx="2"/>
          </p:nvPr>
        </p:nvSpPr>
        <p:spPr>
          <a:xfrm>
            <a:off x="2078225" y="1885950"/>
            <a:ext cx="2154600" cy="47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Metode Ceramah</a:t>
            </a:r>
            <a:endParaRPr dirty="0"/>
          </a:p>
        </p:txBody>
      </p:sp>
      <p:sp>
        <p:nvSpPr>
          <p:cNvPr id="2423" name="Google Shape;2423;p43"/>
          <p:cNvSpPr txBox="1">
            <a:spLocks noGrp="1"/>
          </p:cNvSpPr>
          <p:nvPr>
            <p:ph type="title" idx="3"/>
          </p:nvPr>
        </p:nvSpPr>
        <p:spPr>
          <a:xfrm>
            <a:off x="2092787" y="3595650"/>
            <a:ext cx="2154600" cy="47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Metode Diskusi Kelompok</a:t>
            </a:r>
            <a:endParaRPr dirty="0"/>
          </a:p>
        </p:txBody>
      </p:sp>
      <p:sp>
        <p:nvSpPr>
          <p:cNvPr id="2424" name="Google Shape;2424;p43"/>
          <p:cNvSpPr txBox="1">
            <a:spLocks noGrp="1"/>
          </p:cNvSpPr>
          <p:nvPr>
            <p:ph type="title" idx="4"/>
          </p:nvPr>
        </p:nvSpPr>
        <p:spPr>
          <a:xfrm>
            <a:off x="6063600" y="1864650"/>
            <a:ext cx="2089800" cy="47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Metode Panel</a:t>
            </a:r>
            <a:endParaRPr dirty="0"/>
          </a:p>
        </p:txBody>
      </p:sp>
      <p:sp>
        <p:nvSpPr>
          <p:cNvPr id="2425" name="Google Shape;2425;p43"/>
          <p:cNvSpPr txBox="1">
            <a:spLocks noGrp="1"/>
          </p:cNvSpPr>
          <p:nvPr>
            <p:ph type="title" idx="5"/>
          </p:nvPr>
        </p:nvSpPr>
        <p:spPr>
          <a:xfrm>
            <a:off x="6055187" y="3629484"/>
            <a:ext cx="2089800" cy="47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Metode Studi Kasus</a:t>
            </a:r>
            <a:endParaRPr dirty="0"/>
          </a:p>
        </p:txBody>
      </p:sp>
      <p:sp>
        <p:nvSpPr>
          <p:cNvPr id="2430" name="Google Shape;2430;p43"/>
          <p:cNvSpPr txBox="1">
            <a:spLocks noGrp="1"/>
          </p:cNvSpPr>
          <p:nvPr>
            <p:ph type="title" idx="9"/>
          </p:nvPr>
        </p:nvSpPr>
        <p:spPr>
          <a:xfrm>
            <a:off x="1075975" y="1889475"/>
            <a:ext cx="766500" cy="47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2431" name="Google Shape;2431;p43"/>
          <p:cNvSpPr txBox="1">
            <a:spLocks noGrp="1"/>
          </p:cNvSpPr>
          <p:nvPr>
            <p:ph type="title" idx="13"/>
          </p:nvPr>
        </p:nvSpPr>
        <p:spPr>
          <a:xfrm>
            <a:off x="1075987" y="3595650"/>
            <a:ext cx="766500" cy="47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2432" name="Google Shape;2432;p43"/>
          <p:cNvSpPr txBox="1">
            <a:spLocks noGrp="1"/>
          </p:cNvSpPr>
          <p:nvPr>
            <p:ph type="title" idx="14"/>
          </p:nvPr>
        </p:nvSpPr>
        <p:spPr>
          <a:xfrm>
            <a:off x="5075100" y="1889475"/>
            <a:ext cx="766500" cy="47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2433" name="Google Shape;2433;p43"/>
          <p:cNvSpPr txBox="1">
            <a:spLocks noGrp="1"/>
          </p:cNvSpPr>
          <p:nvPr>
            <p:ph type="title" idx="15"/>
          </p:nvPr>
        </p:nvSpPr>
        <p:spPr>
          <a:xfrm>
            <a:off x="5075112" y="3595650"/>
            <a:ext cx="766500" cy="47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grpSp>
        <p:nvGrpSpPr>
          <p:cNvPr id="23" name="Google Shape;4386;p73"/>
          <p:cNvGrpSpPr/>
          <p:nvPr/>
        </p:nvGrpSpPr>
        <p:grpSpPr>
          <a:xfrm>
            <a:off x="381775" y="-1219041"/>
            <a:ext cx="761225" cy="2635321"/>
            <a:chOff x="8252442" y="1"/>
            <a:chExt cx="761225" cy="2635321"/>
          </a:xfrm>
        </p:grpSpPr>
        <p:sp>
          <p:nvSpPr>
            <p:cNvPr id="24" name="Google Shape;4387;p73"/>
            <p:cNvSpPr/>
            <p:nvPr/>
          </p:nvSpPr>
          <p:spPr>
            <a:xfrm>
              <a:off x="8624800" y="1"/>
              <a:ext cx="16550" cy="1841096"/>
            </a:xfrm>
            <a:custGeom>
              <a:avLst/>
              <a:gdLst/>
              <a:ahLst/>
              <a:cxnLst/>
              <a:rect l="l" t="t" r="r" b="b"/>
              <a:pathLst>
                <a:path w="575" h="17627" extrusionOk="0">
                  <a:moveTo>
                    <a:pt x="0" y="0"/>
                  </a:moveTo>
                  <a:lnTo>
                    <a:pt x="0" y="17627"/>
                  </a:lnTo>
                  <a:lnTo>
                    <a:pt x="574" y="17627"/>
                  </a:lnTo>
                  <a:lnTo>
                    <a:pt x="574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388;p73"/>
            <p:cNvSpPr/>
            <p:nvPr/>
          </p:nvSpPr>
          <p:spPr>
            <a:xfrm>
              <a:off x="8479150" y="2561412"/>
              <a:ext cx="307753" cy="73910"/>
            </a:xfrm>
            <a:custGeom>
              <a:avLst/>
              <a:gdLst/>
              <a:ahLst/>
              <a:cxnLst/>
              <a:rect l="l" t="t" r="r" b="b"/>
              <a:pathLst>
                <a:path w="10697" h="2569" extrusionOk="0">
                  <a:moveTo>
                    <a:pt x="0" y="1"/>
                  </a:moveTo>
                  <a:lnTo>
                    <a:pt x="0" y="913"/>
                  </a:lnTo>
                  <a:cubicBezTo>
                    <a:pt x="0" y="1827"/>
                    <a:pt x="742" y="2569"/>
                    <a:pt x="1656" y="2569"/>
                  </a:cubicBezTo>
                  <a:lnTo>
                    <a:pt x="9041" y="2569"/>
                  </a:lnTo>
                  <a:cubicBezTo>
                    <a:pt x="9956" y="2569"/>
                    <a:pt x="10697" y="1827"/>
                    <a:pt x="10697" y="913"/>
                  </a:cubicBezTo>
                  <a:lnTo>
                    <a:pt x="10697" y="1"/>
                  </a:lnTo>
                  <a:close/>
                </a:path>
              </a:pathLst>
            </a:custGeom>
            <a:solidFill>
              <a:srgbClr val="40779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389;p73"/>
            <p:cNvSpPr/>
            <p:nvPr/>
          </p:nvSpPr>
          <p:spPr>
            <a:xfrm>
              <a:off x="8479150" y="1923984"/>
              <a:ext cx="307753" cy="57367"/>
            </a:xfrm>
            <a:custGeom>
              <a:avLst/>
              <a:gdLst/>
              <a:ahLst/>
              <a:cxnLst/>
              <a:rect l="l" t="t" r="r" b="b"/>
              <a:pathLst>
                <a:path w="10697" h="1994" extrusionOk="0">
                  <a:moveTo>
                    <a:pt x="1656" y="0"/>
                  </a:moveTo>
                  <a:cubicBezTo>
                    <a:pt x="742" y="0"/>
                    <a:pt x="0" y="742"/>
                    <a:pt x="0" y="1657"/>
                  </a:cubicBezTo>
                  <a:lnTo>
                    <a:pt x="0" y="1994"/>
                  </a:lnTo>
                  <a:lnTo>
                    <a:pt x="10697" y="1994"/>
                  </a:lnTo>
                  <a:lnTo>
                    <a:pt x="10697" y="1657"/>
                  </a:lnTo>
                  <a:cubicBezTo>
                    <a:pt x="10697" y="742"/>
                    <a:pt x="9956" y="0"/>
                    <a:pt x="9041" y="0"/>
                  </a:cubicBezTo>
                  <a:close/>
                </a:path>
              </a:pathLst>
            </a:custGeom>
            <a:solidFill>
              <a:srgbClr val="40779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390;p73"/>
            <p:cNvSpPr/>
            <p:nvPr/>
          </p:nvSpPr>
          <p:spPr>
            <a:xfrm>
              <a:off x="8252442" y="1981323"/>
              <a:ext cx="761225" cy="580118"/>
            </a:xfrm>
            <a:custGeom>
              <a:avLst/>
              <a:gdLst/>
              <a:ahLst/>
              <a:cxnLst/>
              <a:rect l="l" t="t" r="r" b="b"/>
              <a:pathLst>
                <a:path w="26459" h="20164" extrusionOk="0">
                  <a:moveTo>
                    <a:pt x="7807" y="1"/>
                  </a:moveTo>
                  <a:cubicBezTo>
                    <a:pt x="3206" y="1731"/>
                    <a:pt x="1" y="5593"/>
                    <a:pt x="1" y="10082"/>
                  </a:cubicBezTo>
                  <a:cubicBezTo>
                    <a:pt x="1" y="14572"/>
                    <a:pt x="3206" y="18434"/>
                    <a:pt x="7807" y="20164"/>
                  </a:cubicBezTo>
                  <a:lnTo>
                    <a:pt x="18652" y="20164"/>
                  </a:lnTo>
                  <a:cubicBezTo>
                    <a:pt x="23253" y="18433"/>
                    <a:pt x="26459" y="14572"/>
                    <a:pt x="26459" y="10082"/>
                  </a:cubicBezTo>
                  <a:cubicBezTo>
                    <a:pt x="26459" y="5593"/>
                    <a:pt x="23253" y="1731"/>
                    <a:pt x="18652" y="1"/>
                  </a:cubicBezTo>
                  <a:close/>
                </a:path>
              </a:pathLst>
            </a:custGeom>
            <a:solidFill>
              <a:srgbClr val="68A3D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391;p73"/>
            <p:cNvSpPr/>
            <p:nvPr/>
          </p:nvSpPr>
          <p:spPr>
            <a:xfrm>
              <a:off x="8316513" y="2071632"/>
              <a:ext cx="697155" cy="489809"/>
            </a:xfrm>
            <a:custGeom>
              <a:avLst/>
              <a:gdLst/>
              <a:ahLst/>
              <a:cxnLst/>
              <a:rect l="l" t="t" r="r" b="b"/>
              <a:pathLst>
                <a:path w="24232" h="17025" extrusionOk="0">
                  <a:moveTo>
                    <a:pt x="21292" y="0"/>
                  </a:moveTo>
                  <a:cubicBezTo>
                    <a:pt x="19746" y="4754"/>
                    <a:pt x="15481" y="14065"/>
                    <a:pt x="5782" y="14065"/>
                  </a:cubicBezTo>
                  <a:cubicBezTo>
                    <a:pt x="4036" y="14065"/>
                    <a:pt x="2114" y="13763"/>
                    <a:pt x="0" y="13079"/>
                  </a:cubicBezTo>
                  <a:lnTo>
                    <a:pt x="0" y="13079"/>
                  </a:lnTo>
                  <a:cubicBezTo>
                    <a:pt x="1375" y="14793"/>
                    <a:pt x="3306" y="16169"/>
                    <a:pt x="5580" y="17025"/>
                  </a:cubicBezTo>
                  <a:lnTo>
                    <a:pt x="16425" y="17025"/>
                  </a:lnTo>
                  <a:cubicBezTo>
                    <a:pt x="21026" y="15294"/>
                    <a:pt x="24232" y="11433"/>
                    <a:pt x="24232" y="6943"/>
                  </a:cubicBezTo>
                  <a:cubicBezTo>
                    <a:pt x="24232" y="4312"/>
                    <a:pt x="23129" y="1898"/>
                    <a:pt x="21292" y="0"/>
                  </a:cubicBezTo>
                  <a:close/>
                </a:path>
              </a:pathLst>
            </a:custGeom>
            <a:solidFill>
              <a:srgbClr val="40779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392;p73"/>
            <p:cNvSpPr/>
            <p:nvPr/>
          </p:nvSpPr>
          <p:spPr>
            <a:xfrm>
              <a:off x="8525326" y="1816269"/>
              <a:ext cx="215430" cy="107715"/>
            </a:xfrm>
            <a:custGeom>
              <a:avLst/>
              <a:gdLst/>
              <a:ahLst/>
              <a:cxnLst/>
              <a:rect l="l" t="t" r="r" b="b"/>
              <a:pathLst>
                <a:path w="7488" h="3744" extrusionOk="0">
                  <a:moveTo>
                    <a:pt x="3745" y="1"/>
                  </a:moveTo>
                  <a:cubicBezTo>
                    <a:pt x="1680" y="1"/>
                    <a:pt x="1" y="1680"/>
                    <a:pt x="1" y="3743"/>
                  </a:cubicBezTo>
                  <a:lnTo>
                    <a:pt x="861" y="3743"/>
                  </a:lnTo>
                  <a:cubicBezTo>
                    <a:pt x="861" y="2154"/>
                    <a:pt x="2155" y="861"/>
                    <a:pt x="3745" y="861"/>
                  </a:cubicBezTo>
                  <a:cubicBezTo>
                    <a:pt x="5334" y="861"/>
                    <a:pt x="6627" y="2154"/>
                    <a:pt x="6627" y="3743"/>
                  </a:cubicBezTo>
                  <a:lnTo>
                    <a:pt x="7487" y="3743"/>
                  </a:lnTo>
                  <a:cubicBezTo>
                    <a:pt x="7487" y="1680"/>
                    <a:pt x="5809" y="1"/>
                    <a:pt x="3745" y="1"/>
                  </a:cubicBezTo>
                  <a:close/>
                </a:path>
              </a:pathLst>
            </a:custGeom>
            <a:solidFill>
              <a:srgbClr val="FFCE3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393;p73"/>
            <p:cNvSpPr/>
            <p:nvPr/>
          </p:nvSpPr>
          <p:spPr>
            <a:xfrm>
              <a:off x="8403887" y="2011358"/>
              <a:ext cx="460119" cy="25519"/>
            </a:xfrm>
            <a:custGeom>
              <a:avLst/>
              <a:gdLst/>
              <a:ahLst/>
              <a:cxnLst/>
              <a:rect l="l" t="t" r="r" b="b"/>
              <a:pathLst>
                <a:path w="15993" h="887" extrusionOk="0">
                  <a:moveTo>
                    <a:pt x="357" y="1"/>
                  </a:moveTo>
                  <a:cubicBezTo>
                    <a:pt x="237" y="72"/>
                    <a:pt x="118" y="144"/>
                    <a:pt x="1" y="218"/>
                  </a:cubicBezTo>
                  <a:cubicBezTo>
                    <a:pt x="2616" y="662"/>
                    <a:pt x="5403" y="887"/>
                    <a:pt x="8171" y="887"/>
                  </a:cubicBezTo>
                  <a:cubicBezTo>
                    <a:pt x="10856" y="887"/>
                    <a:pt x="13520" y="676"/>
                    <a:pt x="15992" y="257"/>
                  </a:cubicBezTo>
                  <a:cubicBezTo>
                    <a:pt x="15877" y="183"/>
                    <a:pt x="15760" y="111"/>
                    <a:pt x="15642" y="40"/>
                  </a:cubicBezTo>
                  <a:cubicBezTo>
                    <a:pt x="13275" y="425"/>
                    <a:pt x="10735" y="617"/>
                    <a:pt x="8178" y="617"/>
                  </a:cubicBezTo>
                  <a:cubicBezTo>
                    <a:pt x="5533" y="617"/>
                    <a:pt x="2869" y="411"/>
                    <a:pt x="357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394;p73"/>
            <p:cNvSpPr/>
            <p:nvPr/>
          </p:nvSpPr>
          <p:spPr>
            <a:xfrm>
              <a:off x="8316570" y="2088002"/>
              <a:ext cx="633861" cy="44363"/>
            </a:xfrm>
            <a:custGeom>
              <a:avLst/>
              <a:gdLst/>
              <a:ahLst/>
              <a:cxnLst/>
              <a:rect l="l" t="t" r="r" b="b"/>
              <a:pathLst>
                <a:path w="22032" h="1542" extrusionOk="0">
                  <a:moveTo>
                    <a:pt x="195" y="0"/>
                  </a:moveTo>
                  <a:cubicBezTo>
                    <a:pt x="129" y="78"/>
                    <a:pt x="65" y="158"/>
                    <a:pt x="1" y="237"/>
                  </a:cubicBezTo>
                  <a:cubicBezTo>
                    <a:pt x="3425" y="1108"/>
                    <a:pt x="7335" y="1541"/>
                    <a:pt x="11206" y="1541"/>
                  </a:cubicBezTo>
                  <a:cubicBezTo>
                    <a:pt x="15020" y="1541"/>
                    <a:pt x="18795" y="1118"/>
                    <a:pt x="22031" y="274"/>
                  </a:cubicBezTo>
                  <a:cubicBezTo>
                    <a:pt x="21968" y="195"/>
                    <a:pt x="21903" y="115"/>
                    <a:pt x="21837" y="38"/>
                  </a:cubicBezTo>
                  <a:cubicBezTo>
                    <a:pt x="18653" y="861"/>
                    <a:pt x="14946" y="1273"/>
                    <a:pt x="11202" y="1273"/>
                  </a:cubicBezTo>
                  <a:cubicBezTo>
                    <a:pt x="7402" y="1273"/>
                    <a:pt x="3565" y="849"/>
                    <a:pt x="195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395;p73"/>
            <p:cNvSpPr/>
            <p:nvPr/>
          </p:nvSpPr>
          <p:spPr>
            <a:xfrm>
              <a:off x="8269531" y="2169478"/>
              <a:ext cx="727334" cy="58346"/>
            </a:xfrm>
            <a:custGeom>
              <a:avLst/>
              <a:gdLst/>
              <a:ahLst/>
              <a:cxnLst/>
              <a:rect l="l" t="t" r="r" b="b"/>
              <a:pathLst>
                <a:path w="25281" h="2028" extrusionOk="0">
                  <a:moveTo>
                    <a:pt x="103" y="0"/>
                  </a:moveTo>
                  <a:cubicBezTo>
                    <a:pt x="67" y="88"/>
                    <a:pt x="33" y="176"/>
                    <a:pt x="1" y="263"/>
                  </a:cubicBezTo>
                  <a:cubicBezTo>
                    <a:pt x="3785" y="1440"/>
                    <a:pt x="8338" y="2027"/>
                    <a:pt x="12841" y="2027"/>
                  </a:cubicBezTo>
                  <a:cubicBezTo>
                    <a:pt x="17308" y="2027"/>
                    <a:pt x="21723" y="1448"/>
                    <a:pt x="25281" y="290"/>
                  </a:cubicBezTo>
                  <a:cubicBezTo>
                    <a:pt x="25248" y="201"/>
                    <a:pt x="25215" y="114"/>
                    <a:pt x="25179" y="27"/>
                  </a:cubicBezTo>
                  <a:cubicBezTo>
                    <a:pt x="21658" y="1182"/>
                    <a:pt x="17279" y="1759"/>
                    <a:pt x="12845" y="1759"/>
                  </a:cubicBezTo>
                  <a:cubicBezTo>
                    <a:pt x="8377" y="1759"/>
                    <a:pt x="3854" y="1173"/>
                    <a:pt x="103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396;p73"/>
            <p:cNvSpPr/>
            <p:nvPr/>
          </p:nvSpPr>
          <p:spPr>
            <a:xfrm>
              <a:off x="8252528" y="2258550"/>
              <a:ext cx="761053" cy="64790"/>
            </a:xfrm>
            <a:custGeom>
              <a:avLst/>
              <a:gdLst/>
              <a:ahLst/>
              <a:cxnLst/>
              <a:rect l="l" t="t" r="r" b="b"/>
              <a:pathLst>
                <a:path w="26453" h="2252" extrusionOk="0">
                  <a:moveTo>
                    <a:pt x="9" y="0"/>
                  </a:moveTo>
                  <a:cubicBezTo>
                    <a:pt x="4" y="98"/>
                    <a:pt x="3" y="197"/>
                    <a:pt x="1" y="295"/>
                  </a:cubicBezTo>
                  <a:cubicBezTo>
                    <a:pt x="3897" y="1598"/>
                    <a:pt x="8692" y="2252"/>
                    <a:pt x="13432" y="2252"/>
                  </a:cubicBezTo>
                  <a:cubicBezTo>
                    <a:pt x="18146" y="2252"/>
                    <a:pt x="22801" y="1604"/>
                    <a:pt x="26452" y="315"/>
                  </a:cubicBezTo>
                  <a:cubicBezTo>
                    <a:pt x="26451" y="215"/>
                    <a:pt x="26450" y="116"/>
                    <a:pt x="26446" y="17"/>
                  </a:cubicBezTo>
                  <a:cubicBezTo>
                    <a:pt x="22818" y="1327"/>
                    <a:pt x="18156" y="1982"/>
                    <a:pt x="13433" y="1982"/>
                  </a:cubicBezTo>
                  <a:cubicBezTo>
                    <a:pt x="8690" y="1982"/>
                    <a:pt x="3887" y="1321"/>
                    <a:pt x="9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397;p73"/>
            <p:cNvSpPr/>
            <p:nvPr/>
          </p:nvSpPr>
          <p:spPr>
            <a:xfrm>
              <a:off x="8267057" y="2358699"/>
              <a:ext cx="731679" cy="60129"/>
            </a:xfrm>
            <a:custGeom>
              <a:avLst/>
              <a:gdLst/>
              <a:ahLst/>
              <a:cxnLst/>
              <a:rect l="l" t="t" r="r" b="b"/>
              <a:pathLst>
                <a:path w="25432" h="2090" extrusionOk="0">
                  <a:moveTo>
                    <a:pt x="0" y="0"/>
                  </a:moveTo>
                  <a:lnTo>
                    <a:pt x="0" y="0"/>
                  </a:lnTo>
                  <a:cubicBezTo>
                    <a:pt x="39" y="113"/>
                    <a:pt x="80" y="224"/>
                    <a:pt x="121" y="335"/>
                  </a:cubicBezTo>
                  <a:cubicBezTo>
                    <a:pt x="3899" y="1504"/>
                    <a:pt x="8439" y="2089"/>
                    <a:pt x="12927" y="2089"/>
                  </a:cubicBezTo>
                  <a:cubicBezTo>
                    <a:pt x="17370" y="2089"/>
                    <a:pt x="21761" y="1514"/>
                    <a:pt x="25308" y="369"/>
                  </a:cubicBezTo>
                  <a:cubicBezTo>
                    <a:pt x="25352" y="256"/>
                    <a:pt x="25393" y="144"/>
                    <a:pt x="25432" y="31"/>
                  </a:cubicBezTo>
                  <a:lnTo>
                    <a:pt x="25432" y="31"/>
                  </a:lnTo>
                  <a:cubicBezTo>
                    <a:pt x="21883" y="1223"/>
                    <a:pt x="17434" y="1819"/>
                    <a:pt x="12930" y="1819"/>
                  </a:cubicBezTo>
                  <a:cubicBezTo>
                    <a:pt x="8387" y="1819"/>
                    <a:pt x="3788" y="121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398;p73"/>
            <p:cNvSpPr/>
            <p:nvPr/>
          </p:nvSpPr>
          <p:spPr>
            <a:xfrm>
              <a:off x="8339989" y="2474181"/>
              <a:ext cx="584175" cy="40105"/>
            </a:xfrm>
            <a:custGeom>
              <a:avLst/>
              <a:gdLst/>
              <a:ahLst/>
              <a:cxnLst/>
              <a:rect l="l" t="t" r="r" b="b"/>
              <a:pathLst>
                <a:path w="20305" h="1394" extrusionOk="0">
                  <a:moveTo>
                    <a:pt x="1" y="1"/>
                  </a:moveTo>
                  <a:lnTo>
                    <a:pt x="1" y="1"/>
                  </a:lnTo>
                  <a:cubicBezTo>
                    <a:pt x="126" y="128"/>
                    <a:pt x="254" y="249"/>
                    <a:pt x="386" y="370"/>
                  </a:cubicBezTo>
                  <a:cubicBezTo>
                    <a:pt x="3511" y="1052"/>
                    <a:pt x="6965" y="1393"/>
                    <a:pt x="10392" y="1393"/>
                  </a:cubicBezTo>
                  <a:cubicBezTo>
                    <a:pt x="13705" y="1393"/>
                    <a:pt x="16987" y="1074"/>
                    <a:pt x="19914" y="437"/>
                  </a:cubicBezTo>
                  <a:cubicBezTo>
                    <a:pt x="20047" y="316"/>
                    <a:pt x="20177" y="193"/>
                    <a:pt x="20304" y="68"/>
                  </a:cubicBezTo>
                  <a:lnTo>
                    <a:pt x="20304" y="68"/>
                  </a:lnTo>
                  <a:cubicBezTo>
                    <a:pt x="17291" y="773"/>
                    <a:pt x="13862" y="1125"/>
                    <a:pt x="10400" y="1125"/>
                  </a:cubicBezTo>
                  <a:cubicBezTo>
                    <a:pt x="6828" y="1125"/>
                    <a:pt x="3221" y="750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399;p73"/>
            <p:cNvSpPr/>
            <p:nvPr/>
          </p:nvSpPr>
          <p:spPr>
            <a:xfrm>
              <a:off x="8472331" y="2103681"/>
              <a:ext cx="321476" cy="321505"/>
            </a:xfrm>
            <a:custGeom>
              <a:avLst/>
              <a:gdLst/>
              <a:ahLst/>
              <a:cxnLst/>
              <a:rect l="l" t="t" r="r" b="b"/>
              <a:pathLst>
                <a:path w="11174" h="11175" extrusionOk="0">
                  <a:moveTo>
                    <a:pt x="5587" y="0"/>
                  </a:moveTo>
                  <a:cubicBezTo>
                    <a:pt x="2501" y="0"/>
                    <a:pt x="0" y="2502"/>
                    <a:pt x="0" y="5588"/>
                  </a:cubicBezTo>
                  <a:cubicBezTo>
                    <a:pt x="0" y="7069"/>
                    <a:pt x="589" y="8490"/>
                    <a:pt x="1636" y="9538"/>
                  </a:cubicBezTo>
                  <a:cubicBezTo>
                    <a:pt x="2684" y="10586"/>
                    <a:pt x="4104" y="11174"/>
                    <a:pt x="5587" y="11174"/>
                  </a:cubicBezTo>
                  <a:cubicBezTo>
                    <a:pt x="7069" y="11174"/>
                    <a:pt x="8489" y="10586"/>
                    <a:pt x="9537" y="9538"/>
                  </a:cubicBezTo>
                  <a:cubicBezTo>
                    <a:pt x="10585" y="8490"/>
                    <a:pt x="11173" y="7069"/>
                    <a:pt x="11173" y="5588"/>
                  </a:cubicBezTo>
                  <a:cubicBezTo>
                    <a:pt x="11173" y="4105"/>
                    <a:pt x="10585" y="2685"/>
                    <a:pt x="9537" y="1637"/>
                  </a:cubicBezTo>
                  <a:cubicBezTo>
                    <a:pt x="8489" y="590"/>
                    <a:pt x="7069" y="0"/>
                    <a:pt x="5587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7" name="Google Shape;2417;p43"/>
          <p:cNvSpPr/>
          <p:nvPr/>
        </p:nvSpPr>
        <p:spPr>
          <a:xfrm>
            <a:off x="5177525" y="3207750"/>
            <a:ext cx="694200" cy="659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8" name="Google Shape;2418;p43"/>
          <p:cNvSpPr/>
          <p:nvPr/>
        </p:nvSpPr>
        <p:spPr>
          <a:xfrm>
            <a:off x="1178375" y="3207750"/>
            <a:ext cx="694200" cy="659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9" name="Google Shape;2419;p43"/>
          <p:cNvSpPr/>
          <p:nvPr/>
        </p:nvSpPr>
        <p:spPr>
          <a:xfrm>
            <a:off x="5177500" y="1501575"/>
            <a:ext cx="694200" cy="659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0" name="Google Shape;2420;p43"/>
          <p:cNvSpPr/>
          <p:nvPr/>
        </p:nvSpPr>
        <p:spPr>
          <a:xfrm>
            <a:off x="1178375" y="1501575"/>
            <a:ext cx="694200" cy="659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E5972"/>
              </a:solidFill>
            </a:endParaRPr>
          </a:p>
        </p:txBody>
      </p:sp>
      <p:sp>
        <p:nvSpPr>
          <p:cNvPr id="2422" name="Google Shape;2422;p43"/>
          <p:cNvSpPr txBox="1">
            <a:spLocks noGrp="1"/>
          </p:cNvSpPr>
          <p:nvPr>
            <p:ph type="title" idx="2"/>
          </p:nvPr>
        </p:nvSpPr>
        <p:spPr>
          <a:xfrm>
            <a:off x="2133600" y="1592025"/>
            <a:ext cx="2275137" cy="47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Metode Brainstorming</a:t>
            </a:r>
            <a:endParaRPr dirty="0"/>
          </a:p>
        </p:txBody>
      </p:sp>
      <p:sp>
        <p:nvSpPr>
          <p:cNvPr id="2423" name="Google Shape;2423;p43"/>
          <p:cNvSpPr txBox="1">
            <a:spLocks noGrp="1"/>
          </p:cNvSpPr>
          <p:nvPr>
            <p:ph type="title" idx="3"/>
          </p:nvPr>
        </p:nvSpPr>
        <p:spPr>
          <a:xfrm>
            <a:off x="2133600" y="3388650"/>
            <a:ext cx="2438400" cy="47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Diskusi Formal </a:t>
            </a:r>
            <a:endParaRPr dirty="0"/>
          </a:p>
        </p:txBody>
      </p:sp>
      <p:sp>
        <p:nvSpPr>
          <p:cNvPr id="2424" name="Google Shape;2424;p43"/>
          <p:cNvSpPr txBox="1">
            <a:spLocks noGrp="1"/>
          </p:cNvSpPr>
          <p:nvPr>
            <p:ph type="title" idx="4"/>
          </p:nvPr>
        </p:nvSpPr>
        <p:spPr>
          <a:xfrm>
            <a:off x="6129838" y="1636050"/>
            <a:ext cx="2556962" cy="47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Diskusi Tanya Jawab</a:t>
            </a:r>
            <a:endParaRPr dirty="0"/>
          </a:p>
        </p:txBody>
      </p:sp>
      <p:sp>
        <p:nvSpPr>
          <p:cNvPr id="2425" name="Google Shape;2425;p43"/>
          <p:cNvSpPr txBox="1">
            <a:spLocks noGrp="1"/>
          </p:cNvSpPr>
          <p:nvPr>
            <p:ph type="title" idx="5"/>
          </p:nvPr>
        </p:nvSpPr>
        <p:spPr>
          <a:xfrm>
            <a:off x="6139800" y="3388650"/>
            <a:ext cx="2089800" cy="47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endParaRPr dirty="0"/>
          </a:p>
        </p:txBody>
      </p:sp>
      <p:sp>
        <p:nvSpPr>
          <p:cNvPr id="2430" name="Google Shape;2430;p43"/>
          <p:cNvSpPr txBox="1">
            <a:spLocks noGrp="1"/>
          </p:cNvSpPr>
          <p:nvPr>
            <p:ph type="title" idx="9"/>
          </p:nvPr>
        </p:nvSpPr>
        <p:spPr>
          <a:xfrm>
            <a:off x="1142213" y="1592025"/>
            <a:ext cx="766500" cy="47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05</a:t>
            </a:r>
            <a:endParaRPr dirty="0"/>
          </a:p>
        </p:txBody>
      </p:sp>
      <p:sp>
        <p:nvSpPr>
          <p:cNvPr id="2431" name="Google Shape;2431;p43"/>
          <p:cNvSpPr txBox="1">
            <a:spLocks noGrp="1"/>
          </p:cNvSpPr>
          <p:nvPr>
            <p:ph type="title" idx="13"/>
          </p:nvPr>
        </p:nvSpPr>
        <p:spPr>
          <a:xfrm>
            <a:off x="1142225" y="3298200"/>
            <a:ext cx="766500" cy="47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06</a:t>
            </a:r>
            <a:endParaRPr dirty="0"/>
          </a:p>
        </p:txBody>
      </p:sp>
      <p:sp>
        <p:nvSpPr>
          <p:cNvPr id="2432" name="Google Shape;2432;p43"/>
          <p:cNvSpPr txBox="1">
            <a:spLocks noGrp="1"/>
          </p:cNvSpPr>
          <p:nvPr>
            <p:ph type="title" idx="14"/>
          </p:nvPr>
        </p:nvSpPr>
        <p:spPr>
          <a:xfrm>
            <a:off x="5141338" y="1592025"/>
            <a:ext cx="766500" cy="47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07</a:t>
            </a:r>
            <a:endParaRPr dirty="0"/>
          </a:p>
        </p:txBody>
      </p:sp>
      <p:sp>
        <p:nvSpPr>
          <p:cNvPr id="2433" name="Google Shape;2433;p43"/>
          <p:cNvSpPr txBox="1">
            <a:spLocks noGrp="1"/>
          </p:cNvSpPr>
          <p:nvPr>
            <p:ph type="title" idx="15"/>
          </p:nvPr>
        </p:nvSpPr>
        <p:spPr>
          <a:xfrm>
            <a:off x="5141350" y="3298200"/>
            <a:ext cx="766500" cy="47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08</a:t>
            </a:r>
            <a:endParaRPr dirty="0"/>
          </a:p>
        </p:txBody>
      </p:sp>
      <p:grpSp>
        <p:nvGrpSpPr>
          <p:cNvPr id="23" name="Google Shape;2773;p48"/>
          <p:cNvGrpSpPr/>
          <p:nvPr/>
        </p:nvGrpSpPr>
        <p:grpSpPr>
          <a:xfrm>
            <a:off x="7678357" y="3539889"/>
            <a:ext cx="1623277" cy="1592533"/>
            <a:chOff x="6598350" y="2780075"/>
            <a:chExt cx="1859850" cy="1824625"/>
          </a:xfrm>
        </p:grpSpPr>
        <p:sp>
          <p:nvSpPr>
            <p:cNvPr id="24" name="Google Shape;2774;p48"/>
            <p:cNvSpPr/>
            <p:nvPr/>
          </p:nvSpPr>
          <p:spPr>
            <a:xfrm>
              <a:off x="6979150" y="3181175"/>
              <a:ext cx="1187950" cy="1423525"/>
            </a:xfrm>
            <a:custGeom>
              <a:avLst/>
              <a:gdLst/>
              <a:ahLst/>
              <a:cxnLst/>
              <a:rect l="l" t="t" r="r" b="b"/>
              <a:pathLst>
                <a:path w="47518" h="56941" extrusionOk="0">
                  <a:moveTo>
                    <a:pt x="18422" y="1"/>
                  </a:moveTo>
                  <a:cubicBezTo>
                    <a:pt x="18118" y="1"/>
                    <a:pt x="17796" y="296"/>
                    <a:pt x="17486" y="1101"/>
                  </a:cubicBezTo>
                  <a:cubicBezTo>
                    <a:pt x="17486" y="1101"/>
                    <a:pt x="16628" y="5816"/>
                    <a:pt x="21650" y="11626"/>
                  </a:cubicBezTo>
                  <a:cubicBezTo>
                    <a:pt x="26672" y="17436"/>
                    <a:pt x="26689" y="23108"/>
                    <a:pt x="22015" y="26546"/>
                  </a:cubicBezTo>
                  <a:cubicBezTo>
                    <a:pt x="21328" y="27052"/>
                    <a:pt x="20668" y="27600"/>
                    <a:pt x="20014" y="28149"/>
                  </a:cubicBezTo>
                  <a:cubicBezTo>
                    <a:pt x="19223" y="28813"/>
                    <a:pt x="18417" y="29447"/>
                    <a:pt x="17362" y="29447"/>
                  </a:cubicBezTo>
                  <a:cubicBezTo>
                    <a:pt x="17305" y="29447"/>
                    <a:pt x="17247" y="29445"/>
                    <a:pt x="17189" y="29441"/>
                  </a:cubicBezTo>
                  <a:cubicBezTo>
                    <a:pt x="16257" y="29382"/>
                    <a:pt x="15505" y="28524"/>
                    <a:pt x="14723" y="28075"/>
                  </a:cubicBezTo>
                  <a:cubicBezTo>
                    <a:pt x="13692" y="27483"/>
                    <a:pt x="12663" y="27108"/>
                    <a:pt x="11665" y="26760"/>
                  </a:cubicBezTo>
                  <a:cubicBezTo>
                    <a:pt x="10671" y="26416"/>
                    <a:pt x="9708" y="26124"/>
                    <a:pt x="8830" y="25755"/>
                  </a:cubicBezTo>
                  <a:cubicBezTo>
                    <a:pt x="7950" y="25386"/>
                    <a:pt x="7154" y="24941"/>
                    <a:pt x="6479" y="24340"/>
                  </a:cubicBezTo>
                  <a:cubicBezTo>
                    <a:pt x="5501" y="23444"/>
                    <a:pt x="4787" y="22219"/>
                    <a:pt x="4317" y="20775"/>
                  </a:cubicBezTo>
                  <a:cubicBezTo>
                    <a:pt x="4164" y="20304"/>
                    <a:pt x="4069" y="19816"/>
                    <a:pt x="4015" y="19324"/>
                  </a:cubicBezTo>
                  <a:lnTo>
                    <a:pt x="4014" y="19314"/>
                  </a:lnTo>
                  <a:cubicBezTo>
                    <a:pt x="3979" y="19017"/>
                    <a:pt x="3731" y="18785"/>
                    <a:pt x="3431" y="18785"/>
                  </a:cubicBezTo>
                  <a:cubicBezTo>
                    <a:pt x="3390" y="18785"/>
                    <a:pt x="3349" y="18789"/>
                    <a:pt x="3307" y="18798"/>
                  </a:cubicBezTo>
                  <a:cubicBezTo>
                    <a:pt x="3031" y="18854"/>
                    <a:pt x="2838" y="19121"/>
                    <a:pt x="2840" y="19409"/>
                  </a:cubicBezTo>
                  <a:cubicBezTo>
                    <a:pt x="2849" y="20534"/>
                    <a:pt x="3075" y="21647"/>
                    <a:pt x="3453" y="22699"/>
                  </a:cubicBezTo>
                  <a:cubicBezTo>
                    <a:pt x="3826" y="23747"/>
                    <a:pt x="4392" y="24792"/>
                    <a:pt x="5169" y="25677"/>
                  </a:cubicBezTo>
                  <a:cubicBezTo>
                    <a:pt x="5953" y="26554"/>
                    <a:pt x="6916" y="27235"/>
                    <a:pt x="7882" y="27773"/>
                  </a:cubicBezTo>
                  <a:cubicBezTo>
                    <a:pt x="8852" y="28313"/>
                    <a:pt x="9822" y="28726"/>
                    <a:pt x="10730" y="29161"/>
                  </a:cubicBezTo>
                  <a:lnTo>
                    <a:pt x="10818" y="29202"/>
                  </a:lnTo>
                  <a:cubicBezTo>
                    <a:pt x="11589" y="29570"/>
                    <a:pt x="11643" y="30670"/>
                    <a:pt x="10917" y="31122"/>
                  </a:cubicBezTo>
                  <a:cubicBezTo>
                    <a:pt x="10735" y="31236"/>
                    <a:pt x="10570" y="31340"/>
                    <a:pt x="10441" y="31423"/>
                  </a:cubicBezTo>
                  <a:cubicBezTo>
                    <a:pt x="10133" y="31625"/>
                    <a:pt x="9832" y="31814"/>
                    <a:pt x="9533" y="31987"/>
                  </a:cubicBezTo>
                  <a:cubicBezTo>
                    <a:pt x="9229" y="32154"/>
                    <a:pt x="8951" y="32298"/>
                    <a:pt x="8624" y="32426"/>
                  </a:cubicBezTo>
                  <a:cubicBezTo>
                    <a:pt x="7989" y="32682"/>
                    <a:pt x="7327" y="32872"/>
                    <a:pt x="6655" y="32963"/>
                  </a:cubicBezTo>
                  <a:cubicBezTo>
                    <a:pt x="6325" y="33011"/>
                    <a:pt x="5992" y="33035"/>
                    <a:pt x="5658" y="33035"/>
                  </a:cubicBezTo>
                  <a:cubicBezTo>
                    <a:pt x="4637" y="33035"/>
                    <a:pt x="3614" y="32808"/>
                    <a:pt x="2688" y="32351"/>
                  </a:cubicBezTo>
                  <a:cubicBezTo>
                    <a:pt x="2090" y="32050"/>
                    <a:pt x="1585" y="31646"/>
                    <a:pt x="1329" y="31101"/>
                  </a:cubicBezTo>
                  <a:cubicBezTo>
                    <a:pt x="1061" y="30554"/>
                    <a:pt x="1025" y="29865"/>
                    <a:pt x="1180" y="29199"/>
                  </a:cubicBezTo>
                  <a:cubicBezTo>
                    <a:pt x="1235" y="28963"/>
                    <a:pt x="1103" y="28721"/>
                    <a:pt x="874" y="28646"/>
                  </a:cubicBezTo>
                  <a:cubicBezTo>
                    <a:pt x="828" y="28632"/>
                    <a:pt x="781" y="28625"/>
                    <a:pt x="736" y="28625"/>
                  </a:cubicBezTo>
                  <a:cubicBezTo>
                    <a:pt x="539" y="28625"/>
                    <a:pt x="358" y="28753"/>
                    <a:pt x="299" y="28951"/>
                  </a:cubicBezTo>
                  <a:cubicBezTo>
                    <a:pt x="50" y="29753"/>
                    <a:pt x="0" y="30682"/>
                    <a:pt x="337" y="31543"/>
                  </a:cubicBezTo>
                  <a:cubicBezTo>
                    <a:pt x="498" y="31970"/>
                    <a:pt x="773" y="32369"/>
                    <a:pt x="1078" y="32682"/>
                  </a:cubicBezTo>
                  <a:cubicBezTo>
                    <a:pt x="1387" y="32999"/>
                    <a:pt x="1734" y="33256"/>
                    <a:pt x="2092" y="33471"/>
                  </a:cubicBezTo>
                  <a:cubicBezTo>
                    <a:pt x="3342" y="34215"/>
                    <a:pt x="4791" y="34592"/>
                    <a:pt x="6240" y="34592"/>
                  </a:cubicBezTo>
                  <a:cubicBezTo>
                    <a:pt x="6429" y="34592"/>
                    <a:pt x="6617" y="34586"/>
                    <a:pt x="6805" y="34573"/>
                  </a:cubicBezTo>
                  <a:cubicBezTo>
                    <a:pt x="7623" y="34525"/>
                    <a:pt x="8428" y="34359"/>
                    <a:pt x="9203" y="34113"/>
                  </a:cubicBezTo>
                  <a:cubicBezTo>
                    <a:pt x="9584" y="33997"/>
                    <a:pt x="9991" y="33829"/>
                    <a:pt x="10357" y="33659"/>
                  </a:cubicBezTo>
                  <a:cubicBezTo>
                    <a:pt x="10723" y="33484"/>
                    <a:pt x="11074" y="33297"/>
                    <a:pt x="11411" y="33112"/>
                  </a:cubicBezTo>
                  <a:cubicBezTo>
                    <a:pt x="12083" y="32743"/>
                    <a:pt x="12715" y="32371"/>
                    <a:pt x="13328" y="32106"/>
                  </a:cubicBezTo>
                  <a:cubicBezTo>
                    <a:pt x="13447" y="32053"/>
                    <a:pt x="13565" y="32005"/>
                    <a:pt x="13682" y="31962"/>
                  </a:cubicBezTo>
                  <a:cubicBezTo>
                    <a:pt x="13813" y="31914"/>
                    <a:pt x="13948" y="31891"/>
                    <a:pt x="14082" y="31891"/>
                  </a:cubicBezTo>
                  <a:cubicBezTo>
                    <a:pt x="14461" y="31891"/>
                    <a:pt x="14829" y="32076"/>
                    <a:pt x="15062" y="32402"/>
                  </a:cubicBezTo>
                  <a:lnTo>
                    <a:pt x="15066" y="32409"/>
                  </a:lnTo>
                  <a:cubicBezTo>
                    <a:pt x="15139" y="32512"/>
                    <a:pt x="15208" y="32616"/>
                    <a:pt x="15274" y="32721"/>
                  </a:cubicBezTo>
                  <a:cubicBezTo>
                    <a:pt x="15484" y="33053"/>
                    <a:pt x="15517" y="33468"/>
                    <a:pt x="15383" y="33839"/>
                  </a:cubicBezTo>
                  <a:cubicBezTo>
                    <a:pt x="14628" y="35928"/>
                    <a:pt x="14548" y="38496"/>
                    <a:pt x="15551" y="41861"/>
                  </a:cubicBezTo>
                  <a:cubicBezTo>
                    <a:pt x="16491" y="44592"/>
                    <a:pt x="17425" y="53458"/>
                    <a:pt x="8339" y="56940"/>
                  </a:cubicBezTo>
                  <a:lnTo>
                    <a:pt x="47518" y="56940"/>
                  </a:lnTo>
                  <a:cubicBezTo>
                    <a:pt x="47354" y="56940"/>
                    <a:pt x="46846" y="56323"/>
                    <a:pt x="46725" y="56216"/>
                  </a:cubicBezTo>
                  <a:cubicBezTo>
                    <a:pt x="45968" y="55552"/>
                    <a:pt x="45182" y="54926"/>
                    <a:pt x="44368" y="54335"/>
                  </a:cubicBezTo>
                  <a:cubicBezTo>
                    <a:pt x="40623" y="51614"/>
                    <a:pt x="36156" y="50444"/>
                    <a:pt x="32677" y="47258"/>
                  </a:cubicBezTo>
                  <a:cubicBezTo>
                    <a:pt x="30785" y="45525"/>
                    <a:pt x="28808" y="43390"/>
                    <a:pt x="27421" y="40999"/>
                  </a:cubicBezTo>
                  <a:cubicBezTo>
                    <a:pt x="26566" y="39526"/>
                    <a:pt x="26588" y="37648"/>
                    <a:pt x="27587" y="36272"/>
                  </a:cubicBezTo>
                  <a:cubicBezTo>
                    <a:pt x="27739" y="36061"/>
                    <a:pt x="27914" y="35867"/>
                    <a:pt x="28108" y="35694"/>
                  </a:cubicBezTo>
                  <a:cubicBezTo>
                    <a:pt x="28623" y="35212"/>
                    <a:pt x="29360" y="34876"/>
                    <a:pt x="30206" y="34618"/>
                  </a:cubicBezTo>
                  <a:cubicBezTo>
                    <a:pt x="31052" y="34360"/>
                    <a:pt x="32002" y="34188"/>
                    <a:pt x="32997" y="33987"/>
                  </a:cubicBezTo>
                  <a:cubicBezTo>
                    <a:pt x="33498" y="33884"/>
                    <a:pt x="34006" y="33777"/>
                    <a:pt x="34527" y="33634"/>
                  </a:cubicBezTo>
                  <a:cubicBezTo>
                    <a:pt x="34787" y="33564"/>
                    <a:pt x="35046" y="33491"/>
                    <a:pt x="35310" y="33395"/>
                  </a:cubicBezTo>
                  <a:cubicBezTo>
                    <a:pt x="35578" y="33311"/>
                    <a:pt x="35828" y="33210"/>
                    <a:pt x="36077" y="33105"/>
                  </a:cubicBezTo>
                  <a:cubicBezTo>
                    <a:pt x="37090" y="32691"/>
                    <a:pt x="38040" y="32135"/>
                    <a:pt x="38898" y="31456"/>
                  </a:cubicBezTo>
                  <a:cubicBezTo>
                    <a:pt x="39765" y="30771"/>
                    <a:pt x="40522" y="29884"/>
                    <a:pt x="41039" y="28855"/>
                  </a:cubicBezTo>
                  <a:cubicBezTo>
                    <a:pt x="41544" y="27814"/>
                    <a:pt x="41746" y="26632"/>
                    <a:pt x="41651" y="25518"/>
                  </a:cubicBezTo>
                  <a:cubicBezTo>
                    <a:pt x="41622" y="25196"/>
                    <a:pt x="41356" y="24937"/>
                    <a:pt x="41030" y="24937"/>
                  </a:cubicBezTo>
                  <a:cubicBezTo>
                    <a:pt x="40956" y="24937"/>
                    <a:pt x="40878" y="24950"/>
                    <a:pt x="40800" y="24979"/>
                  </a:cubicBezTo>
                  <a:cubicBezTo>
                    <a:pt x="40566" y="25066"/>
                    <a:pt x="40414" y="25303"/>
                    <a:pt x="40408" y="25558"/>
                  </a:cubicBezTo>
                  <a:lnTo>
                    <a:pt x="40408" y="25569"/>
                  </a:lnTo>
                  <a:cubicBezTo>
                    <a:pt x="40387" y="26482"/>
                    <a:pt x="40133" y="27344"/>
                    <a:pt x="39681" y="28080"/>
                  </a:cubicBezTo>
                  <a:cubicBezTo>
                    <a:pt x="39207" y="28807"/>
                    <a:pt x="38568" y="29427"/>
                    <a:pt x="37811" y="29902"/>
                  </a:cubicBezTo>
                  <a:cubicBezTo>
                    <a:pt x="37046" y="30383"/>
                    <a:pt x="36218" y="30755"/>
                    <a:pt x="35350" y="31004"/>
                  </a:cubicBezTo>
                  <a:cubicBezTo>
                    <a:pt x="35131" y="31070"/>
                    <a:pt x="34913" y="31131"/>
                    <a:pt x="34698" y="31173"/>
                  </a:cubicBezTo>
                  <a:cubicBezTo>
                    <a:pt x="34488" y="31226"/>
                    <a:pt x="34264" y="31263"/>
                    <a:pt x="34039" y="31297"/>
                  </a:cubicBezTo>
                  <a:cubicBezTo>
                    <a:pt x="33591" y="31370"/>
                    <a:pt x="33118" y="31419"/>
                    <a:pt x="32639" y="31466"/>
                  </a:cubicBezTo>
                  <a:cubicBezTo>
                    <a:pt x="31673" y="31557"/>
                    <a:pt x="30649" y="31623"/>
                    <a:pt x="29563" y="31827"/>
                  </a:cubicBezTo>
                  <a:cubicBezTo>
                    <a:pt x="29385" y="31861"/>
                    <a:pt x="29202" y="31900"/>
                    <a:pt x="29018" y="31943"/>
                  </a:cubicBezTo>
                  <a:cubicBezTo>
                    <a:pt x="28942" y="31961"/>
                    <a:pt x="28868" y="31970"/>
                    <a:pt x="28797" y="31970"/>
                  </a:cubicBezTo>
                  <a:cubicBezTo>
                    <a:pt x="28045" y="31970"/>
                    <a:pt x="27571" y="31027"/>
                    <a:pt x="28111" y="30397"/>
                  </a:cubicBezTo>
                  <a:cubicBezTo>
                    <a:pt x="28326" y="30145"/>
                    <a:pt x="28546" y="29901"/>
                    <a:pt x="28765" y="29661"/>
                  </a:cubicBezTo>
                  <a:cubicBezTo>
                    <a:pt x="30695" y="27559"/>
                    <a:pt x="32228" y="25526"/>
                    <a:pt x="32439" y="22515"/>
                  </a:cubicBezTo>
                  <a:cubicBezTo>
                    <a:pt x="32762" y="17917"/>
                    <a:pt x="29694" y="14711"/>
                    <a:pt x="26491" y="11984"/>
                  </a:cubicBezTo>
                  <a:cubicBezTo>
                    <a:pt x="23349" y="9310"/>
                    <a:pt x="20523" y="6262"/>
                    <a:pt x="19834" y="1975"/>
                  </a:cubicBezTo>
                  <a:cubicBezTo>
                    <a:pt x="19660" y="1394"/>
                    <a:pt x="19083" y="1"/>
                    <a:pt x="18422" y="1"/>
                  </a:cubicBezTo>
                  <a:close/>
                </a:path>
              </a:pathLst>
            </a:custGeom>
            <a:solidFill>
              <a:srgbClr val="F5D8D8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775;p48"/>
            <p:cNvSpPr/>
            <p:nvPr/>
          </p:nvSpPr>
          <p:spPr>
            <a:xfrm>
              <a:off x="6714525" y="2780075"/>
              <a:ext cx="1550525" cy="634425"/>
            </a:xfrm>
            <a:custGeom>
              <a:avLst/>
              <a:gdLst/>
              <a:ahLst/>
              <a:cxnLst/>
              <a:rect l="l" t="t" r="r" b="b"/>
              <a:pathLst>
                <a:path w="62021" h="25377" extrusionOk="0">
                  <a:moveTo>
                    <a:pt x="29217" y="1"/>
                  </a:moveTo>
                  <a:cubicBezTo>
                    <a:pt x="28719" y="1"/>
                    <a:pt x="28196" y="33"/>
                    <a:pt x="27648" y="103"/>
                  </a:cubicBezTo>
                  <a:cubicBezTo>
                    <a:pt x="18853" y="1214"/>
                    <a:pt x="17264" y="6827"/>
                    <a:pt x="17264" y="6827"/>
                  </a:cubicBezTo>
                  <a:cubicBezTo>
                    <a:pt x="17264" y="6827"/>
                    <a:pt x="16631" y="6413"/>
                    <a:pt x="15819" y="6413"/>
                  </a:cubicBezTo>
                  <a:cubicBezTo>
                    <a:pt x="15392" y="6413"/>
                    <a:pt x="14915" y="6528"/>
                    <a:pt x="14455" y="6878"/>
                  </a:cubicBezTo>
                  <a:cubicBezTo>
                    <a:pt x="13122" y="7894"/>
                    <a:pt x="13580" y="9794"/>
                    <a:pt x="13580" y="9794"/>
                  </a:cubicBezTo>
                  <a:cubicBezTo>
                    <a:pt x="13580" y="9794"/>
                    <a:pt x="12782" y="9538"/>
                    <a:pt x="11513" y="9538"/>
                  </a:cubicBezTo>
                  <a:cubicBezTo>
                    <a:pt x="10289" y="9538"/>
                    <a:pt x="8628" y="9776"/>
                    <a:pt x="6821" y="10710"/>
                  </a:cubicBezTo>
                  <a:cubicBezTo>
                    <a:pt x="3139" y="12613"/>
                    <a:pt x="4317" y="16923"/>
                    <a:pt x="4317" y="16923"/>
                  </a:cubicBezTo>
                  <a:cubicBezTo>
                    <a:pt x="4317" y="16923"/>
                    <a:pt x="483" y="17471"/>
                    <a:pt x="213" y="19645"/>
                  </a:cubicBezTo>
                  <a:cubicBezTo>
                    <a:pt x="0" y="21352"/>
                    <a:pt x="1939" y="22339"/>
                    <a:pt x="3513" y="22339"/>
                  </a:cubicBezTo>
                  <a:cubicBezTo>
                    <a:pt x="3944" y="22339"/>
                    <a:pt x="4347" y="22265"/>
                    <a:pt x="4672" y="22112"/>
                  </a:cubicBezTo>
                  <a:cubicBezTo>
                    <a:pt x="6211" y="23108"/>
                    <a:pt x="7862" y="23444"/>
                    <a:pt x="9389" y="23444"/>
                  </a:cubicBezTo>
                  <a:cubicBezTo>
                    <a:pt x="12555" y="23444"/>
                    <a:pt x="15188" y="21999"/>
                    <a:pt x="15188" y="21999"/>
                  </a:cubicBezTo>
                  <a:cubicBezTo>
                    <a:pt x="15416" y="23028"/>
                    <a:pt x="16525" y="23420"/>
                    <a:pt x="17647" y="23420"/>
                  </a:cubicBezTo>
                  <a:cubicBezTo>
                    <a:pt x="18530" y="23420"/>
                    <a:pt x="19422" y="23177"/>
                    <a:pt x="19898" y="22810"/>
                  </a:cubicBezTo>
                  <a:cubicBezTo>
                    <a:pt x="22921" y="24709"/>
                    <a:pt x="25780" y="25377"/>
                    <a:pt x="28307" y="25377"/>
                  </a:cubicBezTo>
                  <a:cubicBezTo>
                    <a:pt x="33369" y="25377"/>
                    <a:pt x="37095" y="22699"/>
                    <a:pt x="38126" y="21884"/>
                  </a:cubicBezTo>
                  <a:cubicBezTo>
                    <a:pt x="39024" y="22443"/>
                    <a:pt x="40016" y="22655"/>
                    <a:pt x="40977" y="22655"/>
                  </a:cubicBezTo>
                  <a:cubicBezTo>
                    <a:pt x="43127" y="22655"/>
                    <a:pt x="45128" y="21595"/>
                    <a:pt x="45601" y="20973"/>
                  </a:cubicBezTo>
                  <a:cubicBezTo>
                    <a:pt x="47328" y="22117"/>
                    <a:pt x="48967" y="22517"/>
                    <a:pt x="50414" y="22517"/>
                  </a:cubicBezTo>
                  <a:cubicBezTo>
                    <a:pt x="53783" y="22517"/>
                    <a:pt x="56115" y="20350"/>
                    <a:pt x="56115" y="20350"/>
                  </a:cubicBezTo>
                  <a:cubicBezTo>
                    <a:pt x="56493" y="20430"/>
                    <a:pt x="56875" y="20467"/>
                    <a:pt x="57251" y="20467"/>
                  </a:cubicBezTo>
                  <a:cubicBezTo>
                    <a:pt x="59750" y="20467"/>
                    <a:pt x="62021" y="18821"/>
                    <a:pt x="61746" y="17098"/>
                  </a:cubicBezTo>
                  <a:cubicBezTo>
                    <a:pt x="61523" y="15701"/>
                    <a:pt x="60564" y="15495"/>
                    <a:pt x="60017" y="15495"/>
                  </a:cubicBezTo>
                  <a:cubicBezTo>
                    <a:pt x="59788" y="15495"/>
                    <a:pt x="59631" y="15531"/>
                    <a:pt x="59631" y="15531"/>
                  </a:cubicBezTo>
                  <a:cubicBezTo>
                    <a:pt x="59631" y="15531"/>
                    <a:pt x="59904" y="13067"/>
                    <a:pt x="57893" y="12494"/>
                  </a:cubicBezTo>
                  <a:cubicBezTo>
                    <a:pt x="57486" y="12379"/>
                    <a:pt x="57102" y="12332"/>
                    <a:pt x="56748" y="12332"/>
                  </a:cubicBezTo>
                  <a:cubicBezTo>
                    <a:pt x="55347" y="12332"/>
                    <a:pt x="54410" y="13052"/>
                    <a:pt x="54410" y="13052"/>
                  </a:cubicBezTo>
                  <a:cubicBezTo>
                    <a:pt x="54410" y="13052"/>
                    <a:pt x="52957" y="8957"/>
                    <a:pt x="49168" y="7992"/>
                  </a:cubicBezTo>
                  <a:cubicBezTo>
                    <a:pt x="48462" y="7813"/>
                    <a:pt x="47760" y="7740"/>
                    <a:pt x="47085" y="7740"/>
                  </a:cubicBezTo>
                  <a:cubicBezTo>
                    <a:pt x="44132" y="7740"/>
                    <a:pt x="41686" y="9136"/>
                    <a:pt x="41686" y="9136"/>
                  </a:cubicBezTo>
                  <a:cubicBezTo>
                    <a:pt x="41686" y="9136"/>
                    <a:pt x="41687" y="7294"/>
                    <a:pt x="40612" y="6949"/>
                  </a:cubicBezTo>
                  <a:cubicBezTo>
                    <a:pt x="40411" y="6885"/>
                    <a:pt x="40216" y="6858"/>
                    <a:pt x="40031" y="6858"/>
                  </a:cubicBezTo>
                  <a:cubicBezTo>
                    <a:pt x="39232" y="6858"/>
                    <a:pt x="38637" y="7351"/>
                    <a:pt x="38637" y="7351"/>
                  </a:cubicBezTo>
                  <a:cubicBezTo>
                    <a:pt x="38637" y="7351"/>
                    <a:pt x="36708" y="1"/>
                    <a:pt x="29217" y="1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776;p48"/>
            <p:cNvSpPr/>
            <p:nvPr/>
          </p:nvSpPr>
          <p:spPr>
            <a:xfrm>
              <a:off x="7402575" y="3913625"/>
              <a:ext cx="101175" cy="322725"/>
            </a:xfrm>
            <a:custGeom>
              <a:avLst/>
              <a:gdLst/>
              <a:ahLst/>
              <a:cxnLst/>
              <a:rect l="l" t="t" r="r" b="b"/>
              <a:pathLst>
                <a:path w="4047" h="12909" extrusionOk="0">
                  <a:moveTo>
                    <a:pt x="4030" y="0"/>
                  </a:moveTo>
                  <a:cubicBezTo>
                    <a:pt x="4027" y="0"/>
                    <a:pt x="4024" y="2"/>
                    <a:pt x="4021" y="4"/>
                  </a:cubicBezTo>
                  <a:cubicBezTo>
                    <a:pt x="3125" y="759"/>
                    <a:pt x="2365" y="1674"/>
                    <a:pt x="1734" y="2672"/>
                  </a:cubicBezTo>
                  <a:cubicBezTo>
                    <a:pt x="1104" y="3684"/>
                    <a:pt x="640" y="4789"/>
                    <a:pt x="361" y="5948"/>
                  </a:cubicBezTo>
                  <a:cubicBezTo>
                    <a:pt x="84" y="7109"/>
                    <a:pt x="0" y="8329"/>
                    <a:pt x="166" y="9517"/>
                  </a:cubicBezTo>
                  <a:cubicBezTo>
                    <a:pt x="348" y="10702"/>
                    <a:pt x="708" y="11854"/>
                    <a:pt x="1257" y="12901"/>
                  </a:cubicBezTo>
                  <a:cubicBezTo>
                    <a:pt x="1259" y="12906"/>
                    <a:pt x="1264" y="12909"/>
                    <a:pt x="1269" y="12909"/>
                  </a:cubicBezTo>
                  <a:cubicBezTo>
                    <a:pt x="1271" y="12909"/>
                    <a:pt x="1273" y="12908"/>
                    <a:pt x="1275" y="12907"/>
                  </a:cubicBezTo>
                  <a:cubicBezTo>
                    <a:pt x="1283" y="12905"/>
                    <a:pt x="1287" y="12896"/>
                    <a:pt x="1284" y="12888"/>
                  </a:cubicBezTo>
                  <a:cubicBezTo>
                    <a:pt x="893" y="11774"/>
                    <a:pt x="585" y="10639"/>
                    <a:pt x="462" y="9479"/>
                  </a:cubicBezTo>
                  <a:cubicBezTo>
                    <a:pt x="339" y="8323"/>
                    <a:pt x="354" y="7146"/>
                    <a:pt x="593" y="6002"/>
                  </a:cubicBezTo>
                  <a:cubicBezTo>
                    <a:pt x="839" y="4857"/>
                    <a:pt x="1267" y="3760"/>
                    <a:pt x="1861" y="2752"/>
                  </a:cubicBezTo>
                  <a:cubicBezTo>
                    <a:pt x="2450" y="1746"/>
                    <a:pt x="3175" y="808"/>
                    <a:pt x="4039" y="28"/>
                  </a:cubicBezTo>
                  <a:cubicBezTo>
                    <a:pt x="4045" y="22"/>
                    <a:pt x="4046" y="13"/>
                    <a:pt x="4042" y="6"/>
                  </a:cubicBezTo>
                  <a:cubicBezTo>
                    <a:pt x="4039" y="2"/>
                    <a:pt x="4035" y="0"/>
                    <a:pt x="4030" y="0"/>
                  </a:cubicBezTo>
                  <a:close/>
                </a:path>
              </a:pathLst>
            </a:custGeom>
            <a:solidFill>
              <a:srgbClr val="A0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77;p48"/>
            <p:cNvSpPr/>
            <p:nvPr/>
          </p:nvSpPr>
          <p:spPr>
            <a:xfrm>
              <a:off x="7592050" y="4074600"/>
              <a:ext cx="189250" cy="355025"/>
            </a:xfrm>
            <a:custGeom>
              <a:avLst/>
              <a:gdLst/>
              <a:ahLst/>
              <a:cxnLst/>
              <a:rect l="l" t="t" r="r" b="b"/>
              <a:pathLst>
                <a:path w="7570" h="14201" extrusionOk="0">
                  <a:moveTo>
                    <a:pt x="45" y="0"/>
                  </a:moveTo>
                  <a:cubicBezTo>
                    <a:pt x="36" y="0"/>
                    <a:pt x="29" y="7"/>
                    <a:pt x="29" y="16"/>
                  </a:cubicBezTo>
                  <a:cubicBezTo>
                    <a:pt x="1" y="1433"/>
                    <a:pt x="155" y="2852"/>
                    <a:pt x="430" y="4243"/>
                  </a:cubicBezTo>
                  <a:cubicBezTo>
                    <a:pt x="715" y="5632"/>
                    <a:pt x="1141" y="6997"/>
                    <a:pt x="1746" y="8283"/>
                  </a:cubicBezTo>
                  <a:cubicBezTo>
                    <a:pt x="2041" y="8930"/>
                    <a:pt x="2386" y="9553"/>
                    <a:pt x="2778" y="10146"/>
                  </a:cubicBezTo>
                  <a:cubicBezTo>
                    <a:pt x="2968" y="10447"/>
                    <a:pt x="3187" y="10727"/>
                    <a:pt x="3400" y="11011"/>
                  </a:cubicBezTo>
                  <a:cubicBezTo>
                    <a:pt x="3629" y="11281"/>
                    <a:pt x="3854" y="11556"/>
                    <a:pt x="4105" y="11807"/>
                  </a:cubicBezTo>
                  <a:cubicBezTo>
                    <a:pt x="5084" y="12822"/>
                    <a:pt x="6254" y="13634"/>
                    <a:pt x="7547" y="14199"/>
                  </a:cubicBezTo>
                  <a:cubicBezTo>
                    <a:pt x="7549" y="14200"/>
                    <a:pt x="7551" y="14200"/>
                    <a:pt x="7553" y="14200"/>
                  </a:cubicBezTo>
                  <a:cubicBezTo>
                    <a:pt x="7558" y="14200"/>
                    <a:pt x="7563" y="14198"/>
                    <a:pt x="7566" y="14193"/>
                  </a:cubicBezTo>
                  <a:cubicBezTo>
                    <a:pt x="7569" y="14185"/>
                    <a:pt x="7567" y="14176"/>
                    <a:pt x="7559" y="14172"/>
                  </a:cubicBezTo>
                  <a:cubicBezTo>
                    <a:pt x="6364" y="13460"/>
                    <a:pt x="5243" y="12631"/>
                    <a:pt x="4318" y="11596"/>
                  </a:cubicBezTo>
                  <a:cubicBezTo>
                    <a:pt x="3844" y="11094"/>
                    <a:pt x="3416" y="10546"/>
                    <a:pt x="3020" y="9975"/>
                  </a:cubicBezTo>
                  <a:cubicBezTo>
                    <a:pt x="2621" y="9404"/>
                    <a:pt x="2266" y="8803"/>
                    <a:pt x="1959" y="8176"/>
                  </a:cubicBezTo>
                  <a:cubicBezTo>
                    <a:pt x="1337" y="6924"/>
                    <a:pt x="888" y="5581"/>
                    <a:pt x="576" y="4210"/>
                  </a:cubicBezTo>
                  <a:cubicBezTo>
                    <a:pt x="264" y="2838"/>
                    <a:pt x="70" y="1430"/>
                    <a:pt x="59" y="17"/>
                  </a:cubicBezTo>
                  <a:cubicBezTo>
                    <a:pt x="59" y="8"/>
                    <a:pt x="53" y="2"/>
                    <a:pt x="45" y="0"/>
                  </a:cubicBezTo>
                  <a:close/>
                </a:path>
              </a:pathLst>
            </a:custGeom>
            <a:solidFill>
              <a:srgbClr val="A0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778;p48"/>
            <p:cNvSpPr/>
            <p:nvPr/>
          </p:nvSpPr>
          <p:spPr>
            <a:xfrm>
              <a:off x="7513300" y="4212850"/>
              <a:ext cx="108575" cy="277425"/>
            </a:xfrm>
            <a:custGeom>
              <a:avLst/>
              <a:gdLst/>
              <a:ahLst/>
              <a:cxnLst/>
              <a:rect l="l" t="t" r="r" b="b"/>
              <a:pathLst>
                <a:path w="4343" h="11097" extrusionOk="0">
                  <a:moveTo>
                    <a:pt x="17" y="1"/>
                  </a:moveTo>
                  <a:cubicBezTo>
                    <a:pt x="9" y="1"/>
                    <a:pt x="1" y="7"/>
                    <a:pt x="2" y="18"/>
                  </a:cubicBezTo>
                  <a:cubicBezTo>
                    <a:pt x="82" y="1029"/>
                    <a:pt x="231" y="2033"/>
                    <a:pt x="419" y="3030"/>
                  </a:cubicBezTo>
                  <a:cubicBezTo>
                    <a:pt x="615" y="4027"/>
                    <a:pt x="850" y="5016"/>
                    <a:pt x="1168" y="5983"/>
                  </a:cubicBezTo>
                  <a:cubicBezTo>
                    <a:pt x="1487" y="6945"/>
                    <a:pt x="1826" y="7916"/>
                    <a:pt x="2352" y="8793"/>
                  </a:cubicBezTo>
                  <a:cubicBezTo>
                    <a:pt x="2879" y="9662"/>
                    <a:pt x="3507" y="10490"/>
                    <a:pt x="4316" y="11094"/>
                  </a:cubicBezTo>
                  <a:cubicBezTo>
                    <a:pt x="4319" y="11096"/>
                    <a:pt x="4323" y="11096"/>
                    <a:pt x="4326" y="11096"/>
                  </a:cubicBezTo>
                  <a:cubicBezTo>
                    <a:pt x="4330" y="11096"/>
                    <a:pt x="4334" y="11095"/>
                    <a:pt x="4337" y="11092"/>
                  </a:cubicBezTo>
                  <a:cubicBezTo>
                    <a:pt x="4342" y="11086"/>
                    <a:pt x="4342" y="11076"/>
                    <a:pt x="4337" y="11071"/>
                  </a:cubicBezTo>
                  <a:cubicBezTo>
                    <a:pt x="3645" y="10341"/>
                    <a:pt x="3081" y="9520"/>
                    <a:pt x="2611" y="8642"/>
                  </a:cubicBezTo>
                  <a:lnTo>
                    <a:pt x="2266" y="7979"/>
                  </a:lnTo>
                  <a:lnTo>
                    <a:pt x="1954" y="7299"/>
                  </a:lnTo>
                  <a:cubicBezTo>
                    <a:pt x="1842" y="7075"/>
                    <a:pt x="1754" y="6839"/>
                    <a:pt x="1661" y="6607"/>
                  </a:cubicBezTo>
                  <a:cubicBezTo>
                    <a:pt x="1568" y="6375"/>
                    <a:pt x="1470" y="6142"/>
                    <a:pt x="1392" y="5904"/>
                  </a:cubicBezTo>
                  <a:cubicBezTo>
                    <a:pt x="1051" y="4959"/>
                    <a:pt x="789" y="3983"/>
                    <a:pt x="565" y="2999"/>
                  </a:cubicBezTo>
                  <a:cubicBezTo>
                    <a:pt x="340" y="2015"/>
                    <a:pt x="152" y="1019"/>
                    <a:pt x="33" y="15"/>
                  </a:cubicBezTo>
                  <a:lnTo>
                    <a:pt x="31" y="14"/>
                  </a:lnTo>
                  <a:cubicBezTo>
                    <a:pt x="31" y="5"/>
                    <a:pt x="24" y="1"/>
                    <a:pt x="17" y="1"/>
                  </a:cubicBezTo>
                  <a:close/>
                </a:path>
              </a:pathLst>
            </a:custGeom>
            <a:solidFill>
              <a:srgbClr val="A0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779;p48"/>
            <p:cNvSpPr/>
            <p:nvPr/>
          </p:nvSpPr>
          <p:spPr>
            <a:xfrm>
              <a:off x="7612075" y="3527350"/>
              <a:ext cx="63825" cy="299475"/>
            </a:xfrm>
            <a:custGeom>
              <a:avLst/>
              <a:gdLst/>
              <a:ahLst/>
              <a:cxnLst/>
              <a:rect l="l" t="t" r="r" b="b"/>
              <a:pathLst>
                <a:path w="2553" h="11979" extrusionOk="0">
                  <a:moveTo>
                    <a:pt x="22" y="0"/>
                  </a:moveTo>
                  <a:cubicBezTo>
                    <a:pt x="10" y="0"/>
                    <a:pt x="0" y="14"/>
                    <a:pt x="9" y="25"/>
                  </a:cubicBezTo>
                  <a:cubicBezTo>
                    <a:pt x="633" y="876"/>
                    <a:pt x="1122" y="1824"/>
                    <a:pt x="1502" y="2808"/>
                  </a:cubicBezTo>
                  <a:cubicBezTo>
                    <a:pt x="1881" y="3792"/>
                    <a:pt x="2140" y="4825"/>
                    <a:pt x="2232" y="5874"/>
                  </a:cubicBezTo>
                  <a:cubicBezTo>
                    <a:pt x="2274" y="6398"/>
                    <a:pt x="2277" y="6923"/>
                    <a:pt x="2238" y="7446"/>
                  </a:cubicBezTo>
                  <a:cubicBezTo>
                    <a:pt x="2191" y="7969"/>
                    <a:pt x="2123" y="8487"/>
                    <a:pt x="2008" y="8998"/>
                  </a:cubicBezTo>
                  <a:cubicBezTo>
                    <a:pt x="1795" y="10025"/>
                    <a:pt x="1400" y="11005"/>
                    <a:pt x="930" y="11956"/>
                  </a:cubicBezTo>
                  <a:cubicBezTo>
                    <a:pt x="926" y="11963"/>
                    <a:pt x="928" y="11971"/>
                    <a:pt x="934" y="11975"/>
                  </a:cubicBezTo>
                  <a:cubicBezTo>
                    <a:pt x="936" y="11977"/>
                    <a:pt x="939" y="11978"/>
                    <a:pt x="943" y="11978"/>
                  </a:cubicBezTo>
                  <a:cubicBezTo>
                    <a:pt x="947" y="11978"/>
                    <a:pt x="952" y="11976"/>
                    <a:pt x="955" y="11972"/>
                  </a:cubicBezTo>
                  <a:cubicBezTo>
                    <a:pt x="1573" y="11108"/>
                    <a:pt x="2024" y="10114"/>
                    <a:pt x="2298" y="9069"/>
                  </a:cubicBezTo>
                  <a:cubicBezTo>
                    <a:pt x="2426" y="8543"/>
                    <a:pt x="2505" y="8006"/>
                    <a:pt x="2533" y="7465"/>
                  </a:cubicBezTo>
                  <a:cubicBezTo>
                    <a:pt x="2553" y="6925"/>
                    <a:pt x="2532" y="6385"/>
                    <a:pt x="2469" y="5848"/>
                  </a:cubicBezTo>
                  <a:cubicBezTo>
                    <a:pt x="2344" y="4777"/>
                    <a:pt x="2052" y="3734"/>
                    <a:pt x="1640" y="2750"/>
                  </a:cubicBezTo>
                  <a:cubicBezTo>
                    <a:pt x="1218" y="1770"/>
                    <a:pt x="691" y="837"/>
                    <a:pt x="33" y="6"/>
                  </a:cubicBezTo>
                  <a:cubicBezTo>
                    <a:pt x="30" y="2"/>
                    <a:pt x="26" y="0"/>
                    <a:pt x="22" y="0"/>
                  </a:cubicBezTo>
                  <a:close/>
                </a:path>
              </a:pathLst>
            </a:custGeom>
            <a:solidFill>
              <a:srgbClr val="A0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780;p48"/>
            <p:cNvSpPr/>
            <p:nvPr/>
          </p:nvSpPr>
          <p:spPr>
            <a:xfrm>
              <a:off x="7621075" y="3826075"/>
              <a:ext cx="74425" cy="120325"/>
            </a:xfrm>
            <a:custGeom>
              <a:avLst/>
              <a:gdLst/>
              <a:ahLst/>
              <a:cxnLst/>
              <a:rect l="l" t="t" r="r" b="b"/>
              <a:pathLst>
                <a:path w="2977" h="4813" extrusionOk="0">
                  <a:moveTo>
                    <a:pt x="2960" y="0"/>
                  </a:moveTo>
                  <a:cubicBezTo>
                    <a:pt x="2956" y="0"/>
                    <a:pt x="2952" y="2"/>
                    <a:pt x="2950" y="6"/>
                  </a:cubicBezTo>
                  <a:cubicBezTo>
                    <a:pt x="2325" y="710"/>
                    <a:pt x="1750" y="1457"/>
                    <a:pt x="1229" y="2241"/>
                  </a:cubicBezTo>
                  <a:cubicBezTo>
                    <a:pt x="964" y="2630"/>
                    <a:pt x="699" y="3025"/>
                    <a:pt x="493" y="3452"/>
                  </a:cubicBezTo>
                  <a:cubicBezTo>
                    <a:pt x="286" y="3880"/>
                    <a:pt x="114" y="4327"/>
                    <a:pt x="2" y="4793"/>
                  </a:cubicBezTo>
                  <a:cubicBezTo>
                    <a:pt x="1" y="4800"/>
                    <a:pt x="3" y="4805"/>
                    <a:pt x="9" y="4810"/>
                  </a:cubicBezTo>
                  <a:cubicBezTo>
                    <a:pt x="11" y="4811"/>
                    <a:pt x="14" y="4812"/>
                    <a:pt x="17" y="4812"/>
                  </a:cubicBezTo>
                  <a:cubicBezTo>
                    <a:pt x="21" y="4812"/>
                    <a:pt x="26" y="4810"/>
                    <a:pt x="29" y="4805"/>
                  </a:cubicBezTo>
                  <a:cubicBezTo>
                    <a:pt x="291" y="4405"/>
                    <a:pt x="514" y="3998"/>
                    <a:pt x="754" y="3598"/>
                  </a:cubicBezTo>
                  <a:cubicBezTo>
                    <a:pt x="991" y="3197"/>
                    <a:pt x="1194" y="2775"/>
                    <a:pt x="1430" y="2372"/>
                  </a:cubicBezTo>
                  <a:cubicBezTo>
                    <a:pt x="1903" y="1563"/>
                    <a:pt x="2417" y="780"/>
                    <a:pt x="2972" y="25"/>
                  </a:cubicBezTo>
                  <a:cubicBezTo>
                    <a:pt x="2977" y="18"/>
                    <a:pt x="2976" y="10"/>
                    <a:pt x="2970" y="5"/>
                  </a:cubicBezTo>
                  <a:cubicBezTo>
                    <a:pt x="2967" y="2"/>
                    <a:pt x="2964" y="0"/>
                    <a:pt x="2960" y="0"/>
                  </a:cubicBezTo>
                  <a:close/>
                </a:path>
              </a:pathLst>
            </a:custGeom>
            <a:solidFill>
              <a:srgbClr val="A0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781;p48"/>
            <p:cNvSpPr/>
            <p:nvPr/>
          </p:nvSpPr>
          <p:spPr>
            <a:xfrm>
              <a:off x="7751600" y="3970525"/>
              <a:ext cx="144525" cy="31450"/>
            </a:xfrm>
            <a:custGeom>
              <a:avLst/>
              <a:gdLst/>
              <a:ahLst/>
              <a:cxnLst/>
              <a:rect l="l" t="t" r="r" b="b"/>
              <a:pathLst>
                <a:path w="5781" h="1258" extrusionOk="0">
                  <a:moveTo>
                    <a:pt x="5765" y="0"/>
                  </a:moveTo>
                  <a:cubicBezTo>
                    <a:pt x="5763" y="0"/>
                    <a:pt x="5762" y="0"/>
                    <a:pt x="5761" y="1"/>
                  </a:cubicBezTo>
                  <a:cubicBezTo>
                    <a:pt x="5274" y="104"/>
                    <a:pt x="4803" y="227"/>
                    <a:pt x="4328" y="339"/>
                  </a:cubicBezTo>
                  <a:cubicBezTo>
                    <a:pt x="3853" y="448"/>
                    <a:pt x="3387" y="595"/>
                    <a:pt x="2910" y="707"/>
                  </a:cubicBezTo>
                  <a:cubicBezTo>
                    <a:pt x="1955" y="925"/>
                    <a:pt x="989" y="1101"/>
                    <a:pt x="14" y="1227"/>
                  </a:cubicBezTo>
                  <a:cubicBezTo>
                    <a:pt x="6" y="1228"/>
                    <a:pt x="0" y="1235"/>
                    <a:pt x="0" y="1243"/>
                  </a:cubicBezTo>
                  <a:cubicBezTo>
                    <a:pt x="2" y="1252"/>
                    <a:pt x="8" y="1257"/>
                    <a:pt x="16" y="1257"/>
                  </a:cubicBezTo>
                  <a:cubicBezTo>
                    <a:pt x="1002" y="1217"/>
                    <a:pt x="1983" y="1114"/>
                    <a:pt x="2956" y="946"/>
                  </a:cubicBezTo>
                  <a:cubicBezTo>
                    <a:pt x="3443" y="865"/>
                    <a:pt x="3933" y="782"/>
                    <a:pt x="4407" y="633"/>
                  </a:cubicBezTo>
                  <a:cubicBezTo>
                    <a:pt x="4878" y="478"/>
                    <a:pt x="5343" y="288"/>
                    <a:pt x="5772" y="29"/>
                  </a:cubicBezTo>
                  <a:cubicBezTo>
                    <a:pt x="5778" y="26"/>
                    <a:pt x="5780" y="19"/>
                    <a:pt x="5779" y="12"/>
                  </a:cubicBezTo>
                  <a:cubicBezTo>
                    <a:pt x="5777" y="5"/>
                    <a:pt x="5771" y="0"/>
                    <a:pt x="5765" y="0"/>
                  </a:cubicBezTo>
                  <a:close/>
                </a:path>
              </a:pathLst>
            </a:custGeom>
            <a:solidFill>
              <a:srgbClr val="A0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782;p48"/>
            <p:cNvSpPr/>
            <p:nvPr/>
          </p:nvSpPr>
          <p:spPr>
            <a:xfrm>
              <a:off x="7472525" y="4412675"/>
              <a:ext cx="82900" cy="179325"/>
            </a:xfrm>
            <a:custGeom>
              <a:avLst/>
              <a:gdLst/>
              <a:ahLst/>
              <a:cxnLst/>
              <a:rect l="l" t="t" r="r" b="b"/>
              <a:pathLst>
                <a:path w="3316" h="7173" extrusionOk="0">
                  <a:moveTo>
                    <a:pt x="17" y="0"/>
                  </a:moveTo>
                  <a:cubicBezTo>
                    <a:pt x="16" y="0"/>
                    <a:pt x="14" y="0"/>
                    <a:pt x="13" y="1"/>
                  </a:cubicBezTo>
                  <a:cubicBezTo>
                    <a:pt x="5" y="3"/>
                    <a:pt x="0" y="11"/>
                    <a:pt x="2" y="19"/>
                  </a:cubicBezTo>
                  <a:cubicBezTo>
                    <a:pt x="327" y="1303"/>
                    <a:pt x="740" y="2563"/>
                    <a:pt x="1240" y="3790"/>
                  </a:cubicBezTo>
                  <a:cubicBezTo>
                    <a:pt x="1493" y="4402"/>
                    <a:pt x="1749" y="5018"/>
                    <a:pt x="2088" y="5590"/>
                  </a:cubicBezTo>
                  <a:cubicBezTo>
                    <a:pt x="2436" y="6153"/>
                    <a:pt x="2813" y="6708"/>
                    <a:pt x="3288" y="7168"/>
                  </a:cubicBezTo>
                  <a:cubicBezTo>
                    <a:pt x="3291" y="7172"/>
                    <a:pt x="3295" y="7173"/>
                    <a:pt x="3298" y="7173"/>
                  </a:cubicBezTo>
                  <a:cubicBezTo>
                    <a:pt x="3301" y="7173"/>
                    <a:pt x="3304" y="7172"/>
                    <a:pt x="3306" y="7171"/>
                  </a:cubicBezTo>
                  <a:cubicBezTo>
                    <a:pt x="3313" y="7166"/>
                    <a:pt x="3315" y="7157"/>
                    <a:pt x="3311" y="7149"/>
                  </a:cubicBezTo>
                  <a:cubicBezTo>
                    <a:pt x="2972" y="6581"/>
                    <a:pt x="2643" y="6022"/>
                    <a:pt x="2346" y="5439"/>
                  </a:cubicBezTo>
                  <a:cubicBezTo>
                    <a:pt x="2048" y="4860"/>
                    <a:pt x="1738" y="4285"/>
                    <a:pt x="1458" y="3691"/>
                  </a:cubicBezTo>
                  <a:cubicBezTo>
                    <a:pt x="1183" y="3096"/>
                    <a:pt x="931" y="2488"/>
                    <a:pt x="694" y="1874"/>
                  </a:cubicBezTo>
                  <a:cubicBezTo>
                    <a:pt x="455" y="1261"/>
                    <a:pt x="230" y="640"/>
                    <a:pt x="31" y="11"/>
                  </a:cubicBezTo>
                  <a:cubicBezTo>
                    <a:pt x="29" y="4"/>
                    <a:pt x="23" y="0"/>
                    <a:pt x="17" y="0"/>
                  </a:cubicBezTo>
                  <a:close/>
                </a:path>
              </a:pathLst>
            </a:custGeom>
            <a:solidFill>
              <a:srgbClr val="A0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783;p48"/>
            <p:cNvSpPr/>
            <p:nvPr/>
          </p:nvSpPr>
          <p:spPr>
            <a:xfrm>
              <a:off x="7981350" y="4215500"/>
              <a:ext cx="83100" cy="73225"/>
            </a:xfrm>
            <a:custGeom>
              <a:avLst/>
              <a:gdLst/>
              <a:ahLst/>
              <a:cxnLst/>
              <a:rect l="l" t="t" r="r" b="b"/>
              <a:pathLst>
                <a:path w="3324" h="2929" extrusionOk="0">
                  <a:moveTo>
                    <a:pt x="3241" y="0"/>
                  </a:moveTo>
                  <a:cubicBezTo>
                    <a:pt x="3223" y="0"/>
                    <a:pt x="3204" y="7"/>
                    <a:pt x="3188" y="23"/>
                  </a:cubicBezTo>
                  <a:cubicBezTo>
                    <a:pt x="2962" y="253"/>
                    <a:pt x="2461" y="637"/>
                    <a:pt x="1572" y="762"/>
                  </a:cubicBezTo>
                  <a:cubicBezTo>
                    <a:pt x="143" y="1054"/>
                    <a:pt x="0" y="1891"/>
                    <a:pt x="33" y="2344"/>
                  </a:cubicBezTo>
                  <a:cubicBezTo>
                    <a:pt x="48" y="2525"/>
                    <a:pt x="165" y="2682"/>
                    <a:pt x="336" y="2747"/>
                  </a:cubicBezTo>
                  <a:cubicBezTo>
                    <a:pt x="662" y="2873"/>
                    <a:pt x="954" y="2929"/>
                    <a:pt x="1213" y="2929"/>
                  </a:cubicBezTo>
                  <a:cubicBezTo>
                    <a:pt x="2815" y="2929"/>
                    <a:pt x="3222" y="815"/>
                    <a:pt x="3315" y="87"/>
                  </a:cubicBezTo>
                  <a:cubicBezTo>
                    <a:pt x="3324" y="37"/>
                    <a:pt x="3284" y="0"/>
                    <a:pt x="3241" y="0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784;p48"/>
            <p:cNvSpPr/>
            <p:nvPr/>
          </p:nvSpPr>
          <p:spPr>
            <a:xfrm>
              <a:off x="8031625" y="3934300"/>
              <a:ext cx="83100" cy="73225"/>
            </a:xfrm>
            <a:custGeom>
              <a:avLst/>
              <a:gdLst/>
              <a:ahLst/>
              <a:cxnLst/>
              <a:rect l="l" t="t" r="r" b="b"/>
              <a:pathLst>
                <a:path w="3324" h="2929" extrusionOk="0">
                  <a:moveTo>
                    <a:pt x="3242" y="0"/>
                  </a:moveTo>
                  <a:cubicBezTo>
                    <a:pt x="3223" y="0"/>
                    <a:pt x="3204" y="7"/>
                    <a:pt x="3188" y="23"/>
                  </a:cubicBezTo>
                  <a:cubicBezTo>
                    <a:pt x="2962" y="253"/>
                    <a:pt x="2460" y="637"/>
                    <a:pt x="1573" y="761"/>
                  </a:cubicBezTo>
                  <a:cubicBezTo>
                    <a:pt x="143" y="1053"/>
                    <a:pt x="1" y="1891"/>
                    <a:pt x="33" y="2344"/>
                  </a:cubicBezTo>
                  <a:cubicBezTo>
                    <a:pt x="48" y="2524"/>
                    <a:pt x="166" y="2682"/>
                    <a:pt x="335" y="2747"/>
                  </a:cubicBezTo>
                  <a:cubicBezTo>
                    <a:pt x="662" y="2873"/>
                    <a:pt x="953" y="2929"/>
                    <a:pt x="1213" y="2929"/>
                  </a:cubicBezTo>
                  <a:cubicBezTo>
                    <a:pt x="2815" y="2929"/>
                    <a:pt x="3223" y="815"/>
                    <a:pt x="3315" y="87"/>
                  </a:cubicBezTo>
                  <a:cubicBezTo>
                    <a:pt x="3324" y="37"/>
                    <a:pt x="3284" y="0"/>
                    <a:pt x="3242" y="0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785;p48"/>
            <p:cNvSpPr/>
            <p:nvPr/>
          </p:nvSpPr>
          <p:spPr>
            <a:xfrm>
              <a:off x="7743550" y="4125500"/>
              <a:ext cx="83100" cy="73225"/>
            </a:xfrm>
            <a:custGeom>
              <a:avLst/>
              <a:gdLst/>
              <a:ahLst/>
              <a:cxnLst/>
              <a:rect l="l" t="t" r="r" b="b"/>
              <a:pathLst>
                <a:path w="3324" h="2929" extrusionOk="0">
                  <a:moveTo>
                    <a:pt x="83" y="0"/>
                  </a:moveTo>
                  <a:cubicBezTo>
                    <a:pt x="40" y="0"/>
                    <a:pt x="0" y="37"/>
                    <a:pt x="8" y="87"/>
                  </a:cubicBezTo>
                  <a:cubicBezTo>
                    <a:pt x="101" y="815"/>
                    <a:pt x="509" y="2929"/>
                    <a:pt x="2111" y="2929"/>
                  </a:cubicBezTo>
                  <a:cubicBezTo>
                    <a:pt x="2371" y="2929"/>
                    <a:pt x="2662" y="2873"/>
                    <a:pt x="2988" y="2747"/>
                  </a:cubicBezTo>
                  <a:cubicBezTo>
                    <a:pt x="3159" y="2682"/>
                    <a:pt x="3276" y="2525"/>
                    <a:pt x="3290" y="2344"/>
                  </a:cubicBezTo>
                  <a:cubicBezTo>
                    <a:pt x="3324" y="1891"/>
                    <a:pt x="3181" y="1054"/>
                    <a:pt x="1752" y="762"/>
                  </a:cubicBezTo>
                  <a:cubicBezTo>
                    <a:pt x="864" y="637"/>
                    <a:pt x="363" y="253"/>
                    <a:pt x="135" y="23"/>
                  </a:cubicBezTo>
                  <a:cubicBezTo>
                    <a:pt x="120" y="7"/>
                    <a:pt x="101" y="0"/>
                    <a:pt x="83" y="0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786;p48"/>
            <p:cNvSpPr/>
            <p:nvPr/>
          </p:nvSpPr>
          <p:spPr>
            <a:xfrm>
              <a:off x="7720200" y="3395800"/>
              <a:ext cx="90325" cy="64975"/>
            </a:xfrm>
            <a:custGeom>
              <a:avLst/>
              <a:gdLst/>
              <a:ahLst/>
              <a:cxnLst/>
              <a:rect l="l" t="t" r="r" b="b"/>
              <a:pathLst>
                <a:path w="3613" h="2599" extrusionOk="0">
                  <a:moveTo>
                    <a:pt x="2165" y="0"/>
                  </a:moveTo>
                  <a:cubicBezTo>
                    <a:pt x="1158" y="0"/>
                    <a:pt x="42" y="374"/>
                    <a:pt x="5" y="2017"/>
                  </a:cubicBezTo>
                  <a:cubicBezTo>
                    <a:pt x="1" y="2200"/>
                    <a:pt x="98" y="2373"/>
                    <a:pt x="258" y="2455"/>
                  </a:cubicBezTo>
                  <a:cubicBezTo>
                    <a:pt x="402" y="2528"/>
                    <a:pt x="602" y="2599"/>
                    <a:pt x="835" y="2599"/>
                  </a:cubicBezTo>
                  <a:cubicBezTo>
                    <a:pt x="1245" y="2599"/>
                    <a:pt x="1760" y="2383"/>
                    <a:pt x="2270" y="1590"/>
                  </a:cubicBezTo>
                  <a:cubicBezTo>
                    <a:pt x="2716" y="796"/>
                    <a:pt x="3252" y="465"/>
                    <a:pt x="3546" y="336"/>
                  </a:cubicBezTo>
                  <a:cubicBezTo>
                    <a:pt x="3612" y="307"/>
                    <a:pt x="3606" y="211"/>
                    <a:pt x="3536" y="192"/>
                  </a:cubicBezTo>
                  <a:cubicBezTo>
                    <a:pt x="3248" y="115"/>
                    <a:pt x="2723" y="0"/>
                    <a:pt x="2165" y="0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787;p48"/>
            <p:cNvSpPr/>
            <p:nvPr/>
          </p:nvSpPr>
          <p:spPr>
            <a:xfrm>
              <a:off x="7194100" y="4088875"/>
              <a:ext cx="83125" cy="73250"/>
            </a:xfrm>
            <a:custGeom>
              <a:avLst/>
              <a:gdLst/>
              <a:ahLst/>
              <a:cxnLst/>
              <a:rect l="l" t="t" r="r" b="b"/>
              <a:pathLst>
                <a:path w="3325" h="2930" extrusionOk="0">
                  <a:moveTo>
                    <a:pt x="84" y="0"/>
                  </a:moveTo>
                  <a:cubicBezTo>
                    <a:pt x="41" y="0"/>
                    <a:pt x="1" y="37"/>
                    <a:pt x="9" y="88"/>
                  </a:cubicBezTo>
                  <a:cubicBezTo>
                    <a:pt x="102" y="816"/>
                    <a:pt x="510" y="2930"/>
                    <a:pt x="2112" y="2930"/>
                  </a:cubicBezTo>
                  <a:cubicBezTo>
                    <a:pt x="2372" y="2930"/>
                    <a:pt x="2663" y="2874"/>
                    <a:pt x="2990" y="2748"/>
                  </a:cubicBezTo>
                  <a:cubicBezTo>
                    <a:pt x="3159" y="2683"/>
                    <a:pt x="3277" y="2525"/>
                    <a:pt x="3292" y="2343"/>
                  </a:cubicBezTo>
                  <a:cubicBezTo>
                    <a:pt x="3324" y="1892"/>
                    <a:pt x="3182" y="1054"/>
                    <a:pt x="1752" y="762"/>
                  </a:cubicBezTo>
                  <a:cubicBezTo>
                    <a:pt x="865" y="638"/>
                    <a:pt x="364" y="254"/>
                    <a:pt x="136" y="24"/>
                  </a:cubicBezTo>
                  <a:cubicBezTo>
                    <a:pt x="121" y="7"/>
                    <a:pt x="102" y="0"/>
                    <a:pt x="84" y="0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788;p48"/>
            <p:cNvSpPr/>
            <p:nvPr/>
          </p:nvSpPr>
          <p:spPr>
            <a:xfrm>
              <a:off x="7938075" y="3390500"/>
              <a:ext cx="89575" cy="72100"/>
            </a:xfrm>
            <a:custGeom>
              <a:avLst/>
              <a:gdLst/>
              <a:ahLst/>
              <a:cxnLst/>
              <a:rect l="l" t="t" r="r" b="b"/>
              <a:pathLst>
                <a:path w="3583" h="2884" extrusionOk="0">
                  <a:moveTo>
                    <a:pt x="2562" y="0"/>
                  </a:moveTo>
                  <a:cubicBezTo>
                    <a:pt x="2122" y="0"/>
                    <a:pt x="1545" y="237"/>
                    <a:pt x="1109" y="1262"/>
                  </a:cubicBezTo>
                  <a:cubicBezTo>
                    <a:pt x="802" y="2124"/>
                    <a:pt x="329" y="2542"/>
                    <a:pt x="62" y="2722"/>
                  </a:cubicBezTo>
                  <a:cubicBezTo>
                    <a:pt x="1" y="2761"/>
                    <a:pt x="23" y="2856"/>
                    <a:pt x="96" y="2862"/>
                  </a:cubicBezTo>
                  <a:cubicBezTo>
                    <a:pt x="225" y="2873"/>
                    <a:pt x="400" y="2884"/>
                    <a:pt x="601" y="2884"/>
                  </a:cubicBezTo>
                  <a:cubicBezTo>
                    <a:pt x="1696" y="2884"/>
                    <a:pt x="3583" y="2581"/>
                    <a:pt x="3270" y="446"/>
                  </a:cubicBezTo>
                  <a:cubicBezTo>
                    <a:pt x="3242" y="265"/>
                    <a:pt x="3118" y="111"/>
                    <a:pt x="2946" y="58"/>
                  </a:cubicBezTo>
                  <a:cubicBezTo>
                    <a:pt x="2840" y="26"/>
                    <a:pt x="2709" y="0"/>
                    <a:pt x="2562" y="0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789;p48"/>
            <p:cNvSpPr/>
            <p:nvPr/>
          </p:nvSpPr>
          <p:spPr>
            <a:xfrm>
              <a:off x="6714525" y="3103125"/>
              <a:ext cx="1550375" cy="311375"/>
            </a:xfrm>
            <a:custGeom>
              <a:avLst/>
              <a:gdLst/>
              <a:ahLst/>
              <a:cxnLst/>
              <a:rect l="l" t="t" r="r" b="b"/>
              <a:pathLst>
                <a:path w="62015" h="12455" extrusionOk="0">
                  <a:moveTo>
                    <a:pt x="4644" y="1"/>
                  </a:moveTo>
                  <a:cubicBezTo>
                    <a:pt x="3748" y="1912"/>
                    <a:pt x="4317" y="4002"/>
                    <a:pt x="4317" y="4002"/>
                  </a:cubicBezTo>
                  <a:cubicBezTo>
                    <a:pt x="4317" y="4002"/>
                    <a:pt x="483" y="4549"/>
                    <a:pt x="213" y="6724"/>
                  </a:cubicBezTo>
                  <a:cubicBezTo>
                    <a:pt x="0" y="8430"/>
                    <a:pt x="1939" y="9417"/>
                    <a:pt x="3513" y="9417"/>
                  </a:cubicBezTo>
                  <a:cubicBezTo>
                    <a:pt x="3944" y="9417"/>
                    <a:pt x="4347" y="9343"/>
                    <a:pt x="4672" y="9190"/>
                  </a:cubicBezTo>
                  <a:cubicBezTo>
                    <a:pt x="6211" y="10186"/>
                    <a:pt x="7862" y="10522"/>
                    <a:pt x="9389" y="10522"/>
                  </a:cubicBezTo>
                  <a:cubicBezTo>
                    <a:pt x="12555" y="10522"/>
                    <a:pt x="15188" y="9077"/>
                    <a:pt x="15188" y="9077"/>
                  </a:cubicBezTo>
                  <a:cubicBezTo>
                    <a:pt x="15416" y="10106"/>
                    <a:pt x="16525" y="10499"/>
                    <a:pt x="17647" y="10499"/>
                  </a:cubicBezTo>
                  <a:cubicBezTo>
                    <a:pt x="18531" y="10499"/>
                    <a:pt x="19422" y="10256"/>
                    <a:pt x="19898" y="9888"/>
                  </a:cubicBezTo>
                  <a:cubicBezTo>
                    <a:pt x="22921" y="11788"/>
                    <a:pt x="25781" y="12455"/>
                    <a:pt x="28308" y="12455"/>
                  </a:cubicBezTo>
                  <a:cubicBezTo>
                    <a:pt x="33369" y="12455"/>
                    <a:pt x="37095" y="9778"/>
                    <a:pt x="38126" y="8962"/>
                  </a:cubicBezTo>
                  <a:cubicBezTo>
                    <a:pt x="39024" y="9521"/>
                    <a:pt x="40016" y="9733"/>
                    <a:pt x="40977" y="9733"/>
                  </a:cubicBezTo>
                  <a:cubicBezTo>
                    <a:pt x="43127" y="9733"/>
                    <a:pt x="45128" y="8673"/>
                    <a:pt x="45601" y="8051"/>
                  </a:cubicBezTo>
                  <a:cubicBezTo>
                    <a:pt x="47329" y="9195"/>
                    <a:pt x="48967" y="9595"/>
                    <a:pt x="50415" y="9595"/>
                  </a:cubicBezTo>
                  <a:cubicBezTo>
                    <a:pt x="53783" y="9595"/>
                    <a:pt x="56115" y="7429"/>
                    <a:pt x="56115" y="7429"/>
                  </a:cubicBezTo>
                  <a:cubicBezTo>
                    <a:pt x="56493" y="7509"/>
                    <a:pt x="56874" y="7546"/>
                    <a:pt x="57250" y="7546"/>
                  </a:cubicBezTo>
                  <a:cubicBezTo>
                    <a:pt x="59747" y="7546"/>
                    <a:pt x="62015" y="5902"/>
                    <a:pt x="61746" y="4183"/>
                  </a:cubicBezTo>
                  <a:lnTo>
                    <a:pt x="61746" y="4183"/>
                  </a:lnTo>
                  <a:cubicBezTo>
                    <a:pt x="60898" y="5007"/>
                    <a:pt x="59898" y="5312"/>
                    <a:pt x="58922" y="5312"/>
                  </a:cubicBezTo>
                  <a:cubicBezTo>
                    <a:pt x="57357" y="5312"/>
                    <a:pt x="55852" y="4529"/>
                    <a:pt x="55126" y="3851"/>
                  </a:cubicBezTo>
                  <a:cubicBezTo>
                    <a:pt x="53669" y="5064"/>
                    <a:pt x="52116" y="5508"/>
                    <a:pt x="50675" y="5508"/>
                  </a:cubicBezTo>
                  <a:cubicBezTo>
                    <a:pt x="48123" y="5508"/>
                    <a:pt x="45918" y="4116"/>
                    <a:pt x="45198" y="3123"/>
                  </a:cubicBezTo>
                  <a:cubicBezTo>
                    <a:pt x="44106" y="4393"/>
                    <a:pt x="42752" y="4958"/>
                    <a:pt x="41420" y="4958"/>
                  </a:cubicBezTo>
                  <a:cubicBezTo>
                    <a:pt x="39967" y="4958"/>
                    <a:pt x="38540" y="4286"/>
                    <a:pt x="37507" y="3123"/>
                  </a:cubicBezTo>
                  <a:cubicBezTo>
                    <a:pt x="35189" y="6106"/>
                    <a:pt x="31856" y="7078"/>
                    <a:pt x="28788" y="7078"/>
                  </a:cubicBezTo>
                  <a:cubicBezTo>
                    <a:pt x="25312" y="7078"/>
                    <a:pt x="22175" y="5830"/>
                    <a:pt x="21238" y="4846"/>
                  </a:cubicBezTo>
                  <a:cubicBezTo>
                    <a:pt x="20331" y="5614"/>
                    <a:pt x="19446" y="5916"/>
                    <a:pt x="18665" y="5916"/>
                  </a:cubicBezTo>
                  <a:cubicBezTo>
                    <a:pt x="17218" y="5916"/>
                    <a:pt x="16129" y="4880"/>
                    <a:pt x="15915" y="3851"/>
                  </a:cubicBezTo>
                  <a:cubicBezTo>
                    <a:pt x="15058" y="4737"/>
                    <a:pt x="13760" y="5213"/>
                    <a:pt x="12635" y="5213"/>
                  </a:cubicBezTo>
                  <a:cubicBezTo>
                    <a:pt x="11813" y="5213"/>
                    <a:pt x="11082" y="4959"/>
                    <a:pt x="10682" y="4425"/>
                  </a:cubicBezTo>
                  <a:cubicBezTo>
                    <a:pt x="10249" y="4535"/>
                    <a:pt x="9844" y="4585"/>
                    <a:pt x="9466" y="4585"/>
                  </a:cubicBezTo>
                  <a:cubicBezTo>
                    <a:pt x="6537" y="4585"/>
                    <a:pt x="5166" y="1591"/>
                    <a:pt x="4644" y="1"/>
                  </a:cubicBez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790;p48"/>
            <p:cNvSpPr/>
            <p:nvPr/>
          </p:nvSpPr>
          <p:spPr>
            <a:xfrm>
              <a:off x="7603375" y="3535525"/>
              <a:ext cx="854825" cy="333525"/>
            </a:xfrm>
            <a:custGeom>
              <a:avLst/>
              <a:gdLst/>
              <a:ahLst/>
              <a:cxnLst/>
              <a:rect l="l" t="t" r="r" b="b"/>
              <a:pathLst>
                <a:path w="34193" h="13341" extrusionOk="0">
                  <a:moveTo>
                    <a:pt x="20970" y="1"/>
                  </a:moveTo>
                  <a:cubicBezTo>
                    <a:pt x="17529" y="1"/>
                    <a:pt x="15176" y="2136"/>
                    <a:pt x="15176" y="2136"/>
                  </a:cubicBezTo>
                  <a:cubicBezTo>
                    <a:pt x="14624" y="1719"/>
                    <a:pt x="14111" y="1569"/>
                    <a:pt x="13657" y="1569"/>
                  </a:cubicBezTo>
                  <a:cubicBezTo>
                    <a:pt x="12492" y="1569"/>
                    <a:pt x="11721" y="2558"/>
                    <a:pt x="11721" y="2558"/>
                  </a:cubicBezTo>
                  <a:cubicBezTo>
                    <a:pt x="11721" y="2558"/>
                    <a:pt x="10771" y="215"/>
                    <a:pt x="7826" y="215"/>
                  </a:cubicBezTo>
                  <a:cubicBezTo>
                    <a:pt x="7539" y="215"/>
                    <a:pt x="7233" y="238"/>
                    <a:pt x="6907" y="286"/>
                  </a:cubicBezTo>
                  <a:cubicBezTo>
                    <a:pt x="3238" y="837"/>
                    <a:pt x="3310" y="4619"/>
                    <a:pt x="3310" y="4619"/>
                  </a:cubicBezTo>
                  <a:cubicBezTo>
                    <a:pt x="1094" y="4751"/>
                    <a:pt x="0" y="6726"/>
                    <a:pt x="1249" y="8477"/>
                  </a:cubicBezTo>
                  <a:cubicBezTo>
                    <a:pt x="2830" y="10277"/>
                    <a:pt x="4671" y="10807"/>
                    <a:pt x="6299" y="10807"/>
                  </a:cubicBezTo>
                  <a:cubicBezTo>
                    <a:pt x="8312" y="10807"/>
                    <a:pt x="9998" y="9996"/>
                    <a:pt x="10457" y="9778"/>
                  </a:cubicBezTo>
                  <a:cubicBezTo>
                    <a:pt x="13183" y="12536"/>
                    <a:pt x="15989" y="13340"/>
                    <a:pt x="18306" y="13340"/>
                  </a:cubicBezTo>
                  <a:cubicBezTo>
                    <a:pt x="20921" y="13340"/>
                    <a:pt x="22913" y="12316"/>
                    <a:pt x="23465" y="11921"/>
                  </a:cubicBezTo>
                  <a:cubicBezTo>
                    <a:pt x="23855" y="12314"/>
                    <a:pt x="24252" y="12452"/>
                    <a:pt x="24624" y="12452"/>
                  </a:cubicBezTo>
                  <a:cubicBezTo>
                    <a:pt x="25332" y="12452"/>
                    <a:pt x="25951" y="11950"/>
                    <a:pt x="26263" y="11744"/>
                  </a:cubicBezTo>
                  <a:cubicBezTo>
                    <a:pt x="27208" y="12597"/>
                    <a:pt x="28582" y="12865"/>
                    <a:pt x="29805" y="12911"/>
                  </a:cubicBezTo>
                  <a:cubicBezTo>
                    <a:pt x="29992" y="12918"/>
                    <a:pt x="30189" y="12924"/>
                    <a:pt x="30393" y="12924"/>
                  </a:cubicBezTo>
                  <a:cubicBezTo>
                    <a:pt x="31451" y="12924"/>
                    <a:pt x="32657" y="12770"/>
                    <a:pt x="33258" y="11852"/>
                  </a:cubicBezTo>
                  <a:cubicBezTo>
                    <a:pt x="33299" y="11788"/>
                    <a:pt x="33338" y="11721"/>
                    <a:pt x="33372" y="11653"/>
                  </a:cubicBezTo>
                  <a:cubicBezTo>
                    <a:pt x="34192" y="10005"/>
                    <a:pt x="32583" y="8794"/>
                    <a:pt x="31275" y="8188"/>
                  </a:cubicBezTo>
                  <a:cubicBezTo>
                    <a:pt x="31146" y="8128"/>
                    <a:pt x="29147" y="7467"/>
                    <a:pt x="28931" y="7467"/>
                  </a:cubicBezTo>
                  <a:cubicBezTo>
                    <a:pt x="28919" y="7467"/>
                    <a:pt x="28913" y="7469"/>
                    <a:pt x="28912" y="7473"/>
                  </a:cubicBezTo>
                  <a:lnTo>
                    <a:pt x="28912" y="7473"/>
                  </a:lnTo>
                  <a:cubicBezTo>
                    <a:pt x="29120" y="4651"/>
                    <a:pt x="27722" y="1503"/>
                    <a:pt x="23138" y="286"/>
                  </a:cubicBezTo>
                  <a:cubicBezTo>
                    <a:pt x="22379" y="85"/>
                    <a:pt x="21653" y="1"/>
                    <a:pt x="20970" y="1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791;p48"/>
            <p:cNvSpPr/>
            <p:nvPr/>
          </p:nvSpPr>
          <p:spPr>
            <a:xfrm>
              <a:off x="7603350" y="3610350"/>
              <a:ext cx="842825" cy="258725"/>
            </a:xfrm>
            <a:custGeom>
              <a:avLst/>
              <a:gdLst/>
              <a:ahLst/>
              <a:cxnLst/>
              <a:rect l="l" t="t" r="r" b="b"/>
              <a:pathLst>
                <a:path w="33713" h="10349" extrusionOk="0">
                  <a:moveTo>
                    <a:pt x="3604" y="1"/>
                  </a:moveTo>
                  <a:cubicBezTo>
                    <a:pt x="3297" y="879"/>
                    <a:pt x="3311" y="1626"/>
                    <a:pt x="3311" y="1626"/>
                  </a:cubicBezTo>
                  <a:cubicBezTo>
                    <a:pt x="1095" y="1758"/>
                    <a:pt x="0" y="3733"/>
                    <a:pt x="1250" y="5485"/>
                  </a:cubicBezTo>
                  <a:cubicBezTo>
                    <a:pt x="2831" y="7285"/>
                    <a:pt x="4673" y="7814"/>
                    <a:pt x="6300" y="7814"/>
                  </a:cubicBezTo>
                  <a:cubicBezTo>
                    <a:pt x="8313" y="7814"/>
                    <a:pt x="9999" y="7004"/>
                    <a:pt x="10458" y="6785"/>
                  </a:cubicBezTo>
                  <a:cubicBezTo>
                    <a:pt x="13184" y="9544"/>
                    <a:pt x="15990" y="10348"/>
                    <a:pt x="18307" y="10348"/>
                  </a:cubicBezTo>
                  <a:cubicBezTo>
                    <a:pt x="20922" y="10348"/>
                    <a:pt x="22914" y="9324"/>
                    <a:pt x="23466" y="8929"/>
                  </a:cubicBezTo>
                  <a:cubicBezTo>
                    <a:pt x="23855" y="9321"/>
                    <a:pt x="24252" y="9460"/>
                    <a:pt x="24624" y="9460"/>
                  </a:cubicBezTo>
                  <a:cubicBezTo>
                    <a:pt x="25332" y="9460"/>
                    <a:pt x="25952" y="8957"/>
                    <a:pt x="26264" y="8751"/>
                  </a:cubicBezTo>
                  <a:cubicBezTo>
                    <a:pt x="27209" y="9604"/>
                    <a:pt x="28583" y="9872"/>
                    <a:pt x="29805" y="9918"/>
                  </a:cubicBezTo>
                  <a:cubicBezTo>
                    <a:pt x="29993" y="9925"/>
                    <a:pt x="30191" y="9931"/>
                    <a:pt x="30396" y="9931"/>
                  </a:cubicBezTo>
                  <a:cubicBezTo>
                    <a:pt x="31454" y="9931"/>
                    <a:pt x="32658" y="9777"/>
                    <a:pt x="33258" y="8861"/>
                  </a:cubicBezTo>
                  <a:cubicBezTo>
                    <a:pt x="33300" y="8797"/>
                    <a:pt x="33339" y="8729"/>
                    <a:pt x="33373" y="8661"/>
                  </a:cubicBezTo>
                  <a:cubicBezTo>
                    <a:pt x="33713" y="7979"/>
                    <a:pt x="33632" y="7373"/>
                    <a:pt x="33333" y="6853"/>
                  </a:cubicBezTo>
                  <a:cubicBezTo>
                    <a:pt x="32568" y="7830"/>
                    <a:pt x="31471" y="8160"/>
                    <a:pt x="30383" y="8160"/>
                  </a:cubicBezTo>
                  <a:cubicBezTo>
                    <a:pt x="28769" y="8160"/>
                    <a:pt x="27177" y="7434"/>
                    <a:pt x="26723" y="7015"/>
                  </a:cubicBezTo>
                  <a:cubicBezTo>
                    <a:pt x="26326" y="7257"/>
                    <a:pt x="25976" y="7362"/>
                    <a:pt x="25657" y="7362"/>
                  </a:cubicBezTo>
                  <a:cubicBezTo>
                    <a:pt x="24881" y="7362"/>
                    <a:pt x="24284" y="6744"/>
                    <a:pt x="23610" y="5989"/>
                  </a:cubicBezTo>
                  <a:cubicBezTo>
                    <a:pt x="22967" y="6714"/>
                    <a:pt x="22080" y="7015"/>
                    <a:pt x="21174" y="7015"/>
                  </a:cubicBezTo>
                  <a:cubicBezTo>
                    <a:pt x="19778" y="7015"/>
                    <a:pt x="18338" y="6298"/>
                    <a:pt x="17683" y="5311"/>
                  </a:cubicBezTo>
                  <a:cubicBezTo>
                    <a:pt x="17049" y="5793"/>
                    <a:pt x="16247" y="5990"/>
                    <a:pt x="15394" y="5990"/>
                  </a:cubicBezTo>
                  <a:cubicBezTo>
                    <a:pt x="12957" y="5990"/>
                    <a:pt x="10100" y="4381"/>
                    <a:pt x="9552" y="3219"/>
                  </a:cubicBezTo>
                  <a:cubicBezTo>
                    <a:pt x="9030" y="3321"/>
                    <a:pt x="8552" y="3368"/>
                    <a:pt x="8113" y="3368"/>
                  </a:cubicBezTo>
                  <a:cubicBezTo>
                    <a:pt x="5200" y="3368"/>
                    <a:pt x="4045" y="1317"/>
                    <a:pt x="3604" y="1"/>
                  </a:cubicBez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792;p48"/>
            <p:cNvSpPr/>
            <p:nvPr/>
          </p:nvSpPr>
          <p:spPr>
            <a:xfrm>
              <a:off x="6598350" y="3340875"/>
              <a:ext cx="924975" cy="425500"/>
            </a:xfrm>
            <a:custGeom>
              <a:avLst/>
              <a:gdLst/>
              <a:ahLst/>
              <a:cxnLst/>
              <a:rect l="l" t="t" r="r" b="b"/>
              <a:pathLst>
                <a:path w="36999" h="17020" extrusionOk="0">
                  <a:moveTo>
                    <a:pt x="14746" y="1"/>
                  </a:moveTo>
                  <a:cubicBezTo>
                    <a:pt x="14656" y="1"/>
                    <a:pt x="14565" y="2"/>
                    <a:pt x="14473" y="4"/>
                  </a:cubicBezTo>
                  <a:cubicBezTo>
                    <a:pt x="9786" y="119"/>
                    <a:pt x="7837" y="3996"/>
                    <a:pt x="7459" y="5569"/>
                  </a:cubicBezTo>
                  <a:cubicBezTo>
                    <a:pt x="3367" y="6108"/>
                    <a:pt x="4844" y="9767"/>
                    <a:pt x="4844" y="9767"/>
                  </a:cubicBezTo>
                  <a:cubicBezTo>
                    <a:pt x="4394" y="9583"/>
                    <a:pt x="3954" y="9502"/>
                    <a:pt x="3539" y="9502"/>
                  </a:cubicBezTo>
                  <a:cubicBezTo>
                    <a:pt x="1454" y="9502"/>
                    <a:pt x="1" y="11529"/>
                    <a:pt x="1072" y="12636"/>
                  </a:cubicBezTo>
                  <a:cubicBezTo>
                    <a:pt x="2665" y="14252"/>
                    <a:pt x="4497" y="14728"/>
                    <a:pt x="6086" y="14728"/>
                  </a:cubicBezTo>
                  <a:cubicBezTo>
                    <a:pt x="7891" y="14728"/>
                    <a:pt x="9381" y="14114"/>
                    <a:pt x="9852" y="13859"/>
                  </a:cubicBezTo>
                  <a:cubicBezTo>
                    <a:pt x="12795" y="16284"/>
                    <a:pt x="15946" y="17019"/>
                    <a:pt x="18650" y="17019"/>
                  </a:cubicBezTo>
                  <a:cubicBezTo>
                    <a:pt x="22166" y="17019"/>
                    <a:pt x="24924" y="15776"/>
                    <a:pt x="25477" y="15390"/>
                  </a:cubicBezTo>
                  <a:cubicBezTo>
                    <a:pt x="26281" y="15928"/>
                    <a:pt x="27025" y="16122"/>
                    <a:pt x="27690" y="16122"/>
                  </a:cubicBezTo>
                  <a:cubicBezTo>
                    <a:pt x="29158" y="16122"/>
                    <a:pt x="30248" y="15181"/>
                    <a:pt x="30782" y="14913"/>
                  </a:cubicBezTo>
                  <a:cubicBezTo>
                    <a:pt x="32020" y="15763"/>
                    <a:pt x="33071" y="16166"/>
                    <a:pt x="33945" y="16307"/>
                  </a:cubicBezTo>
                  <a:cubicBezTo>
                    <a:pt x="34070" y="16327"/>
                    <a:pt x="34190" y="16337"/>
                    <a:pt x="34306" y="16337"/>
                  </a:cubicBezTo>
                  <a:cubicBezTo>
                    <a:pt x="36520" y="16337"/>
                    <a:pt x="36998" y="12818"/>
                    <a:pt x="34627" y="12320"/>
                  </a:cubicBezTo>
                  <a:lnTo>
                    <a:pt x="34617" y="12318"/>
                  </a:lnTo>
                  <a:cubicBezTo>
                    <a:pt x="35270" y="10552"/>
                    <a:pt x="34617" y="8076"/>
                    <a:pt x="31755" y="6090"/>
                  </a:cubicBezTo>
                  <a:cubicBezTo>
                    <a:pt x="30729" y="5379"/>
                    <a:pt x="29631" y="5151"/>
                    <a:pt x="28645" y="5151"/>
                  </a:cubicBezTo>
                  <a:cubicBezTo>
                    <a:pt x="26882" y="5151"/>
                    <a:pt x="25477" y="5880"/>
                    <a:pt x="25477" y="5880"/>
                  </a:cubicBezTo>
                  <a:cubicBezTo>
                    <a:pt x="25477" y="5880"/>
                    <a:pt x="25301" y="5021"/>
                    <a:pt x="24292" y="4890"/>
                  </a:cubicBezTo>
                  <a:cubicBezTo>
                    <a:pt x="24169" y="4874"/>
                    <a:pt x="24053" y="4867"/>
                    <a:pt x="23942" y="4867"/>
                  </a:cubicBezTo>
                  <a:cubicBezTo>
                    <a:pt x="23141" y="4867"/>
                    <a:pt x="22663" y="5237"/>
                    <a:pt x="22663" y="5237"/>
                  </a:cubicBezTo>
                  <a:cubicBezTo>
                    <a:pt x="21919" y="2785"/>
                    <a:pt x="19266" y="1"/>
                    <a:pt x="14746" y="1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793;p48"/>
            <p:cNvSpPr/>
            <p:nvPr/>
          </p:nvSpPr>
          <p:spPr>
            <a:xfrm>
              <a:off x="6598375" y="3525175"/>
              <a:ext cx="924950" cy="241200"/>
            </a:xfrm>
            <a:custGeom>
              <a:avLst/>
              <a:gdLst/>
              <a:ahLst/>
              <a:cxnLst/>
              <a:rect l="l" t="t" r="r" b="b"/>
              <a:pathLst>
                <a:path w="36998" h="9648" extrusionOk="0">
                  <a:moveTo>
                    <a:pt x="4738" y="1"/>
                  </a:moveTo>
                  <a:lnTo>
                    <a:pt x="4738" y="1"/>
                  </a:lnTo>
                  <a:cubicBezTo>
                    <a:pt x="4340" y="1146"/>
                    <a:pt x="4843" y="2396"/>
                    <a:pt x="4843" y="2396"/>
                  </a:cubicBezTo>
                  <a:cubicBezTo>
                    <a:pt x="4393" y="2212"/>
                    <a:pt x="3952" y="2131"/>
                    <a:pt x="3537" y="2131"/>
                  </a:cubicBezTo>
                  <a:cubicBezTo>
                    <a:pt x="1453" y="2131"/>
                    <a:pt x="0" y="4158"/>
                    <a:pt x="1071" y="5264"/>
                  </a:cubicBezTo>
                  <a:cubicBezTo>
                    <a:pt x="2664" y="6881"/>
                    <a:pt x="4497" y="7357"/>
                    <a:pt x="6085" y="7357"/>
                  </a:cubicBezTo>
                  <a:cubicBezTo>
                    <a:pt x="7890" y="7357"/>
                    <a:pt x="9380" y="6743"/>
                    <a:pt x="9851" y="6487"/>
                  </a:cubicBezTo>
                  <a:cubicBezTo>
                    <a:pt x="12793" y="8913"/>
                    <a:pt x="15945" y="9648"/>
                    <a:pt x="18648" y="9648"/>
                  </a:cubicBezTo>
                  <a:cubicBezTo>
                    <a:pt x="22165" y="9648"/>
                    <a:pt x="24923" y="8404"/>
                    <a:pt x="25476" y="8018"/>
                  </a:cubicBezTo>
                  <a:cubicBezTo>
                    <a:pt x="26280" y="8556"/>
                    <a:pt x="27024" y="8750"/>
                    <a:pt x="27689" y="8750"/>
                  </a:cubicBezTo>
                  <a:cubicBezTo>
                    <a:pt x="29157" y="8750"/>
                    <a:pt x="30247" y="7809"/>
                    <a:pt x="30781" y="7541"/>
                  </a:cubicBezTo>
                  <a:cubicBezTo>
                    <a:pt x="32019" y="8391"/>
                    <a:pt x="33070" y="8796"/>
                    <a:pt x="33944" y="8936"/>
                  </a:cubicBezTo>
                  <a:cubicBezTo>
                    <a:pt x="34068" y="8956"/>
                    <a:pt x="34189" y="8966"/>
                    <a:pt x="34304" y="8966"/>
                  </a:cubicBezTo>
                  <a:cubicBezTo>
                    <a:pt x="36519" y="8966"/>
                    <a:pt x="36998" y="5446"/>
                    <a:pt x="34626" y="4948"/>
                  </a:cubicBezTo>
                  <a:lnTo>
                    <a:pt x="34616" y="4946"/>
                  </a:lnTo>
                  <a:cubicBezTo>
                    <a:pt x="34794" y="4467"/>
                    <a:pt x="34870" y="3933"/>
                    <a:pt x="34837" y="3373"/>
                  </a:cubicBezTo>
                  <a:lnTo>
                    <a:pt x="34837" y="3373"/>
                  </a:lnTo>
                  <a:cubicBezTo>
                    <a:pt x="34069" y="4230"/>
                    <a:pt x="32977" y="4705"/>
                    <a:pt x="31989" y="4705"/>
                  </a:cubicBezTo>
                  <a:cubicBezTo>
                    <a:pt x="31346" y="4705"/>
                    <a:pt x="30747" y="4504"/>
                    <a:pt x="30310" y="4076"/>
                  </a:cubicBezTo>
                  <a:cubicBezTo>
                    <a:pt x="29875" y="5485"/>
                    <a:pt x="28343" y="6043"/>
                    <a:pt x="27052" y="6043"/>
                  </a:cubicBezTo>
                  <a:cubicBezTo>
                    <a:pt x="26157" y="6043"/>
                    <a:pt x="25379" y="5775"/>
                    <a:pt x="25160" y="5338"/>
                  </a:cubicBezTo>
                  <a:cubicBezTo>
                    <a:pt x="24189" y="5746"/>
                    <a:pt x="23327" y="5911"/>
                    <a:pt x="22565" y="5911"/>
                  </a:cubicBezTo>
                  <a:cubicBezTo>
                    <a:pt x="19706" y="5911"/>
                    <a:pt x="18250" y="3583"/>
                    <a:pt x="17668" y="2989"/>
                  </a:cubicBezTo>
                  <a:cubicBezTo>
                    <a:pt x="16973" y="3516"/>
                    <a:pt x="15962" y="3736"/>
                    <a:pt x="14903" y="3736"/>
                  </a:cubicBezTo>
                  <a:cubicBezTo>
                    <a:pt x="12804" y="3736"/>
                    <a:pt x="10519" y="2872"/>
                    <a:pt x="10139" y="1827"/>
                  </a:cubicBezTo>
                  <a:cubicBezTo>
                    <a:pt x="9441" y="2112"/>
                    <a:pt x="8817" y="2232"/>
                    <a:pt x="8261" y="2232"/>
                  </a:cubicBezTo>
                  <a:cubicBezTo>
                    <a:pt x="6450" y="2232"/>
                    <a:pt x="5351" y="964"/>
                    <a:pt x="4738" y="1"/>
                  </a:cubicBez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794;p48"/>
            <p:cNvSpPr/>
            <p:nvPr/>
          </p:nvSpPr>
          <p:spPr>
            <a:xfrm>
              <a:off x="6720525" y="3761450"/>
              <a:ext cx="528375" cy="209450"/>
            </a:xfrm>
            <a:custGeom>
              <a:avLst/>
              <a:gdLst/>
              <a:ahLst/>
              <a:cxnLst/>
              <a:rect l="l" t="t" r="r" b="b"/>
              <a:pathLst>
                <a:path w="21135" h="8378" extrusionOk="0">
                  <a:moveTo>
                    <a:pt x="6409" y="0"/>
                  </a:moveTo>
                  <a:cubicBezTo>
                    <a:pt x="6345" y="0"/>
                    <a:pt x="6281" y="2"/>
                    <a:pt x="6216" y="5"/>
                  </a:cubicBezTo>
                  <a:cubicBezTo>
                    <a:pt x="3509" y="126"/>
                    <a:pt x="2867" y="3109"/>
                    <a:pt x="2867" y="3109"/>
                  </a:cubicBezTo>
                  <a:cubicBezTo>
                    <a:pt x="2717" y="3078"/>
                    <a:pt x="2557" y="3063"/>
                    <a:pt x="2392" y="3063"/>
                  </a:cubicBezTo>
                  <a:cubicBezTo>
                    <a:pt x="1299" y="3063"/>
                    <a:pt x="0" y="3737"/>
                    <a:pt x="219" y="5186"/>
                  </a:cubicBezTo>
                  <a:cubicBezTo>
                    <a:pt x="423" y="6548"/>
                    <a:pt x="2172" y="6866"/>
                    <a:pt x="3338" y="6866"/>
                  </a:cubicBezTo>
                  <a:cubicBezTo>
                    <a:pt x="3599" y="6866"/>
                    <a:pt x="3830" y="6850"/>
                    <a:pt x="4009" y="6827"/>
                  </a:cubicBezTo>
                  <a:cubicBezTo>
                    <a:pt x="5410" y="8015"/>
                    <a:pt x="6933" y="8378"/>
                    <a:pt x="8285" y="8378"/>
                  </a:cubicBezTo>
                  <a:cubicBezTo>
                    <a:pt x="9935" y="8378"/>
                    <a:pt x="11329" y="7836"/>
                    <a:pt x="11933" y="7597"/>
                  </a:cubicBezTo>
                  <a:cubicBezTo>
                    <a:pt x="12883" y="8076"/>
                    <a:pt x="13779" y="8255"/>
                    <a:pt x="14582" y="8255"/>
                  </a:cubicBezTo>
                  <a:cubicBezTo>
                    <a:pt x="16490" y="8255"/>
                    <a:pt x="17875" y="7243"/>
                    <a:pt x="18213" y="6820"/>
                  </a:cubicBezTo>
                  <a:cubicBezTo>
                    <a:pt x="18459" y="6866"/>
                    <a:pt x="18687" y="6888"/>
                    <a:pt x="18899" y="6888"/>
                  </a:cubicBezTo>
                  <a:cubicBezTo>
                    <a:pt x="20502" y="6888"/>
                    <a:pt x="21134" y="5651"/>
                    <a:pt x="20974" y="4673"/>
                  </a:cubicBezTo>
                  <a:cubicBezTo>
                    <a:pt x="20802" y="3627"/>
                    <a:pt x="19354" y="3598"/>
                    <a:pt x="19194" y="3598"/>
                  </a:cubicBezTo>
                  <a:cubicBezTo>
                    <a:pt x="19184" y="3598"/>
                    <a:pt x="19179" y="3598"/>
                    <a:pt x="19179" y="3598"/>
                  </a:cubicBezTo>
                  <a:cubicBezTo>
                    <a:pt x="19179" y="3598"/>
                    <a:pt x="18803" y="1068"/>
                    <a:pt x="16858" y="675"/>
                  </a:cubicBezTo>
                  <a:cubicBezTo>
                    <a:pt x="16686" y="641"/>
                    <a:pt x="16521" y="625"/>
                    <a:pt x="16361" y="625"/>
                  </a:cubicBezTo>
                  <a:cubicBezTo>
                    <a:pt x="14712" y="625"/>
                    <a:pt x="13723" y="2312"/>
                    <a:pt x="13723" y="2312"/>
                  </a:cubicBezTo>
                  <a:cubicBezTo>
                    <a:pt x="13723" y="2312"/>
                    <a:pt x="13287" y="1613"/>
                    <a:pt x="12290" y="1554"/>
                  </a:cubicBezTo>
                  <a:cubicBezTo>
                    <a:pt x="12258" y="1553"/>
                    <a:pt x="12226" y="1552"/>
                    <a:pt x="12195" y="1552"/>
                  </a:cubicBezTo>
                  <a:cubicBezTo>
                    <a:pt x="11261" y="1552"/>
                    <a:pt x="10783" y="2381"/>
                    <a:pt x="10783" y="2381"/>
                  </a:cubicBezTo>
                  <a:cubicBezTo>
                    <a:pt x="10783" y="2381"/>
                    <a:pt x="9011" y="0"/>
                    <a:pt x="6409" y="0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795;p48"/>
            <p:cNvSpPr/>
            <p:nvPr/>
          </p:nvSpPr>
          <p:spPr>
            <a:xfrm>
              <a:off x="6724175" y="3861875"/>
              <a:ext cx="522550" cy="109050"/>
            </a:xfrm>
            <a:custGeom>
              <a:avLst/>
              <a:gdLst/>
              <a:ahLst/>
              <a:cxnLst/>
              <a:rect l="l" t="t" r="r" b="b"/>
              <a:pathLst>
                <a:path w="20902" h="4362" extrusionOk="0">
                  <a:moveTo>
                    <a:pt x="286" y="0"/>
                  </a:moveTo>
                  <a:cubicBezTo>
                    <a:pt x="94" y="311"/>
                    <a:pt x="1" y="697"/>
                    <a:pt x="73" y="1169"/>
                  </a:cubicBezTo>
                  <a:cubicBezTo>
                    <a:pt x="277" y="2532"/>
                    <a:pt x="2025" y="2849"/>
                    <a:pt x="3191" y="2849"/>
                  </a:cubicBezTo>
                  <a:cubicBezTo>
                    <a:pt x="3452" y="2849"/>
                    <a:pt x="3684" y="2833"/>
                    <a:pt x="3863" y="2810"/>
                  </a:cubicBezTo>
                  <a:cubicBezTo>
                    <a:pt x="5264" y="3999"/>
                    <a:pt x="6788" y="4362"/>
                    <a:pt x="8139" y="4362"/>
                  </a:cubicBezTo>
                  <a:cubicBezTo>
                    <a:pt x="9789" y="4362"/>
                    <a:pt x="11183" y="3820"/>
                    <a:pt x="11787" y="3580"/>
                  </a:cubicBezTo>
                  <a:cubicBezTo>
                    <a:pt x="12737" y="4059"/>
                    <a:pt x="13633" y="4238"/>
                    <a:pt x="14436" y="4238"/>
                  </a:cubicBezTo>
                  <a:cubicBezTo>
                    <a:pt x="16344" y="4238"/>
                    <a:pt x="17729" y="3226"/>
                    <a:pt x="18067" y="2803"/>
                  </a:cubicBezTo>
                  <a:cubicBezTo>
                    <a:pt x="18313" y="2849"/>
                    <a:pt x="18542" y="2871"/>
                    <a:pt x="18753" y="2871"/>
                  </a:cubicBezTo>
                  <a:cubicBezTo>
                    <a:pt x="20252" y="2871"/>
                    <a:pt x="20902" y="1789"/>
                    <a:pt x="20848" y="848"/>
                  </a:cubicBezTo>
                  <a:lnTo>
                    <a:pt x="20848" y="848"/>
                  </a:lnTo>
                  <a:cubicBezTo>
                    <a:pt x="20420" y="1243"/>
                    <a:pt x="19927" y="1396"/>
                    <a:pt x="19423" y="1396"/>
                  </a:cubicBezTo>
                  <a:cubicBezTo>
                    <a:pt x="18762" y="1396"/>
                    <a:pt x="18083" y="1134"/>
                    <a:pt x="17509" y="815"/>
                  </a:cubicBezTo>
                  <a:cubicBezTo>
                    <a:pt x="16836" y="1781"/>
                    <a:pt x="15788" y="2153"/>
                    <a:pt x="14678" y="2153"/>
                  </a:cubicBezTo>
                  <a:cubicBezTo>
                    <a:pt x="13571" y="2153"/>
                    <a:pt x="12402" y="1784"/>
                    <a:pt x="11478" y="1266"/>
                  </a:cubicBezTo>
                  <a:cubicBezTo>
                    <a:pt x="10669" y="1973"/>
                    <a:pt x="9462" y="2246"/>
                    <a:pt x="8241" y="2246"/>
                  </a:cubicBezTo>
                  <a:cubicBezTo>
                    <a:pt x="6429" y="2246"/>
                    <a:pt x="4585" y="1645"/>
                    <a:pt x="3960" y="974"/>
                  </a:cubicBezTo>
                  <a:cubicBezTo>
                    <a:pt x="3523" y="1181"/>
                    <a:pt x="3111" y="1266"/>
                    <a:pt x="2730" y="1266"/>
                  </a:cubicBezTo>
                  <a:cubicBezTo>
                    <a:pt x="1624" y="1266"/>
                    <a:pt x="775" y="549"/>
                    <a:pt x="286" y="0"/>
                  </a:cubicBez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" name="Google Shape;5105;p76"/>
          <p:cNvGrpSpPr/>
          <p:nvPr/>
        </p:nvGrpSpPr>
        <p:grpSpPr>
          <a:xfrm rot="201369">
            <a:off x="-590216" y="4120423"/>
            <a:ext cx="1678175" cy="1593600"/>
            <a:chOff x="685788" y="3778500"/>
            <a:chExt cx="1068475" cy="838675"/>
          </a:xfrm>
        </p:grpSpPr>
        <p:sp>
          <p:nvSpPr>
            <p:cNvPr id="47" name="Google Shape;5106;p76"/>
            <p:cNvSpPr/>
            <p:nvPr/>
          </p:nvSpPr>
          <p:spPr>
            <a:xfrm>
              <a:off x="1008138" y="4372400"/>
              <a:ext cx="9525" cy="8575"/>
            </a:xfrm>
            <a:custGeom>
              <a:avLst/>
              <a:gdLst/>
              <a:ahLst/>
              <a:cxnLst/>
              <a:rect l="l" t="t" r="r" b="b"/>
              <a:pathLst>
                <a:path w="381" h="343" extrusionOk="0">
                  <a:moveTo>
                    <a:pt x="187" y="0"/>
                  </a:moveTo>
                  <a:cubicBezTo>
                    <a:pt x="167" y="0"/>
                    <a:pt x="146" y="4"/>
                    <a:pt x="127" y="12"/>
                  </a:cubicBezTo>
                  <a:cubicBezTo>
                    <a:pt x="37" y="48"/>
                    <a:pt x="0" y="139"/>
                    <a:pt x="18" y="229"/>
                  </a:cubicBezTo>
                  <a:cubicBezTo>
                    <a:pt x="49" y="305"/>
                    <a:pt x="117" y="342"/>
                    <a:pt x="191" y="342"/>
                  </a:cubicBezTo>
                  <a:cubicBezTo>
                    <a:pt x="206" y="342"/>
                    <a:pt x="221" y="341"/>
                    <a:pt x="236" y="338"/>
                  </a:cubicBezTo>
                  <a:cubicBezTo>
                    <a:pt x="326" y="302"/>
                    <a:pt x="381" y="211"/>
                    <a:pt x="344" y="120"/>
                  </a:cubicBezTo>
                  <a:cubicBezTo>
                    <a:pt x="330" y="49"/>
                    <a:pt x="260" y="0"/>
                    <a:pt x="187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5107;p76"/>
            <p:cNvSpPr/>
            <p:nvPr/>
          </p:nvSpPr>
          <p:spPr>
            <a:xfrm>
              <a:off x="1027138" y="4362025"/>
              <a:ext cx="9550" cy="8475"/>
            </a:xfrm>
            <a:custGeom>
              <a:avLst/>
              <a:gdLst/>
              <a:ahLst/>
              <a:cxnLst/>
              <a:rect l="l" t="t" r="r" b="b"/>
              <a:pathLst>
                <a:path w="382" h="339" extrusionOk="0">
                  <a:moveTo>
                    <a:pt x="194" y="0"/>
                  </a:moveTo>
                  <a:cubicBezTo>
                    <a:pt x="158" y="0"/>
                    <a:pt x="123" y="15"/>
                    <a:pt x="91" y="46"/>
                  </a:cubicBezTo>
                  <a:cubicBezTo>
                    <a:pt x="1" y="101"/>
                    <a:pt x="1" y="209"/>
                    <a:pt x="55" y="282"/>
                  </a:cubicBezTo>
                  <a:cubicBezTo>
                    <a:pt x="84" y="321"/>
                    <a:pt x="129" y="339"/>
                    <a:pt x="175" y="339"/>
                  </a:cubicBezTo>
                  <a:cubicBezTo>
                    <a:pt x="216" y="339"/>
                    <a:pt x="257" y="325"/>
                    <a:pt x="291" y="300"/>
                  </a:cubicBezTo>
                  <a:cubicBezTo>
                    <a:pt x="363" y="246"/>
                    <a:pt x="381" y="137"/>
                    <a:pt x="327" y="65"/>
                  </a:cubicBezTo>
                  <a:cubicBezTo>
                    <a:pt x="286" y="24"/>
                    <a:pt x="240" y="0"/>
                    <a:pt x="194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5108;p76"/>
            <p:cNvSpPr/>
            <p:nvPr/>
          </p:nvSpPr>
          <p:spPr>
            <a:xfrm>
              <a:off x="947013" y="4360175"/>
              <a:ext cx="9075" cy="8525"/>
            </a:xfrm>
            <a:custGeom>
              <a:avLst/>
              <a:gdLst/>
              <a:ahLst/>
              <a:cxnLst/>
              <a:rect l="l" t="t" r="r" b="b"/>
              <a:pathLst>
                <a:path w="363" h="341" extrusionOk="0">
                  <a:moveTo>
                    <a:pt x="175" y="0"/>
                  </a:moveTo>
                  <a:cubicBezTo>
                    <a:pt x="129" y="0"/>
                    <a:pt x="84" y="19"/>
                    <a:pt x="55" y="48"/>
                  </a:cubicBezTo>
                  <a:cubicBezTo>
                    <a:pt x="1" y="120"/>
                    <a:pt x="1" y="229"/>
                    <a:pt x="73" y="302"/>
                  </a:cubicBezTo>
                  <a:cubicBezTo>
                    <a:pt x="107" y="327"/>
                    <a:pt x="148" y="340"/>
                    <a:pt x="188" y="340"/>
                  </a:cubicBezTo>
                  <a:cubicBezTo>
                    <a:pt x="235" y="340"/>
                    <a:pt x="279" y="322"/>
                    <a:pt x="308" y="283"/>
                  </a:cubicBezTo>
                  <a:cubicBezTo>
                    <a:pt x="363" y="211"/>
                    <a:pt x="363" y="102"/>
                    <a:pt x="290" y="48"/>
                  </a:cubicBezTo>
                  <a:cubicBezTo>
                    <a:pt x="257" y="14"/>
                    <a:pt x="215" y="0"/>
                    <a:pt x="175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109;p76"/>
            <p:cNvSpPr/>
            <p:nvPr/>
          </p:nvSpPr>
          <p:spPr>
            <a:xfrm>
              <a:off x="965113" y="4371425"/>
              <a:ext cx="10000" cy="8425"/>
            </a:xfrm>
            <a:custGeom>
              <a:avLst/>
              <a:gdLst/>
              <a:ahLst/>
              <a:cxnLst/>
              <a:rect l="l" t="t" r="r" b="b"/>
              <a:pathLst>
                <a:path w="400" h="337" extrusionOk="0">
                  <a:moveTo>
                    <a:pt x="193" y="1"/>
                  </a:moveTo>
                  <a:cubicBezTo>
                    <a:pt x="131" y="1"/>
                    <a:pt x="64" y="38"/>
                    <a:pt x="37" y="105"/>
                  </a:cubicBezTo>
                  <a:cubicBezTo>
                    <a:pt x="1" y="196"/>
                    <a:pt x="55" y="286"/>
                    <a:pt x="128" y="322"/>
                  </a:cubicBezTo>
                  <a:cubicBezTo>
                    <a:pt x="151" y="332"/>
                    <a:pt x="176" y="336"/>
                    <a:pt x="200" y="336"/>
                  </a:cubicBezTo>
                  <a:cubicBezTo>
                    <a:pt x="270" y="336"/>
                    <a:pt x="336" y="299"/>
                    <a:pt x="363" y="232"/>
                  </a:cubicBezTo>
                  <a:cubicBezTo>
                    <a:pt x="399" y="141"/>
                    <a:pt x="345" y="51"/>
                    <a:pt x="254" y="15"/>
                  </a:cubicBezTo>
                  <a:cubicBezTo>
                    <a:pt x="236" y="5"/>
                    <a:pt x="215" y="1"/>
                    <a:pt x="193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10;p76"/>
            <p:cNvSpPr/>
            <p:nvPr/>
          </p:nvSpPr>
          <p:spPr>
            <a:xfrm>
              <a:off x="986863" y="4375850"/>
              <a:ext cx="8625" cy="8225"/>
            </a:xfrm>
            <a:custGeom>
              <a:avLst/>
              <a:gdLst/>
              <a:ahLst/>
              <a:cxnLst/>
              <a:rect l="l" t="t" r="r" b="b"/>
              <a:pathLst>
                <a:path w="345" h="329" extrusionOk="0">
                  <a:moveTo>
                    <a:pt x="181" y="1"/>
                  </a:moveTo>
                  <a:cubicBezTo>
                    <a:pt x="91" y="1"/>
                    <a:pt x="18" y="73"/>
                    <a:pt x="18" y="164"/>
                  </a:cubicBezTo>
                  <a:cubicBezTo>
                    <a:pt x="0" y="254"/>
                    <a:pt x="91" y="327"/>
                    <a:pt x="181" y="327"/>
                  </a:cubicBezTo>
                  <a:cubicBezTo>
                    <a:pt x="189" y="328"/>
                    <a:pt x="197" y="329"/>
                    <a:pt x="204" y="329"/>
                  </a:cubicBezTo>
                  <a:cubicBezTo>
                    <a:pt x="284" y="329"/>
                    <a:pt x="344" y="246"/>
                    <a:pt x="344" y="164"/>
                  </a:cubicBezTo>
                  <a:cubicBezTo>
                    <a:pt x="344" y="73"/>
                    <a:pt x="272" y="1"/>
                    <a:pt x="181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111;p76"/>
            <p:cNvSpPr/>
            <p:nvPr/>
          </p:nvSpPr>
          <p:spPr>
            <a:xfrm>
              <a:off x="685788" y="3872875"/>
              <a:ext cx="1033175" cy="744300"/>
            </a:xfrm>
            <a:custGeom>
              <a:avLst/>
              <a:gdLst/>
              <a:ahLst/>
              <a:cxnLst/>
              <a:rect l="l" t="t" r="r" b="b"/>
              <a:pathLst>
                <a:path w="41327" h="29772" extrusionOk="0">
                  <a:moveTo>
                    <a:pt x="17132" y="0"/>
                  </a:moveTo>
                  <a:lnTo>
                    <a:pt x="15556" y="17113"/>
                  </a:lnTo>
                  <a:lnTo>
                    <a:pt x="0" y="27454"/>
                  </a:lnTo>
                  <a:lnTo>
                    <a:pt x="18" y="29772"/>
                  </a:lnTo>
                  <a:lnTo>
                    <a:pt x="21551" y="14669"/>
                  </a:lnTo>
                  <a:lnTo>
                    <a:pt x="41326" y="15719"/>
                  </a:lnTo>
                  <a:lnTo>
                    <a:pt x="41326" y="15194"/>
                  </a:lnTo>
                  <a:lnTo>
                    <a:pt x="23488" y="13310"/>
                  </a:lnTo>
                  <a:lnTo>
                    <a:pt x="40095" y="1376"/>
                  </a:lnTo>
                  <a:lnTo>
                    <a:pt x="39823" y="978"/>
                  </a:lnTo>
                  <a:lnTo>
                    <a:pt x="17060" y="16107"/>
                  </a:lnTo>
                  <a:lnTo>
                    <a:pt x="17060" y="16107"/>
                  </a:lnTo>
                  <a:lnTo>
                    <a:pt x="17693" y="0"/>
                  </a:lnTo>
                  <a:close/>
                </a:path>
              </a:pathLst>
            </a:custGeom>
            <a:solidFill>
              <a:srgbClr val="000000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112;p76"/>
            <p:cNvSpPr/>
            <p:nvPr/>
          </p:nvSpPr>
          <p:spPr>
            <a:xfrm>
              <a:off x="848313" y="4184200"/>
              <a:ext cx="273925" cy="267875"/>
            </a:xfrm>
            <a:custGeom>
              <a:avLst/>
              <a:gdLst/>
              <a:ahLst/>
              <a:cxnLst/>
              <a:rect l="l" t="t" r="r" b="b"/>
              <a:pathLst>
                <a:path w="10957" h="10715" extrusionOk="0">
                  <a:moveTo>
                    <a:pt x="4712" y="0"/>
                  </a:moveTo>
                  <a:cubicBezTo>
                    <a:pt x="4483" y="0"/>
                    <a:pt x="4250" y="37"/>
                    <a:pt x="4021" y="115"/>
                  </a:cubicBezTo>
                  <a:cubicBezTo>
                    <a:pt x="2898" y="477"/>
                    <a:pt x="2301" y="1690"/>
                    <a:pt x="2681" y="2813"/>
                  </a:cubicBezTo>
                  <a:cubicBezTo>
                    <a:pt x="2735" y="2994"/>
                    <a:pt x="2826" y="3157"/>
                    <a:pt x="2916" y="3302"/>
                  </a:cubicBezTo>
                  <a:cubicBezTo>
                    <a:pt x="2748" y="3262"/>
                    <a:pt x="2573" y="3240"/>
                    <a:pt x="2396" y="3240"/>
                  </a:cubicBezTo>
                  <a:cubicBezTo>
                    <a:pt x="2172" y="3240"/>
                    <a:pt x="1944" y="3276"/>
                    <a:pt x="1721" y="3357"/>
                  </a:cubicBezTo>
                  <a:cubicBezTo>
                    <a:pt x="598" y="3737"/>
                    <a:pt x="1" y="4932"/>
                    <a:pt x="381" y="6055"/>
                  </a:cubicBezTo>
                  <a:cubicBezTo>
                    <a:pt x="679" y="6949"/>
                    <a:pt x="1504" y="7512"/>
                    <a:pt x="2392" y="7512"/>
                  </a:cubicBezTo>
                  <a:cubicBezTo>
                    <a:pt x="2584" y="7512"/>
                    <a:pt x="2778" y="7486"/>
                    <a:pt x="2971" y="7431"/>
                  </a:cubicBezTo>
                  <a:lnTo>
                    <a:pt x="2971" y="7431"/>
                  </a:lnTo>
                  <a:cubicBezTo>
                    <a:pt x="2645" y="7956"/>
                    <a:pt x="2536" y="8626"/>
                    <a:pt x="2753" y="9260"/>
                  </a:cubicBezTo>
                  <a:cubicBezTo>
                    <a:pt x="3056" y="10154"/>
                    <a:pt x="3886" y="10715"/>
                    <a:pt x="4770" y="10715"/>
                  </a:cubicBezTo>
                  <a:cubicBezTo>
                    <a:pt x="4996" y="10715"/>
                    <a:pt x="5226" y="10678"/>
                    <a:pt x="5452" y="10600"/>
                  </a:cubicBezTo>
                  <a:cubicBezTo>
                    <a:pt x="6321" y="10311"/>
                    <a:pt x="6864" y="9532"/>
                    <a:pt x="6918" y="8663"/>
                  </a:cubicBezTo>
                  <a:cubicBezTo>
                    <a:pt x="7320" y="9157"/>
                    <a:pt x="7918" y="9445"/>
                    <a:pt x="8554" y="9445"/>
                  </a:cubicBezTo>
                  <a:cubicBezTo>
                    <a:pt x="8779" y="9445"/>
                    <a:pt x="9009" y="9408"/>
                    <a:pt x="9237" y="9333"/>
                  </a:cubicBezTo>
                  <a:cubicBezTo>
                    <a:pt x="10359" y="8952"/>
                    <a:pt x="10957" y="7739"/>
                    <a:pt x="10577" y="6634"/>
                  </a:cubicBezTo>
                  <a:cubicBezTo>
                    <a:pt x="10359" y="6000"/>
                    <a:pt x="9888" y="5530"/>
                    <a:pt x="9309" y="5312"/>
                  </a:cubicBezTo>
                  <a:cubicBezTo>
                    <a:pt x="10341" y="4896"/>
                    <a:pt x="10903" y="3719"/>
                    <a:pt x="10540" y="2632"/>
                  </a:cubicBezTo>
                  <a:cubicBezTo>
                    <a:pt x="10235" y="1746"/>
                    <a:pt x="9394" y="1186"/>
                    <a:pt x="8494" y="1186"/>
                  </a:cubicBezTo>
                  <a:cubicBezTo>
                    <a:pt x="8272" y="1186"/>
                    <a:pt x="8046" y="1220"/>
                    <a:pt x="7824" y="1292"/>
                  </a:cubicBezTo>
                  <a:cubicBezTo>
                    <a:pt x="7426" y="1437"/>
                    <a:pt x="7081" y="1672"/>
                    <a:pt x="6828" y="1998"/>
                  </a:cubicBezTo>
                  <a:cubicBezTo>
                    <a:pt x="6828" y="1817"/>
                    <a:pt x="6792" y="1636"/>
                    <a:pt x="6737" y="1455"/>
                  </a:cubicBezTo>
                  <a:cubicBezTo>
                    <a:pt x="6435" y="561"/>
                    <a:pt x="5604" y="0"/>
                    <a:pt x="4712" y="0"/>
                  </a:cubicBezTo>
                  <a:close/>
                </a:path>
              </a:pathLst>
            </a:custGeom>
            <a:solidFill>
              <a:srgbClr val="D25A56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113;p76"/>
            <p:cNvSpPr/>
            <p:nvPr/>
          </p:nvSpPr>
          <p:spPr>
            <a:xfrm>
              <a:off x="960588" y="4288600"/>
              <a:ext cx="64775" cy="57950"/>
            </a:xfrm>
            <a:custGeom>
              <a:avLst/>
              <a:gdLst/>
              <a:ahLst/>
              <a:cxnLst/>
              <a:rect l="l" t="t" r="r" b="b"/>
              <a:pathLst>
                <a:path w="2591" h="2318" extrusionOk="0">
                  <a:moveTo>
                    <a:pt x="1306" y="0"/>
                  </a:moveTo>
                  <a:cubicBezTo>
                    <a:pt x="1179" y="0"/>
                    <a:pt x="1050" y="22"/>
                    <a:pt x="924" y="68"/>
                  </a:cubicBezTo>
                  <a:cubicBezTo>
                    <a:pt x="327" y="267"/>
                    <a:pt x="1" y="919"/>
                    <a:pt x="200" y="1517"/>
                  </a:cubicBezTo>
                  <a:cubicBezTo>
                    <a:pt x="360" y="2010"/>
                    <a:pt x="810" y="2317"/>
                    <a:pt x="1300" y="2317"/>
                  </a:cubicBezTo>
                  <a:cubicBezTo>
                    <a:pt x="1421" y="2317"/>
                    <a:pt x="1545" y="2299"/>
                    <a:pt x="1667" y="2259"/>
                  </a:cubicBezTo>
                  <a:cubicBezTo>
                    <a:pt x="2265" y="2042"/>
                    <a:pt x="2590" y="1390"/>
                    <a:pt x="2391" y="792"/>
                  </a:cubicBezTo>
                  <a:cubicBezTo>
                    <a:pt x="2234" y="306"/>
                    <a:pt x="1783" y="0"/>
                    <a:pt x="1306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114;p76"/>
            <p:cNvSpPr/>
            <p:nvPr/>
          </p:nvSpPr>
          <p:spPr>
            <a:xfrm>
              <a:off x="971463" y="4257675"/>
              <a:ext cx="42575" cy="119550"/>
            </a:xfrm>
            <a:custGeom>
              <a:avLst/>
              <a:gdLst/>
              <a:ahLst/>
              <a:cxnLst/>
              <a:rect l="l" t="t" r="r" b="b"/>
              <a:pathLst>
                <a:path w="1703" h="4782" extrusionOk="0">
                  <a:moveTo>
                    <a:pt x="109" y="1"/>
                  </a:moveTo>
                  <a:lnTo>
                    <a:pt x="0" y="37"/>
                  </a:lnTo>
                  <a:lnTo>
                    <a:pt x="1594" y="4782"/>
                  </a:lnTo>
                  <a:lnTo>
                    <a:pt x="1703" y="4746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115;p76"/>
            <p:cNvSpPr/>
            <p:nvPr/>
          </p:nvSpPr>
          <p:spPr>
            <a:xfrm>
              <a:off x="968288" y="4253950"/>
              <a:ext cx="9525" cy="8575"/>
            </a:xfrm>
            <a:custGeom>
              <a:avLst/>
              <a:gdLst/>
              <a:ahLst/>
              <a:cxnLst/>
              <a:rect l="l" t="t" r="r" b="b"/>
              <a:pathLst>
                <a:path w="381" h="343" extrusionOk="0">
                  <a:moveTo>
                    <a:pt x="172" y="1"/>
                  </a:moveTo>
                  <a:cubicBezTo>
                    <a:pt x="158" y="1"/>
                    <a:pt x="143" y="2"/>
                    <a:pt x="127" y="5"/>
                  </a:cubicBezTo>
                  <a:cubicBezTo>
                    <a:pt x="37" y="41"/>
                    <a:pt x="1" y="132"/>
                    <a:pt x="19" y="222"/>
                  </a:cubicBezTo>
                  <a:cubicBezTo>
                    <a:pt x="47" y="294"/>
                    <a:pt x="109" y="342"/>
                    <a:pt x="179" y="342"/>
                  </a:cubicBezTo>
                  <a:cubicBezTo>
                    <a:pt x="197" y="342"/>
                    <a:pt x="217" y="339"/>
                    <a:pt x="236" y="331"/>
                  </a:cubicBezTo>
                  <a:cubicBezTo>
                    <a:pt x="327" y="313"/>
                    <a:pt x="381" y="204"/>
                    <a:pt x="345" y="114"/>
                  </a:cubicBezTo>
                  <a:cubicBezTo>
                    <a:pt x="315" y="38"/>
                    <a:pt x="247" y="1"/>
                    <a:pt x="172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116;p76"/>
            <p:cNvSpPr/>
            <p:nvPr/>
          </p:nvSpPr>
          <p:spPr>
            <a:xfrm>
              <a:off x="952888" y="4267650"/>
              <a:ext cx="80175" cy="99625"/>
            </a:xfrm>
            <a:custGeom>
              <a:avLst/>
              <a:gdLst/>
              <a:ahLst/>
              <a:cxnLst/>
              <a:rect l="l" t="t" r="r" b="b"/>
              <a:pathLst>
                <a:path w="3207" h="3985" extrusionOk="0">
                  <a:moveTo>
                    <a:pt x="92" y="0"/>
                  </a:moveTo>
                  <a:lnTo>
                    <a:pt x="1" y="73"/>
                  </a:lnTo>
                  <a:lnTo>
                    <a:pt x="3116" y="3984"/>
                  </a:lnTo>
                  <a:lnTo>
                    <a:pt x="3206" y="3912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117;p76"/>
            <p:cNvSpPr/>
            <p:nvPr/>
          </p:nvSpPr>
          <p:spPr>
            <a:xfrm>
              <a:off x="949288" y="4264425"/>
              <a:ext cx="9525" cy="8575"/>
            </a:xfrm>
            <a:custGeom>
              <a:avLst/>
              <a:gdLst/>
              <a:ahLst/>
              <a:cxnLst/>
              <a:rect l="l" t="t" r="r" b="b"/>
              <a:pathLst>
                <a:path w="381" h="343" extrusionOk="0">
                  <a:moveTo>
                    <a:pt x="188" y="0"/>
                  </a:moveTo>
                  <a:cubicBezTo>
                    <a:pt x="148" y="0"/>
                    <a:pt x="106" y="14"/>
                    <a:pt x="73" y="39"/>
                  </a:cubicBezTo>
                  <a:cubicBezTo>
                    <a:pt x="0" y="93"/>
                    <a:pt x="0" y="202"/>
                    <a:pt x="54" y="274"/>
                  </a:cubicBezTo>
                  <a:cubicBezTo>
                    <a:pt x="87" y="318"/>
                    <a:pt x="140" y="342"/>
                    <a:pt x="193" y="342"/>
                  </a:cubicBezTo>
                  <a:cubicBezTo>
                    <a:pt x="227" y="342"/>
                    <a:pt x="261" y="332"/>
                    <a:pt x="290" y="310"/>
                  </a:cubicBezTo>
                  <a:cubicBezTo>
                    <a:pt x="362" y="238"/>
                    <a:pt x="380" y="129"/>
                    <a:pt x="308" y="57"/>
                  </a:cubicBezTo>
                  <a:cubicBezTo>
                    <a:pt x="279" y="18"/>
                    <a:pt x="234" y="0"/>
                    <a:pt x="188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118;p76"/>
            <p:cNvSpPr/>
            <p:nvPr/>
          </p:nvSpPr>
          <p:spPr>
            <a:xfrm>
              <a:off x="938863" y="4283500"/>
              <a:ext cx="108225" cy="67925"/>
            </a:xfrm>
            <a:custGeom>
              <a:avLst/>
              <a:gdLst/>
              <a:ahLst/>
              <a:cxnLst/>
              <a:rect l="l" t="t" r="r" b="b"/>
              <a:pathLst>
                <a:path w="4329" h="2717" extrusionOk="0">
                  <a:moveTo>
                    <a:pt x="55" y="0"/>
                  </a:moveTo>
                  <a:lnTo>
                    <a:pt x="1" y="109"/>
                  </a:lnTo>
                  <a:lnTo>
                    <a:pt x="4256" y="2717"/>
                  </a:lnTo>
                  <a:lnTo>
                    <a:pt x="4329" y="2608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5119;p76"/>
            <p:cNvSpPr/>
            <p:nvPr/>
          </p:nvSpPr>
          <p:spPr>
            <a:xfrm>
              <a:off x="934788" y="4280600"/>
              <a:ext cx="9525" cy="8700"/>
            </a:xfrm>
            <a:custGeom>
              <a:avLst/>
              <a:gdLst/>
              <a:ahLst/>
              <a:cxnLst/>
              <a:rect l="l" t="t" r="r" b="b"/>
              <a:pathLst>
                <a:path w="381" h="348" extrusionOk="0">
                  <a:moveTo>
                    <a:pt x="169" y="0"/>
                  </a:moveTo>
                  <a:cubicBezTo>
                    <a:pt x="111" y="0"/>
                    <a:pt x="61" y="37"/>
                    <a:pt x="37" y="98"/>
                  </a:cubicBezTo>
                  <a:cubicBezTo>
                    <a:pt x="1" y="189"/>
                    <a:pt x="37" y="279"/>
                    <a:pt x="109" y="334"/>
                  </a:cubicBezTo>
                  <a:cubicBezTo>
                    <a:pt x="133" y="343"/>
                    <a:pt x="157" y="347"/>
                    <a:pt x="181" y="347"/>
                  </a:cubicBezTo>
                  <a:cubicBezTo>
                    <a:pt x="251" y="347"/>
                    <a:pt x="318" y="310"/>
                    <a:pt x="345" y="243"/>
                  </a:cubicBezTo>
                  <a:cubicBezTo>
                    <a:pt x="381" y="152"/>
                    <a:pt x="345" y="62"/>
                    <a:pt x="254" y="26"/>
                  </a:cubicBezTo>
                  <a:cubicBezTo>
                    <a:pt x="225" y="8"/>
                    <a:pt x="196" y="0"/>
                    <a:pt x="169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5120;p76"/>
            <p:cNvSpPr/>
            <p:nvPr/>
          </p:nvSpPr>
          <p:spPr>
            <a:xfrm>
              <a:off x="1041188" y="4345775"/>
              <a:ext cx="9975" cy="8575"/>
            </a:xfrm>
            <a:custGeom>
              <a:avLst/>
              <a:gdLst/>
              <a:ahLst/>
              <a:cxnLst/>
              <a:rect l="l" t="t" r="r" b="b"/>
              <a:pathLst>
                <a:path w="399" h="343" extrusionOk="0">
                  <a:moveTo>
                    <a:pt x="209" y="0"/>
                  </a:moveTo>
                  <a:cubicBezTo>
                    <a:pt x="151" y="0"/>
                    <a:pt x="91" y="32"/>
                    <a:pt x="55" y="81"/>
                  </a:cubicBezTo>
                  <a:cubicBezTo>
                    <a:pt x="0" y="153"/>
                    <a:pt x="37" y="262"/>
                    <a:pt x="109" y="316"/>
                  </a:cubicBezTo>
                  <a:cubicBezTo>
                    <a:pt x="133" y="334"/>
                    <a:pt x="161" y="342"/>
                    <a:pt x="190" y="342"/>
                  </a:cubicBezTo>
                  <a:cubicBezTo>
                    <a:pt x="248" y="342"/>
                    <a:pt x="308" y="310"/>
                    <a:pt x="344" y="262"/>
                  </a:cubicBezTo>
                  <a:cubicBezTo>
                    <a:pt x="399" y="189"/>
                    <a:pt x="363" y="81"/>
                    <a:pt x="290" y="26"/>
                  </a:cubicBezTo>
                  <a:cubicBezTo>
                    <a:pt x="266" y="8"/>
                    <a:pt x="238" y="0"/>
                    <a:pt x="209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5121;p76"/>
            <p:cNvSpPr/>
            <p:nvPr/>
          </p:nvSpPr>
          <p:spPr>
            <a:xfrm>
              <a:off x="931163" y="4303875"/>
              <a:ext cx="123175" cy="27175"/>
            </a:xfrm>
            <a:custGeom>
              <a:avLst/>
              <a:gdLst/>
              <a:ahLst/>
              <a:cxnLst/>
              <a:rect l="l" t="t" r="r" b="b"/>
              <a:pathLst>
                <a:path w="4927" h="1087" extrusionOk="0">
                  <a:moveTo>
                    <a:pt x="37" y="0"/>
                  </a:moveTo>
                  <a:lnTo>
                    <a:pt x="1" y="109"/>
                  </a:lnTo>
                  <a:lnTo>
                    <a:pt x="4908" y="1087"/>
                  </a:lnTo>
                  <a:lnTo>
                    <a:pt x="4926" y="978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5122;p76"/>
            <p:cNvSpPr/>
            <p:nvPr/>
          </p:nvSpPr>
          <p:spPr>
            <a:xfrm>
              <a:off x="927088" y="4301075"/>
              <a:ext cx="9075" cy="8325"/>
            </a:xfrm>
            <a:custGeom>
              <a:avLst/>
              <a:gdLst/>
              <a:ahLst/>
              <a:cxnLst/>
              <a:rect l="l" t="t" r="r" b="b"/>
              <a:pathLst>
                <a:path w="363" h="333" extrusionOk="0">
                  <a:moveTo>
                    <a:pt x="183" y="0"/>
                  </a:moveTo>
                  <a:cubicBezTo>
                    <a:pt x="105" y="0"/>
                    <a:pt x="35" y="51"/>
                    <a:pt x="19" y="130"/>
                  </a:cubicBezTo>
                  <a:cubicBezTo>
                    <a:pt x="1" y="221"/>
                    <a:pt x="55" y="311"/>
                    <a:pt x="146" y="329"/>
                  </a:cubicBezTo>
                  <a:cubicBezTo>
                    <a:pt x="157" y="332"/>
                    <a:pt x="169" y="333"/>
                    <a:pt x="181" y="333"/>
                  </a:cubicBezTo>
                  <a:cubicBezTo>
                    <a:pt x="258" y="333"/>
                    <a:pt x="329" y="282"/>
                    <a:pt x="345" y="203"/>
                  </a:cubicBezTo>
                  <a:cubicBezTo>
                    <a:pt x="363" y="112"/>
                    <a:pt x="309" y="22"/>
                    <a:pt x="218" y="3"/>
                  </a:cubicBezTo>
                  <a:cubicBezTo>
                    <a:pt x="206" y="1"/>
                    <a:pt x="195" y="0"/>
                    <a:pt x="183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5123;p76"/>
            <p:cNvSpPr/>
            <p:nvPr/>
          </p:nvSpPr>
          <p:spPr>
            <a:xfrm>
              <a:off x="1049338" y="4325500"/>
              <a:ext cx="9525" cy="8800"/>
            </a:xfrm>
            <a:custGeom>
              <a:avLst/>
              <a:gdLst/>
              <a:ahLst/>
              <a:cxnLst/>
              <a:rect l="l" t="t" r="r" b="b"/>
              <a:pathLst>
                <a:path w="381" h="352" extrusionOk="0">
                  <a:moveTo>
                    <a:pt x="183" y="1"/>
                  </a:moveTo>
                  <a:cubicBezTo>
                    <a:pt x="105" y="1"/>
                    <a:pt x="34" y="54"/>
                    <a:pt x="18" y="149"/>
                  </a:cubicBezTo>
                  <a:cubicBezTo>
                    <a:pt x="0" y="240"/>
                    <a:pt x="73" y="330"/>
                    <a:pt x="163" y="348"/>
                  </a:cubicBezTo>
                  <a:cubicBezTo>
                    <a:pt x="173" y="350"/>
                    <a:pt x="182" y="351"/>
                    <a:pt x="192" y="351"/>
                  </a:cubicBezTo>
                  <a:cubicBezTo>
                    <a:pt x="272" y="351"/>
                    <a:pt x="346" y="285"/>
                    <a:pt x="362" y="204"/>
                  </a:cubicBezTo>
                  <a:cubicBezTo>
                    <a:pt x="381" y="113"/>
                    <a:pt x="326" y="23"/>
                    <a:pt x="218" y="4"/>
                  </a:cubicBezTo>
                  <a:cubicBezTo>
                    <a:pt x="206" y="2"/>
                    <a:pt x="195" y="1"/>
                    <a:pt x="183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5124;p76"/>
            <p:cNvSpPr/>
            <p:nvPr/>
          </p:nvSpPr>
          <p:spPr>
            <a:xfrm>
              <a:off x="930713" y="4306575"/>
              <a:ext cx="124075" cy="21775"/>
            </a:xfrm>
            <a:custGeom>
              <a:avLst/>
              <a:gdLst/>
              <a:ahLst/>
              <a:cxnLst/>
              <a:rect l="l" t="t" r="r" b="b"/>
              <a:pathLst>
                <a:path w="4963" h="871" extrusionOk="0">
                  <a:moveTo>
                    <a:pt x="4944" y="1"/>
                  </a:moveTo>
                  <a:lnTo>
                    <a:pt x="1" y="761"/>
                  </a:lnTo>
                  <a:lnTo>
                    <a:pt x="19" y="870"/>
                  </a:lnTo>
                  <a:lnTo>
                    <a:pt x="4963" y="128"/>
                  </a:lnTo>
                  <a:lnTo>
                    <a:pt x="4944" y="1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5125;p76"/>
            <p:cNvSpPr/>
            <p:nvPr/>
          </p:nvSpPr>
          <p:spPr>
            <a:xfrm>
              <a:off x="926638" y="4322425"/>
              <a:ext cx="9075" cy="8700"/>
            </a:xfrm>
            <a:custGeom>
              <a:avLst/>
              <a:gdLst/>
              <a:ahLst/>
              <a:cxnLst/>
              <a:rect l="l" t="t" r="r" b="b"/>
              <a:pathLst>
                <a:path w="363" h="348" extrusionOk="0">
                  <a:moveTo>
                    <a:pt x="145" y="1"/>
                  </a:moveTo>
                  <a:cubicBezTo>
                    <a:pt x="55" y="19"/>
                    <a:pt x="1" y="109"/>
                    <a:pt x="19" y="200"/>
                  </a:cubicBezTo>
                  <a:cubicBezTo>
                    <a:pt x="19" y="281"/>
                    <a:pt x="91" y="348"/>
                    <a:pt x="172" y="348"/>
                  </a:cubicBezTo>
                  <a:cubicBezTo>
                    <a:pt x="181" y="348"/>
                    <a:pt x="190" y="347"/>
                    <a:pt x="200" y="345"/>
                  </a:cubicBezTo>
                  <a:cubicBezTo>
                    <a:pt x="290" y="327"/>
                    <a:pt x="363" y="236"/>
                    <a:pt x="345" y="146"/>
                  </a:cubicBezTo>
                  <a:cubicBezTo>
                    <a:pt x="327" y="55"/>
                    <a:pt x="254" y="1"/>
                    <a:pt x="145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5126;p76"/>
            <p:cNvSpPr/>
            <p:nvPr/>
          </p:nvSpPr>
          <p:spPr>
            <a:xfrm>
              <a:off x="1050238" y="4303800"/>
              <a:ext cx="9075" cy="8700"/>
            </a:xfrm>
            <a:custGeom>
              <a:avLst/>
              <a:gdLst/>
              <a:ahLst/>
              <a:cxnLst/>
              <a:rect l="l" t="t" r="r" b="b"/>
              <a:pathLst>
                <a:path w="363" h="348" extrusionOk="0">
                  <a:moveTo>
                    <a:pt x="174" y="0"/>
                  </a:moveTo>
                  <a:cubicBezTo>
                    <a:pt x="164" y="0"/>
                    <a:pt x="155" y="1"/>
                    <a:pt x="145" y="3"/>
                  </a:cubicBezTo>
                  <a:cubicBezTo>
                    <a:pt x="55" y="21"/>
                    <a:pt x="1" y="112"/>
                    <a:pt x="1" y="202"/>
                  </a:cubicBezTo>
                  <a:cubicBezTo>
                    <a:pt x="19" y="293"/>
                    <a:pt x="109" y="347"/>
                    <a:pt x="200" y="347"/>
                  </a:cubicBezTo>
                  <a:cubicBezTo>
                    <a:pt x="290" y="329"/>
                    <a:pt x="363" y="239"/>
                    <a:pt x="345" y="148"/>
                  </a:cubicBezTo>
                  <a:cubicBezTo>
                    <a:pt x="328" y="67"/>
                    <a:pt x="254" y="0"/>
                    <a:pt x="174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5127;p76"/>
            <p:cNvSpPr/>
            <p:nvPr/>
          </p:nvSpPr>
          <p:spPr>
            <a:xfrm>
              <a:off x="937063" y="4286200"/>
              <a:ext cx="111400" cy="62500"/>
            </a:xfrm>
            <a:custGeom>
              <a:avLst/>
              <a:gdLst/>
              <a:ahLst/>
              <a:cxnLst/>
              <a:rect l="l" t="t" r="r" b="b"/>
              <a:pathLst>
                <a:path w="4456" h="2500" extrusionOk="0">
                  <a:moveTo>
                    <a:pt x="4401" y="1"/>
                  </a:moveTo>
                  <a:lnTo>
                    <a:pt x="0" y="2391"/>
                  </a:lnTo>
                  <a:lnTo>
                    <a:pt x="54" y="2500"/>
                  </a:lnTo>
                  <a:lnTo>
                    <a:pt x="4455" y="110"/>
                  </a:lnTo>
                  <a:lnTo>
                    <a:pt x="4401" y="1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5128;p76"/>
            <p:cNvSpPr/>
            <p:nvPr/>
          </p:nvSpPr>
          <p:spPr>
            <a:xfrm>
              <a:off x="932988" y="4343075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4" y="0"/>
                  </a:moveTo>
                  <a:cubicBezTo>
                    <a:pt x="177" y="0"/>
                    <a:pt x="150" y="8"/>
                    <a:pt x="127" y="26"/>
                  </a:cubicBezTo>
                  <a:cubicBezTo>
                    <a:pt x="36" y="62"/>
                    <a:pt x="0" y="171"/>
                    <a:pt x="54" y="261"/>
                  </a:cubicBezTo>
                  <a:cubicBezTo>
                    <a:pt x="79" y="309"/>
                    <a:pt x="135" y="342"/>
                    <a:pt x="197" y="342"/>
                  </a:cubicBezTo>
                  <a:cubicBezTo>
                    <a:pt x="228" y="342"/>
                    <a:pt x="260" y="334"/>
                    <a:pt x="290" y="316"/>
                  </a:cubicBezTo>
                  <a:cubicBezTo>
                    <a:pt x="362" y="279"/>
                    <a:pt x="399" y="171"/>
                    <a:pt x="344" y="98"/>
                  </a:cubicBezTo>
                  <a:cubicBezTo>
                    <a:pt x="320" y="37"/>
                    <a:pt x="262" y="0"/>
                    <a:pt x="204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5129;p76"/>
            <p:cNvSpPr/>
            <p:nvPr/>
          </p:nvSpPr>
          <p:spPr>
            <a:xfrm>
              <a:off x="1042988" y="4283300"/>
              <a:ext cx="9550" cy="8550"/>
            </a:xfrm>
            <a:custGeom>
              <a:avLst/>
              <a:gdLst/>
              <a:ahLst/>
              <a:cxnLst/>
              <a:rect l="l" t="t" r="r" b="b"/>
              <a:pathLst>
                <a:path w="382" h="342" extrusionOk="0">
                  <a:moveTo>
                    <a:pt x="187" y="1"/>
                  </a:moveTo>
                  <a:cubicBezTo>
                    <a:pt x="160" y="1"/>
                    <a:pt x="133" y="9"/>
                    <a:pt x="109" y="26"/>
                  </a:cubicBezTo>
                  <a:cubicBezTo>
                    <a:pt x="19" y="63"/>
                    <a:pt x="1" y="171"/>
                    <a:pt x="37" y="244"/>
                  </a:cubicBezTo>
                  <a:cubicBezTo>
                    <a:pt x="74" y="305"/>
                    <a:pt x="128" y="342"/>
                    <a:pt x="187" y="342"/>
                  </a:cubicBezTo>
                  <a:cubicBezTo>
                    <a:pt x="214" y="342"/>
                    <a:pt x="243" y="334"/>
                    <a:pt x="272" y="316"/>
                  </a:cubicBezTo>
                  <a:cubicBezTo>
                    <a:pt x="345" y="280"/>
                    <a:pt x="381" y="171"/>
                    <a:pt x="345" y="99"/>
                  </a:cubicBezTo>
                  <a:cubicBezTo>
                    <a:pt x="308" y="37"/>
                    <a:pt x="246" y="1"/>
                    <a:pt x="187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5130;p76"/>
            <p:cNvSpPr/>
            <p:nvPr/>
          </p:nvSpPr>
          <p:spPr>
            <a:xfrm>
              <a:off x="950638" y="4269450"/>
              <a:ext cx="84675" cy="95550"/>
            </a:xfrm>
            <a:custGeom>
              <a:avLst/>
              <a:gdLst/>
              <a:ahLst/>
              <a:cxnLst/>
              <a:rect l="l" t="t" r="r" b="b"/>
              <a:pathLst>
                <a:path w="3387" h="3822" extrusionOk="0">
                  <a:moveTo>
                    <a:pt x="3296" y="1"/>
                  </a:moveTo>
                  <a:lnTo>
                    <a:pt x="0" y="3749"/>
                  </a:lnTo>
                  <a:lnTo>
                    <a:pt x="73" y="3822"/>
                  </a:lnTo>
                  <a:lnTo>
                    <a:pt x="3387" y="73"/>
                  </a:lnTo>
                  <a:lnTo>
                    <a:pt x="3296" y="1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131;p76"/>
            <p:cNvSpPr/>
            <p:nvPr/>
          </p:nvSpPr>
          <p:spPr>
            <a:xfrm>
              <a:off x="1029413" y="4266225"/>
              <a:ext cx="9525" cy="8750"/>
            </a:xfrm>
            <a:custGeom>
              <a:avLst/>
              <a:gdLst/>
              <a:ahLst/>
              <a:cxnLst/>
              <a:rect l="l" t="t" r="r" b="b"/>
              <a:pathLst>
                <a:path w="381" h="350" extrusionOk="0">
                  <a:moveTo>
                    <a:pt x="193" y="1"/>
                  </a:moveTo>
                  <a:cubicBezTo>
                    <a:pt x="147" y="1"/>
                    <a:pt x="102" y="19"/>
                    <a:pt x="73" y="57"/>
                  </a:cubicBezTo>
                  <a:cubicBezTo>
                    <a:pt x="0" y="130"/>
                    <a:pt x="0" y="238"/>
                    <a:pt x="73" y="311"/>
                  </a:cubicBezTo>
                  <a:cubicBezTo>
                    <a:pt x="107" y="336"/>
                    <a:pt x="148" y="350"/>
                    <a:pt x="190" y="350"/>
                  </a:cubicBezTo>
                  <a:cubicBezTo>
                    <a:pt x="238" y="350"/>
                    <a:pt x="288" y="332"/>
                    <a:pt x="326" y="293"/>
                  </a:cubicBezTo>
                  <a:cubicBezTo>
                    <a:pt x="381" y="220"/>
                    <a:pt x="381" y="112"/>
                    <a:pt x="308" y="39"/>
                  </a:cubicBezTo>
                  <a:cubicBezTo>
                    <a:pt x="275" y="14"/>
                    <a:pt x="233" y="1"/>
                    <a:pt x="193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5132;p76"/>
            <p:cNvSpPr/>
            <p:nvPr/>
          </p:nvSpPr>
          <p:spPr>
            <a:xfrm>
              <a:off x="968738" y="4259050"/>
              <a:ext cx="48475" cy="117275"/>
            </a:xfrm>
            <a:custGeom>
              <a:avLst/>
              <a:gdLst/>
              <a:ahLst/>
              <a:cxnLst/>
              <a:rect l="l" t="t" r="r" b="b"/>
              <a:pathLst>
                <a:path w="1939" h="4691" extrusionOk="0">
                  <a:moveTo>
                    <a:pt x="1830" y="0"/>
                  </a:moveTo>
                  <a:lnTo>
                    <a:pt x="1" y="4654"/>
                  </a:lnTo>
                  <a:lnTo>
                    <a:pt x="109" y="4691"/>
                  </a:lnTo>
                  <a:lnTo>
                    <a:pt x="1939" y="37"/>
                  </a:lnTo>
                  <a:lnTo>
                    <a:pt x="1830" y="0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5133;p76"/>
            <p:cNvSpPr/>
            <p:nvPr/>
          </p:nvSpPr>
          <p:spPr>
            <a:xfrm>
              <a:off x="1010838" y="4255075"/>
              <a:ext cx="9550" cy="8425"/>
            </a:xfrm>
            <a:custGeom>
              <a:avLst/>
              <a:gdLst/>
              <a:ahLst/>
              <a:cxnLst/>
              <a:rect l="l" t="t" r="r" b="b"/>
              <a:pathLst>
                <a:path w="382" h="337" extrusionOk="0">
                  <a:moveTo>
                    <a:pt x="185" y="1"/>
                  </a:moveTo>
                  <a:cubicBezTo>
                    <a:pt x="121" y="1"/>
                    <a:pt x="64" y="38"/>
                    <a:pt x="37" y="105"/>
                  </a:cubicBezTo>
                  <a:cubicBezTo>
                    <a:pt x="1" y="196"/>
                    <a:pt x="37" y="286"/>
                    <a:pt x="128" y="322"/>
                  </a:cubicBezTo>
                  <a:cubicBezTo>
                    <a:pt x="151" y="332"/>
                    <a:pt x="175" y="336"/>
                    <a:pt x="197" y="336"/>
                  </a:cubicBezTo>
                  <a:cubicBezTo>
                    <a:pt x="261" y="336"/>
                    <a:pt x="318" y="299"/>
                    <a:pt x="345" y="232"/>
                  </a:cubicBezTo>
                  <a:cubicBezTo>
                    <a:pt x="381" y="141"/>
                    <a:pt x="345" y="51"/>
                    <a:pt x="255" y="14"/>
                  </a:cubicBezTo>
                  <a:cubicBezTo>
                    <a:pt x="231" y="5"/>
                    <a:pt x="208" y="1"/>
                    <a:pt x="185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5134;p76"/>
            <p:cNvSpPr/>
            <p:nvPr/>
          </p:nvSpPr>
          <p:spPr>
            <a:xfrm>
              <a:off x="990013" y="4254975"/>
              <a:ext cx="5925" cy="124975"/>
            </a:xfrm>
            <a:custGeom>
              <a:avLst/>
              <a:gdLst/>
              <a:ahLst/>
              <a:cxnLst/>
              <a:rect l="l" t="t" r="r" b="b"/>
              <a:pathLst>
                <a:path w="237" h="4999" extrusionOk="0">
                  <a:moveTo>
                    <a:pt x="128" y="0"/>
                  </a:moveTo>
                  <a:lnTo>
                    <a:pt x="1" y="4999"/>
                  </a:lnTo>
                  <a:lnTo>
                    <a:pt x="110" y="4999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5135;p76"/>
            <p:cNvSpPr/>
            <p:nvPr/>
          </p:nvSpPr>
          <p:spPr>
            <a:xfrm>
              <a:off x="990013" y="4250900"/>
              <a:ext cx="8650" cy="8625"/>
            </a:xfrm>
            <a:custGeom>
              <a:avLst/>
              <a:gdLst/>
              <a:ahLst/>
              <a:cxnLst/>
              <a:rect l="l" t="t" r="r" b="b"/>
              <a:pathLst>
                <a:path w="346" h="345" extrusionOk="0">
                  <a:moveTo>
                    <a:pt x="182" y="0"/>
                  </a:moveTo>
                  <a:cubicBezTo>
                    <a:pt x="91" y="0"/>
                    <a:pt x="1" y="73"/>
                    <a:pt x="1" y="163"/>
                  </a:cubicBezTo>
                  <a:cubicBezTo>
                    <a:pt x="1" y="254"/>
                    <a:pt x="73" y="326"/>
                    <a:pt x="164" y="344"/>
                  </a:cubicBezTo>
                  <a:cubicBezTo>
                    <a:pt x="273" y="344"/>
                    <a:pt x="345" y="272"/>
                    <a:pt x="345" y="163"/>
                  </a:cubicBezTo>
                  <a:cubicBezTo>
                    <a:pt x="345" y="73"/>
                    <a:pt x="273" y="0"/>
                    <a:pt x="182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5136;p76"/>
            <p:cNvSpPr/>
            <p:nvPr/>
          </p:nvSpPr>
          <p:spPr>
            <a:xfrm>
              <a:off x="1066088" y="3974275"/>
              <a:ext cx="34425" cy="76075"/>
            </a:xfrm>
            <a:custGeom>
              <a:avLst/>
              <a:gdLst/>
              <a:ahLst/>
              <a:cxnLst/>
              <a:rect l="l" t="t" r="r" b="b"/>
              <a:pathLst>
                <a:path w="1377" h="3043" extrusionOk="0">
                  <a:moveTo>
                    <a:pt x="236" y="1"/>
                  </a:moveTo>
                  <a:lnTo>
                    <a:pt x="0" y="91"/>
                  </a:lnTo>
                  <a:lnTo>
                    <a:pt x="1268" y="3043"/>
                  </a:lnTo>
                  <a:lnTo>
                    <a:pt x="1377" y="1757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rgbClr val="284549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5137;p76"/>
            <p:cNvSpPr/>
            <p:nvPr/>
          </p:nvSpPr>
          <p:spPr>
            <a:xfrm>
              <a:off x="1117238" y="3941675"/>
              <a:ext cx="121375" cy="207825"/>
            </a:xfrm>
            <a:custGeom>
              <a:avLst/>
              <a:gdLst/>
              <a:ahLst/>
              <a:cxnLst/>
              <a:rect l="l" t="t" r="r" b="b"/>
              <a:pathLst>
                <a:path w="4855" h="8313" extrusionOk="0">
                  <a:moveTo>
                    <a:pt x="4745" y="1"/>
                  </a:moveTo>
                  <a:lnTo>
                    <a:pt x="73" y="6411"/>
                  </a:lnTo>
                  <a:lnTo>
                    <a:pt x="1" y="8313"/>
                  </a:lnTo>
                  <a:lnTo>
                    <a:pt x="4854" y="73"/>
                  </a:lnTo>
                  <a:lnTo>
                    <a:pt x="4745" y="1"/>
                  </a:lnTo>
                  <a:close/>
                </a:path>
              </a:pathLst>
            </a:custGeom>
            <a:solidFill>
              <a:srgbClr val="000000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5138;p76"/>
            <p:cNvSpPr/>
            <p:nvPr/>
          </p:nvSpPr>
          <p:spPr>
            <a:xfrm>
              <a:off x="1056113" y="4004250"/>
              <a:ext cx="216450" cy="210800"/>
            </a:xfrm>
            <a:custGeom>
              <a:avLst/>
              <a:gdLst/>
              <a:ahLst/>
              <a:cxnLst/>
              <a:rect l="l" t="t" r="r" b="b"/>
              <a:pathLst>
                <a:path w="8658" h="8432" extrusionOk="0">
                  <a:moveTo>
                    <a:pt x="3954" y="1"/>
                  </a:moveTo>
                  <a:cubicBezTo>
                    <a:pt x="3845" y="1"/>
                    <a:pt x="3734" y="11"/>
                    <a:pt x="3623" y="33"/>
                  </a:cubicBezTo>
                  <a:cubicBezTo>
                    <a:pt x="2717" y="232"/>
                    <a:pt x="2120" y="1120"/>
                    <a:pt x="2301" y="2025"/>
                  </a:cubicBezTo>
                  <a:cubicBezTo>
                    <a:pt x="2337" y="2170"/>
                    <a:pt x="2391" y="2315"/>
                    <a:pt x="2446" y="2442"/>
                  </a:cubicBezTo>
                  <a:cubicBezTo>
                    <a:pt x="2246" y="2366"/>
                    <a:pt x="2028" y="2326"/>
                    <a:pt x="1806" y="2326"/>
                  </a:cubicBezTo>
                  <a:cubicBezTo>
                    <a:pt x="1706" y="2326"/>
                    <a:pt x="1605" y="2334"/>
                    <a:pt x="1504" y="2351"/>
                  </a:cubicBezTo>
                  <a:cubicBezTo>
                    <a:pt x="580" y="2550"/>
                    <a:pt x="1" y="3438"/>
                    <a:pt x="182" y="4343"/>
                  </a:cubicBezTo>
                  <a:cubicBezTo>
                    <a:pt x="344" y="5139"/>
                    <a:pt x="1031" y="5687"/>
                    <a:pt x="1812" y="5687"/>
                  </a:cubicBezTo>
                  <a:cubicBezTo>
                    <a:pt x="1901" y="5687"/>
                    <a:pt x="1992" y="5680"/>
                    <a:pt x="2084" y="5665"/>
                  </a:cubicBezTo>
                  <a:lnTo>
                    <a:pt x="2084" y="5665"/>
                  </a:lnTo>
                  <a:cubicBezTo>
                    <a:pt x="1776" y="6045"/>
                    <a:pt x="1631" y="6570"/>
                    <a:pt x="1721" y="7078"/>
                  </a:cubicBezTo>
                  <a:cubicBezTo>
                    <a:pt x="1896" y="7874"/>
                    <a:pt x="2604" y="8432"/>
                    <a:pt x="3388" y="8432"/>
                  </a:cubicBezTo>
                  <a:cubicBezTo>
                    <a:pt x="3495" y="8432"/>
                    <a:pt x="3604" y="8421"/>
                    <a:pt x="3713" y="8399"/>
                  </a:cubicBezTo>
                  <a:cubicBezTo>
                    <a:pt x="4420" y="8255"/>
                    <a:pt x="4927" y="7693"/>
                    <a:pt x="5035" y="7023"/>
                  </a:cubicBezTo>
                  <a:cubicBezTo>
                    <a:pt x="5338" y="7507"/>
                    <a:pt x="5867" y="7801"/>
                    <a:pt x="6444" y="7801"/>
                  </a:cubicBezTo>
                  <a:cubicBezTo>
                    <a:pt x="6559" y="7801"/>
                    <a:pt x="6675" y="7790"/>
                    <a:pt x="6792" y="7766"/>
                  </a:cubicBezTo>
                  <a:cubicBezTo>
                    <a:pt x="7697" y="7585"/>
                    <a:pt x="8295" y="6697"/>
                    <a:pt x="8114" y="5792"/>
                  </a:cubicBezTo>
                  <a:cubicBezTo>
                    <a:pt x="8005" y="5267"/>
                    <a:pt x="7679" y="4850"/>
                    <a:pt x="7245" y="4633"/>
                  </a:cubicBezTo>
                  <a:cubicBezTo>
                    <a:pt x="8114" y="4415"/>
                    <a:pt x="8657" y="3546"/>
                    <a:pt x="8476" y="2659"/>
                  </a:cubicBezTo>
                  <a:cubicBezTo>
                    <a:pt x="8317" y="1865"/>
                    <a:pt x="7616" y="1322"/>
                    <a:pt x="6823" y="1322"/>
                  </a:cubicBezTo>
                  <a:cubicBezTo>
                    <a:pt x="6712" y="1322"/>
                    <a:pt x="6598" y="1333"/>
                    <a:pt x="6484" y="1355"/>
                  </a:cubicBezTo>
                  <a:cubicBezTo>
                    <a:pt x="6158" y="1409"/>
                    <a:pt x="5868" y="1572"/>
                    <a:pt x="5633" y="1790"/>
                  </a:cubicBezTo>
                  <a:cubicBezTo>
                    <a:pt x="5651" y="1645"/>
                    <a:pt x="5633" y="1500"/>
                    <a:pt x="5615" y="1355"/>
                  </a:cubicBezTo>
                  <a:cubicBezTo>
                    <a:pt x="5456" y="559"/>
                    <a:pt x="4750" y="1"/>
                    <a:pt x="3954" y="1"/>
                  </a:cubicBezTo>
                  <a:close/>
                </a:path>
              </a:pathLst>
            </a:custGeom>
            <a:solidFill>
              <a:srgbClr val="D25A56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5139;p76"/>
            <p:cNvSpPr/>
            <p:nvPr/>
          </p:nvSpPr>
          <p:spPr>
            <a:xfrm>
              <a:off x="1143513" y="4089200"/>
              <a:ext cx="49825" cy="45450"/>
            </a:xfrm>
            <a:custGeom>
              <a:avLst/>
              <a:gdLst/>
              <a:ahLst/>
              <a:cxnLst/>
              <a:rect l="l" t="t" r="r" b="b"/>
              <a:pathLst>
                <a:path w="1993" h="1818" extrusionOk="0">
                  <a:moveTo>
                    <a:pt x="1005" y="0"/>
                  </a:moveTo>
                  <a:cubicBezTo>
                    <a:pt x="942" y="0"/>
                    <a:pt x="879" y="7"/>
                    <a:pt x="815" y="21"/>
                  </a:cubicBezTo>
                  <a:cubicBezTo>
                    <a:pt x="326" y="112"/>
                    <a:pt x="0" y="601"/>
                    <a:pt x="109" y="1090"/>
                  </a:cubicBezTo>
                  <a:cubicBezTo>
                    <a:pt x="187" y="1515"/>
                    <a:pt x="568" y="1817"/>
                    <a:pt x="987" y="1817"/>
                  </a:cubicBezTo>
                  <a:cubicBezTo>
                    <a:pt x="1050" y="1817"/>
                    <a:pt x="1113" y="1810"/>
                    <a:pt x="1177" y="1796"/>
                  </a:cubicBezTo>
                  <a:cubicBezTo>
                    <a:pt x="1666" y="1706"/>
                    <a:pt x="1992" y="1217"/>
                    <a:pt x="1883" y="728"/>
                  </a:cubicBezTo>
                  <a:cubicBezTo>
                    <a:pt x="1805" y="302"/>
                    <a:pt x="1425" y="0"/>
                    <a:pt x="1005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5140;p76"/>
            <p:cNvSpPr/>
            <p:nvPr/>
          </p:nvSpPr>
          <p:spPr>
            <a:xfrm>
              <a:off x="1157538" y="4063475"/>
              <a:ext cx="21750" cy="96900"/>
            </a:xfrm>
            <a:custGeom>
              <a:avLst/>
              <a:gdLst/>
              <a:ahLst/>
              <a:cxnLst/>
              <a:rect l="l" t="t" r="r" b="b"/>
              <a:pathLst>
                <a:path w="870" h="3876" extrusionOk="0">
                  <a:moveTo>
                    <a:pt x="73" y="0"/>
                  </a:moveTo>
                  <a:lnTo>
                    <a:pt x="0" y="18"/>
                  </a:lnTo>
                  <a:lnTo>
                    <a:pt x="779" y="3875"/>
                  </a:lnTo>
                  <a:lnTo>
                    <a:pt x="870" y="3857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5141;p76"/>
            <p:cNvSpPr/>
            <p:nvPr/>
          </p:nvSpPr>
          <p:spPr>
            <a:xfrm>
              <a:off x="1154813" y="4060200"/>
              <a:ext cx="7275" cy="6900"/>
            </a:xfrm>
            <a:custGeom>
              <a:avLst/>
              <a:gdLst/>
              <a:ahLst/>
              <a:cxnLst/>
              <a:rect l="l" t="t" r="r" b="b"/>
              <a:pathLst>
                <a:path w="291" h="276" extrusionOk="0">
                  <a:moveTo>
                    <a:pt x="156" y="1"/>
                  </a:moveTo>
                  <a:cubicBezTo>
                    <a:pt x="147" y="1"/>
                    <a:pt x="137" y="2"/>
                    <a:pt x="128" y="4"/>
                  </a:cubicBezTo>
                  <a:cubicBezTo>
                    <a:pt x="55" y="22"/>
                    <a:pt x="1" y="95"/>
                    <a:pt x="19" y="167"/>
                  </a:cubicBezTo>
                  <a:cubicBezTo>
                    <a:pt x="37" y="240"/>
                    <a:pt x="109" y="276"/>
                    <a:pt x="182" y="276"/>
                  </a:cubicBezTo>
                  <a:cubicBezTo>
                    <a:pt x="254" y="258"/>
                    <a:pt x="291" y="185"/>
                    <a:pt x="291" y="113"/>
                  </a:cubicBezTo>
                  <a:cubicBezTo>
                    <a:pt x="275" y="50"/>
                    <a:pt x="218" y="1"/>
                    <a:pt x="156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5142;p76"/>
            <p:cNvSpPr/>
            <p:nvPr/>
          </p:nvSpPr>
          <p:spPr>
            <a:xfrm>
              <a:off x="1174738" y="4157075"/>
              <a:ext cx="7275" cy="6550"/>
            </a:xfrm>
            <a:custGeom>
              <a:avLst/>
              <a:gdLst/>
              <a:ahLst/>
              <a:cxnLst/>
              <a:rect l="l" t="t" r="r" b="b"/>
              <a:pathLst>
                <a:path w="291" h="262" extrusionOk="0">
                  <a:moveTo>
                    <a:pt x="146" y="0"/>
                  </a:moveTo>
                  <a:cubicBezTo>
                    <a:pt x="134" y="0"/>
                    <a:pt x="122" y="2"/>
                    <a:pt x="109" y="5"/>
                  </a:cubicBezTo>
                  <a:cubicBezTo>
                    <a:pt x="37" y="5"/>
                    <a:pt x="1" y="77"/>
                    <a:pt x="1" y="150"/>
                  </a:cubicBezTo>
                  <a:cubicBezTo>
                    <a:pt x="16" y="213"/>
                    <a:pt x="73" y="262"/>
                    <a:pt x="135" y="262"/>
                  </a:cubicBezTo>
                  <a:cubicBezTo>
                    <a:pt x="145" y="262"/>
                    <a:pt x="154" y="261"/>
                    <a:pt x="164" y="258"/>
                  </a:cubicBezTo>
                  <a:cubicBezTo>
                    <a:pt x="236" y="240"/>
                    <a:pt x="290" y="168"/>
                    <a:pt x="272" y="95"/>
                  </a:cubicBezTo>
                  <a:cubicBezTo>
                    <a:pt x="257" y="35"/>
                    <a:pt x="205" y="0"/>
                    <a:pt x="146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5143;p76"/>
            <p:cNvSpPr/>
            <p:nvPr/>
          </p:nvSpPr>
          <p:spPr>
            <a:xfrm>
              <a:off x="1141688" y="4069350"/>
              <a:ext cx="53450" cy="85150"/>
            </a:xfrm>
            <a:custGeom>
              <a:avLst/>
              <a:gdLst/>
              <a:ahLst/>
              <a:cxnLst/>
              <a:rect l="l" t="t" r="r" b="b"/>
              <a:pathLst>
                <a:path w="2138" h="3406" extrusionOk="0">
                  <a:moveTo>
                    <a:pt x="73" y="0"/>
                  </a:moveTo>
                  <a:lnTo>
                    <a:pt x="1" y="37"/>
                  </a:lnTo>
                  <a:lnTo>
                    <a:pt x="2065" y="3405"/>
                  </a:lnTo>
                  <a:lnTo>
                    <a:pt x="2138" y="3351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5144;p76"/>
            <p:cNvSpPr/>
            <p:nvPr/>
          </p:nvSpPr>
          <p:spPr>
            <a:xfrm>
              <a:off x="1138963" y="4066625"/>
              <a:ext cx="7725" cy="6600"/>
            </a:xfrm>
            <a:custGeom>
              <a:avLst/>
              <a:gdLst/>
              <a:ahLst/>
              <a:cxnLst/>
              <a:rect l="l" t="t" r="r" b="b"/>
              <a:pathLst>
                <a:path w="309" h="264" extrusionOk="0">
                  <a:moveTo>
                    <a:pt x="149" y="0"/>
                  </a:moveTo>
                  <a:cubicBezTo>
                    <a:pt x="125" y="0"/>
                    <a:pt x="99" y="6"/>
                    <a:pt x="73" y="19"/>
                  </a:cubicBezTo>
                  <a:cubicBezTo>
                    <a:pt x="19" y="55"/>
                    <a:pt x="1" y="128"/>
                    <a:pt x="37" y="200"/>
                  </a:cubicBezTo>
                  <a:cubicBezTo>
                    <a:pt x="61" y="235"/>
                    <a:pt x="100" y="263"/>
                    <a:pt x="144" y="263"/>
                  </a:cubicBezTo>
                  <a:cubicBezTo>
                    <a:pt x="168" y="263"/>
                    <a:pt x="193" y="255"/>
                    <a:pt x="218" y="236"/>
                  </a:cubicBezTo>
                  <a:cubicBezTo>
                    <a:pt x="273" y="200"/>
                    <a:pt x="309" y="128"/>
                    <a:pt x="255" y="55"/>
                  </a:cubicBezTo>
                  <a:cubicBezTo>
                    <a:pt x="231" y="20"/>
                    <a:pt x="193" y="0"/>
                    <a:pt x="149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5145;p76"/>
            <p:cNvSpPr/>
            <p:nvPr/>
          </p:nvSpPr>
          <p:spPr>
            <a:xfrm>
              <a:off x="1190138" y="4150825"/>
              <a:ext cx="7725" cy="6400"/>
            </a:xfrm>
            <a:custGeom>
              <a:avLst/>
              <a:gdLst/>
              <a:ahLst/>
              <a:cxnLst/>
              <a:rect l="l" t="t" r="r" b="b"/>
              <a:pathLst>
                <a:path w="309" h="256" extrusionOk="0">
                  <a:moveTo>
                    <a:pt x="158" y="0"/>
                  </a:moveTo>
                  <a:cubicBezTo>
                    <a:pt x="134" y="0"/>
                    <a:pt x="110" y="6"/>
                    <a:pt x="91" y="19"/>
                  </a:cubicBezTo>
                  <a:cubicBezTo>
                    <a:pt x="18" y="56"/>
                    <a:pt x="0" y="128"/>
                    <a:pt x="37" y="200"/>
                  </a:cubicBezTo>
                  <a:cubicBezTo>
                    <a:pt x="72" y="235"/>
                    <a:pt x="114" y="255"/>
                    <a:pt x="160" y="255"/>
                  </a:cubicBezTo>
                  <a:cubicBezTo>
                    <a:pt x="184" y="255"/>
                    <a:pt x="210" y="249"/>
                    <a:pt x="236" y="237"/>
                  </a:cubicBezTo>
                  <a:cubicBezTo>
                    <a:pt x="290" y="200"/>
                    <a:pt x="308" y="128"/>
                    <a:pt x="272" y="56"/>
                  </a:cubicBezTo>
                  <a:cubicBezTo>
                    <a:pt x="249" y="20"/>
                    <a:pt x="203" y="0"/>
                    <a:pt x="158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5146;p76"/>
            <p:cNvSpPr/>
            <p:nvPr/>
          </p:nvSpPr>
          <p:spPr>
            <a:xfrm>
              <a:off x="1129013" y="4080225"/>
              <a:ext cx="78800" cy="63400"/>
            </a:xfrm>
            <a:custGeom>
              <a:avLst/>
              <a:gdLst/>
              <a:ahLst/>
              <a:cxnLst/>
              <a:rect l="l" t="t" r="r" b="b"/>
              <a:pathLst>
                <a:path w="3152" h="2536" extrusionOk="0">
                  <a:moveTo>
                    <a:pt x="55" y="0"/>
                  </a:moveTo>
                  <a:lnTo>
                    <a:pt x="1" y="73"/>
                  </a:lnTo>
                  <a:lnTo>
                    <a:pt x="3097" y="2535"/>
                  </a:lnTo>
                  <a:lnTo>
                    <a:pt x="3152" y="2463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5147;p76"/>
            <p:cNvSpPr/>
            <p:nvPr/>
          </p:nvSpPr>
          <p:spPr>
            <a:xfrm>
              <a:off x="1125838" y="4077800"/>
              <a:ext cx="7725" cy="6875"/>
            </a:xfrm>
            <a:custGeom>
              <a:avLst/>
              <a:gdLst/>
              <a:ahLst/>
              <a:cxnLst/>
              <a:rect l="l" t="t" r="r" b="b"/>
              <a:pathLst>
                <a:path w="309" h="275" extrusionOk="0">
                  <a:moveTo>
                    <a:pt x="162" y="1"/>
                  </a:moveTo>
                  <a:cubicBezTo>
                    <a:pt x="125" y="1"/>
                    <a:pt x="87" y="18"/>
                    <a:pt x="55" y="61"/>
                  </a:cubicBezTo>
                  <a:cubicBezTo>
                    <a:pt x="1" y="115"/>
                    <a:pt x="19" y="188"/>
                    <a:pt x="73" y="242"/>
                  </a:cubicBezTo>
                  <a:cubicBezTo>
                    <a:pt x="96" y="265"/>
                    <a:pt x="125" y="275"/>
                    <a:pt x="154" y="275"/>
                  </a:cubicBezTo>
                  <a:cubicBezTo>
                    <a:pt x="194" y="275"/>
                    <a:pt x="233" y="255"/>
                    <a:pt x="254" y="224"/>
                  </a:cubicBezTo>
                  <a:cubicBezTo>
                    <a:pt x="309" y="170"/>
                    <a:pt x="309" y="79"/>
                    <a:pt x="236" y="25"/>
                  </a:cubicBezTo>
                  <a:cubicBezTo>
                    <a:pt x="214" y="10"/>
                    <a:pt x="188" y="1"/>
                    <a:pt x="162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5148;p76"/>
            <p:cNvSpPr/>
            <p:nvPr/>
          </p:nvSpPr>
          <p:spPr>
            <a:xfrm>
              <a:off x="1203263" y="4139350"/>
              <a:ext cx="7275" cy="6725"/>
            </a:xfrm>
            <a:custGeom>
              <a:avLst/>
              <a:gdLst/>
              <a:ahLst/>
              <a:cxnLst/>
              <a:rect l="l" t="t" r="r" b="b"/>
              <a:pathLst>
                <a:path w="291" h="269" extrusionOk="0">
                  <a:moveTo>
                    <a:pt x="147" y="0"/>
                  </a:moveTo>
                  <a:cubicBezTo>
                    <a:pt x="108" y="0"/>
                    <a:pt x="67" y="14"/>
                    <a:pt x="37" y="44"/>
                  </a:cubicBezTo>
                  <a:cubicBezTo>
                    <a:pt x="1" y="98"/>
                    <a:pt x="1" y="189"/>
                    <a:pt x="55" y="243"/>
                  </a:cubicBezTo>
                  <a:cubicBezTo>
                    <a:pt x="87" y="259"/>
                    <a:pt x="120" y="268"/>
                    <a:pt x="151" y="268"/>
                  </a:cubicBezTo>
                  <a:cubicBezTo>
                    <a:pt x="189" y="268"/>
                    <a:pt x="224" y="255"/>
                    <a:pt x="254" y="225"/>
                  </a:cubicBezTo>
                  <a:cubicBezTo>
                    <a:pt x="290" y="152"/>
                    <a:pt x="290" y="80"/>
                    <a:pt x="236" y="26"/>
                  </a:cubicBezTo>
                  <a:cubicBezTo>
                    <a:pt x="212" y="9"/>
                    <a:pt x="180" y="0"/>
                    <a:pt x="147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5149;p76"/>
            <p:cNvSpPr/>
            <p:nvPr/>
          </p:nvSpPr>
          <p:spPr>
            <a:xfrm>
              <a:off x="1121313" y="4095150"/>
              <a:ext cx="94200" cy="33525"/>
            </a:xfrm>
            <a:custGeom>
              <a:avLst/>
              <a:gdLst/>
              <a:ahLst/>
              <a:cxnLst/>
              <a:rect l="l" t="t" r="r" b="b"/>
              <a:pathLst>
                <a:path w="3768" h="1341" extrusionOk="0">
                  <a:moveTo>
                    <a:pt x="19" y="1"/>
                  </a:moveTo>
                  <a:lnTo>
                    <a:pt x="1" y="91"/>
                  </a:lnTo>
                  <a:lnTo>
                    <a:pt x="3731" y="1341"/>
                  </a:lnTo>
                  <a:lnTo>
                    <a:pt x="3767" y="1250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5150;p76"/>
            <p:cNvSpPr/>
            <p:nvPr/>
          </p:nvSpPr>
          <p:spPr>
            <a:xfrm>
              <a:off x="1117688" y="4092775"/>
              <a:ext cx="7725" cy="6825"/>
            </a:xfrm>
            <a:custGeom>
              <a:avLst/>
              <a:gdLst/>
              <a:ahLst/>
              <a:cxnLst/>
              <a:rect l="l" t="t" r="r" b="b"/>
              <a:pathLst>
                <a:path w="309" h="273" extrusionOk="0">
                  <a:moveTo>
                    <a:pt x="163" y="1"/>
                  </a:moveTo>
                  <a:cubicBezTo>
                    <a:pt x="104" y="1"/>
                    <a:pt x="52" y="36"/>
                    <a:pt x="37" y="96"/>
                  </a:cubicBezTo>
                  <a:cubicBezTo>
                    <a:pt x="1" y="168"/>
                    <a:pt x="37" y="241"/>
                    <a:pt x="109" y="259"/>
                  </a:cubicBezTo>
                  <a:cubicBezTo>
                    <a:pt x="129" y="268"/>
                    <a:pt x="148" y="273"/>
                    <a:pt x="167" y="273"/>
                  </a:cubicBezTo>
                  <a:cubicBezTo>
                    <a:pt x="218" y="273"/>
                    <a:pt x="264" y="239"/>
                    <a:pt x="291" y="186"/>
                  </a:cubicBezTo>
                  <a:cubicBezTo>
                    <a:pt x="309" y="114"/>
                    <a:pt x="272" y="41"/>
                    <a:pt x="200" y="5"/>
                  </a:cubicBezTo>
                  <a:cubicBezTo>
                    <a:pt x="188" y="2"/>
                    <a:pt x="175" y="1"/>
                    <a:pt x="163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5151;p76"/>
            <p:cNvSpPr/>
            <p:nvPr/>
          </p:nvSpPr>
          <p:spPr>
            <a:xfrm>
              <a:off x="1211413" y="4124300"/>
              <a:ext cx="7725" cy="6750"/>
            </a:xfrm>
            <a:custGeom>
              <a:avLst/>
              <a:gdLst/>
              <a:ahLst/>
              <a:cxnLst/>
              <a:rect l="l" t="t" r="r" b="b"/>
              <a:pathLst>
                <a:path w="309" h="270" extrusionOk="0">
                  <a:moveTo>
                    <a:pt x="149" y="0"/>
                  </a:moveTo>
                  <a:cubicBezTo>
                    <a:pt x="90" y="0"/>
                    <a:pt x="33" y="42"/>
                    <a:pt x="19" y="84"/>
                  </a:cubicBezTo>
                  <a:cubicBezTo>
                    <a:pt x="0" y="157"/>
                    <a:pt x="37" y="229"/>
                    <a:pt x="109" y="265"/>
                  </a:cubicBezTo>
                  <a:cubicBezTo>
                    <a:pt x="122" y="268"/>
                    <a:pt x="134" y="270"/>
                    <a:pt x="146" y="270"/>
                  </a:cubicBezTo>
                  <a:cubicBezTo>
                    <a:pt x="205" y="270"/>
                    <a:pt x="257" y="235"/>
                    <a:pt x="272" y="175"/>
                  </a:cubicBezTo>
                  <a:cubicBezTo>
                    <a:pt x="308" y="102"/>
                    <a:pt x="254" y="30"/>
                    <a:pt x="200" y="12"/>
                  </a:cubicBezTo>
                  <a:cubicBezTo>
                    <a:pt x="183" y="4"/>
                    <a:pt x="166" y="0"/>
                    <a:pt x="149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5152;p76"/>
            <p:cNvSpPr/>
            <p:nvPr/>
          </p:nvSpPr>
          <p:spPr>
            <a:xfrm>
              <a:off x="1119063" y="4109650"/>
              <a:ext cx="98725" cy="4550"/>
            </a:xfrm>
            <a:custGeom>
              <a:avLst/>
              <a:gdLst/>
              <a:ahLst/>
              <a:cxnLst/>
              <a:rect l="l" t="t" r="r" b="b"/>
              <a:pathLst>
                <a:path w="3949" h="182" extrusionOk="0">
                  <a:moveTo>
                    <a:pt x="3948" y="0"/>
                  </a:moveTo>
                  <a:lnTo>
                    <a:pt x="0" y="91"/>
                  </a:lnTo>
                  <a:lnTo>
                    <a:pt x="0" y="181"/>
                  </a:lnTo>
                  <a:lnTo>
                    <a:pt x="3948" y="91"/>
                  </a:lnTo>
                  <a:lnTo>
                    <a:pt x="3948" y="0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5153;p76"/>
            <p:cNvSpPr/>
            <p:nvPr/>
          </p:nvSpPr>
          <p:spPr>
            <a:xfrm>
              <a:off x="1115888" y="4109650"/>
              <a:ext cx="6825" cy="6800"/>
            </a:xfrm>
            <a:custGeom>
              <a:avLst/>
              <a:gdLst/>
              <a:ahLst/>
              <a:cxnLst/>
              <a:rect l="l" t="t" r="r" b="b"/>
              <a:pathLst>
                <a:path w="273" h="272" extrusionOk="0">
                  <a:moveTo>
                    <a:pt x="127" y="0"/>
                  </a:moveTo>
                  <a:cubicBezTo>
                    <a:pt x="55" y="18"/>
                    <a:pt x="0" y="73"/>
                    <a:pt x="0" y="145"/>
                  </a:cubicBezTo>
                  <a:cubicBezTo>
                    <a:pt x="0" y="218"/>
                    <a:pt x="55" y="272"/>
                    <a:pt x="127" y="272"/>
                  </a:cubicBezTo>
                  <a:cubicBezTo>
                    <a:pt x="200" y="272"/>
                    <a:pt x="272" y="218"/>
                    <a:pt x="254" y="145"/>
                  </a:cubicBezTo>
                  <a:cubicBezTo>
                    <a:pt x="254" y="73"/>
                    <a:pt x="200" y="0"/>
                    <a:pt x="127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5154;p76"/>
            <p:cNvSpPr/>
            <p:nvPr/>
          </p:nvSpPr>
          <p:spPr>
            <a:xfrm>
              <a:off x="1214138" y="4107375"/>
              <a:ext cx="6800" cy="6825"/>
            </a:xfrm>
            <a:custGeom>
              <a:avLst/>
              <a:gdLst/>
              <a:ahLst/>
              <a:cxnLst/>
              <a:rect l="l" t="t" r="r" b="b"/>
              <a:pathLst>
                <a:path w="272" h="273" extrusionOk="0">
                  <a:moveTo>
                    <a:pt x="145" y="1"/>
                  </a:moveTo>
                  <a:cubicBezTo>
                    <a:pt x="73" y="1"/>
                    <a:pt x="0" y="55"/>
                    <a:pt x="0" y="146"/>
                  </a:cubicBezTo>
                  <a:cubicBezTo>
                    <a:pt x="0" y="218"/>
                    <a:pt x="73" y="272"/>
                    <a:pt x="145" y="272"/>
                  </a:cubicBezTo>
                  <a:cubicBezTo>
                    <a:pt x="217" y="272"/>
                    <a:pt x="272" y="200"/>
                    <a:pt x="272" y="127"/>
                  </a:cubicBezTo>
                  <a:cubicBezTo>
                    <a:pt x="272" y="55"/>
                    <a:pt x="217" y="1"/>
                    <a:pt x="145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5155;p76"/>
            <p:cNvSpPr/>
            <p:nvPr/>
          </p:nvSpPr>
          <p:spPr>
            <a:xfrm>
              <a:off x="1122213" y="4092900"/>
              <a:ext cx="92400" cy="38050"/>
            </a:xfrm>
            <a:custGeom>
              <a:avLst/>
              <a:gdLst/>
              <a:ahLst/>
              <a:cxnLst/>
              <a:rect l="l" t="t" r="r" b="b"/>
              <a:pathLst>
                <a:path w="3696" h="1522" extrusionOk="0">
                  <a:moveTo>
                    <a:pt x="3659" y="0"/>
                  </a:moveTo>
                  <a:lnTo>
                    <a:pt x="1" y="1449"/>
                  </a:lnTo>
                  <a:lnTo>
                    <a:pt x="19" y="1521"/>
                  </a:lnTo>
                  <a:lnTo>
                    <a:pt x="3695" y="91"/>
                  </a:lnTo>
                  <a:lnTo>
                    <a:pt x="3659" y="0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5156;p76"/>
            <p:cNvSpPr/>
            <p:nvPr/>
          </p:nvSpPr>
          <p:spPr>
            <a:xfrm>
              <a:off x="1118613" y="4126675"/>
              <a:ext cx="7700" cy="6650"/>
            </a:xfrm>
            <a:custGeom>
              <a:avLst/>
              <a:gdLst/>
              <a:ahLst/>
              <a:cxnLst/>
              <a:rect l="l" t="t" r="r" b="b"/>
              <a:pathLst>
                <a:path w="308" h="266" extrusionOk="0">
                  <a:moveTo>
                    <a:pt x="159" y="1"/>
                  </a:moveTo>
                  <a:cubicBezTo>
                    <a:pt x="143" y="1"/>
                    <a:pt x="126" y="3"/>
                    <a:pt x="109" y="7"/>
                  </a:cubicBezTo>
                  <a:cubicBezTo>
                    <a:pt x="36" y="44"/>
                    <a:pt x="0" y="116"/>
                    <a:pt x="36" y="188"/>
                  </a:cubicBezTo>
                  <a:cubicBezTo>
                    <a:pt x="51" y="233"/>
                    <a:pt x="115" y="266"/>
                    <a:pt x="168" y="266"/>
                  </a:cubicBezTo>
                  <a:cubicBezTo>
                    <a:pt x="179" y="266"/>
                    <a:pt x="190" y="264"/>
                    <a:pt x="199" y="261"/>
                  </a:cubicBezTo>
                  <a:cubicBezTo>
                    <a:pt x="272" y="225"/>
                    <a:pt x="308" y="152"/>
                    <a:pt x="272" y="80"/>
                  </a:cubicBezTo>
                  <a:cubicBezTo>
                    <a:pt x="258" y="24"/>
                    <a:pt x="212" y="1"/>
                    <a:pt x="159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5157;p76"/>
            <p:cNvSpPr/>
            <p:nvPr/>
          </p:nvSpPr>
          <p:spPr>
            <a:xfrm>
              <a:off x="1210513" y="4090525"/>
              <a:ext cx="7725" cy="6825"/>
            </a:xfrm>
            <a:custGeom>
              <a:avLst/>
              <a:gdLst/>
              <a:ahLst/>
              <a:cxnLst/>
              <a:rect l="l" t="t" r="r" b="b"/>
              <a:pathLst>
                <a:path w="309" h="273" extrusionOk="0">
                  <a:moveTo>
                    <a:pt x="140" y="0"/>
                  </a:moveTo>
                  <a:cubicBezTo>
                    <a:pt x="129" y="0"/>
                    <a:pt x="118" y="2"/>
                    <a:pt x="109" y="5"/>
                  </a:cubicBezTo>
                  <a:cubicBezTo>
                    <a:pt x="36" y="41"/>
                    <a:pt x="0" y="113"/>
                    <a:pt x="18" y="186"/>
                  </a:cubicBezTo>
                  <a:cubicBezTo>
                    <a:pt x="45" y="239"/>
                    <a:pt x="91" y="272"/>
                    <a:pt x="142" y="272"/>
                  </a:cubicBezTo>
                  <a:cubicBezTo>
                    <a:pt x="161" y="272"/>
                    <a:pt x="180" y="268"/>
                    <a:pt x="199" y="258"/>
                  </a:cubicBezTo>
                  <a:cubicBezTo>
                    <a:pt x="272" y="240"/>
                    <a:pt x="308" y="150"/>
                    <a:pt x="272" y="95"/>
                  </a:cubicBezTo>
                  <a:cubicBezTo>
                    <a:pt x="257" y="35"/>
                    <a:pt x="192" y="0"/>
                    <a:pt x="140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5158;p76"/>
            <p:cNvSpPr/>
            <p:nvPr/>
          </p:nvSpPr>
          <p:spPr>
            <a:xfrm>
              <a:off x="1130363" y="4078400"/>
              <a:ext cx="75650" cy="67025"/>
            </a:xfrm>
            <a:custGeom>
              <a:avLst/>
              <a:gdLst/>
              <a:ahLst/>
              <a:cxnLst/>
              <a:rect l="l" t="t" r="r" b="b"/>
              <a:pathLst>
                <a:path w="3026" h="2681" extrusionOk="0">
                  <a:moveTo>
                    <a:pt x="2971" y="1"/>
                  </a:moveTo>
                  <a:lnTo>
                    <a:pt x="1" y="2608"/>
                  </a:lnTo>
                  <a:lnTo>
                    <a:pt x="73" y="2681"/>
                  </a:lnTo>
                  <a:lnTo>
                    <a:pt x="3025" y="73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5159;p76"/>
            <p:cNvSpPr/>
            <p:nvPr/>
          </p:nvSpPr>
          <p:spPr>
            <a:xfrm>
              <a:off x="1127663" y="4141225"/>
              <a:ext cx="7725" cy="6850"/>
            </a:xfrm>
            <a:custGeom>
              <a:avLst/>
              <a:gdLst/>
              <a:ahLst/>
              <a:cxnLst/>
              <a:rect l="l" t="t" r="r" b="b"/>
              <a:pathLst>
                <a:path w="309" h="274" extrusionOk="0">
                  <a:moveTo>
                    <a:pt x="161" y="0"/>
                  </a:moveTo>
                  <a:cubicBezTo>
                    <a:pt x="127" y="0"/>
                    <a:pt x="91" y="14"/>
                    <a:pt x="55" y="41"/>
                  </a:cubicBezTo>
                  <a:cubicBezTo>
                    <a:pt x="0" y="77"/>
                    <a:pt x="0" y="168"/>
                    <a:pt x="55" y="222"/>
                  </a:cubicBezTo>
                  <a:cubicBezTo>
                    <a:pt x="86" y="254"/>
                    <a:pt x="124" y="273"/>
                    <a:pt x="161" y="273"/>
                  </a:cubicBezTo>
                  <a:cubicBezTo>
                    <a:pt x="187" y="273"/>
                    <a:pt x="213" y="263"/>
                    <a:pt x="236" y="240"/>
                  </a:cubicBezTo>
                  <a:cubicBezTo>
                    <a:pt x="290" y="186"/>
                    <a:pt x="308" y="95"/>
                    <a:pt x="254" y="41"/>
                  </a:cubicBezTo>
                  <a:cubicBezTo>
                    <a:pt x="227" y="14"/>
                    <a:pt x="195" y="0"/>
                    <a:pt x="161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5160;p76"/>
            <p:cNvSpPr/>
            <p:nvPr/>
          </p:nvSpPr>
          <p:spPr>
            <a:xfrm>
              <a:off x="1201463" y="4075975"/>
              <a:ext cx="7700" cy="6700"/>
            </a:xfrm>
            <a:custGeom>
              <a:avLst/>
              <a:gdLst/>
              <a:ahLst/>
              <a:cxnLst/>
              <a:rect l="l" t="t" r="r" b="b"/>
              <a:pathLst>
                <a:path w="308" h="268" extrusionOk="0">
                  <a:moveTo>
                    <a:pt x="153" y="0"/>
                  </a:moveTo>
                  <a:cubicBezTo>
                    <a:pt x="125" y="0"/>
                    <a:pt x="97" y="9"/>
                    <a:pt x="73" y="25"/>
                  </a:cubicBezTo>
                  <a:cubicBezTo>
                    <a:pt x="18" y="80"/>
                    <a:pt x="0" y="170"/>
                    <a:pt x="54" y="224"/>
                  </a:cubicBezTo>
                  <a:cubicBezTo>
                    <a:pt x="84" y="254"/>
                    <a:pt x="120" y="268"/>
                    <a:pt x="158" y="268"/>
                  </a:cubicBezTo>
                  <a:cubicBezTo>
                    <a:pt x="188" y="268"/>
                    <a:pt x="221" y="259"/>
                    <a:pt x="254" y="243"/>
                  </a:cubicBezTo>
                  <a:cubicBezTo>
                    <a:pt x="308" y="188"/>
                    <a:pt x="308" y="98"/>
                    <a:pt x="254" y="43"/>
                  </a:cubicBezTo>
                  <a:cubicBezTo>
                    <a:pt x="224" y="13"/>
                    <a:pt x="188" y="0"/>
                    <a:pt x="153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5161;p76"/>
            <p:cNvSpPr/>
            <p:nvPr/>
          </p:nvSpPr>
          <p:spPr>
            <a:xfrm>
              <a:off x="1143963" y="4068000"/>
              <a:ext cx="48900" cy="87850"/>
            </a:xfrm>
            <a:custGeom>
              <a:avLst/>
              <a:gdLst/>
              <a:ahLst/>
              <a:cxnLst/>
              <a:rect l="l" t="t" r="r" b="b"/>
              <a:pathLst>
                <a:path w="1956" h="3514" extrusionOk="0">
                  <a:moveTo>
                    <a:pt x="1884" y="0"/>
                  </a:moveTo>
                  <a:lnTo>
                    <a:pt x="0" y="3477"/>
                  </a:lnTo>
                  <a:lnTo>
                    <a:pt x="73" y="3513"/>
                  </a:lnTo>
                  <a:lnTo>
                    <a:pt x="1956" y="54"/>
                  </a:lnTo>
                  <a:lnTo>
                    <a:pt x="1884" y="0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5162;p76"/>
            <p:cNvSpPr/>
            <p:nvPr/>
          </p:nvSpPr>
          <p:spPr>
            <a:xfrm>
              <a:off x="1140788" y="4151825"/>
              <a:ext cx="7725" cy="6750"/>
            </a:xfrm>
            <a:custGeom>
              <a:avLst/>
              <a:gdLst/>
              <a:ahLst/>
              <a:cxnLst/>
              <a:rect l="l" t="t" r="r" b="b"/>
              <a:pathLst>
                <a:path w="309" h="270" extrusionOk="0">
                  <a:moveTo>
                    <a:pt x="166" y="1"/>
                  </a:moveTo>
                  <a:cubicBezTo>
                    <a:pt x="117" y="1"/>
                    <a:pt x="63" y="31"/>
                    <a:pt x="37" y="70"/>
                  </a:cubicBezTo>
                  <a:cubicBezTo>
                    <a:pt x="0" y="142"/>
                    <a:pt x="37" y="215"/>
                    <a:pt x="91" y="251"/>
                  </a:cubicBezTo>
                  <a:cubicBezTo>
                    <a:pt x="115" y="263"/>
                    <a:pt x="139" y="269"/>
                    <a:pt x="162" y="269"/>
                  </a:cubicBezTo>
                  <a:cubicBezTo>
                    <a:pt x="208" y="269"/>
                    <a:pt x="248" y="245"/>
                    <a:pt x="272" y="197"/>
                  </a:cubicBezTo>
                  <a:cubicBezTo>
                    <a:pt x="308" y="142"/>
                    <a:pt x="290" y="52"/>
                    <a:pt x="218" y="16"/>
                  </a:cubicBezTo>
                  <a:cubicBezTo>
                    <a:pt x="203" y="5"/>
                    <a:pt x="185" y="1"/>
                    <a:pt x="166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5163;p76"/>
            <p:cNvSpPr/>
            <p:nvPr/>
          </p:nvSpPr>
          <p:spPr>
            <a:xfrm>
              <a:off x="1188313" y="4065275"/>
              <a:ext cx="7275" cy="6825"/>
            </a:xfrm>
            <a:custGeom>
              <a:avLst/>
              <a:gdLst/>
              <a:ahLst/>
              <a:cxnLst/>
              <a:rect l="l" t="t" r="r" b="b"/>
              <a:pathLst>
                <a:path w="291" h="273" extrusionOk="0">
                  <a:moveTo>
                    <a:pt x="137" y="1"/>
                  </a:moveTo>
                  <a:cubicBezTo>
                    <a:pt x="91" y="1"/>
                    <a:pt x="43" y="25"/>
                    <a:pt x="19" y="73"/>
                  </a:cubicBezTo>
                  <a:cubicBezTo>
                    <a:pt x="1" y="127"/>
                    <a:pt x="19" y="218"/>
                    <a:pt x="73" y="254"/>
                  </a:cubicBezTo>
                  <a:cubicBezTo>
                    <a:pt x="97" y="266"/>
                    <a:pt x="122" y="272"/>
                    <a:pt x="144" y="272"/>
                  </a:cubicBezTo>
                  <a:cubicBezTo>
                    <a:pt x="190" y="272"/>
                    <a:pt x="230" y="248"/>
                    <a:pt x="254" y="200"/>
                  </a:cubicBezTo>
                  <a:cubicBezTo>
                    <a:pt x="291" y="127"/>
                    <a:pt x="273" y="55"/>
                    <a:pt x="200" y="19"/>
                  </a:cubicBezTo>
                  <a:cubicBezTo>
                    <a:pt x="182" y="7"/>
                    <a:pt x="160" y="1"/>
                    <a:pt x="137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5164;p76"/>
            <p:cNvSpPr/>
            <p:nvPr/>
          </p:nvSpPr>
          <p:spPr>
            <a:xfrm>
              <a:off x="1159813" y="4063000"/>
              <a:ext cx="17225" cy="97825"/>
            </a:xfrm>
            <a:custGeom>
              <a:avLst/>
              <a:gdLst/>
              <a:ahLst/>
              <a:cxnLst/>
              <a:rect l="l" t="t" r="r" b="b"/>
              <a:pathLst>
                <a:path w="689" h="3913" extrusionOk="0">
                  <a:moveTo>
                    <a:pt x="598" y="1"/>
                  </a:moveTo>
                  <a:lnTo>
                    <a:pt x="0" y="3894"/>
                  </a:lnTo>
                  <a:lnTo>
                    <a:pt x="91" y="3913"/>
                  </a:lnTo>
                  <a:lnTo>
                    <a:pt x="688" y="19"/>
                  </a:lnTo>
                  <a:lnTo>
                    <a:pt x="598" y="1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5165;p76"/>
            <p:cNvSpPr/>
            <p:nvPr/>
          </p:nvSpPr>
          <p:spPr>
            <a:xfrm>
              <a:off x="1157538" y="4157175"/>
              <a:ext cx="7275" cy="6900"/>
            </a:xfrm>
            <a:custGeom>
              <a:avLst/>
              <a:gdLst/>
              <a:ahLst/>
              <a:cxnLst/>
              <a:rect l="l" t="t" r="r" b="b"/>
              <a:pathLst>
                <a:path w="291" h="276" extrusionOk="0">
                  <a:moveTo>
                    <a:pt x="163" y="1"/>
                  </a:moveTo>
                  <a:cubicBezTo>
                    <a:pt x="91" y="1"/>
                    <a:pt x="19" y="55"/>
                    <a:pt x="0" y="127"/>
                  </a:cubicBezTo>
                  <a:cubicBezTo>
                    <a:pt x="0" y="200"/>
                    <a:pt x="55" y="254"/>
                    <a:pt x="127" y="272"/>
                  </a:cubicBezTo>
                  <a:cubicBezTo>
                    <a:pt x="137" y="275"/>
                    <a:pt x="146" y="276"/>
                    <a:pt x="155" y="276"/>
                  </a:cubicBezTo>
                  <a:cubicBezTo>
                    <a:pt x="213" y="276"/>
                    <a:pt x="256" y="227"/>
                    <a:pt x="272" y="164"/>
                  </a:cubicBezTo>
                  <a:cubicBezTo>
                    <a:pt x="290" y="91"/>
                    <a:pt x="236" y="19"/>
                    <a:pt x="163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5166;p76"/>
            <p:cNvSpPr/>
            <p:nvPr/>
          </p:nvSpPr>
          <p:spPr>
            <a:xfrm>
              <a:off x="1172013" y="4059750"/>
              <a:ext cx="7275" cy="6900"/>
            </a:xfrm>
            <a:custGeom>
              <a:avLst/>
              <a:gdLst/>
              <a:ahLst/>
              <a:cxnLst/>
              <a:rect l="l" t="t" r="r" b="b"/>
              <a:pathLst>
                <a:path w="291" h="276" extrusionOk="0">
                  <a:moveTo>
                    <a:pt x="136" y="1"/>
                  </a:moveTo>
                  <a:cubicBezTo>
                    <a:pt x="74" y="1"/>
                    <a:pt x="19" y="50"/>
                    <a:pt x="19" y="113"/>
                  </a:cubicBezTo>
                  <a:cubicBezTo>
                    <a:pt x="1" y="185"/>
                    <a:pt x="55" y="258"/>
                    <a:pt x="128" y="276"/>
                  </a:cubicBezTo>
                  <a:cubicBezTo>
                    <a:pt x="200" y="276"/>
                    <a:pt x="273" y="222"/>
                    <a:pt x="273" y="149"/>
                  </a:cubicBezTo>
                  <a:cubicBezTo>
                    <a:pt x="291" y="77"/>
                    <a:pt x="236" y="22"/>
                    <a:pt x="164" y="4"/>
                  </a:cubicBezTo>
                  <a:cubicBezTo>
                    <a:pt x="154" y="2"/>
                    <a:pt x="145" y="1"/>
                    <a:pt x="136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5167;p76"/>
            <p:cNvSpPr/>
            <p:nvPr/>
          </p:nvSpPr>
          <p:spPr>
            <a:xfrm>
              <a:off x="1338188" y="4175750"/>
              <a:ext cx="187450" cy="179300"/>
            </a:xfrm>
            <a:custGeom>
              <a:avLst/>
              <a:gdLst/>
              <a:ahLst/>
              <a:cxnLst/>
              <a:rect l="l" t="t" r="r" b="b"/>
              <a:pathLst>
                <a:path w="7498" h="7172" extrusionOk="0">
                  <a:moveTo>
                    <a:pt x="4523" y="0"/>
                  </a:moveTo>
                  <a:cubicBezTo>
                    <a:pt x="3979" y="0"/>
                    <a:pt x="3464" y="318"/>
                    <a:pt x="3224" y="851"/>
                  </a:cubicBezTo>
                  <a:cubicBezTo>
                    <a:pt x="3169" y="960"/>
                    <a:pt x="3133" y="1087"/>
                    <a:pt x="3115" y="1195"/>
                  </a:cubicBezTo>
                  <a:cubicBezTo>
                    <a:pt x="2970" y="978"/>
                    <a:pt x="2753" y="797"/>
                    <a:pt x="2499" y="670"/>
                  </a:cubicBezTo>
                  <a:cubicBezTo>
                    <a:pt x="2308" y="584"/>
                    <a:pt x="2109" y="544"/>
                    <a:pt x="1912" y="544"/>
                  </a:cubicBezTo>
                  <a:cubicBezTo>
                    <a:pt x="1363" y="544"/>
                    <a:pt x="838" y="861"/>
                    <a:pt x="598" y="1395"/>
                  </a:cubicBezTo>
                  <a:cubicBezTo>
                    <a:pt x="290" y="2101"/>
                    <a:pt x="580" y="2916"/>
                    <a:pt x="1250" y="3260"/>
                  </a:cubicBezTo>
                  <a:cubicBezTo>
                    <a:pt x="851" y="3369"/>
                    <a:pt x="507" y="3658"/>
                    <a:pt x="326" y="4057"/>
                  </a:cubicBezTo>
                  <a:cubicBezTo>
                    <a:pt x="0" y="4781"/>
                    <a:pt x="326" y="5632"/>
                    <a:pt x="1051" y="5958"/>
                  </a:cubicBezTo>
                  <a:cubicBezTo>
                    <a:pt x="1241" y="6044"/>
                    <a:pt x="1437" y="6084"/>
                    <a:pt x="1630" y="6084"/>
                  </a:cubicBezTo>
                  <a:cubicBezTo>
                    <a:pt x="2007" y="6084"/>
                    <a:pt x="2369" y="5932"/>
                    <a:pt x="2644" y="5668"/>
                  </a:cubicBezTo>
                  <a:lnTo>
                    <a:pt x="2644" y="5668"/>
                  </a:lnTo>
                  <a:cubicBezTo>
                    <a:pt x="2608" y="6248"/>
                    <a:pt x="2934" y="6791"/>
                    <a:pt x="3495" y="7045"/>
                  </a:cubicBezTo>
                  <a:cubicBezTo>
                    <a:pt x="3686" y="7131"/>
                    <a:pt x="3886" y="7171"/>
                    <a:pt x="4082" y="7171"/>
                  </a:cubicBezTo>
                  <a:cubicBezTo>
                    <a:pt x="4631" y="7171"/>
                    <a:pt x="5152" y="6854"/>
                    <a:pt x="5379" y="6320"/>
                  </a:cubicBezTo>
                  <a:cubicBezTo>
                    <a:pt x="5578" y="5904"/>
                    <a:pt x="5542" y="5469"/>
                    <a:pt x="5361" y="5089"/>
                  </a:cubicBezTo>
                  <a:lnTo>
                    <a:pt x="5361" y="5089"/>
                  </a:lnTo>
                  <a:cubicBezTo>
                    <a:pt x="5528" y="5153"/>
                    <a:pt x="5701" y="5184"/>
                    <a:pt x="5871" y="5184"/>
                  </a:cubicBezTo>
                  <a:cubicBezTo>
                    <a:pt x="6418" y="5184"/>
                    <a:pt x="6937" y="4867"/>
                    <a:pt x="7172" y="4328"/>
                  </a:cubicBezTo>
                  <a:cubicBezTo>
                    <a:pt x="7497" y="3604"/>
                    <a:pt x="7172" y="2753"/>
                    <a:pt x="6447" y="2445"/>
                  </a:cubicBezTo>
                  <a:cubicBezTo>
                    <a:pt x="6270" y="2356"/>
                    <a:pt x="6074" y="2312"/>
                    <a:pt x="5886" y="2312"/>
                  </a:cubicBezTo>
                  <a:cubicBezTo>
                    <a:pt x="5806" y="2312"/>
                    <a:pt x="5726" y="2320"/>
                    <a:pt x="5650" y="2336"/>
                  </a:cubicBezTo>
                  <a:cubicBezTo>
                    <a:pt x="5723" y="2228"/>
                    <a:pt x="5795" y="2137"/>
                    <a:pt x="5850" y="2010"/>
                  </a:cubicBezTo>
                  <a:cubicBezTo>
                    <a:pt x="6157" y="1286"/>
                    <a:pt x="5831" y="435"/>
                    <a:pt x="5107" y="127"/>
                  </a:cubicBezTo>
                  <a:cubicBezTo>
                    <a:pt x="4916" y="41"/>
                    <a:pt x="4718" y="0"/>
                    <a:pt x="4523" y="0"/>
                  </a:cubicBezTo>
                  <a:close/>
                </a:path>
              </a:pathLst>
            </a:custGeom>
            <a:solidFill>
              <a:srgbClr val="D25A56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5168;p76"/>
            <p:cNvSpPr/>
            <p:nvPr/>
          </p:nvSpPr>
          <p:spPr>
            <a:xfrm>
              <a:off x="1406088" y="4243900"/>
              <a:ext cx="44400" cy="38850"/>
            </a:xfrm>
            <a:custGeom>
              <a:avLst/>
              <a:gdLst/>
              <a:ahLst/>
              <a:cxnLst/>
              <a:rect l="l" t="t" r="r" b="b"/>
              <a:pathLst>
                <a:path w="1776" h="1554" extrusionOk="0">
                  <a:moveTo>
                    <a:pt x="899" y="0"/>
                  </a:moveTo>
                  <a:cubicBezTo>
                    <a:pt x="599" y="0"/>
                    <a:pt x="316" y="166"/>
                    <a:pt x="182" y="461"/>
                  </a:cubicBezTo>
                  <a:cubicBezTo>
                    <a:pt x="1" y="860"/>
                    <a:pt x="182" y="1313"/>
                    <a:pt x="580" y="1494"/>
                  </a:cubicBezTo>
                  <a:cubicBezTo>
                    <a:pt x="675" y="1534"/>
                    <a:pt x="776" y="1554"/>
                    <a:pt x="876" y="1554"/>
                  </a:cubicBezTo>
                  <a:cubicBezTo>
                    <a:pt x="1177" y="1554"/>
                    <a:pt x="1472" y="1380"/>
                    <a:pt x="1594" y="1095"/>
                  </a:cubicBezTo>
                  <a:cubicBezTo>
                    <a:pt x="1775" y="697"/>
                    <a:pt x="1594" y="244"/>
                    <a:pt x="1214" y="63"/>
                  </a:cubicBezTo>
                  <a:cubicBezTo>
                    <a:pt x="1111" y="21"/>
                    <a:pt x="1004" y="0"/>
                    <a:pt x="899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5169;p76"/>
            <p:cNvSpPr/>
            <p:nvPr/>
          </p:nvSpPr>
          <p:spPr>
            <a:xfrm>
              <a:off x="1410163" y="4224650"/>
              <a:ext cx="36250" cy="77425"/>
            </a:xfrm>
            <a:custGeom>
              <a:avLst/>
              <a:gdLst/>
              <a:ahLst/>
              <a:cxnLst/>
              <a:rect l="l" t="t" r="r" b="b"/>
              <a:pathLst>
                <a:path w="1450" h="3097" extrusionOk="0">
                  <a:moveTo>
                    <a:pt x="1377" y="0"/>
                  </a:moveTo>
                  <a:lnTo>
                    <a:pt x="1" y="3060"/>
                  </a:lnTo>
                  <a:lnTo>
                    <a:pt x="73" y="3097"/>
                  </a:lnTo>
                  <a:lnTo>
                    <a:pt x="1449" y="36"/>
                  </a:lnTo>
                  <a:lnTo>
                    <a:pt x="1377" y="0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5170;p76"/>
            <p:cNvSpPr/>
            <p:nvPr/>
          </p:nvSpPr>
          <p:spPr>
            <a:xfrm>
              <a:off x="1442313" y="4222000"/>
              <a:ext cx="6350" cy="5950"/>
            </a:xfrm>
            <a:custGeom>
              <a:avLst/>
              <a:gdLst/>
              <a:ahLst/>
              <a:cxnLst/>
              <a:rect l="l" t="t" r="r" b="b"/>
              <a:pathLst>
                <a:path w="254" h="238" extrusionOk="0">
                  <a:moveTo>
                    <a:pt x="115" y="1"/>
                  </a:moveTo>
                  <a:cubicBezTo>
                    <a:pt x="73" y="1"/>
                    <a:pt x="32" y="31"/>
                    <a:pt x="18" y="70"/>
                  </a:cubicBezTo>
                  <a:cubicBezTo>
                    <a:pt x="0" y="124"/>
                    <a:pt x="18" y="197"/>
                    <a:pt x="73" y="233"/>
                  </a:cubicBezTo>
                  <a:cubicBezTo>
                    <a:pt x="86" y="236"/>
                    <a:pt x="98" y="237"/>
                    <a:pt x="110" y="237"/>
                  </a:cubicBezTo>
                  <a:cubicBezTo>
                    <a:pt x="164" y="237"/>
                    <a:pt x="206" y="205"/>
                    <a:pt x="236" y="160"/>
                  </a:cubicBezTo>
                  <a:cubicBezTo>
                    <a:pt x="254" y="106"/>
                    <a:pt x="236" y="34"/>
                    <a:pt x="163" y="15"/>
                  </a:cubicBezTo>
                  <a:cubicBezTo>
                    <a:pt x="148" y="5"/>
                    <a:pt x="132" y="1"/>
                    <a:pt x="115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5171;p76"/>
            <p:cNvSpPr/>
            <p:nvPr/>
          </p:nvSpPr>
          <p:spPr>
            <a:xfrm>
              <a:off x="1407913" y="4298725"/>
              <a:ext cx="6800" cy="5800"/>
            </a:xfrm>
            <a:custGeom>
              <a:avLst/>
              <a:gdLst/>
              <a:ahLst/>
              <a:cxnLst/>
              <a:rect l="l" t="t" r="r" b="b"/>
              <a:pathLst>
                <a:path w="272" h="232" extrusionOk="0">
                  <a:moveTo>
                    <a:pt x="138" y="0"/>
                  </a:moveTo>
                  <a:cubicBezTo>
                    <a:pt x="94" y="0"/>
                    <a:pt x="50" y="21"/>
                    <a:pt x="36" y="61"/>
                  </a:cubicBezTo>
                  <a:cubicBezTo>
                    <a:pt x="0" y="134"/>
                    <a:pt x="36" y="188"/>
                    <a:pt x="91" y="224"/>
                  </a:cubicBezTo>
                  <a:cubicBezTo>
                    <a:pt x="104" y="229"/>
                    <a:pt x="119" y="231"/>
                    <a:pt x="134" y="231"/>
                  </a:cubicBezTo>
                  <a:cubicBezTo>
                    <a:pt x="178" y="231"/>
                    <a:pt x="222" y="211"/>
                    <a:pt x="235" y="170"/>
                  </a:cubicBezTo>
                  <a:cubicBezTo>
                    <a:pt x="272" y="97"/>
                    <a:pt x="235" y="43"/>
                    <a:pt x="181" y="7"/>
                  </a:cubicBezTo>
                  <a:cubicBezTo>
                    <a:pt x="168" y="2"/>
                    <a:pt x="153" y="0"/>
                    <a:pt x="138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5172;p76"/>
            <p:cNvSpPr/>
            <p:nvPr/>
          </p:nvSpPr>
          <p:spPr>
            <a:xfrm>
              <a:off x="1424188" y="4221475"/>
              <a:ext cx="8175" cy="83775"/>
            </a:xfrm>
            <a:custGeom>
              <a:avLst/>
              <a:gdLst/>
              <a:ahLst/>
              <a:cxnLst/>
              <a:rect l="l" t="t" r="r" b="b"/>
              <a:pathLst>
                <a:path w="327" h="3351" extrusionOk="0">
                  <a:moveTo>
                    <a:pt x="236" y="0"/>
                  </a:moveTo>
                  <a:lnTo>
                    <a:pt x="1" y="3332"/>
                  </a:lnTo>
                  <a:lnTo>
                    <a:pt x="92" y="3350"/>
                  </a:lnTo>
                  <a:lnTo>
                    <a:pt x="327" y="0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5173;p76"/>
            <p:cNvSpPr/>
            <p:nvPr/>
          </p:nvSpPr>
          <p:spPr>
            <a:xfrm>
              <a:off x="1428263" y="4218300"/>
              <a:ext cx="5925" cy="5900"/>
            </a:xfrm>
            <a:custGeom>
              <a:avLst/>
              <a:gdLst/>
              <a:ahLst/>
              <a:cxnLst/>
              <a:rect l="l" t="t" r="r" b="b"/>
              <a:pathLst>
                <a:path w="237" h="236" extrusionOk="0">
                  <a:moveTo>
                    <a:pt x="128" y="0"/>
                  </a:moveTo>
                  <a:cubicBezTo>
                    <a:pt x="73" y="0"/>
                    <a:pt x="19" y="55"/>
                    <a:pt x="1" y="109"/>
                  </a:cubicBezTo>
                  <a:cubicBezTo>
                    <a:pt x="1" y="182"/>
                    <a:pt x="55" y="236"/>
                    <a:pt x="110" y="236"/>
                  </a:cubicBezTo>
                  <a:cubicBezTo>
                    <a:pt x="182" y="236"/>
                    <a:pt x="236" y="200"/>
                    <a:pt x="236" y="127"/>
                  </a:cubicBezTo>
                  <a:cubicBezTo>
                    <a:pt x="236" y="73"/>
                    <a:pt x="200" y="19"/>
                    <a:pt x="128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5174;p76"/>
            <p:cNvSpPr/>
            <p:nvPr/>
          </p:nvSpPr>
          <p:spPr>
            <a:xfrm>
              <a:off x="1422388" y="4302425"/>
              <a:ext cx="5900" cy="5550"/>
            </a:xfrm>
            <a:custGeom>
              <a:avLst/>
              <a:gdLst/>
              <a:ahLst/>
              <a:cxnLst/>
              <a:rect l="l" t="t" r="r" b="b"/>
              <a:pathLst>
                <a:path w="236" h="222" extrusionOk="0">
                  <a:moveTo>
                    <a:pt x="106" y="0"/>
                  </a:moveTo>
                  <a:cubicBezTo>
                    <a:pt x="59" y="0"/>
                    <a:pt x="16" y="47"/>
                    <a:pt x="1" y="94"/>
                  </a:cubicBezTo>
                  <a:cubicBezTo>
                    <a:pt x="1" y="167"/>
                    <a:pt x="55" y="221"/>
                    <a:pt x="109" y="221"/>
                  </a:cubicBezTo>
                  <a:cubicBezTo>
                    <a:pt x="182" y="221"/>
                    <a:pt x="236" y="185"/>
                    <a:pt x="236" y="112"/>
                  </a:cubicBezTo>
                  <a:cubicBezTo>
                    <a:pt x="236" y="58"/>
                    <a:pt x="200" y="4"/>
                    <a:pt x="127" y="4"/>
                  </a:cubicBezTo>
                  <a:cubicBezTo>
                    <a:pt x="120" y="1"/>
                    <a:pt x="113" y="0"/>
                    <a:pt x="106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5175;p76"/>
            <p:cNvSpPr/>
            <p:nvPr/>
          </p:nvSpPr>
          <p:spPr>
            <a:xfrm>
              <a:off x="1416038" y="4222825"/>
              <a:ext cx="24950" cy="81075"/>
            </a:xfrm>
            <a:custGeom>
              <a:avLst/>
              <a:gdLst/>
              <a:ahLst/>
              <a:cxnLst/>
              <a:rect l="l" t="t" r="r" b="b"/>
              <a:pathLst>
                <a:path w="998" h="3243" extrusionOk="0">
                  <a:moveTo>
                    <a:pt x="73" y="1"/>
                  </a:moveTo>
                  <a:lnTo>
                    <a:pt x="1" y="19"/>
                  </a:lnTo>
                  <a:lnTo>
                    <a:pt x="925" y="3242"/>
                  </a:lnTo>
                  <a:lnTo>
                    <a:pt x="997" y="3224"/>
                  </a:lnTo>
                  <a:lnTo>
                    <a:pt x="73" y="1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5176;p76"/>
            <p:cNvSpPr/>
            <p:nvPr/>
          </p:nvSpPr>
          <p:spPr>
            <a:xfrm>
              <a:off x="1413788" y="4220000"/>
              <a:ext cx="6350" cy="5675"/>
            </a:xfrm>
            <a:custGeom>
              <a:avLst/>
              <a:gdLst/>
              <a:ahLst/>
              <a:cxnLst/>
              <a:rect l="l" t="t" r="r" b="b"/>
              <a:pathLst>
                <a:path w="254" h="227" extrusionOk="0">
                  <a:moveTo>
                    <a:pt x="121" y="0"/>
                  </a:moveTo>
                  <a:cubicBezTo>
                    <a:pt x="111" y="0"/>
                    <a:pt x="101" y="2"/>
                    <a:pt x="91" y="5"/>
                  </a:cubicBezTo>
                  <a:cubicBezTo>
                    <a:pt x="37" y="23"/>
                    <a:pt x="0" y="77"/>
                    <a:pt x="19" y="150"/>
                  </a:cubicBezTo>
                  <a:cubicBezTo>
                    <a:pt x="33" y="194"/>
                    <a:pt x="73" y="227"/>
                    <a:pt x="117" y="227"/>
                  </a:cubicBezTo>
                  <a:cubicBezTo>
                    <a:pt x="126" y="227"/>
                    <a:pt x="136" y="225"/>
                    <a:pt x="145" y="222"/>
                  </a:cubicBezTo>
                  <a:cubicBezTo>
                    <a:pt x="218" y="204"/>
                    <a:pt x="254" y="150"/>
                    <a:pt x="236" y="77"/>
                  </a:cubicBezTo>
                  <a:cubicBezTo>
                    <a:pt x="221" y="33"/>
                    <a:pt x="169" y="0"/>
                    <a:pt x="121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5177;p76"/>
            <p:cNvSpPr/>
            <p:nvPr/>
          </p:nvSpPr>
          <p:spPr>
            <a:xfrm>
              <a:off x="1436888" y="4300575"/>
              <a:ext cx="6350" cy="5700"/>
            </a:xfrm>
            <a:custGeom>
              <a:avLst/>
              <a:gdLst/>
              <a:ahLst/>
              <a:cxnLst/>
              <a:rect l="l" t="t" r="r" b="b"/>
              <a:pathLst>
                <a:path w="254" h="228" extrusionOk="0">
                  <a:moveTo>
                    <a:pt x="120" y="1"/>
                  </a:moveTo>
                  <a:cubicBezTo>
                    <a:pt x="110" y="1"/>
                    <a:pt x="100" y="2"/>
                    <a:pt x="91" y="5"/>
                  </a:cubicBezTo>
                  <a:cubicBezTo>
                    <a:pt x="36" y="23"/>
                    <a:pt x="0" y="96"/>
                    <a:pt x="18" y="150"/>
                  </a:cubicBezTo>
                  <a:cubicBezTo>
                    <a:pt x="33" y="195"/>
                    <a:pt x="72" y="227"/>
                    <a:pt x="116" y="227"/>
                  </a:cubicBezTo>
                  <a:cubicBezTo>
                    <a:pt x="126" y="227"/>
                    <a:pt x="135" y="226"/>
                    <a:pt x="145" y="223"/>
                  </a:cubicBezTo>
                  <a:cubicBezTo>
                    <a:pt x="217" y="223"/>
                    <a:pt x="254" y="150"/>
                    <a:pt x="235" y="96"/>
                  </a:cubicBezTo>
                  <a:cubicBezTo>
                    <a:pt x="220" y="36"/>
                    <a:pt x="168" y="1"/>
                    <a:pt x="120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5178;p76"/>
            <p:cNvSpPr/>
            <p:nvPr/>
          </p:nvSpPr>
          <p:spPr>
            <a:xfrm>
              <a:off x="1402913" y="4228700"/>
              <a:ext cx="50750" cy="68850"/>
            </a:xfrm>
            <a:custGeom>
              <a:avLst/>
              <a:gdLst/>
              <a:ahLst/>
              <a:cxnLst/>
              <a:rect l="l" t="t" r="r" b="b"/>
              <a:pathLst>
                <a:path w="2030" h="2754" extrusionOk="0">
                  <a:moveTo>
                    <a:pt x="73" y="1"/>
                  </a:moveTo>
                  <a:lnTo>
                    <a:pt x="1" y="37"/>
                  </a:lnTo>
                  <a:lnTo>
                    <a:pt x="1975" y="2754"/>
                  </a:lnTo>
                  <a:lnTo>
                    <a:pt x="2029" y="2717"/>
                  </a:lnTo>
                  <a:lnTo>
                    <a:pt x="73" y="1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5179;p76"/>
            <p:cNvSpPr/>
            <p:nvPr/>
          </p:nvSpPr>
          <p:spPr>
            <a:xfrm>
              <a:off x="1400663" y="4226425"/>
              <a:ext cx="6350" cy="5650"/>
            </a:xfrm>
            <a:custGeom>
              <a:avLst/>
              <a:gdLst/>
              <a:ahLst/>
              <a:cxnLst/>
              <a:rect l="l" t="t" r="r" b="b"/>
              <a:pathLst>
                <a:path w="254" h="226" extrusionOk="0">
                  <a:moveTo>
                    <a:pt x="117" y="1"/>
                  </a:moveTo>
                  <a:cubicBezTo>
                    <a:pt x="95" y="1"/>
                    <a:pt x="74" y="7"/>
                    <a:pt x="55" y="20"/>
                  </a:cubicBezTo>
                  <a:cubicBezTo>
                    <a:pt x="0" y="56"/>
                    <a:pt x="0" y="128"/>
                    <a:pt x="36" y="183"/>
                  </a:cubicBezTo>
                  <a:cubicBezTo>
                    <a:pt x="56" y="212"/>
                    <a:pt x="82" y="226"/>
                    <a:pt x="110" y="226"/>
                  </a:cubicBezTo>
                  <a:cubicBezTo>
                    <a:pt x="133" y="226"/>
                    <a:pt x="157" y="217"/>
                    <a:pt x="181" y="201"/>
                  </a:cubicBezTo>
                  <a:cubicBezTo>
                    <a:pt x="236" y="164"/>
                    <a:pt x="254" y="92"/>
                    <a:pt x="218" y="56"/>
                  </a:cubicBezTo>
                  <a:cubicBezTo>
                    <a:pt x="194" y="21"/>
                    <a:pt x="156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5180;p76"/>
            <p:cNvSpPr/>
            <p:nvPr/>
          </p:nvSpPr>
          <p:spPr>
            <a:xfrm>
              <a:off x="1450013" y="4294350"/>
              <a:ext cx="6350" cy="5650"/>
            </a:xfrm>
            <a:custGeom>
              <a:avLst/>
              <a:gdLst/>
              <a:ahLst/>
              <a:cxnLst/>
              <a:rect l="l" t="t" r="r" b="b"/>
              <a:pathLst>
                <a:path w="254" h="226" extrusionOk="0">
                  <a:moveTo>
                    <a:pt x="117" y="0"/>
                  </a:moveTo>
                  <a:cubicBezTo>
                    <a:pt x="95" y="0"/>
                    <a:pt x="74" y="6"/>
                    <a:pt x="55" y="19"/>
                  </a:cubicBezTo>
                  <a:cubicBezTo>
                    <a:pt x="0" y="55"/>
                    <a:pt x="0" y="128"/>
                    <a:pt x="36" y="182"/>
                  </a:cubicBezTo>
                  <a:cubicBezTo>
                    <a:pt x="56" y="212"/>
                    <a:pt x="82" y="225"/>
                    <a:pt x="110" y="225"/>
                  </a:cubicBezTo>
                  <a:cubicBezTo>
                    <a:pt x="132" y="225"/>
                    <a:pt x="157" y="216"/>
                    <a:pt x="181" y="200"/>
                  </a:cubicBezTo>
                  <a:cubicBezTo>
                    <a:pt x="236" y="164"/>
                    <a:pt x="254" y="110"/>
                    <a:pt x="218" y="55"/>
                  </a:cubicBezTo>
                  <a:cubicBezTo>
                    <a:pt x="194" y="20"/>
                    <a:pt x="156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5181;p76"/>
            <p:cNvSpPr/>
            <p:nvPr/>
          </p:nvSpPr>
          <p:spPr>
            <a:xfrm>
              <a:off x="1392963" y="4239125"/>
              <a:ext cx="70650" cy="48475"/>
            </a:xfrm>
            <a:custGeom>
              <a:avLst/>
              <a:gdLst/>
              <a:ahLst/>
              <a:cxnLst/>
              <a:rect l="l" t="t" r="r" b="b"/>
              <a:pathLst>
                <a:path w="2826" h="1939" extrusionOk="0">
                  <a:moveTo>
                    <a:pt x="37" y="1"/>
                  </a:moveTo>
                  <a:lnTo>
                    <a:pt x="0" y="55"/>
                  </a:lnTo>
                  <a:lnTo>
                    <a:pt x="2789" y="1938"/>
                  </a:lnTo>
                  <a:lnTo>
                    <a:pt x="2825" y="1884"/>
                  </a:lnTo>
                  <a:lnTo>
                    <a:pt x="37" y="1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5182;p76"/>
            <p:cNvSpPr/>
            <p:nvPr/>
          </p:nvSpPr>
          <p:spPr>
            <a:xfrm>
              <a:off x="1390238" y="4236850"/>
              <a:ext cx="6375" cy="5950"/>
            </a:xfrm>
            <a:custGeom>
              <a:avLst/>
              <a:gdLst/>
              <a:ahLst/>
              <a:cxnLst/>
              <a:rect l="l" t="t" r="r" b="b"/>
              <a:pathLst>
                <a:path w="255" h="238" extrusionOk="0">
                  <a:moveTo>
                    <a:pt x="138" y="0"/>
                  </a:moveTo>
                  <a:cubicBezTo>
                    <a:pt x="99" y="0"/>
                    <a:pt x="60" y="20"/>
                    <a:pt x="37" y="55"/>
                  </a:cubicBezTo>
                  <a:cubicBezTo>
                    <a:pt x="1" y="110"/>
                    <a:pt x="19" y="182"/>
                    <a:pt x="73" y="218"/>
                  </a:cubicBezTo>
                  <a:cubicBezTo>
                    <a:pt x="92" y="231"/>
                    <a:pt x="114" y="237"/>
                    <a:pt x="135" y="237"/>
                  </a:cubicBezTo>
                  <a:cubicBezTo>
                    <a:pt x="174" y="237"/>
                    <a:pt x="213" y="217"/>
                    <a:pt x="236" y="182"/>
                  </a:cubicBezTo>
                  <a:cubicBezTo>
                    <a:pt x="254" y="128"/>
                    <a:pt x="254" y="55"/>
                    <a:pt x="200" y="19"/>
                  </a:cubicBezTo>
                  <a:cubicBezTo>
                    <a:pt x="181" y="6"/>
                    <a:pt x="159" y="0"/>
                    <a:pt x="138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5183;p76"/>
            <p:cNvSpPr/>
            <p:nvPr/>
          </p:nvSpPr>
          <p:spPr>
            <a:xfrm>
              <a:off x="1459963" y="4283925"/>
              <a:ext cx="6375" cy="5750"/>
            </a:xfrm>
            <a:custGeom>
              <a:avLst/>
              <a:gdLst/>
              <a:ahLst/>
              <a:cxnLst/>
              <a:rect l="l" t="t" r="r" b="b"/>
              <a:pathLst>
                <a:path w="255" h="230" extrusionOk="0">
                  <a:moveTo>
                    <a:pt x="138" y="1"/>
                  </a:moveTo>
                  <a:cubicBezTo>
                    <a:pt x="99" y="1"/>
                    <a:pt x="60" y="21"/>
                    <a:pt x="37" y="56"/>
                  </a:cubicBezTo>
                  <a:cubicBezTo>
                    <a:pt x="1" y="110"/>
                    <a:pt x="19" y="164"/>
                    <a:pt x="73" y="219"/>
                  </a:cubicBezTo>
                  <a:cubicBezTo>
                    <a:pt x="86" y="225"/>
                    <a:pt x="104" y="229"/>
                    <a:pt x="124" y="229"/>
                  </a:cubicBezTo>
                  <a:cubicBezTo>
                    <a:pt x="157" y="229"/>
                    <a:pt x="195" y="217"/>
                    <a:pt x="218" y="182"/>
                  </a:cubicBezTo>
                  <a:cubicBezTo>
                    <a:pt x="254" y="128"/>
                    <a:pt x="236" y="56"/>
                    <a:pt x="200" y="19"/>
                  </a:cubicBezTo>
                  <a:cubicBezTo>
                    <a:pt x="181" y="7"/>
                    <a:pt x="159" y="1"/>
                    <a:pt x="138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5184;p76"/>
            <p:cNvSpPr/>
            <p:nvPr/>
          </p:nvSpPr>
          <p:spPr>
            <a:xfrm>
              <a:off x="1387538" y="4252250"/>
              <a:ext cx="81950" cy="22225"/>
            </a:xfrm>
            <a:custGeom>
              <a:avLst/>
              <a:gdLst/>
              <a:ahLst/>
              <a:cxnLst/>
              <a:rect l="l" t="t" r="r" b="b"/>
              <a:pathLst>
                <a:path w="3278" h="889" extrusionOk="0">
                  <a:moveTo>
                    <a:pt x="18" y="1"/>
                  </a:moveTo>
                  <a:lnTo>
                    <a:pt x="0" y="73"/>
                  </a:lnTo>
                  <a:lnTo>
                    <a:pt x="3260" y="888"/>
                  </a:lnTo>
                  <a:lnTo>
                    <a:pt x="3278" y="816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5185;p76"/>
            <p:cNvSpPr/>
            <p:nvPr/>
          </p:nvSpPr>
          <p:spPr>
            <a:xfrm>
              <a:off x="1384363" y="4250325"/>
              <a:ext cx="6350" cy="5700"/>
            </a:xfrm>
            <a:custGeom>
              <a:avLst/>
              <a:gdLst/>
              <a:ahLst/>
              <a:cxnLst/>
              <a:rect l="l" t="t" r="r" b="b"/>
              <a:pathLst>
                <a:path w="254" h="228" extrusionOk="0">
                  <a:moveTo>
                    <a:pt x="127" y="1"/>
                  </a:moveTo>
                  <a:cubicBezTo>
                    <a:pt x="73" y="1"/>
                    <a:pt x="33" y="33"/>
                    <a:pt x="18" y="78"/>
                  </a:cubicBezTo>
                  <a:cubicBezTo>
                    <a:pt x="0" y="150"/>
                    <a:pt x="37" y="204"/>
                    <a:pt x="109" y="223"/>
                  </a:cubicBezTo>
                  <a:cubicBezTo>
                    <a:pt x="118" y="226"/>
                    <a:pt x="128" y="227"/>
                    <a:pt x="138" y="227"/>
                  </a:cubicBezTo>
                  <a:cubicBezTo>
                    <a:pt x="186" y="227"/>
                    <a:pt x="236" y="192"/>
                    <a:pt x="236" y="132"/>
                  </a:cubicBezTo>
                  <a:cubicBezTo>
                    <a:pt x="254" y="78"/>
                    <a:pt x="218" y="23"/>
                    <a:pt x="163" y="5"/>
                  </a:cubicBezTo>
                  <a:cubicBezTo>
                    <a:pt x="150" y="2"/>
                    <a:pt x="138" y="1"/>
                    <a:pt x="127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5186;p76"/>
            <p:cNvSpPr/>
            <p:nvPr/>
          </p:nvSpPr>
          <p:spPr>
            <a:xfrm>
              <a:off x="1465863" y="4270700"/>
              <a:ext cx="6350" cy="5700"/>
            </a:xfrm>
            <a:custGeom>
              <a:avLst/>
              <a:gdLst/>
              <a:ahLst/>
              <a:cxnLst/>
              <a:rect l="l" t="t" r="r" b="b"/>
              <a:pathLst>
                <a:path w="254" h="228" extrusionOk="0">
                  <a:moveTo>
                    <a:pt x="126" y="0"/>
                  </a:moveTo>
                  <a:cubicBezTo>
                    <a:pt x="72" y="0"/>
                    <a:pt x="33" y="33"/>
                    <a:pt x="18" y="78"/>
                  </a:cubicBezTo>
                  <a:cubicBezTo>
                    <a:pt x="0" y="150"/>
                    <a:pt x="36" y="204"/>
                    <a:pt x="109" y="222"/>
                  </a:cubicBezTo>
                  <a:cubicBezTo>
                    <a:pt x="118" y="226"/>
                    <a:pt x="128" y="227"/>
                    <a:pt x="138" y="227"/>
                  </a:cubicBezTo>
                  <a:cubicBezTo>
                    <a:pt x="186" y="227"/>
                    <a:pt x="235" y="192"/>
                    <a:pt x="235" y="132"/>
                  </a:cubicBezTo>
                  <a:cubicBezTo>
                    <a:pt x="254" y="78"/>
                    <a:pt x="217" y="23"/>
                    <a:pt x="163" y="5"/>
                  </a:cubicBezTo>
                  <a:cubicBezTo>
                    <a:pt x="150" y="2"/>
                    <a:pt x="138" y="0"/>
                    <a:pt x="126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5187;p76"/>
            <p:cNvSpPr/>
            <p:nvPr/>
          </p:nvSpPr>
          <p:spPr>
            <a:xfrm>
              <a:off x="1386613" y="4258150"/>
              <a:ext cx="83800" cy="10425"/>
            </a:xfrm>
            <a:custGeom>
              <a:avLst/>
              <a:gdLst/>
              <a:ahLst/>
              <a:cxnLst/>
              <a:rect l="l" t="t" r="r" b="b"/>
              <a:pathLst>
                <a:path w="3352" h="417" extrusionOk="0">
                  <a:moveTo>
                    <a:pt x="3333" y="0"/>
                  </a:moveTo>
                  <a:lnTo>
                    <a:pt x="1" y="344"/>
                  </a:lnTo>
                  <a:lnTo>
                    <a:pt x="1" y="417"/>
                  </a:lnTo>
                  <a:lnTo>
                    <a:pt x="3351" y="73"/>
                  </a:lnTo>
                  <a:lnTo>
                    <a:pt x="3333" y="0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5188;p76"/>
            <p:cNvSpPr/>
            <p:nvPr/>
          </p:nvSpPr>
          <p:spPr>
            <a:xfrm>
              <a:off x="1383463" y="4264850"/>
              <a:ext cx="6350" cy="5550"/>
            </a:xfrm>
            <a:custGeom>
              <a:avLst/>
              <a:gdLst/>
              <a:ahLst/>
              <a:cxnLst/>
              <a:rect l="l" t="t" r="r" b="b"/>
              <a:pathLst>
                <a:path w="254" h="222" extrusionOk="0">
                  <a:moveTo>
                    <a:pt x="137" y="0"/>
                  </a:moveTo>
                  <a:cubicBezTo>
                    <a:pt x="128" y="0"/>
                    <a:pt x="118" y="1"/>
                    <a:pt x="109" y="4"/>
                  </a:cubicBezTo>
                  <a:cubicBezTo>
                    <a:pt x="54" y="4"/>
                    <a:pt x="0" y="58"/>
                    <a:pt x="18" y="131"/>
                  </a:cubicBezTo>
                  <a:cubicBezTo>
                    <a:pt x="18" y="185"/>
                    <a:pt x="73" y="221"/>
                    <a:pt x="145" y="221"/>
                  </a:cubicBezTo>
                  <a:cubicBezTo>
                    <a:pt x="199" y="221"/>
                    <a:pt x="254" y="167"/>
                    <a:pt x="236" y="94"/>
                  </a:cubicBezTo>
                  <a:cubicBezTo>
                    <a:pt x="236" y="47"/>
                    <a:pt x="195" y="0"/>
                    <a:pt x="137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5189;p76"/>
            <p:cNvSpPr/>
            <p:nvPr/>
          </p:nvSpPr>
          <p:spPr>
            <a:xfrm>
              <a:off x="1467213" y="4255875"/>
              <a:ext cx="5900" cy="5900"/>
            </a:xfrm>
            <a:custGeom>
              <a:avLst/>
              <a:gdLst/>
              <a:ahLst/>
              <a:cxnLst/>
              <a:rect l="l" t="t" r="r" b="b"/>
              <a:pathLst>
                <a:path w="236" h="236" extrusionOk="0">
                  <a:moveTo>
                    <a:pt x="109" y="1"/>
                  </a:moveTo>
                  <a:cubicBezTo>
                    <a:pt x="37" y="19"/>
                    <a:pt x="0" y="73"/>
                    <a:pt x="0" y="127"/>
                  </a:cubicBezTo>
                  <a:cubicBezTo>
                    <a:pt x="18" y="200"/>
                    <a:pt x="73" y="236"/>
                    <a:pt x="127" y="236"/>
                  </a:cubicBezTo>
                  <a:cubicBezTo>
                    <a:pt x="200" y="236"/>
                    <a:pt x="236" y="182"/>
                    <a:pt x="236" y="109"/>
                  </a:cubicBezTo>
                  <a:cubicBezTo>
                    <a:pt x="218" y="55"/>
                    <a:pt x="163" y="1"/>
                    <a:pt x="109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5190;p76"/>
            <p:cNvSpPr/>
            <p:nvPr/>
          </p:nvSpPr>
          <p:spPr>
            <a:xfrm>
              <a:off x="1390238" y="4244100"/>
              <a:ext cx="76100" cy="38500"/>
            </a:xfrm>
            <a:custGeom>
              <a:avLst/>
              <a:gdLst/>
              <a:ahLst/>
              <a:cxnLst/>
              <a:rect l="l" t="t" r="r" b="b"/>
              <a:pathLst>
                <a:path w="3044" h="1540" extrusionOk="0">
                  <a:moveTo>
                    <a:pt x="3025" y="1"/>
                  </a:moveTo>
                  <a:lnTo>
                    <a:pt x="1" y="1468"/>
                  </a:lnTo>
                  <a:lnTo>
                    <a:pt x="37" y="1540"/>
                  </a:lnTo>
                  <a:lnTo>
                    <a:pt x="3043" y="73"/>
                  </a:lnTo>
                  <a:lnTo>
                    <a:pt x="3025" y="1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5191;p76"/>
            <p:cNvSpPr/>
            <p:nvPr/>
          </p:nvSpPr>
          <p:spPr>
            <a:xfrm>
              <a:off x="1387538" y="4278800"/>
              <a:ext cx="6350" cy="5800"/>
            </a:xfrm>
            <a:custGeom>
              <a:avLst/>
              <a:gdLst/>
              <a:ahLst/>
              <a:cxnLst/>
              <a:rect l="l" t="t" r="r" b="b"/>
              <a:pathLst>
                <a:path w="254" h="232" extrusionOk="0">
                  <a:moveTo>
                    <a:pt x="116" y="0"/>
                  </a:moveTo>
                  <a:cubicBezTo>
                    <a:pt x="101" y="0"/>
                    <a:pt x="86" y="3"/>
                    <a:pt x="73" y="7"/>
                  </a:cubicBezTo>
                  <a:cubicBezTo>
                    <a:pt x="18" y="43"/>
                    <a:pt x="0" y="116"/>
                    <a:pt x="18" y="170"/>
                  </a:cubicBezTo>
                  <a:cubicBezTo>
                    <a:pt x="45" y="211"/>
                    <a:pt x="83" y="231"/>
                    <a:pt x="130" y="231"/>
                  </a:cubicBezTo>
                  <a:cubicBezTo>
                    <a:pt x="146" y="231"/>
                    <a:pt x="163" y="229"/>
                    <a:pt x="181" y="224"/>
                  </a:cubicBezTo>
                  <a:cubicBezTo>
                    <a:pt x="236" y="188"/>
                    <a:pt x="254" y="116"/>
                    <a:pt x="217" y="61"/>
                  </a:cubicBezTo>
                  <a:cubicBezTo>
                    <a:pt x="204" y="21"/>
                    <a:pt x="160" y="0"/>
                    <a:pt x="116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5192;p76"/>
            <p:cNvSpPr/>
            <p:nvPr/>
          </p:nvSpPr>
          <p:spPr>
            <a:xfrm>
              <a:off x="1462688" y="4242125"/>
              <a:ext cx="6800" cy="5625"/>
            </a:xfrm>
            <a:custGeom>
              <a:avLst/>
              <a:gdLst/>
              <a:ahLst/>
              <a:cxnLst/>
              <a:rect l="l" t="t" r="r" b="b"/>
              <a:pathLst>
                <a:path w="272" h="225" extrusionOk="0">
                  <a:moveTo>
                    <a:pt x="134" y="0"/>
                  </a:moveTo>
                  <a:cubicBezTo>
                    <a:pt x="119" y="0"/>
                    <a:pt x="104" y="3"/>
                    <a:pt x="91" y="7"/>
                  </a:cubicBezTo>
                  <a:cubicBezTo>
                    <a:pt x="36" y="43"/>
                    <a:pt x="0" y="98"/>
                    <a:pt x="36" y="152"/>
                  </a:cubicBezTo>
                  <a:cubicBezTo>
                    <a:pt x="49" y="200"/>
                    <a:pt x="85" y="225"/>
                    <a:pt x="124" y="225"/>
                  </a:cubicBezTo>
                  <a:cubicBezTo>
                    <a:pt x="143" y="225"/>
                    <a:pt x="163" y="219"/>
                    <a:pt x="181" y="206"/>
                  </a:cubicBezTo>
                  <a:cubicBezTo>
                    <a:pt x="236" y="188"/>
                    <a:pt x="272" y="116"/>
                    <a:pt x="236" y="62"/>
                  </a:cubicBezTo>
                  <a:cubicBezTo>
                    <a:pt x="222" y="21"/>
                    <a:pt x="178" y="0"/>
                    <a:pt x="134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5193;p76"/>
            <p:cNvSpPr/>
            <p:nvPr/>
          </p:nvSpPr>
          <p:spPr>
            <a:xfrm>
              <a:off x="1398388" y="4232325"/>
              <a:ext cx="59800" cy="61600"/>
            </a:xfrm>
            <a:custGeom>
              <a:avLst/>
              <a:gdLst/>
              <a:ahLst/>
              <a:cxnLst/>
              <a:rect l="l" t="t" r="r" b="b"/>
              <a:pathLst>
                <a:path w="2392" h="2464" extrusionOk="0">
                  <a:moveTo>
                    <a:pt x="2337" y="1"/>
                  </a:moveTo>
                  <a:lnTo>
                    <a:pt x="1" y="2409"/>
                  </a:lnTo>
                  <a:lnTo>
                    <a:pt x="55" y="2464"/>
                  </a:lnTo>
                  <a:lnTo>
                    <a:pt x="2391" y="55"/>
                  </a:lnTo>
                  <a:lnTo>
                    <a:pt x="2337" y="1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5194;p76"/>
            <p:cNvSpPr/>
            <p:nvPr/>
          </p:nvSpPr>
          <p:spPr>
            <a:xfrm>
              <a:off x="1396138" y="4290550"/>
              <a:ext cx="6350" cy="5750"/>
            </a:xfrm>
            <a:custGeom>
              <a:avLst/>
              <a:gdLst/>
              <a:ahLst/>
              <a:cxnLst/>
              <a:rect l="l" t="t" r="r" b="b"/>
              <a:pathLst>
                <a:path w="254" h="230" extrusionOk="0">
                  <a:moveTo>
                    <a:pt x="126" y="1"/>
                  </a:moveTo>
                  <a:cubicBezTo>
                    <a:pt x="96" y="1"/>
                    <a:pt x="66" y="14"/>
                    <a:pt x="36" y="44"/>
                  </a:cubicBezTo>
                  <a:cubicBezTo>
                    <a:pt x="0" y="80"/>
                    <a:pt x="0" y="153"/>
                    <a:pt x="36" y="189"/>
                  </a:cubicBezTo>
                  <a:cubicBezTo>
                    <a:pt x="64" y="216"/>
                    <a:pt x="95" y="230"/>
                    <a:pt x="125" y="230"/>
                  </a:cubicBezTo>
                  <a:cubicBezTo>
                    <a:pt x="154" y="230"/>
                    <a:pt x="181" y="216"/>
                    <a:pt x="199" y="189"/>
                  </a:cubicBezTo>
                  <a:cubicBezTo>
                    <a:pt x="254" y="153"/>
                    <a:pt x="254" y="80"/>
                    <a:pt x="199" y="26"/>
                  </a:cubicBezTo>
                  <a:cubicBezTo>
                    <a:pt x="175" y="10"/>
                    <a:pt x="151" y="1"/>
                    <a:pt x="126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5195;p76"/>
            <p:cNvSpPr/>
            <p:nvPr/>
          </p:nvSpPr>
          <p:spPr>
            <a:xfrm>
              <a:off x="1454538" y="4230300"/>
              <a:ext cx="6350" cy="5800"/>
            </a:xfrm>
            <a:custGeom>
              <a:avLst/>
              <a:gdLst/>
              <a:ahLst/>
              <a:cxnLst/>
              <a:rect l="l" t="t" r="r" b="b"/>
              <a:pathLst>
                <a:path w="254" h="232" extrusionOk="0">
                  <a:moveTo>
                    <a:pt x="111" y="0"/>
                  </a:moveTo>
                  <a:cubicBezTo>
                    <a:pt x="82" y="0"/>
                    <a:pt x="55" y="9"/>
                    <a:pt x="37" y="28"/>
                  </a:cubicBezTo>
                  <a:cubicBezTo>
                    <a:pt x="0" y="82"/>
                    <a:pt x="0" y="154"/>
                    <a:pt x="37" y="191"/>
                  </a:cubicBezTo>
                  <a:cubicBezTo>
                    <a:pt x="64" y="218"/>
                    <a:pt x="95" y="231"/>
                    <a:pt x="125" y="231"/>
                  </a:cubicBezTo>
                  <a:cubicBezTo>
                    <a:pt x="154" y="231"/>
                    <a:pt x="181" y="218"/>
                    <a:pt x="200" y="191"/>
                  </a:cubicBezTo>
                  <a:cubicBezTo>
                    <a:pt x="254" y="154"/>
                    <a:pt x="236" y="82"/>
                    <a:pt x="200" y="28"/>
                  </a:cubicBezTo>
                  <a:cubicBezTo>
                    <a:pt x="172" y="9"/>
                    <a:pt x="141" y="0"/>
                    <a:pt x="111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5196;p76"/>
            <p:cNvSpPr/>
            <p:nvPr/>
          </p:nvSpPr>
          <p:spPr>
            <a:xfrm>
              <a:off x="1486688" y="3907975"/>
              <a:ext cx="144450" cy="140775"/>
            </a:xfrm>
            <a:custGeom>
              <a:avLst/>
              <a:gdLst/>
              <a:ahLst/>
              <a:cxnLst/>
              <a:rect l="l" t="t" r="r" b="b"/>
              <a:pathLst>
                <a:path w="5778" h="5631" extrusionOk="0">
                  <a:moveTo>
                    <a:pt x="3053" y="1"/>
                  </a:moveTo>
                  <a:cubicBezTo>
                    <a:pt x="2490" y="1"/>
                    <a:pt x="1987" y="417"/>
                    <a:pt x="1920" y="1005"/>
                  </a:cubicBezTo>
                  <a:cubicBezTo>
                    <a:pt x="1902" y="1095"/>
                    <a:pt x="1902" y="1204"/>
                    <a:pt x="1920" y="1294"/>
                  </a:cubicBezTo>
                  <a:cubicBezTo>
                    <a:pt x="1757" y="1149"/>
                    <a:pt x="1557" y="1059"/>
                    <a:pt x="1340" y="1041"/>
                  </a:cubicBezTo>
                  <a:cubicBezTo>
                    <a:pt x="1287" y="1033"/>
                    <a:pt x="1235" y="1029"/>
                    <a:pt x="1183" y="1029"/>
                  </a:cubicBezTo>
                  <a:cubicBezTo>
                    <a:pt x="629" y="1029"/>
                    <a:pt x="139" y="1456"/>
                    <a:pt x="73" y="2019"/>
                  </a:cubicBezTo>
                  <a:cubicBezTo>
                    <a:pt x="0" y="2616"/>
                    <a:pt x="398" y="3160"/>
                    <a:pt x="996" y="3268"/>
                  </a:cubicBezTo>
                  <a:cubicBezTo>
                    <a:pt x="724" y="3449"/>
                    <a:pt x="507" y="3739"/>
                    <a:pt x="471" y="4083"/>
                  </a:cubicBezTo>
                  <a:cubicBezTo>
                    <a:pt x="398" y="4717"/>
                    <a:pt x="833" y="5278"/>
                    <a:pt x="1449" y="5351"/>
                  </a:cubicBezTo>
                  <a:cubicBezTo>
                    <a:pt x="1496" y="5356"/>
                    <a:pt x="1542" y="5359"/>
                    <a:pt x="1588" y="5359"/>
                  </a:cubicBezTo>
                  <a:cubicBezTo>
                    <a:pt x="2019" y="5359"/>
                    <a:pt x="2393" y="5132"/>
                    <a:pt x="2590" y="4771"/>
                  </a:cubicBezTo>
                  <a:cubicBezTo>
                    <a:pt x="2698" y="5206"/>
                    <a:pt x="3079" y="5550"/>
                    <a:pt x="3550" y="5622"/>
                  </a:cubicBezTo>
                  <a:cubicBezTo>
                    <a:pt x="3595" y="5628"/>
                    <a:pt x="3639" y="5630"/>
                    <a:pt x="3684" y="5630"/>
                  </a:cubicBezTo>
                  <a:cubicBezTo>
                    <a:pt x="4245" y="5630"/>
                    <a:pt x="4733" y="5215"/>
                    <a:pt x="4817" y="4645"/>
                  </a:cubicBezTo>
                  <a:cubicBezTo>
                    <a:pt x="4853" y="4282"/>
                    <a:pt x="4727" y="3956"/>
                    <a:pt x="4509" y="3721"/>
                  </a:cubicBezTo>
                  <a:lnTo>
                    <a:pt x="4509" y="3721"/>
                  </a:lnTo>
                  <a:cubicBezTo>
                    <a:pt x="4533" y="3722"/>
                    <a:pt x="4556" y="3723"/>
                    <a:pt x="4579" y="3723"/>
                  </a:cubicBezTo>
                  <a:cubicBezTo>
                    <a:pt x="5147" y="3723"/>
                    <a:pt x="5635" y="3299"/>
                    <a:pt x="5705" y="2725"/>
                  </a:cubicBezTo>
                  <a:cubicBezTo>
                    <a:pt x="5777" y="2109"/>
                    <a:pt x="5342" y="1530"/>
                    <a:pt x="4727" y="1457"/>
                  </a:cubicBezTo>
                  <a:cubicBezTo>
                    <a:pt x="4687" y="1454"/>
                    <a:pt x="4649" y="1453"/>
                    <a:pt x="4611" y="1453"/>
                  </a:cubicBezTo>
                  <a:cubicBezTo>
                    <a:pt x="4420" y="1453"/>
                    <a:pt x="4244" y="1491"/>
                    <a:pt x="4093" y="1566"/>
                  </a:cubicBezTo>
                  <a:cubicBezTo>
                    <a:pt x="4129" y="1475"/>
                    <a:pt x="4147" y="1385"/>
                    <a:pt x="4165" y="1276"/>
                  </a:cubicBezTo>
                  <a:cubicBezTo>
                    <a:pt x="4238" y="661"/>
                    <a:pt x="3803" y="99"/>
                    <a:pt x="3187" y="9"/>
                  </a:cubicBezTo>
                  <a:cubicBezTo>
                    <a:pt x="3142" y="3"/>
                    <a:pt x="3098" y="1"/>
                    <a:pt x="3053" y="1"/>
                  </a:cubicBezTo>
                  <a:close/>
                </a:path>
              </a:pathLst>
            </a:custGeom>
            <a:solidFill>
              <a:srgbClr val="D25A56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5197;p76"/>
            <p:cNvSpPr/>
            <p:nvPr/>
          </p:nvSpPr>
          <p:spPr>
            <a:xfrm>
              <a:off x="1541013" y="3965500"/>
              <a:ext cx="32625" cy="30625"/>
            </a:xfrm>
            <a:custGeom>
              <a:avLst/>
              <a:gdLst/>
              <a:ahLst/>
              <a:cxnLst/>
              <a:rect l="l" t="t" r="r" b="b"/>
              <a:pathLst>
                <a:path w="1305" h="1225" extrusionOk="0">
                  <a:moveTo>
                    <a:pt x="632" y="0"/>
                  </a:moveTo>
                  <a:cubicBezTo>
                    <a:pt x="329" y="0"/>
                    <a:pt x="86" y="236"/>
                    <a:pt x="36" y="533"/>
                  </a:cubicBezTo>
                  <a:cubicBezTo>
                    <a:pt x="0" y="877"/>
                    <a:pt x="236" y="1185"/>
                    <a:pt x="580" y="1221"/>
                  </a:cubicBezTo>
                  <a:cubicBezTo>
                    <a:pt x="602" y="1223"/>
                    <a:pt x="624" y="1224"/>
                    <a:pt x="646" y="1224"/>
                  </a:cubicBezTo>
                  <a:cubicBezTo>
                    <a:pt x="946" y="1224"/>
                    <a:pt x="1216" y="999"/>
                    <a:pt x="1250" y="696"/>
                  </a:cubicBezTo>
                  <a:cubicBezTo>
                    <a:pt x="1304" y="352"/>
                    <a:pt x="1051" y="44"/>
                    <a:pt x="725" y="7"/>
                  </a:cubicBezTo>
                  <a:cubicBezTo>
                    <a:pt x="693" y="2"/>
                    <a:pt x="662" y="0"/>
                    <a:pt x="632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5198;p76"/>
            <p:cNvSpPr/>
            <p:nvPr/>
          </p:nvSpPr>
          <p:spPr>
            <a:xfrm>
              <a:off x="1552313" y="3947575"/>
              <a:ext cx="9550" cy="66125"/>
            </a:xfrm>
            <a:custGeom>
              <a:avLst/>
              <a:gdLst/>
              <a:ahLst/>
              <a:cxnLst/>
              <a:rect l="l" t="t" r="r" b="b"/>
              <a:pathLst>
                <a:path w="382" h="2645" extrusionOk="0">
                  <a:moveTo>
                    <a:pt x="327" y="0"/>
                  </a:moveTo>
                  <a:lnTo>
                    <a:pt x="1" y="2644"/>
                  </a:lnTo>
                  <a:lnTo>
                    <a:pt x="55" y="2644"/>
                  </a:lnTo>
                  <a:lnTo>
                    <a:pt x="381" y="18"/>
                  </a:lnTo>
                  <a:lnTo>
                    <a:pt x="327" y="0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5199;p76"/>
            <p:cNvSpPr/>
            <p:nvPr/>
          </p:nvSpPr>
          <p:spPr>
            <a:xfrm>
              <a:off x="1559113" y="3945750"/>
              <a:ext cx="4550" cy="4550"/>
            </a:xfrm>
            <a:custGeom>
              <a:avLst/>
              <a:gdLst/>
              <a:ahLst/>
              <a:cxnLst/>
              <a:rect l="l" t="t" r="r" b="b"/>
              <a:pathLst>
                <a:path w="182" h="182" extrusionOk="0">
                  <a:moveTo>
                    <a:pt x="91" y="1"/>
                  </a:moveTo>
                  <a:cubicBezTo>
                    <a:pt x="55" y="1"/>
                    <a:pt x="1" y="37"/>
                    <a:pt x="1" y="73"/>
                  </a:cubicBezTo>
                  <a:cubicBezTo>
                    <a:pt x="1" y="127"/>
                    <a:pt x="37" y="164"/>
                    <a:pt x="73" y="182"/>
                  </a:cubicBezTo>
                  <a:cubicBezTo>
                    <a:pt x="127" y="182"/>
                    <a:pt x="164" y="146"/>
                    <a:pt x="182" y="91"/>
                  </a:cubicBezTo>
                  <a:cubicBezTo>
                    <a:pt x="182" y="55"/>
                    <a:pt x="145" y="1"/>
                    <a:pt x="91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5200;p76"/>
            <p:cNvSpPr/>
            <p:nvPr/>
          </p:nvSpPr>
          <p:spPr>
            <a:xfrm>
              <a:off x="1550513" y="4011400"/>
              <a:ext cx="5000" cy="4550"/>
            </a:xfrm>
            <a:custGeom>
              <a:avLst/>
              <a:gdLst/>
              <a:ahLst/>
              <a:cxnLst/>
              <a:rect l="l" t="t" r="r" b="b"/>
              <a:pathLst>
                <a:path w="200" h="182" extrusionOk="0">
                  <a:moveTo>
                    <a:pt x="109" y="1"/>
                  </a:moveTo>
                  <a:cubicBezTo>
                    <a:pt x="73" y="1"/>
                    <a:pt x="19" y="37"/>
                    <a:pt x="19" y="73"/>
                  </a:cubicBezTo>
                  <a:cubicBezTo>
                    <a:pt x="1" y="127"/>
                    <a:pt x="37" y="182"/>
                    <a:pt x="91" y="182"/>
                  </a:cubicBezTo>
                  <a:cubicBezTo>
                    <a:pt x="145" y="182"/>
                    <a:pt x="182" y="145"/>
                    <a:pt x="200" y="109"/>
                  </a:cubicBezTo>
                  <a:cubicBezTo>
                    <a:pt x="200" y="55"/>
                    <a:pt x="164" y="1"/>
                    <a:pt x="109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5201;p76"/>
            <p:cNvSpPr/>
            <p:nvPr/>
          </p:nvSpPr>
          <p:spPr>
            <a:xfrm>
              <a:off x="1549163" y="3948025"/>
              <a:ext cx="15875" cy="65200"/>
            </a:xfrm>
            <a:custGeom>
              <a:avLst/>
              <a:gdLst/>
              <a:ahLst/>
              <a:cxnLst/>
              <a:rect l="l" t="t" r="r" b="b"/>
              <a:pathLst>
                <a:path w="635" h="2608" extrusionOk="0">
                  <a:moveTo>
                    <a:pt x="55" y="0"/>
                  </a:moveTo>
                  <a:lnTo>
                    <a:pt x="0" y="18"/>
                  </a:lnTo>
                  <a:lnTo>
                    <a:pt x="580" y="2608"/>
                  </a:lnTo>
                  <a:lnTo>
                    <a:pt x="634" y="2590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5202;p76"/>
            <p:cNvSpPr/>
            <p:nvPr/>
          </p:nvSpPr>
          <p:spPr>
            <a:xfrm>
              <a:off x="1547338" y="3946200"/>
              <a:ext cx="5000" cy="4675"/>
            </a:xfrm>
            <a:custGeom>
              <a:avLst/>
              <a:gdLst/>
              <a:ahLst/>
              <a:cxnLst/>
              <a:rect l="l" t="t" r="r" b="b"/>
              <a:pathLst>
                <a:path w="200" h="187" extrusionOk="0">
                  <a:moveTo>
                    <a:pt x="73" y="1"/>
                  </a:moveTo>
                  <a:cubicBezTo>
                    <a:pt x="37" y="19"/>
                    <a:pt x="1" y="73"/>
                    <a:pt x="19" y="109"/>
                  </a:cubicBezTo>
                  <a:cubicBezTo>
                    <a:pt x="19" y="154"/>
                    <a:pt x="56" y="187"/>
                    <a:pt x="99" y="187"/>
                  </a:cubicBezTo>
                  <a:cubicBezTo>
                    <a:pt x="108" y="187"/>
                    <a:pt x="118" y="185"/>
                    <a:pt x="128" y="182"/>
                  </a:cubicBezTo>
                  <a:cubicBezTo>
                    <a:pt x="164" y="164"/>
                    <a:pt x="200" y="128"/>
                    <a:pt x="182" y="73"/>
                  </a:cubicBezTo>
                  <a:cubicBezTo>
                    <a:pt x="182" y="19"/>
                    <a:pt x="128" y="1"/>
                    <a:pt x="73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5203;p76"/>
            <p:cNvSpPr/>
            <p:nvPr/>
          </p:nvSpPr>
          <p:spPr>
            <a:xfrm>
              <a:off x="1561838" y="4010825"/>
              <a:ext cx="5000" cy="4675"/>
            </a:xfrm>
            <a:custGeom>
              <a:avLst/>
              <a:gdLst/>
              <a:ahLst/>
              <a:cxnLst/>
              <a:rect l="l" t="t" r="r" b="b"/>
              <a:pathLst>
                <a:path w="200" h="187" extrusionOk="0">
                  <a:moveTo>
                    <a:pt x="118" y="1"/>
                  </a:moveTo>
                  <a:cubicBezTo>
                    <a:pt x="109" y="1"/>
                    <a:pt x="100" y="2"/>
                    <a:pt x="91" y="5"/>
                  </a:cubicBezTo>
                  <a:cubicBezTo>
                    <a:pt x="36" y="5"/>
                    <a:pt x="0" y="60"/>
                    <a:pt x="18" y="114"/>
                  </a:cubicBezTo>
                  <a:cubicBezTo>
                    <a:pt x="36" y="150"/>
                    <a:pt x="73" y="186"/>
                    <a:pt x="127" y="186"/>
                  </a:cubicBezTo>
                  <a:cubicBezTo>
                    <a:pt x="181" y="168"/>
                    <a:pt x="199" y="114"/>
                    <a:pt x="199" y="78"/>
                  </a:cubicBezTo>
                  <a:cubicBezTo>
                    <a:pt x="185" y="33"/>
                    <a:pt x="157" y="1"/>
                    <a:pt x="118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5204;p76"/>
            <p:cNvSpPr/>
            <p:nvPr/>
          </p:nvSpPr>
          <p:spPr>
            <a:xfrm>
              <a:off x="1538738" y="3952550"/>
              <a:ext cx="37150" cy="56600"/>
            </a:xfrm>
            <a:custGeom>
              <a:avLst/>
              <a:gdLst/>
              <a:ahLst/>
              <a:cxnLst/>
              <a:rect l="l" t="t" r="r" b="b"/>
              <a:pathLst>
                <a:path w="1486" h="2264" extrusionOk="0">
                  <a:moveTo>
                    <a:pt x="55" y="0"/>
                  </a:moveTo>
                  <a:lnTo>
                    <a:pt x="1" y="37"/>
                  </a:lnTo>
                  <a:lnTo>
                    <a:pt x="1431" y="2264"/>
                  </a:lnTo>
                  <a:lnTo>
                    <a:pt x="1486" y="2228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5205;p76"/>
            <p:cNvSpPr/>
            <p:nvPr/>
          </p:nvSpPr>
          <p:spPr>
            <a:xfrm>
              <a:off x="1536488" y="3950700"/>
              <a:ext cx="5450" cy="4625"/>
            </a:xfrm>
            <a:custGeom>
              <a:avLst/>
              <a:gdLst/>
              <a:ahLst/>
              <a:cxnLst/>
              <a:rect l="l" t="t" r="r" b="b"/>
              <a:pathLst>
                <a:path w="218" h="185" extrusionOk="0">
                  <a:moveTo>
                    <a:pt x="115" y="0"/>
                  </a:moveTo>
                  <a:cubicBezTo>
                    <a:pt x="96" y="0"/>
                    <a:pt x="75" y="6"/>
                    <a:pt x="54" y="20"/>
                  </a:cubicBezTo>
                  <a:cubicBezTo>
                    <a:pt x="18" y="38"/>
                    <a:pt x="0" y="92"/>
                    <a:pt x="36" y="147"/>
                  </a:cubicBezTo>
                  <a:cubicBezTo>
                    <a:pt x="48" y="169"/>
                    <a:pt x="73" y="185"/>
                    <a:pt x="103" y="185"/>
                  </a:cubicBezTo>
                  <a:cubicBezTo>
                    <a:pt x="122" y="185"/>
                    <a:pt x="142" y="179"/>
                    <a:pt x="163" y="165"/>
                  </a:cubicBezTo>
                  <a:cubicBezTo>
                    <a:pt x="199" y="147"/>
                    <a:pt x="217" y="74"/>
                    <a:pt x="181" y="38"/>
                  </a:cubicBezTo>
                  <a:cubicBezTo>
                    <a:pt x="170" y="16"/>
                    <a:pt x="145" y="0"/>
                    <a:pt x="115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5206;p76"/>
            <p:cNvSpPr/>
            <p:nvPr/>
          </p:nvSpPr>
          <p:spPr>
            <a:xfrm>
              <a:off x="1572688" y="4006375"/>
              <a:ext cx="5025" cy="4650"/>
            </a:xfrm>
            <a:custGeom>
              <a:avLst/>
              <a:gdLst/>
              <a:ahLst/>
              <a:cxnLst/>
              <a:rect l="l" t="t" r="r" b="b"/>
              <a:pathLst>
                <a:path w="201" h="186" extrusionOk="0">
                  <a:moveTo>
                    <a:pt x="103" y="1"/>
                  </a:moveTo>
                  <a:cubicBezTo>
                    <a:pt x="86" y="1"/>
                    <a:pt x="69" y="7"/>
                    <a:pt x="55" y="20"/>
                  </a:cubicBezTo>
                  <a:cubicBezTo>
                    <a:pt x="1" y="39"/>
                    <a:pt x="1" y="93"/>
                    <a:pt x="19" y="147"/>
                  </a:cubicBezTo>
                  <a:cubicBezTo>
                    <a:pt x="41" y="170"/>
                    <a:pt x="71" y="185"/>
                    <a:pt x="98" y="185"/>
                  </a:cubicBezTo>
                  <a:cubicBezTo>
                    <a:pt x="115" y="185"/>
                    <a:pt x="132" y="179"/>
                    <a:pt x="146" y="165"/>
                  </a:cubicBezTo>
                  <a:cubicBezTo>
                    <a:pt x="182" y="147"/>
                    <a:pt x="200" y="75"/>
                    <a:pt x="182" y="39"/>
                  </a:cubicBezTo>
                  <a:cubicBezTo>
                    <a:pt x="160" y="16"/>
                    <a:pt x="130" y="1"/>
                    <a:pt x="103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5207;p76"/>
            <p:cNvSpPr/>
            <p:nvPr/>
          </p:nvSpPr>
          <p:spPr>
            <a:xfrm>
              <a:off x="1530138" y="3960250"/>
              <a:ext cx="53900" cy="41225"/>
            </a:xfrm>
            <a:custGeom>
              <a:avLst/>
              <a:gdLst/>
              <a:ahLst/>
              <a:cxnLst/>
              <a:rect l="l" t="t" r="r" b="b"/>
              <a:pathLst>
                <a:path w="2156" h="1649" extrusionOk="0">
                  <a:moveTo>
                    <a:pt x="37" y="0"/>
                  </a:moveTo>
                  <a:lnTo>
                    <a:pt x="1" y="36"/>
                  </a:lnTo>
                  <a:lnTo>
                    <a:pt x="2119" y="1648"/>
                  </a:lnTo>
                  <a:lnTo>
                    <a:pt x="2156" y="1594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5208;p76"/>
            <p:cNvSpPr/>
            <p:nvPr/>
          </p:nvSpPr>
          <p:spPr>
            <a:xfrm>
              <a:off x="1528338" y="3958575"/>
              <a:ext cx="5000" cy="4450"/>
            </a:xfrm>
            <a:custGeom>
              <a:avLst/>
              <a:gdLst/>
              <a:ahLst/>
              <a:cxnLst/>
              <a:rect l="l" t="t" r="r" b="b"/>
              <a:pathLst>
                <a:path w="200" h="178" extrusionOk="0">
                  <a:moveTo>
                    <a:pt x="93" y="1"/>
                  </a:moveTo>
                  <a:cubicBezTo>
                    <a:pt x="67" y="1"/>
                    <a:pt x="39" y="10"/>
                    <a:pt x="18" y="31"/>
                  </a:cubicBezTo>
                  <a:cubicBezTo>
                    <a:pt x="0" y="67"/>
                    <a:pt x="0" y="140"/>
                    <a:pt x="36" y="158"/>
                  </a:cubicBezTo>
                  <a:cubicBezTo>
                    <a:pt x="57" y="172"/>
                    <a:pt x="78" y="177"/>
                    <a:pt x="97" y="177"/>
                  </a:cubicBezTo>
                  <a:cubicBezTo>
                    <a:pt x="127" y="177"/>
                    <a:pt x="152" y="162"/>
                    <a:pt x="163" y="140"/>
                  </a:cubicBezTo>
                  <a:cubicBezTo>
                    <a:pt x="199" y="103"/>
                    <a:pt x="199" y="49"/>
                    <a:pt x="145" y="13"/>
                  </a:cubicBezTo>
                  <a:cubicBezTo>
                    <a:pt x="130" y="5"/>
                    <a:pt x="112" y="1"/>
                    <a:pt x="93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5209;p76"/>
            <p:cNvSpPr/>
            <p:nvPr/>
          </p:nvSpPr>
          <p:spPr>
            <a:xfrm>
              <a:off x="1580838" y="3998550"/>
              <a:ext cx="5475" cy="4575"/>
            </a:xfrm>
            <a:custGeom>
              <a:avLst/>
              <a:gdLst/>
              <a:ahLst/>
              <a:cxnLst/>
              <a:rect l="l" t="t" r="r" b="b"/>
              <a:pathLst>
                <a:path w="219" h="183" extrusionOk="0">
                  <a:moveTo>
                    <a:pt x="107" y="0"/>
                  </a:moveTo>
                  <a:cubicBezTo>
                    <a:pt x="82" y="0"/>
                    <a:pt x="57" y="14"/>
                    <a:pt x="37" y="44"/>
                  </a:cubicBezTo>
                  <a:cubicBezTo>
                    <a:pt x="1" y="80"/>
                    <a:pt x="19" y="134"/>
                    <a:pt x="55" y="170"/>
                  </a:cubicBezTo>
                  <a:cubicBezTo>
                    <a:pt x="70" y="178"/>
                    <a:pt x="88" y="182"/>
                    <a:pt x="107" y="182"/>
                  </a:cubicBezTo>
                  <a:cubicBezTo>
                    <a:pt x="133" y="182"/>
                    <a:pt x="161" y="174"/>
                    <a:pt x="182" y="152"/>
                  </a:cubicBezTo>
                  <a:cubicBezTo>
                    <a:pt x="218" y="98"/>
                    <a:pt x="200" y="44"/>
                    <a:pt x="164" y="26"/>
                  </a:cubicBezTo>
                  <a:cubicBezTo>
                    <a:pt x="148" y="9"/>
                    <a:pt x="128" y="0"/>
                    <a:pt x="107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5210;p76"/>
            <p:cNvSpPr/>
            <p:nvPr/>
          </p:nvSpPr>
          <p:spPr>
            <a:xfrm>
              <a:off x="1525163" y="3970650"/>
              <a:ext cx="63850" cy="20850"/>
            </a:xfrm>
            <a:custGeom>
              <a:avLst/>
              <a:gdLst/>
              <a:ahLst/>
              <a:cxnLst/>
              <a:rect l="l" t="t" r="r" b="b"/>
              <a:pathLst>
                <a:path w="2554" h="834" extrusionOk="0">
                  <a:moveTo>
                    <a:pt x="18" y="1"/>
                  </a:moveTo>
                  <a:lnTo>
                    <a:pt x="0" y="55"/>
                  </a:lnTo>
                  <a:lnTo>
                    <a:pt x="2536" y="834"/>
                  </a:lnTo>
                  <a:lnTo>
                    <a:pt x="2554" y="779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5211;p76"/>
            <p:cNvSpPr/>
            <p:nvPr/>
          </p:nvSpPr>
          <p:spPr>
            <a:xfrm>
              <a:off x="1522888" y="3968725"/>
              <a:ext cx="5025" cy="4675"/>
            </a:xfrm>
            <a:custGeom>
              <a:avLst/>
              <a:gdLst/>
              <a:ahLst/>
              <a:cxnLst/>
              <a:rect l="l" t="t" r="r" b="b"/>
              <a:pathLst>
                <a:path w="201" h="187" extrusionOk="0">
                  <a:moveTo>
                    <a:pt x="106" y="0"/>
                  </a:moveTo>
                  <a:cubicBezTo>
                    <a:pt x="73" y="0"/>
                    <a:pt x="34" y="30"/>
                    <a:pt x="19" y="60"/>
                  </a:cubicBezTo>
                  <a:cubicBezTo>
                    <a:pt x="1" y="114"/>
                    <a:pt x="37" y="168"/>
                    <a:pt x="73" y="186"/>
                  </a:cubicBezTo>
                  <a:cubicBezTo>
                    <a:pt x="128" y="186"/>
                    <a:pt x="182" y="168"/>
                    <a:pt x="200" y="114"/>
                  </a:cubicBezTo>
                  <a:cubicBezTo>
                    <a:pt x="200" y="78"/>
                    <a:pt x="182" y="23"/>
                    <a:pt x="128" y="5"/>
                  </a:cubicBezTo>
                  <a:cubicBezTo>
                    <a:pt x="121" y="2"/>
                    <a:pt x="114" y="0"/>
                    <a:pt x="106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5212;p76"/>
            <p:cNvSpPr/>
            <p:nvPr/>
          </p:nvSpPr>
          <p:spPr>
            <a:xfrm>
              <a:off x="1586288" y="3988200"/>
              <a:ext cx="5000" cy="4775"/>
            </a:xfrm>
            <a:custGeom>
              <a:avLst/>
              <a:gdLst/>
              <a:ahLst/>
              <a:cxnLst/>
              <a:rect l="l" t="t" r="r" b="b"/>
              <a:pathLst>
                <a:path w="200" h="191" extrusionOk="0">
                  <a:moveTo>
                    <a:pt x="99" y="0"/>
                  </a:moveTo>
                  <a:cubicBezTo>
                    <a:pt x="60" y="0"/>
                    <a:pt x="33" y="30"/>
                    <a:pt x="18" y="59"/>
                  </a:cubicBezTo>
                  <a:cubicBezTo>
                    <a:pt x="0" y="114"/>
                    <a:pt x="18" y="168"/>
                    <a:pt x="73" y="186"/>
                  </a:cubicBezTo>
                  <a:cubicBezTo>
                    <a:pt x="82" y="189"/>
                    <a:pt x="92" y="191"/>
                    <a:pt x="101" y="191"/>
                  </a:cubicBezTo>
                  <a:cubicBezTo>
                    <a:pt x="144" y="191"/>
                    <a:pt x="181" y="158"/>
                    <a:pt x="181" y="114"/>
                  </a:cubicBezTo>
                  <a:cubicBezTo>
                    <a:pt x="199" y="77"/>
                    <a:pt x="181" y="23"/>
                    <a:pt x="127" y="5"/>
                  </a:cubicBezTo>
                  <a:cubicBezTo>
                    <a:pt x="117" y="2"/>
                    <a:pt x="108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5213;p76"/>
            <p:cNvSpPr/>
            <p:nvPr/>
          </p:nvSpPr>
          <p:spPr>
            <a:xfrm>
              <a:off x="1524263" y="3978350"/>
              <a:ext cx="66125" cy="5000"/>
            </a:xfrm>
            <a:custGeom>
              <a:avLst/>
              <a:gdLst/>
              <a:ahLst/>
              <a:cxnLst/>
              <a:rect l="l" t="t" r="r" b="b"/>
              <a:pathLst>
                <a:path w="2645" h="200" extrusionOk="0">
                  <a:moveTo>
                    <a:pt x="2644" y="1"/>
                  </a:moveTo>
                  <a:lnTo>
                    <a:pt x="0" y="127"/>
                  </a:lnTo>
                  <a:lnTo>
                    <a:pt x="0" y="200"/>
                  </a:lnTo>
                  <a:lnTo>
                    <a:pt x="2644" y="55"/>
                  </a:lnTo>
                  <a:lnTo>
                    <a:pt x="2644" y="1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5214;p76"/>
            <p:cNvSpPr/>
            <p:nvPr/>
          </p:nvSpPr>
          <p:spPr>
            <a:xfrm>
              <a:off x="1521988" y="3980150"/>
              <a:ext cx="4550" cy="4575"/>
            </a:xfrm>
            <a:custGeom>
              <a:avLst/>
              <a:gdLst/>
              <a:ahLst/>
              <a:cxnLst/>
              <a:rect l="l" t="t" r="r" b="b"/>
              <a:pathLst>
                <a:path w="182" h="183" extrusionOk="0">
                  <a:moveTo>
                    <a:pt x="73" y="1"/>
                  </a:moveTo>
                  <a:cubicBezTo>
                    <a:pt x="37" y="1"/>
                    <a:pt x="1" y="55"/>
                    <a:pt x="1" y="92"/>
                  </a:cubicBezTo>
                  <a:cubicBezTo>
                    <a:pt x="1" y="146"/>
                    <a:pt x="37" y="182"/>
                    <a:pt x="91" y="182"/>
                  </a:cubicBezTo>
                  <a:cubicBezTo>
                    <a:pt x="145" y="182"/>
                    <a:pt x="182" y="146"/>
                    <a:pt x="182" y="92"/>
                  </a:cubicBezTo>
                  <a:cubicBezTo>
                    <a:pt x="182" y="37"/>
                    <a:pt x="127" y="1"/>
                    <a:pt x="73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5215;p76"/>
            <p:cNvSpPr/>
            <p:nvPr/>
          </p:nvSpPr>
          <p:spPr>
            <a:xfrm>
              <a:off x="1588088" y="3977000"/>
              <a:ext cx="4550" cy="4550"/>
            </a:xfrm>
            <a:custGeom>
              <a:avLst/>
              <a:gdLst/>
              <a:ahLst/>
              <a:cxnLst/>
              <a:rect l="l" t="t" r="r" b="b"/>
              <a:pathLst>
                <a:path w="182" h="182" extrusionOk="0">
                  <a:moveTo>
                    <a:pt x="91" y="0"/>
                  </a:moveTo>
                  <a:cubicBezTo>
                    <a:pt x="37" y="0"/>
                    <a:pt x="1" y="36"/>
                    <a:pt x="1" y="91"/>
                  </a:cubicBezTo>
                  <a:cubicBezTo>
                    <a:pt x="1" y="145"/>
                    <a:pt x="37" y="181"/>
                    <a:pt x="91" y="181"/>
                  </a:cubicBezTo>
                  <a:cubicBezTo>
                    <a:pt x="145" y="181"/>
                    <a:pt x="182" y="127"/>
                    <a:pt x="182" y="91"/>
                  </a:cubicBezTo>
                  <a:cubicBezTo>
                    <a:pt x="182" y="36"/>
                    <a:pt x="127" y="0"/>
                    <a:pt x="91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5216;p76"/>
            <p:cNvSpPr/>
            <p:nvPr/>
          </p:nvSpPr>
          <p:spPr>
            <a:xfrm>
              <a:off x="1526513" y="3967475"/>
              <a:ext cx="61600" cy="26750"/>
            </a:xfrm>
            <a:custGeom>
              <a:avLst/>
              <a:gdLst/>
              <a:ahLst/>
              <a:cxnLst/>
              <a:rect l="l" t="t" r="r" b="b"/>
              <a:pathLst>
                <a:path w="2464" h="1070" extrusionOk="0">
                  <a:moveTo>
                    <a:pt x="2427" y="1"/>
                  </a:moveTo>
                  <a:lnTo>
                    <a:pt x="1" y="1015"/>
                  </a:lnTo>
                  <a:lnTo>
                    <a:pt x="19" y="1069"/>
                  </a:lnTo>
                  <a:lnTo>
                    <a:pt x="2464" y="55"/>
                  </a:lnTo>
                  <a:lnTo>
                    <a:pt x="2427" y="1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5217;p76"/>
            <p:cNvSpPr/>
            <p:nvPr/>
          </p:nvSpPr>
          <p:spPr>
            <a:xfrm>
              <a:off x="1524263" y="3991300"/>
              <a:ext cx="5000" cy="4450"/>
            </a:xfrm>
            <a:custGeom>
              <a:avLst/>
              <a:gdLst/>
              <a:ahLst/>
              <a:cxnLst/>
              <a:rect l="l" t="t" r="r" b="b"/>
              <a:pathLst>
                <a:path w="200" h="178" extrusionOk="0">
                  <a:moveTo>
                    <a:pt x="95" y="1"/>
                  </a:moveTo>
                  <a:cubicBezTo>
                    <a:pt x="82" y="1"/>
                    <a:pt x="68" y="3"/>
                    <a:pt x="54" y="8"/>
                  </a:cubicBezTo>
                  <a:cubicBezTo>
                    <a:pt x="18" y="26"/>
                    <a:pt x="0" y="80"/>
                    <a:pt x="18" y="134"/>
                  </a:cubicBezTo>
                  <a:cubicBezTo>
                    <a:pt x="32" y="161"/>
                    <a:pt x="64" y="178"/>
                    <a:pt x="95" y="178"/>
                  </a:cubicBezTo>
                  <a:cubicBezTo>
                    <a:pt x="106" y="178"/>
                    <a:pt x="117" y="176"/>
                    <a:pt x="127" y="171"/>
                  </a:cubicBezTo>
                  <a:cubicBezTo>
                    <a:pt x="181" y="153"/>
                    <a:pt x="199" y="98"/>
                    <a:pt x="181" y="62"/>
                  </a:cubicBezTo>
                  <a:cubicBezTo>
                    <a:pt x="168" y="21"/>
                    <a:pt x="134" y="1"/>
                    <a:pt x="95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5218;p76"/>
            <p:cNvSpPr/>
            <p:nvPr/>
          </p:nvSpPr>
          <p:spPr>
            <a:xfrm>
              <a:off x="1584913" y="3965550"/>
              <a:ext cx="5475" cy="4600"/>
            </a:xfrm>
            <a:custGeom>
              <a:avLst/>
              <a:gdLst/>
              <a:ahLst/>
              <a:cxnLst/>
              <a:rect l="l" t="t" r="r" b="b"/>
              <a:pathLst>
                <a:path w="219" h="184" extrusionOk="0">
                  <a:moveTo>
                    <a:pt x="103" y="1"/>
                  </a:moveTo>
                  <a:cubicBezTo>
                    <a:pt x="93" y="1"/>
                    <a:pt x="83" y="2"/>
                    <a:pt x="73" y="5"/>
                  </a:cubicBezTo>
                  <a:cubicBezTo>
                    <a:pt x="37" y="24"/>
                    <a:pt x="1" y="78"/>
                    <a:pt x="37" y="132"/>
                  </a:cubicBezTo>
                  <a:cubicBezTo>
                    <a:pt x="50" y="158"/>
                    <a:pt x="81" y="183"/>
                    <a:pt x="111" y="183"/>
                  </a:cubicBezTo>
                  <a:cubicBezTo>
                    <a:pt x="123" y="183"/>
                    <a:pt x="135" y="179"/>
                    <a:pt x="146" y="168"/>
                  </a:cubicBezTo>
                  <a:cubicBezTo>
                    <a:pt x="200" y="150"/>
                    <a:pt x="218" y="96"/>
                    <a:pt x="200" y="60"/>
                  </a:cubicBezTo>
                  <a:cubicBezTo>
                    <a:pt x="185" y="30"/>
                    <a:pt x="146" y="1"/>
                    <a:pt x="103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5219;p76"/>
            <p:cNvSpPr/>
            <p:nvPr/>
          </p:nvSpPr>
          <p:spPr>
            <a:xfrm>
              <a:off x="1532413" y="3957525"/>
              <a:ext cx="49375" cy="46200"/>
            </a:xfrm>
            <a:custGeom>
              <a:avLst/>
              <a:gdLst/>
              <a:ahLst/>
              <a:cxnLst/>
              <a:rect l="l" t="t" r="r" b="b"/>
              <a:pathLst>
                <a:path w="1975" h="1848" extrusionOk="0">
                  <a:moveTo>
                    <a:pt x="1938" y="0"/>
                  </a:moveTo>
                  <a:lnTo>
                    <a:pt x="0" y="1811"/>
                  </a:lnTo>
                  <a:lnTo>
                    <a:pt x="36" y="1848"/>
                  </a:lnTo>
                  <a:lnTo>
                    <a:pt x="1974" y="55"/>
                  </a:lnTo>
                  <a:lnTo>
                    <a:pt x="1938" y="0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5220;p76"/>
            <p:cNvSpPr/>
            <p:nvPr/>
          </p:nvSpPr>
          <p:spPr>
            <a:xfrm>
              <a:off x="1530588" y="4001150"/>
              <a:ext cx="5000" cy="4225"/>
            </a:xfrm>
            <a:custGeom>
              <a:avLst/>
              <a:gdLst/>
              <a:ahLst/>
              <a:cxnLst/>
              <a:rect l="l" t="t" r="r" b="b"/>
              <a:pathLst>
                <a:path w="200" h="169" extrusionOk="0">
                  <a:moveTo>
                    <a:pt x="89" y="0"/>
                  </a:moveTo>
                  <a:cubicBezTo>
                    <a:pt x="70" y="0"/>
                    <a:pt x="52" y="5"/>
                    <a:pt x="37" y="12"/>
                  </a:cubicBezTo>
                  <a:cubicBezTo>
                    <a:pt x="1" y="48"/>
                    <a:pt x="1" y="103"/>
                    <a:pt x="19" y="139"/>
                  </a:cubicBezTo>
                  <a:cubicBezTo>
                    <a:pt x="40" y="160"/>
                    <a:pt x="67" y="169"/>
                    <a:pt x="94" y="169"/>
                  </a:cubicBezTo>
                  <a:cubicBezTo>
                    <a:pt x="112" y="169"/>
                    <a:pt x="131" y="164"/>
                    <a:pt x="146" y="157"/>
                  </a:cubicBezTo>
                  <a:cubicBezTo>
                    <a:pt x="182" y="121"/>
                    <a:pt x="200" y="66"/>
                    <a:pt x="164" y="30"/>
                  </a:cubicBezTo>
                  <a:cubicBezTo>
                    <a:pt x="142" y="9"/>
                    <a:pt x="115" y="0"/>
                    <a:pt x="89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5221;p76"/>
            <p:cNvSpPr/>
            <p:nvPr/>
          </p:nvSpPr>
          <p:spPr>
            <a:xfrm>
              <a:off x="1579038" y="3955950"/>
              <a:ext cx="5000" cy="4550"/>
            </a:xfrm>
            <a:custGeom>
              <a:avLst/>
              <a:gdLst/>
              <a:ahLst/>
              <a:cxnLst/>
              <a:rect l="l" t="t" r="r" b="b"/>
              <a:pathLst>
                <a:path w="200" h="182" extrusionOk="0">
                  <a:moveTo>
                    <a:pt x="100" y="0"/>
                  </a:moveTo>
                  <a:cubicBezTo>
                    <a:pt x="77" y="0"/>
                    <a:pt x="55" y="9"/>
                    <a:pt x="37" y="27"/>
                  </a:cubicBezTo>
                  <a:cubicBezTo>
                    <a:pt x="0" y="63"/>
                    <a:pt x="0" y="118"/>
                    <a:pt x="37" y="154"/>
                  </a:cubicBezTo>
                  <a:cubicBezTo>
                    <a:pt x="55" y="172"/>
                    <a:pt x="77" y="181"/>
                    <a:pt x="100" y="181"/>
                  </a:cubicBezTo>
                  <a:cubicBezTo>
                    <a:pt x="123" y="181"/>
                    <a:pt x="145" y="172"/>
                    <a:pt x="163" y="154"/>
                  </a:cubicBezTo>
                  <a:cubicBezTo>
                    <a:pt x="200" y="118"/>
                    <a:pt x="200" y="63"/>
                    <a:pt x="163" y="27"/>
                  </a:cubicBezTo>
                  <a:cubicBezTo>
                    <a:pt x="145" y="9"/>
                    <a:pt x="123" y="0"/>
                    <a:pt x="100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5222;p76"/>
            <p:cNvSpPr/>
            <p:nvPr/>
          </p:nvSpPr>
          <p:spPr>
            <a:xfrm>
              <a:off x="1541463" y="3950725"/>
              <a:ext cx="31250" cy="59800"/>
            </a:xfrm>
            <a:custGeom>
              <a:avLst/>
              <a:gdLst/>
              <a:ahLst/>
              <a:cxnLst/>
              <a:rect l="l" t="t" r="r" b="b"/>
              <a:pathLst>
                <a:path w="1250" h="2392" extrusionOk="0">
                  <a:moveTo>
                    <a:pt x="1196" y="1"/>
                  </a:moveTo>
                  <a:lnTo>
                    <a:pt x="0" y="2373"/>
                  </a:lnTo>
                  <a:lnTo>
                    <a:pt x="55" y="2391"/>
                  </a:lnTo>
                  <a:lnTo>
                    <a:pt x="1250" y="37"/>
                  </a:lnTo>
                  <a:lnTo>
                    <a:pt x="1196" y="1"/>
                  </a:ln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5223;p76"/>
            <p:cNvSpPr/>
            <p:nvPr/>
          </p:nvSpPr>
          <p:spPr>
            <a:xfrm>
              <a:off x="1539638" y="4008050"/>
              <a:ext cx="5025" cy="4450"/>
            </a:xfrm>
            <a:custGeom>
              <a:avLst/>
              <a:gdLst/>
              <a:ahLst/>
              <a:cxnLst/>
              <a:rect l="l" t="t" r="r" b="b"/>
              <a:pathLst>
                <a:path w="201" h="178" extrusionOk="0">
                  <a:moveTo>
                    <a:pt x="103" y="1"/>
                  </a:moveTo>
                  <a:cubicBezTo>
                    <a:pt x="65" y="1"/>
                    <a:pt x="32" y="17"/>
                    <a:pt x="19" y="44"/>
                  </a:cubicBezTo>
                  <a:cubicBezTo>
                    <a:pt x="1" y="98"/>
                    <a:pt x="19" y="153"/>
                    <a:pt x="55" y="171"/>
                  </a:cubicBezTo>
                  <a:cubicBezTo>
                    <a:pt x="65" y="176"/>
                    <a:pt x="76" y="178"/>
                    <a:pt x="88" y="178"/>
                  </a:cubicBezTo>
                  <a:cubicBezTo>
                    <a:pt x="119" y="178"/>
                    <a:pt x="155" y="161"/>
                    <a:pt x="182" y="135"/>
                  </a:cubicBezTo>
                  <a:cubicBezTo>
                    <a:pt x="200" y="80"/>
                    <a:pt x="182" y="26"/>
                    <a:pt x="146" y="8"/>
                  </a:cubicBezTo>
                  <a:cubicBezTo>
                    <a:pt x="131" y="3"/>
                    <a:pt x="117" y="1"/>
                    <a:pt x="103" y="1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5224;p76"/>
            <p:cNvSpPr/>
            <p:nvPr/>
          </p:nvSpPr>
          <p:spPr>
            <a:xfrm>
              <a:off x="1569538" y="3949200"/>
              <a:ext cx="5450" cy="4450"/>
            </a:xfrm>
            <a:custGeom>
              <a:avLst/>
              <a:gdLst/>
              <a:ahLst/>
              <a:cxnLst/>
              <a:rect l="l" t="t" r="r" b="b"/>
              <a:pathLst>
                <a:path w="218" h="178" extrusionOk="0">
                  <a:moveTo>
                    <a:pt x="113" y="0"/>
                  </a:moveTo>
                  <a:cubicBezTo>
                    <a:pt x="82" y="0"/>
                    <a:pt x="50" y="17"/>
                    <a:pt x="36" y="44"/>
                  </a:cubicBezTo>
                  <a:cubicBezTo>
                    <a:pt x="0" y="80"/>
                    <a:pt x="18" y="134"/>
                    <a:pt x="73" y="171"/>
                  </a:cubicBezTo>
                  <a:cubicBezTo>
                    <a:pt x="82" y="175"/>
                    <a:pt x="93" y="178"/>
                    <a:pt x="105" y="178"/>
                  </a:cubicBezTo>
                  <a:cubicBezTo>
                    <a:pt x="135" y="178"/>
                    <a:pt x="168" y="161"/>
                    <a:pt x="181" y="134"/>
                  </a:cubicBezTo>
                  <a:cubicBezTo>
                    <a:pt x="217" y="80"/>
                    <a:pt x="199" y="26"/>
                    <a:pt x="145" y="8"/>
                  </a:cubicBezTo>
                  <a:cubicBezTo>
                    <a:pt x="135" y="3"/>
                    <a:pt x="124" y="0"/>
                    <a:pt x="113" y="0"/>
                  </a:cubicBezTo>
                  <a:close/>
                </a:path>
              </a:pathLst>
            </a:custGeom>
            <a:solidFill>
              <a:srgbClr val="FFFFFF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5225;p76"/>
            <p:cNvSpPr/>
            <p:nvPr/>
          </p:nvSpPr>
          <p:spPr>
            <a:xfrm>
              <a:off x="985938" y="3895750"/>
              <a:ext cx="119100" cy="104625"/>
            </a:xfrm>
            <a:custGeom>
              <a:avLst/>
              <a:gdLst/>
              <a:ahLst/>
              <a:cxnLst/>
              <a:rect l="l" t="t" r="r" b="b"/>
              <a:pathLst>
                <a:path w="4764" h="4185" extrusionOk="0">
                  <a:moveTo>
                    <a:pt x="3466" y="0"/>
                  </a:moveTo>
                  <a:cubicBezTo>
                    <a:pt x="3115" y="0"/>
                    <a:pt x="2800" y="210"/>
                    <a:pt x="2573" y="552"/>
                  </a:cubicBezTo>
                  <a:cubicBezTo>
                    <a:pt x="2347" y="434"/>
                    <a:pt x="2116" y="370"/>
                    <a:pt x="1903" y="370"/>
                  </a:cubicBezTo>
                  <a:cubicBezTo>
                    <a:pt x="1723" y="370"/>
                    <a:pt x="1555" y="416"/>
                    <a:pt x="1413" y="516"/>
                  </a:cubicBezTo>
                  <a:cubicBezTo>
                    <a:pt x="1088" y="733"/>
                    <a:pt x="961" y="1168"/>
                    <a:pt x="1033" y="1638"/>
                  </a:cubicBezTo>
                  <a:cubicBezTo>
                    <a:pt x="580" y="1729"/>
                    <a:pt x="254" y="1983"/>
                    <a:pt x="164" y="2381"/>
                  </a:cubicBezTo>
                  <a:cubicBezTo>
                    <a:pt x="1" y="3033"/>
                    <a:pt x="617" y="3793"/>
                    <a:pt x="1504" y="4083"/>
                  </a:cubicBezTo>
                  <a:cubicBezTo>
                    <a:pt x="1728" y="4152"/>
                    <a:pt x="1949" y="4185"/>
                    <a:pt x="2158" y="4185"/>
                  </a:cubicBezTo>
                  <a:cubicBezTo>
                    <a:pt x="2777" y="4185"/>
                    <a:pt x="3284" y="3896"/>
                    <a:pt x="3406" y="3395"/>
                  </a:cubicBezTo>
                  <a:cubicBezTo>
                    <a:pt x="3445" y="3400"/>
                    <a:pt x="3485" y="3403"/>
                    <a:pt x="3524" y="3403"/>
                  </a:cubicBezTo>
                  <a:cubicBezTo>
                    <a:pt x="4143" y="3403"/>
                    <a:pt x="4658" y="2743"/>
                    <a:pt x="4709" y="1874"/>
                  </a:cubicBezTo>
                  <a:cubicBezTo>
                    <a:pt x="4764" y="932"/>
                    <a:pt x="4257" y="99"/>
                    <a:pt x="3587" y="9"/>
                  </a:cubicBezTo>
                  <a:cubicBezTo>
                    <a:pt x="3546" y="3"/>
                    <a:pt x="3506" y="0"/>
                    <a:pt x="3466" y="0"/>
                  </a:cubicBezTo>
                  <a:close/>
                </a:path>
              </a:pathLst>
            </a:custGeom>
            <a:solidFill>
              <a:srgbClr val="D25A56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5226;p76"/>
            <p:cNvSpPr/>
            <p:nvPr/>
          </p:nvSpPr>
          <p:spPr>
            <a:xfrm>
              <a:off x="1015388" y="3971725"/>
              <a:ext cx="61575" cy="41100"/>
            </a:xfrm>
            <a:custGeom>
              <a:avLst/>
              <a:gdLst/>
              <a:ahLst/>
              <a:cxnLst/>
              <a:rect l="l" t="t" r="r" b="b"/>
              <a:pathLst>
                <a:path w="2463" h="1644" extrusionOk="0">
                  <a:moveTo>
                    <a:pt x="1421" y="0"/>
                  </a:moveTo>
                  <a:cubicBezTo>
                    <a:pt x="1310" y="0"/>
                    <a:pt x="1197" y="11"/>
                    <a:pt x="1087" y="30"/>
                  </a:cubicBezTo>
                  <a:cubicBezTo>
                    <a:pt x="851" y="84"/>
                    <a:pt x="634" y="175"/>
                    <a:pt x="453" y="284"/>
                  </a:cubicBezTo>
                  <a:cubicBezTo>
                    <a:pt x="145" y="501"/>
                    <a:pt x="0" y="791"/>
                    <a:pt x="54" y="1044"/>
                  </a:cubicBezTo>
                  <a:cubicBezTo>
                    <a:pt x="91" y="1262"/>
                    <a:pt x="254" y="1425"/>
                    <a:pt x="489" y="1533"/>
                  </a:cubicBezTo>
                  <a:cubicBezTo>
                    <a:pt x="653" y="1603"/>
                    <a:pt x="847" y="1643"/>
                    <a:pt x="1046" y="1643"/>
                  </a:cubicBezTo>
                  <a:cubicBezTo>
                    <a:pt x="1156" y="1643"/>
                    <a:pt x="1267" y="1631"/>
                    <a:pt x="1376" y="1606"/>
                  </a:cubicBezTo>
                  <a:cubicBezTo>
                    <a:pt x="1612" y="1569"/>
                    <a:pt x="1829" y="1479"/>
                    <a:pt x="2010" y="1352"/>
                  </a:cubicBezTo>
                  <a:cubicBezTo>
                    <a:pt x="2318" y="1153"/>
                    <a:pt x="2463" y="863"/>
                    <a:pt x="2409" y="591"/>
                  </a:cubicBezTo>
                  <a:cubicBezTo>
                    <a:pt x="2372" y="392"/>
                    <a:pt x="2228" y="211"/>
                    <a:pt x="1974" y="103"/>
                  </a:cubicBezTo>
                  <a:cubicBezTo>
                    <a:pt x="1811" y="33"/>
                    <a:pt x="1619" y="0"/>
                    <a:pt x="1421" y="0"/>
                  </a:cubicBezTo>
                  <a:close/>
                </a:path>
              </a:pathLst>
            </a:custGeom>
            <a:solidFill>
              <a:srgbClr val="000000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5227;p76"/>
            <p:cNvSpPr/>
            <p:nvPr/>
          </p:nvSpPr>
          <p:spPr>
            <a:xfrm>
              <a:off x="1066988" y="3933975"/>
              <a:ext cx="47100" cy="55500"/>
            </a:xfrm>
            <a:custGeom>
              <a:avLst/>
              <a:gdLst/>
              <a:ahLst/>
              <a:cxnLst/>
              <a:rect l="l" t="t" r="r" b="b"/>
              <a:pathLst>
                <a:path w="1884" h="2220" extrusionOk="0">
                  <a:moveTo>
                    <a:pt x="1269" y="0"/>
                  </a:moveTo>
                  <a:cubicBezTo>
                    <a:pt x="1095" y="0"/>
                    <a:pt x="897" y="65"/>
                    <a:pt x="707" y="200"/>
                  </a:cubicBezTo>
                  <a:cubicBezTo>
                    <a:pt x="526" y="309"/>
                    <a:pt x="381" y="490"/>
                    <a:pt x="254" y="689"/>
                  </a:cubicBezTo>
                  <a:cubicBezTo>
                    <a:pt x="73" y="961"/>
                    <a:pt x="1" y="1268"/>
                    <a:pt x="19" y="1558"/>
                  </a:cubicBezTo>
                  <a:cubicBezTo>
                    <a:pt x="19" y="1812"/>
                    <a:pt x="127" y="2029"/>
                    <a:pt x="308" y="2138"/>
                  </a:cubicBezTo>
                  <a:cubicBezTo>
                    <a:pt x="399" y="2193"/>
                    <a:pt x="500" y="2220"/>
                    <a:pt x="607" y="2220"/>
                  </a:cubicBezTo>
                  <a:cubicBezTo>
                    <a:pt x="780" y="2220"/>
                    <a:pt x="970" y="2152"/>
                    <a:pt x="1160" y="2029"/>
                  </a:cubicBezTo>
                  <a:cubicBezTo>
                    <a:pt x="1341" y="1902"/>
                    <a:pt x="1504" y="1721"/>
                    <a:pt x="1630" y="1522"/>
                  </a:cubicBezTo>
                  <a:cubicBezTo>
                    <a:pt x="1793" y="1250"/>
                    <a:pt x="1884" y="942"/>
                    <a:pt x="1866" y="671"/>
                  </a:cubicBezTo>
                  <a:cubicBezTo>
                    <a:pt x="1848" y="399"/>
                    <a:pt x="1739" y="182"/>
                    <a:pt x="1558" y="73"/>
                  </a:cubicBezTo>
                  <a:cubicBezTo>
                    <a:pt x="1475" y="25"/>
                    <a:pt x="1377" y="0"/>
                    <a:pt x="1269" y="0"/>
                  </a:cubicBezTo>
                  <a:close/>
                </a:path>
              </a:pathLst>
            </a:custGeom>
            <a:solidFill>
              <a:srgbClr val="000000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5228;p76"/>
            <p:cNvSpPr/>
            <p:nvPr/>
          </p:nvSpPr>
          <p:spPr>
            <a:xfrm>
              <a:off x="1024438" y="3931275"/>
              <a:ext cx="48450" cy="36225"/>
            </a:xfrm>
            <a:custGeom>
              <a:avLst/>
              <a:gdLst/>
              <a:ahLst/>
              <a:cxnLst/>
              <a:rect l="l" t="t" r="r" b="b"/>
              <a:pathLst>
                <a:path w="1938" h="1449" extrusionOk="0">
                  <a:moveTo>
                    <a:pt x="1884" y="0"/>
                  </a:moveTo>
                  <a:cubicBezTo>
                    <a:pt x="1884" y="0"/>
                    <a:pt x="1684" y="145"/>
                    <a:pt x="1594" y="399"/>
                  </a:cubicBezTo>
                  <a:cubicBezTo>
                    <a:pt x="1503" y="652"/>
                    <a:pt x="1558" y="906"/>
                    <a:pt x="1558" y="906"/>
                  </a:cubicBezTo>
                  <a:cubicBezTo>
                    <a:pt x="1558" y="906"/>
                    <a:pt x="1757" y="743"/>
                    <a:pt x="1847" y="489"/>
                  </a:cubicBezTo>
                  <a:cubicBezTo>
                    <a:pt x="1938" y="236"/>
                    <a:pt x="1884" y="0"/>
                    <a:pt x="1884" y="0"/>
                  </a:cubicBezTo>
                  <a:close/>
                  <a:moveTo>
                    <a:pt x="580" y="127"/>
                  </a:moveTo>
                  <a:cubicBezTo>
                    <a:pt x="580" y="127"/>
                    <a:pt x="580" y="380"/>
                    <a:pt x="743" y="598"/>
                  </a:cubicBezTo>
                  <a:cubicBezTo>
                    <a:pt x="888" y="815"/>
                    <a:pt x="1123" y="924"/>
                    <a:pt x="1123" y="924"/>
                  </a:cubicBezTo>
                  <a:cubicBezTo>
                    <a:pt x="1123" y="924"/>
                    <a:pt x="1123" y="670"/>
                    <a:pt x="960" y="435"/>
                  </a:cubicBezTo>
                  <a:cubicBezTo>
                    <a:pt x="815" y="217"/>
                    <a:pt x="580" y="127"/>
                    <a:pt x="580" y="127"/>
                  </a:cubicBezTo>
                  <a:close/>
                  <a:moveTo>
                    <a:pt x="436" y="1175"/>
                  </a:moveTo>
                  <a:cubicBezTo>
                    <a:pt x="190" y="1175"/>
                    <a:pt x="0" y="1286"/>
                    <a:pt x="0" y="1286"/>
                  </a:cubicBezTo>
                  <a:cubicBezTo>
                    <a:pt x="0" y="1286"/>
                    <a:pt x="199" y="1431"/>
                    <a:pt x="471" y="1449"/>
                  </a:cubicBezTo>
                  <a:cubicBezTo>
                    <a:pt x="743" y="1449"/>
                    <a:pt x="960" y="1322"/>
                    <a:pt x="960" y="1322"/>
                  </a:cubicBezTo>
                  <a:cubicBezTo>
                    <a:pt x="960" y="1322"/>
                    <a:pt x="743" y="1177"/>
                    <a:pt x="489" y="1177"/>
                  </a:cubicBezTo>
                  <a:cubicBezTo>
                    <a:pt x="471" y="1176"/>
                    <a:pt x="453" y="1175"/>
                    <a:pt x="436" y="1175"/>
                  </a:cubicBezTo>
                  <a:close/>
                </a:path>
              </a:pathLst>
            </a:custGeom>
            <a:solidFill>
              <a:srgbClr val="E0B3B9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5229;p76"/>
            <p:cNvSpPr/>
            <p:nvPr/>
          </p:nvSpPr>
          <p:spPr>
            <a:xfrm>
              <a:off x="1425563" y="3858825"/>
              <a:ext cx="65675" cy="208275"/>
            </a:xfrm>
            <a:custGeom>
              <a:avLst/>
              <a:gdLst/>
              <a:ahLst/>
              <a:cxnLst/>
              <a:rect l="l" t="t" r="r" b="b"/>
              <a:pathLst>
                <a:path w="2627" h="8331" extrusionOk="0">
                  <a:moveTo>
                    <a:pt x="2409" y="1"/>
                  </a:moveTo>
                  <a:lnTo>
                    <a:pt x="0" y="8331"/>
                  </a:lnTo>
                  <a:lnTo>
                    <a:pt x="978" y="7679"/>
                  </a:lnTo>
                  <a:lnTo>
                    <a:pt x="2626" y="91"/>
                  </a:lnTo>
                  <a:lnTo>
                    <a:pt x="2409" y="1"/>
                  </a:lnTo>
                  <a:close/>
                </a:path>
              </a:pathLst>
            </a:custGeom>
            <a:solidFill>
              <a:srgbClr val="000000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5230;p76"/>
            <p:cNvSpPr/>
            <p:nvPr/>
          </p:nvSpPr>
          <p:spPr>
            <a:xfrm>
              <a:off x="1427813" y="3778500"/>
              <a:ext cx="129975" cy="94800"/>
            </a:xfrm>
            <a:custGeom>
              <a:avLst/>
              <a:gdLst/>
              <a:ahLst/>
              <a:cxnLst/>
              <a:rect l="l" t="t" r="r" b="b"/>
              <a:pathLst>
                <a:path w="5199" h="3792" extrusionOk="0">
                  <a:moveTo>
                    <a:pt x="2674" y="0"/>
                  </a:moveTo>
                  <a:cubicBezTo>
                    <a:pt x="2333" y="0"/>
                    <a:pt x="2003" y="212"/>
                    <a:pt x="1776" y="570"/>
                  </a:cubicBezTo>
                  <a:cubicBezTo>
                    <a:pt x="1564" y="455"/>
                    <a:pt x="1348" y="390"/>
                    <a:pt x="1141" y="390"/>
                  </a:cubicBezTo>
                  <a:cubicBezTo>
                    <a:pt x="956" y="390"/>
                    <a:pt x="778" y="441"/>
                    <a:pt x="617" y="552"/>
                  </a:cubicBezTo>
                  <a:cubicBezTo>
                    <a:pt x="73" y="932"/>
                    <a:pt x="1" y="1910"/>
                    <a:pt x="490" y="2707"/>
                  </a:cubicBezTo>
                  <a:cubicBezTo>
                    <a:pt x="827" y="3291"/>
                    <a:pt x="1351" y="3633"/>
                    <a:pt x="1828" y="3633"/>
                  </a:cubicBezTo>
                  <a:cubicBezTo>
                    <a:pt x="2016" y="3633"/>
                    <a:pt x="2196" y="3580"/>
                    <a:pt x="2355" y="3467"/>
                  </a:cubicBezTo>
                  <a:cubicBezTo>
                    <a:pt x="2536" y="3686"/>
                    <a:pt x="2797" y="3792"/>
                    <a:pt x="3087" y="3792"/>
                  </a:cubicBezTo>
                  <a:cubicBezTo>
                    <a:pt x="3492" y="3792"/>
                    <a:pt x="3957" y="3586"/>
                    <a:pt x="4347" y="3196"/>
                  </a:cubicBezTo>
                  <a:cubicBezTo>
                    <a:pt x="5017" y="2544"/>
                    <a:pt x="5198" y="1584"/>
                    <a:pt x="4746" y="1077"/>
                  </a:cubicBezTo>
                  <a:cubicBezTo>
                    <a:pt x="4565" y="857"/>
                    <a:pt x="4302" y="758"/>
                    <a:pt x="4008" y="758"/>
                  </a:cubicBezTo>
                  <a:cubicBezTo>
                    <a:pt x="3889" y="758"/>
                    <a:pt x="3766" y="774"/>
                    <a:pt x="3641" y="805"/>
                  </a:cubicBezTo>
                  <a:cubicBezTo>
                    <a:pt x="3478" y="370"/>
                    <a:pt x="3170" y="45"/>
                    <a:pt x="2790" y="8"/>
                  </a:cubicBezTo>
                  <a:cubicBezTo>
                    <a:pt x="2751" y="3"/>
                    <a:pt x="2712" y="0"/>
                    <a:pt x="2674" y="0"/>
                  </a:cubicBezTo>
                  <a:close/>
                </a:path>
              </a:pathLst>
            </a:custGeom>
            <a:solidFill>
              <a:srgbClr val="D25A56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5231;p76"/>
            <p:cNvSpPr/>
            <p:nvPr/>
          </p:nvSpPr>
          <p:spPr>
            <a:xfrm>
              <a:off x="1431888" y="3834200"/>
              <a:ext cx="57075" cy="46275"/>
            </a:xfrm>
            <a:custGeom>
              <a:avLst/>
              <a:gdLst/>
              <a:ahLst/>
              <a:cxnLst/>
              <a:rect l="l" t="t" r="r" b="b"/>
              <a:pathLst>
                <a:path w="2283" h="1851" extrusionOk="0">
                  <a:moveTo>
                    <a:pt x="789" y="1"/>
                  </a:moveTo>
                  <a:cubicBezTo>
                    <a:pt x="487" y="1"/>
                    <a:pt x="236" y="108"/>
                    <a:pt x="109" y="297"/>
                  </a:cubicBezTo>
                  <a:cubicBezTo>
                    <a:pt x="1" y="479"/>
                    <a:pt x="1" y="714"/>
                    <a:pt x="109" y="968"/>
                  </a:cubicBezTo>
                  <a:cubicBezTo>
                    <a:pt x="236" y="1221"/>
                    <a:pt x="454" y="1456"/>
                    <a:pt x="725" y="1619"/>
                  </a:cubicBezTo>
                  <a:cubicBezTo>
                    <a:pt x="924" y="1728"/>
                    <a:pt x="1160" y="1819"/>
                    <a:pt x="1359" y="1837"/>
                  </a:cubicBezTo>
                  <a:cubicBezTo>
                    <a:pt x="1424" y="1846"/>
                    <a:pt x="1486" y="1851"/>
                    <a:pt x="1545" y="1851"/>
                  </a:cubicBezTo>
                  <a:cubicBezTo>
                    <a:pt x="1834" y="1851"/>
                    <a:pt x="2054" y="1742"/>
                    <a:pt x="2174" y="1547"/>
                  </a:cubicBezTo>
                  <a:cubicBezTo>
                    <a:pt x="2283" y="1366"/>
                    <a:pt x="2283" y="1131"/>
                    <a:pt x="2174" y="895"/>
                  </a:cubicBezTo>
                  <a:cubicBezTo>
                    <a:pt x="2047" y="642"/>
                    <a:pt x="1830" y="406"/>
                    <a:pt x="1558" y="243"/>
                  </a:cubicBezTo>
                  <a:cubicBezTo>
                    <a:pt x="1359" y="116"/>
                    <a:pt x="1142" y="44"/>
                    <a:pt x="924" y="8"/>
                  </a:cubicBezTo>
                  <a:cubicBezTo>
                    <a:pt x="878" y="3"/>
                    <a:pt x="833" y="1"/>
                    <a:pt x="789" y="1"/>
                  </a:cubicBezTo>
                  <a:close/>
                </a:path>
              </a:pathLst>
            </a:custGeom>
            <a:solidFill>
              <a:srgbClr val="000000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5232;p76"/>
            <p:cNvSpPr/>
            <p:nvPr/>
          </p:nvSpPr>
          <p:spPr>
            <a:xfrm>
              <a:off x="1483513" y="3843075"/>
              <a:ext cx="60675" cy="42200"/>
            </a:xfrm>
            <a:custGeom>
              <a:avLst/>
              <a:gdLst/>
              <a:ahLst/>
              <a:cxnLst/>
              <a:rect l="l" t="t" r="r" b="b"/>
              <a:pathLst>
                <a:path w="2427" h="1688" extrusionOk="0">
                  <a:moveTo>
                    <a:pt x="1466" y="0"/>
                  </a:moveTo>
                  <a:cubicBezTo>
                    <a:pt x="1308" y="0"/>
                    <a:pt x="1148" y="30"/>
                    <a:pt x="978" y="69"/>
                  </a:cubicBezTo>
                  <a:cubicBezTo>
                    <a:pt x="670" y="178"/>
                    <a:pt x="399" y="341"/>
                    <a:pt x="218" y="558"/>
                  </a:cubicBezTo>
                  <a:cubicBezTo>
                    <a:pt x="55" y="757"/>
                    <a:pt x="0" y="993"/>
                    <a:pt x="55" y="1192"/>
                  </a:cubicBezTo>
                  <a:cubicBezTo>
                    <a:pt x="145" y="1446"/>
                    <a:pt x="399" y="1627"/>
                    <a:pt x="761" y="1681"/>
                  </a:cubicBezTo>
                  <a:cubicBezTo>
                    <a:pt x="812" y="1685"/>
                    <a:pt x="865" y="1688"/>
                    <a:pt x="918" y="1688"/>
                  </a:cubicBezTo>
                  <a:cubicBezTo>
                    <a:pt x="1089" y="1688"/>
                    <a:pt x="1269" y="1664"/>
                    <a:pt x="1449" y="1609"/>
                  </a:cubicBezTo>
                  <a:cubicBezTo>
                    <a:pt x="1757" y="1518"/>
                    <a:pt x="2029" y="1355"/>
                    <a:pt x="2192" y="1138"/>
                  </a:cubicBezTo>
                  <a:cubicBezTo>
                    <a:pt x="2355" y="920"/>
                    <a:pt x="2427" y="703"/>
                    <a:pt x="2355" y="504"/>
                  </a:cubicBezTo>
                  <a:cubicBezTo>
                    <a:pt x="2282" y="250"/>
                    <a:pt x="2010" y="69"/>
                    <a:pt x="1648" y="15"/>
                  </a:cubicBezTo>
                  <a:cubicBezTo>
                    <a:pt x="1588" y="5"/>
                    <a:pt x="1527" y="0"/>
                    <a:pt x="1466" y="0"/>
                  </a:cubicBezTo>
                  <a:close/>
                </a:path>
              </a:pathLst>
            </a:custGeom>
            <a:solidFill>
              <a:srgbClr val="000000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5233;p76"/>
            <p:cNvSpPr/>
            <p:nvPr/>
          </p:nvSpPr>
          <p:spPr>
            <a:xfrm>
              <a:off x="1463138" y="3809475"/>
              <a:ext cx="57075" cy="30850"/>
            </a:xfrm>
            <a:custGeom>
              <a:avLst/>
              <a:gdLst/>
              <a:ahLst/>
              <a:cxnLst/>
              <a:rect l="l" t="t" r="r" b="b"/>
              <a:pathLst>
                <a:path w="2283" h="1234" extrusionOk="0">
                  <a:moveTo>
                    <a:pt x="1214" y="1"/>
                  </a:moveTo>
                  <a:cubicBezTo>
                    <a:pt x="1214" y="1"/>
                    <a:pt x="1069" y="200"/>
                    <a:pt x="1033" y="453"/>
                  </a:cubicBezTo>
                  <a:cubicBezTo>
                    <a:pt x="996" y="725"/>
                    <a:pt x="1105" y="961"/>
                    <a:pt x="1105" y="961"/>
                  </a:cubicBezTo>
                  <a:cubicBezTo>
                    <a:pt x="1105" y="961"/>
                    <a:pt x="1268" y="761"/>
                    <a:pt x="1286" y="490"/>
                  </a:cubicBezTo>
                  <a:cubicBezTo>
                    <a:pt x="1322" y="236"/>
                    <a:pt x="1214" y="1"/>
                    <a:pt x="1214" y="1"/>
                  </a:cubicBezTo>
                  <a:close/>
                  <a:moveTo>
                    <a:pt x="0" y="472"/>
                  </a:moveTo>
                  <a:lnTo>
                    <a:pt x="0" y="472"/>
                  </a:lnTo>
                  <a:cubicBezTo>
                    <a:pt x="0" y="472"/>
                    <a:pt x="73" y="725"/>
                    <a:pt x="254" y="906"/>
                  </a:cubicBezTo>
                  <a:cubicBezTo>
                    <a:pt x="453" y="1105"/>
                    <a:pt x="707" y="1142"/>
                    <a:pt x="707" y="1142"/>
                  </a:cubicBezTo>
                  <a:cubicBezTo>
                    <a:pt x="707" y="1142"/>
                    <a:pt x="634" y="906"/>
                    <a:pt x="453" y="725"/>
                  </a:cubicBezTo>
                  <a:cubicBezTo>
                    <a:pt x="254" y="526"/>
                    <a:pt x="0" y="472"/>
                    <a:pt x="0" y="472"/>
                  </a:cubicBezTo>
                  <a:close/>
                  <a:moveTo>
                    <a:pt x="2282" y="761"/>
                  </a:moveTo>
                  <a:lnTo>
                    <a:pt x="2282" y="761"/>
                  </a:lnTo>
                  <a:cubicBezTo>
                    <a:pt x="2282" y="761"/>
                    <a:pt x="2029" y="761"/>
                    <a:pt x="1793" y="888"/>
                  </a:cubicBezTo>
                  <a:cubicBezTo>
                    <a:pt x="1558" y="1015"/>
                    <a:pt x="1431" y="1232"/>
                    <a:pt x="1431" y="1232"/>
                  </a:cubicBezTo>
                  <a:cubicBezTo>
                    <a:pt x="1431" y="1232"/>
                    <a:pt x="1444" y="1233"/>
                    <a:pt x="1466" y="1233"/>
                  </a:cubicBezTo>
                  <a:cubicBezTo>
                    <a:pt x="1543" y="1233"/>
                    <a:pt x="1737" y="1222"/>
                    <a:pt x="1920" y="1124"/>
                  </a:cubicBezTo>
                  <a:cubicBezTo>
                    <a:pt x="2155" y="997"/>
                    <a:pt x="2282" y="761"/>
                    <a:pt x="2282" y="761"/>
                  </a:cubicBezTo>
                  <a:close/>
                </a:path>
              </a:pathLst>
            </a:custGeom>
            <a:solidFill>
              <a:srgbClr val="E0B3B9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5234;p76"/>
            <p:cNvSpPr/>
            <p:nvPr/>
          </p:nvSpPr>
          <p:spPr>
            <a:xfrm>
              <a:off x="1080563" y="3786475"/>
              <a:ext cx="125000" cy="99400"/>
            </a:xfrm>
            <a:custGeom>
              <a:avLst/>
              <a:gdLst/>
              <a:ahLst/>
              <a:cxnLst/>
              <a:rect l="l" t="t" r="r" b="b"/>
              <a:pathLst>
                <a:path w="5000" h="3976" extrusionOk="0">
                  <a:moveTo>
                    <a:pt x="1271" y="0"/>
                  </a:moveTo>
                  <a:cubicBezTo>
                    <a:pt x="1191" y="0"/>
                    <a:pt x="1112" y="11"/>
                    <a:pt x="1033" y="33"/>
                  </a:cubicBezTo>
                  <a:cubicBezTo>
                    <a:pt x="381" y="214"/>
                    <a:pt x="1" y="1102"/>
                    <a:pt x="182" y="2025"/>
                  </a:cubicBezTo>
                  <a:cubicBezTo>
                    <a:pt x="341" y="2838"/>
                    <a:pt x="893" y="3398"/>
                    <a:pt x="1467" y="3398"/>
                  </a:cubicBezTo>
                  <a:cubicBezTo>
                    <a:pt x="1545" y="3398"/>
                    <a:pt x="1625" y="3387"/>
                    <a:pt x="1703" y="3365"/>
                  </a:cubicBezTo>
                  <a:cubicBezTo>
                    <a:pt x="1854" y="3760"/>
                    <a:pt x="2272" y="3976"/>
                    <a:pt x="2776" y="3976"/>
                  </a:cubicBezTo>
                  <a:cubicBezTo>
                    <a:pt x="3060" y="3976"/>
                    <a:pt x="3371" y="3907"/>
                    <a:pt x="3677" y="3764"/>
                  </a:cubicBezTo>
                  <a:cubicBezTo>
                    <a:pt x="4510" y="3365"/>
                    <a:pt x="4999" y="2514"/>
                    <a:pt x="4746" y="1881"/>
                  </a:cubicBezTo>
                  <a:cubicBezTo>
                    <a:pt x="4601" y="1518"/>
                    <a:pt x="4238" y="1301"/>
                    <a:pt x="3786" y="1265"/>
                  </a:cubicBezTo>
                  <a:cubicBezTo>
                    <a:pt x="3786" y="794"/>
                    <a:pt x="3605" y="396"/>
                    <a:pt x="3261" y="233"/>
                  </a:cubicBezTo>
                  <a:cubicBezTo>
                    <a:pt x="3140" y="169"/>
                    <a:pt x="3009" y="139"/>
                    <a:pt x="2873" y="139"/>
                  </a:cubicBezTo>
                  <a:cubicBezTo>
                    <a:pt x="2619" y="139"/>
                    <a:pt x="2349" y="243"/>
                    <a:pt x="2102" y="432"/>
                  </a:cubicBezTo>
                  <a:cubicBezTo>
                    <a:pt x="1872" y="159"/>
                    <a:pt x="1574" y="0"/>
                    <a:pt x="1271" y="0"/>
                  </a:cubicBezTo>
                  <a:close/>
                </a:path>
              </a:pathLst>
            </a:custGeom>
            <a:solidFill>
              <a:srgbClr val="D25A56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5235;p76"/>
            <p:cNvSpPr/>
            <p:nvPr/>
          </p:nvSpPr>
          <p:spPr>
            <a:xfrm>
              <a:off x="1076038" y="3828150"/>
              <a:ext cx="50275" cy="52725"/>
            </a:xfrm>
            <a:custGeom>
              <a:avLst/>
              <a:gdLst/>
              <a:ahLst/>
              <a:cxnLst/>
              <a:rect l="l" t="t" r="r" b="b"/>
              <a:pathLst>
                <a:path w="2011" h="2109" extrusionOk="0">
                  <a:moveTo>
                    <a:pt x="614" y="1"/>
                  </a:moveTo>
                  <a:cubicBezTo>
                    <a:pt x="467" y="1"/>
                    <a:pt x="336" y="41"/>
                    <a:pt x="236" y="123"/>
                  </a:cubicBezTo>
                  <a:cubicBezTo>
                    <a:pt x="73" y="268"/>
                    <a:pt x="1" y="485"/>
                    <a:pt x="19" y="757"/>
                  </a:cubicBezTo>
                  <a:cubicBezTo>
                    <a:pt x="37" y="1028"/>
                    <a:pt x="164" y="1318"/>
                    <a:pt x="381" y="1572"/>
                  </a:cubicBezTo>
                  <a:cubicBezTo>
                    <a:pt x="526" y="1753"/>
                    <a:pt x="707" y="1898"/>
                    <a:pt x="906" y="1988"/>
                  </a:cubicBezTo>
                  <a:cubicBezTo>
                    <a:pt x="1065" y="2068"/>
                    <a:pt x="1224" y="2108"/>
                    <a:pt x="1368" y="2108"/>
                  </a:cubicBezTo>
                  <a:cubicBezTo>
                    <a:pt x="1520" y="2108"/>
                    <a:pt x="1655" y="2063"/>
                    <a:pt x="1757" y="1970"/>
                  </a:cubicBezTo>
                  <a:cubicBezTo>
                    <a:pt x="1920" y="1843"/>
                    <a:pt x="2011" y="1626"/>
                    <a:pt x="1975" y="1354"/>
                  </a:cubicBezTo>
                  <a:cubicBezTo>
                    <a:pt x="1957" y="1083"/>
                    <a:pt x="1830" y="793"/>
                    <a:pt x="1612" y="539"/>
                  </a:cubicBezTo>
                  <a:cubicBezTo>
                    <a:pt x="1468" y="358"/>
                    <a:pt x="1287" y="214"/>
                    <a:pt x="1087" y="123"/>
                  </a:cubicBezTo>
                  <a:cubicBezTo>
                    <a:pt x="924" y="41"/>
                    <a:pt x="761" y="1"/>
                    <a:pt x="614" y="1"/>
                  </a:cubicBezTo>
                  <a:close/>
                </a:path>
              </a:pathLst>
            </a:custGeom>
            <a:solidFill>
              <a:srgbClr val="000000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5236;p76"/>
            <p:cNvSpPr/>
            <p:nvPr/>
          </p:nvSpPr>
          <p:spPr>
            <a:xfrm>
              <a:off x="1118613" y="3858300"/>
              <a:ext cx="60675" cy="40000"/>
            </a:xfrm>
            <a:custGeom>
              <a:avLst/>
              <a:gdLst/>
              <a:ahLst/>
              <a:cxnLst/>
              <a:rect l="l" t="t" r="r" b="b"/>
              <a:pathLst>
                <a:path w="2427" h="1600" extrusionOk="0">
                  <a:moveTo>
                    <a:pt x="1151" y="1"/>
                  </a:moveTo>
                  <a:cubicBezTo>
                    <a:pt x="862" y="1"/>
                    <a:pt x="592" y="73"/>
                    <a:pt x="380" y="203"/>
                  </a:cubicBezTo>
                  <a:cubicBezTo>
                    <a:pt x="163" y="348"/>
                    <a:pt x="18" y="547"/>
                    <a:pt x="18" y="746"/>
                  </a:cubicBezTo>
                  <a:cubicBezTo>
                    <a:pt x="0" y="1018"/>
                    <a:pt x="199" y="1271"/>
                    <a:pt x="525" y="1434"/>
                  </a:cubicBezTo>
                  <a:cubicBezTo>
                    <a:pt x="724" y="1543"/>
                    <a:pt x="942" y="1597"/>
                    <a:pt x="1177" y="1597"/>
                  </a:cubicBezTo>
                  <a:cubicBezTo>
                    <a:pt x="1210" y="1599"/>
                    <a:pt x="1243" y="1600"/>
                    <a:pt x="1275" y="1600"/>
                  </a:cubicBezTo>
                  <a:cubicBezTo>
                    <a:pt x="1565" y="1600"/>
                    <a:pt x="1835" y="1528"/>
                    <a:pt x="2046" y="1398"/>
                  </a:cubicBezTo>
                  <a:cubicBezTo>
                    <a:pt x="2282" y="1253"/>
                    <a:pt x="2409" y="1072"/>
                    <a:pt x="2427" y="855"/>
                  </a:cubicBezTo>
                  <a:cubicBezTo>
                    <a:pt x="2427" y="583"/>
                    <a:pt x="2246" y="330"/>
                    <a:pt x="1920" y="167"/>
                  </a:cubicBezTo>
                  <a:cubicBezTo>
                    <a:pt x="1720" y="76"/>
                    <a:pt x="1485" y="4"/>
                    <a:pt x="1250" y="4"/>
                  </a:cubicBezTo>
                  <a:cubicBezTo>
                    <a:pt x="1217" y="2"/>
                    <a:pt x="1184" y="1"/>
                    <a:pt x="1151" y="1"/>
                  </a:cubicBezTo>
                  <a:close/>
                </a:path>
              </a:pathLst>
            </a:custGeom>
            <a:solidFill>
              <a:srgbClr val="000000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5237;p76"/>
            <p:cNvSpPr/>
            <p:nvPr/>
          </p:nvSpPr>
          <p:spPr>
            <a:xfrm>
              <a:off x="1114988" y="3819900"/>
              <a:ext cx="51625" cy="32825"/>
            </a:xfrm>
            <a:custGeom>
              <a:avLst/>
              <a:gdLst/>
              <a:ahLst/>
              <a:cxnLst/>
              <a:rect l="l" t="t" r="r" b="b"/>
              <a:pathLst>
                <a:path w="2065" h="1313" extrusionOk="0">
                  <a:moveTo>
                    <a:pt x="1322" y="0"/>
                  </a:moveTo>
                  <a:lnTo>
                    <a:pt x="1322" y="0"/>
                  </a:lnTo>
                  <a:cubicBezTo>
                    <a:pt x="1322" y="0"/>
                    <a:pt x="1105" y="145"/>
                    <a:pt x="996" y="381"/>
                  </a:cubicBezTo>
                  <a:cubicBezTo>
                    <a:pt x="869" y="616"/>
                    <a:pt x="888" y="869"/>
                    <a:pt x="888" y="869"/>
                  </a:cubicBezTo>
                  <a:cubicBezTo>
                    <a:pt x="888" y="869"/>
                    <a:pt x="1105" y="743"/>
                    <a:pt x="1232" y="489"/>
                  </a:cubicBezTo>
                  <a:cubicBezTo>
                    <a:pt x="1358" y="254"/>
                    <a:pt x="1322" y="0"/>
                    <a:pt x="1322" y="0"/>
                  </a:cubicBezTo>
                  <a:close/>
                  <a:moveTo>
                    <a:pt x="18" y="55"/>
                  </a:moveTo>
                  <a:cubicBezTo>
                    <a:pt x="18" y="55"/>
                    <a:pt x="0" y="308"/>
                    <a:pt x="127" y="544"/>
                  </a:cubicBezTo>
                  <a:cubicBezTo>
                    <a:pt x="236" y="797"/>
                    <a:pt x="453" y="924"/>
                    <a:pt x="453" y="924"/>
                  </a:cubicBezTo>
                  <a:cubicBezTo>
                    <a:pt x="453" y="924"/>
                    <a:pt x="489" y="670"/>
                    <a:pt x="362" y="435"/>
                  </a:cubicBezTo>
                  <a:cubicBezTo>
                    <a:pt x="236" y="181"/>
                    <a:pt x="18" y="55"/>
                    <a:pt x="18" y="55"/>
                  </a:cubicBezTo>
                  <a:close/>
                  <a:moveTo>
                    <a:pt x="1724" y="1017"/>
                  </a:moveTo>
                  <a:cubicBezTo>
                    <a:pt x="1676" y="1017"/>
                    <a:pt x="1626" y="1022"/>
                    <a:pt x="1576" y="1032"/>
                  </a:cubicBezTo>
                  <a:cubicBezTo>
                    <a:pt x="1304" y="1087"/>
                    <a:pt x="1123" y="1250"/>
                    <a:pt x="1123" y="1250"/>
                  </a:cubicBezTo>
                  <a:cubicBezTo>
                    <a:pt x="1123" y="1250"/>
                    <a:pt x="1286" y="1313"/>
                    <a:pt x="1488" y="1313"/>
                  </a:cubicBezTo>
                  <a:cubicBezTo>
                    <a:pt x="1528" y="1313"/>
                    <a:pt x="1570" y="1310"/>
                    <a:pt x="1612" y="1304"/>
                  </a:cubicBezTo>
                  <a:cubicBezTo>
                    <a:pt x="1884" y="1250"/>
                    <a:pt x="2065" y="1087"/>
                    <a:pt x="2065" y="1087"/>
                  </a:cubicBezTo>
                  <a:cubicBezTo>
                    <a:pt x="2065" y="1087"/>
                    <a:pt x="1914" y="1017"/>
                    <a:pt x="1724" y="1017"/>
                  </a:cubicBezTo>
                  <a:close/>
                </a:path>
              </a:pathLst>
            </a:custGeom>
            <a:solidFill>
              <a:srgbClr val="E0B3B9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5238;p76"/>
            <p:cNvSpPr/>
            <p:nvPr/>
          </p:nvSpPr>
          <p:spPr>
            <a:xfrm>
              <a:off x="1208238" y="3857000"/>
              <a:ext cx="56625" cy="74300"/>
            </a:xfrm>
            <a:custGeom>
              <a:avLst/>
              <a:gdLst/>
              <a:ahLst/>
              <a:cxnLst/>
              <a:rect l="l" t="t" r="r" b="b"/>
              <a:pathLst>
                <a:path w="2265" h="2972" extrusionOk="0">
                  <a:moveTo>
                    <a:pt x="1149" y="1"/>
                  </a:moveTo>
                  <a:cubicBezTo>
                    <a:pt x="1140" y="1"/>
                    <a:pt x="1132" y="1"/>
                    <a:pt x="1124" y="1"/>
                  </a:cubicBezTo>
                  <a:cubicBezTo>
                    <a:pt x="508" y="1"/>
                    <a:pt x="1" y="653"/>
                    <a:pt x="1" y="1486"/>
                  </a:cubicBezTo>
                  <a:cubicBezTo>
                    <a:pt x="1" y="2301"/>
                    <a:pt x="508" y="2971"/>
                    <a:pt x="1124" y="2971"/>
                  </a:cubicBezTo>
                  <a:cubicBezTo>
                    <a:pt x="1757" y="2971"/>
                    <a:pt x="2264" y="2301"/>
                    <a:pt x="2264" y="1486"/>
                  </a:cubicBezTo>
                  <a:cubicBezTo>
                    <a:pt x="2264" y="664"/>
                    <a:pt x="1771" y="1"/>
                    <a:pt x="1149" y="1"/>
                  </a:cubicBezTo>
                  <a:close/>
                </a:path>
              </a:pathLst>
            </a:custGeom>
            <a:solidFill>
              <a:srgbClr val="D25A56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5239;p76"/>
            <p:cNvSpPr/>
            <p:nvPr/>
          </p:nvSpPr>
          <p:spPr>
            <a:xfrm>
              <a:off x="1224088" y="3892775"/>
              <a:ext cx="24925" cy="38525"/>
            </a:xfrm>
            <a:custGeom>
              <a:avLst/>
              <a:gdLst/>
              <a:ahLst/>
              <a:cxnLst/>
              <a:rect l="l" t="t" r="r" b="b"/>
              <a:pathLst>
                <a:path w="997" h="1541" extrusionOk="0">
                  <a:moveTo>
                    <a:pt x="490" y="1"/>
                  </a:moveTo>
                  <a:cubicBezTo>
                    <a:pt x="218" y="1"/>
                    <a:pt x="1" y="345"/>
                    <a:pt x="1" y="761"/>
                  </a:cubicBezTo>
                  <a:cubicBezTo>
                    <a:pt x="1" y="1196"/>
                    <a:pt x="218" y="1540"/>
                    <a:pt x="490" y="1540"/>
                  </a:cubicBezTo>
                  <a:cubicBezTo>
                    <a:pt x="761" y="1540"/>
                    <a:pt x="997" y="1196"/>
                    <a:pt x="997" y="761"/>
                  </a:cubicBezTo>
                  <a:cubicBezTo>
                    <a:pt x="997" y="345"/>
                    <a:pt x="761" y="1"/>
                    <a:pt x="490" y="1"/>
                  </a:cubicBezTo>
                  <a:close/>
                </a:path>
              </a:pathLst>
            </a:custGeom>
            <a:solidFill>
              <a:srgbClr val="000000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5240;p76"/>
            <p:cNvSpPr/>
            <p:nvPr/>
          </p:nvSpPr>
          <p:spPr>
            <a:xfrm>
              <a:off x="1208688" y="3904550"/>
              <a:ext cx="32175" cy="31075"/>
            </a:xfrm>
            <a:custGeom>
              <a:avLst/>
              <a:gdLst/>
              <a:ahLst/>
              <a:cxnLst/>
              <a:rect l="l" t="t" r="r" b="b"/>
              <a:pathLst>
                <a:path w="1287" h="1243" extrusionOk="0">
                  <a:moveTo>
                    <a:pt x="377" y="1"/>
                  </a:moveTo>
                  <a:cubicBezTo>
                    <a:pt x="233" y="1"/>
                    <a:pt x="111" y="70"/>
                    <a:pt x="55" y="182"/>
                  </a:cubicBezTo>
                  <a:cubicBezTo>
                    <a:pt x="1" y="290"/>
                    <a:pt x="1" y="435"/>
                    <a:pt x="55" y="598"/>
                  </a:cubicBezTo>
                  <a:cubicBezTo>
                    <a:pt x="128" y="761"/>
                    <a:pt x="254" y="924"/>
                    <a:pt x="417" y="1051"/>
                  </a:cubicBezTo>
                  <a:cubicBezTo>
                    <a:pt x="526" y="1142"/>
                    <a:pt x="653" y="1196"/>
                    <a:pt x="780" y="1232"/>
                  </a:cubicBezTo>
                  <a:cubicBezTo>
                    <a:pt x="819" y="1239"/>
                    <a:pt x="858" y="1243"/>
                    <a:pt x="896" y="1243"/>
                  </a:cubicBezTo>
                  <a:cubicBezTo>
                    <a:pt x="1047" y="1243"/>
                    <a:pt x="1174" y="1185"/>
                    <a:pt x="1232" y="1069"/>
                  </a:cubicBezTo>
                  <a:cubicBezTo>
                    <a:pt x="1287" y="960"/>
                    <a:pt x="1287" y="798"/>
                    <a:pt x="1214" y="635"/>
                  </a:cubicBezTo>
                  <a:cubicBezTo>
                    <a:pt x="1160" y="472"/>
                    <a:pt x="1033" y="309"/>
                    <a:pt x="870" y="182"/>
                  </a:cubicBezTo>
                  <a:cubicBezTo>
                    <a:pt x="761" y="109"/>
                    <a:pt x="635" y="37"/>
                    <a:pt x="508" y="19"/>
                  </a:cubicBezTo>
                  <a:cubicBezTo>
                    <a:pt x="463" y="7"/>
                    <a:pt x="419" y="1"/>
                    <a:pt x="377" y="1"/>
                  </a:cubicBezTo>
                  <a:close/>
                </a:path>
              </a:pathLst>
            </a:custGeom>
            <a:solidFill>
              <a:srgbClr val="000000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5241;p76"/>
            <p:cNvSpPr/>
            <p:nvPr/>
          </p:nvSpPr>
          <p:spPr>
            <a:xfrm>
              <a:off x="1231788" y="3904550"/>
              <a:ext cx="32625" cy="31075"/>
            </a:xfrm>
            <a:custGeom>
              <a:avLst/>
              <a:gdLst/>
              <a:ahLst/>
              <a:cxnLst/>
              <a:rect l="l" t="t" r="r" b="b"/>
              <a:pathLst>
                <a:path w="1305" h="1243" extrusionOk="0">
                  <a:moveTo>
                    <a:pt x="928" y="1"/>
                  </a:moveTo>
                  <a:cubicBezTo>
                    <a:pt x="886" y="1"/>
                    <a:pt x="842" y="7"/>
                    <a:pt x="797" y="19"/>
                  </a:cubicBezTo>
                  <a:cubicBezTo>
                    <a:pt x="670" y="37"/>
                    <a:pt x="544" y="109"/>
                    <a:pt x="435" y="182"/>
                  </a:cubicBezTo>
                  <a:cubicBezTo>
                    <a:pt x="272" y="309"/>
                    <a:pt x="145" y="472"/>
                    <a:pt x="73" y="635"/>
                  </a:cubicBezTo>
                  <a:cubicBezTo>
                    <a:pt x="19" y="798"/>
                    <a:pt x="0" y="960"/>
                    <a:pt x="73" y="1069"/>
                  </a:cubicBezTo>
                  <a:cubicBezTo>
                    <a:pt x="131" y="1185"/>
                    <a:pt x="247" y="1243"/>
                    <a:pt x="402" y="1243"/>
                  </a:cubicBezTo>
                  <a:cubicBezTo>
                    <a:pt x="441" y="1243"/>
                    <a:pt x="482" y="1239"/>
                    <a:pt x="526" y="1232"/>
                  </a:cubicBezTo>
                  <a:cubicBezTo>
                    <a:pt x="652" y="1196"/>
                    <a:pt x="779" y="1142"/>
                    <a:pt x="888" y="1051"/>
                  </a:cubicBezTo>
                  <a:cubicBezTo>
                    <a:pt x="1051" y="924"/>
                    <a:pt x="1178" y="761"/>
                    <a:pt x="1232" y="598"/>
                  </a:cubicBezTo>
                  <a:cubicBezTo>
                    <a:pt x="1304" y="435"/>
                    <a:pt x="1304" y="290"/>
                    <a:pt x="1250" y="182"/>
                  </a:cubicBezTo>
                  <a:cubicBezTo>
                    <a:pt x="1194" y="70"/>
                    <a:pt x="1072" y="1"/>
                    <a:pt x="928" y="1"/>
                  </a:cubicBezTo>
                  <a:close/>
                </a:path>
              </a:pathLst>
            </a:custGeom>
            <a:solidFill>
              <a:srgbClr val="000000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5242;p76"/>
            <p:cNvSpPr/>
            <p:nvPr/>
          </p:nvSpPr>
          <p:spPr>
            <a:xfrm>
              <a:off x="1226813" y="3925825"/>
              <a:ext cx="19025" cy="19050"/>
            </a:xfrm>
            <a:custGeom>
              <a:avLst/>
              <a:gdLst/>
              <a:ahLst/>
              <a:cxnLst/>
              <a:rect l="l" t="t" r="r" b="b"/>
              <a:pathLst>
                <a:path w="761" h="762" extrusionOk="0">
                  <a:moveTo>
                    <a:pt x="381" y="1"/>
                  </a:moveTo>
                  <a:cubicBezTo>
                    <a:pt x="181" y="1"/>
                    <a:pt x="0" y="164"/>
                    <a:pt x="0" y="381"/>
                  </a:cubicBezTo>
                  <a:cubicBezTo>
                    <a:pt x="0" y="598"/>
                    <a:pt x="181" y="761"/>
                    <a:pt x="381" y="761"/>
                  </a:cubicBezTo>
                  <a:cubicBezTo>
                    <a:pt x="598" y="761"/>
                    <a:pt x="761" y="598"/>
                    <a:pt x="761" y="381"/>
                  </a:cubicBezTo>
                  <a:cubicBezTo>
                    <a:pt x="761" y="164"/>
                    <a:pt x="598" y="1"/>
                    <a:pt x="381" y="1"/>
                  </a:cubicBezTo>
                  <a:close/>
                </a:path>
              </a:pathLst>
            </a:custGeom>
            <a:solidFill>
              <a:srgbClr val="000000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5243;p76"/>
            <p:cNvSpPr/>
            <p:nvPr/>
          </p:nvSpPr>
          <p:spPr>
            <a:xfrm>
              <a:off x="1235863" y="3922350"/>
              <a:ext cx="66125" cy="48450"/>
            </a:xfrm>
            <a:custGeom>
              <a:avLst/>
              <a:gdLst/>
              <a:ahLst/>
              <a:cxnLst/>
              <a:rect l="l" t="t" r="r" b="b"/>
              <a:pathLst>
                <a:path w="2645" h="1938" extrusionOk="0">
                  <a:moveTo>
                    <a:pt x="1523" y="1"/>
                  </a:moveTo>
                  <a:cubicBezTo>
                    <a:pt x="1360" y="1"/>
                    <a:pt x="1187" y="28"/>
                    <a:pt x="1015" y="86"/>
                  </a:cubicBezTo>
                  <a:cubicBezTo>
                    <a:pt x="381" y="321"/>
                    <a:pt x="0" y="882"/>
                    <a:pt x="163" y="1371"/>
                  </a:cubicBezTo>
                  <a:cubicBezTo>
                    <a:pt x="295" y="1726"/>
                    <a:pt x="673" y="1937"/>
                    <a:pt x="1113" y="1937"/>
                  </a:cubicBezTo>
                  <a:cubicBezTo>
                    <a:pt x="1280" y="1937"/>
                    <a:pt x="1456" y="1907"/>
                    <a:pt x="1630" y="1842"/>
                  </a:cubicBezTo>
                  <a:cubicBezTo>
                    <a:pt x="2282" y="1625"/>
                    <a:pt x="2644" y="1045"/>
                    <a:pt x="2481" y="556"/>
                  </a:cubicBezTo>
                  <a:cubicBezTo>
                    <a:pt x="2362" y="210"/>
                    <a:pt x="1977" y="1"/>
                    <a:pt x="1523" y="1"/>
                  </a:cubicBezTo>
                  <a:close/>
                </a:path>
              </a:pathLst>
            </a:custGeom>
            <a:solidFill>
              <a:srgbClr val="D25A56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5244;p76"/>
            <p:cNvSpPr/>
            <p:nvPr/>
          </p:nvSpPr>
          <p:spPr>
            <a:xfrm>
              <a:off x="1238113" y="3940425"/>
              <a:ext cx="33550" cy="22000"/>
            </a:xfrm>
            <a:custGeom>
              <a:avLst/>
              <a:gdLst/>
              <a:ahLst/>
              <a:cxnLst/>
              <a:rect l="l" t="t" r="r" b="b"/>
              <a:pathLst>
                <a:path w="1342" h="880" extrusionOk="0">
                  <a:moveTo>
                    <a:pt x="839" y="1"/>
                  </a:moveTo>
                  <a:cubicBezTo>
                    <a:pt x="746" y="1"/>
                    <a:pt x="645" y="17"/>
                    <a:pt x="544" y="51"/>
                  </a:cubicBezTo>
                  <a:cubicBezTo>
                    <a:pt x="218" y="177"/>
                    <a:pt x="1" y="449"/>
                    <a:pt x="73" y="648"/>
                  </a:cubicBezTo>
                  <a:cubicBezTo>
                    <a:pt x="136" y="798"/>
                    <a:pt x="311" y="879"/>
                    <a:pt x="520" y="879"/>
                  </a:cubicBezTo>
                  <a:cubicBezTo>
                    <a:pt x="614" y="879"/>
                    <a:pt x="715" y="863"/>
                    <a:pt x="816" y="829"/>
                  </a:cubicBezTo>
                  <a:cubicBezTo>
                    <a:pt x="1142" y="703"/>
                    <a:pt x="1341" y="449"/>
                    <a:pt x="1269" y="232"/>
                  </a:cubicBezTo>
                  <a:cubicBezTo>
                    <a:pt x="1219" y="82"/>
                    <a:pt x="1048" y="1"/>
                    <a:pt x="839" y="1"/>
                  </a:cubicBezTo>
                  <a:close/>
                </a:path>
              </a:pathLst>
            </a:custGeom>
            <a:solidFill>
              <a:srgbClr val="000000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5245;p76"/>
            <p:cNvSpPr/>
            <p:nvPr/>
          </p:nvSpPr>
          <p:spPr>
            <a:xfrm>
              <a:off x="1234513" y="3929825"/>
              <a:ext cx="22200" cy="29200"/>
            </a:xfrm>
            <a:custGeom>
              <a:avLst/>
              <a:gdLst/>
              <a:ahLst/>
              <a:cxnLst/>
              <a:rect l="l" t="t" r="r" b="b"/>
              <a:pathLst>
                <a:path w="888" h="1168" extrusionOk="0">
                  <a:moveTo>
                    <a:pt x="591" y="0"/>
                  </a:moveTo>
                  <a:cubicBezTo>
                    <a:pt x="493" y="0"/>
                    <a:pt x="384" y="52"/>
                    <a:pt x="290" y="131"/>
                  </a:cubicBezTo>
                  <a:cubicBezTo>
                    <a:pt x="181" y="239"/>
                    <a:pt x="91" y="366"/>
                    <a:pt x="36" y="529"/>
                  </a:cubicBezTo>
                  <a:cubicBezTo>
                    <a:pt x="0" y="638"/>
                    <a:pt x="0" y="764"/>
                    <a:pt x="0" y="855"/>
                  </a:cubicBezTo>
                  <a:cubicBezTo>
                    <a:pt x="36" y="1036"/>
                    <a:pt x="127" y="1145"/>
                    <a:pt x="254" y="1163"/>
                  </a:cubicBezTo>
                  <a:cubicBezTo>
                    <a:pt x="271" y="1166"/>
                    <a:pt x="289" y="1167"/>
                    <a:pt x="307" y="1167"/>
                  </a:cubicBezTo>
                  <a:cubicBezTo>
                    <a:pt x="398" y="1167"/>
                    <a:pt x="489" y="1127"/>
                    <a:pt x="580" y="1036"/>
                  </a:cubicBezTo>
                  <a:cubicBezTo>
                    <a:pt x="706" y="946"/>
                    <a:pt x="797" y="801"/>
                    <a:pt x="833" y="656"/>
                  </a:cubicBezTo>
                  <a:cubicBezTo>
                    <a:pt x="869" y="529"/>
                    <a:pt x="887" y="420"/>
                    <a:pt x="869" y="312"/>
                  </a:cubicBezTo>
                  <a:cubicBezTo>
                    <a:pt x="851" y="149"/>
                    <a:pt x="761" y="22"/>
                    <a:pt x="634" y="4"/>
                  </a:cubicBezTo>
                  <a:cubicBezTo>
                    <a:pt x="620" y="1"/>
                    <a:pt x="606" y="0"/>
                    <a:pt x="591" y="0"/>
                  </a:cubicBezTo>
                  <a:close/>
                </a:path>
              </a:pathLst>
            </a:custGeom>
            <a:solidFill>
              <a:srgbClr val="000000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5246;p76"/>
            <p:cNvSpPr/>
            <p:nvPr/>
          </p:nvSpPr>
          <p:spPr>
            <a:xfrm>
              <a:off x="1236763" y="3951650"/>
              <a:ext cx="30350" cy="22300"/>
            </a:xfrm>
            <a:custGeom>
              <a:avLst/>
              <a:gdLst/>
              <a:ahLst/>
              <a:cxnLst/>
              <a:rect l="l" t="t" r="r" b="b"/>
              <a:pathLst>
                <a:path w="1214" h="892" extrusionOk="0">
                  <a:moveTo>
                    <a:pt x="435" y="0"/>
                  </a:moveTo>
                  <a:cubicBezTo>
                    <a:pt x="290" y="0"/>
                    <a:pt x="164" y="36"/>
                    <a:pt x="91" y="109"/>
                  </a:cubicBezTo>
                  <a:cubicBezTo>
                    <a:pt x="1" y="199"/>
                    <a:pt x="1" y="362"/>
                    <a:pt x="91" y="507"/>
                  </a:cubicBezTo>
                  <a:cubicBezTo>
                    <a:pt x="145" y="598"/>
                    <a:pt x="236" y="670"/>
                    <a:pt x="327" y="743"/>
                  </a:cubicBezTo>
                  <a:cubicBezTo>
                    <a:pt x="471" y="833"/>
                    <a:pt x="634" y="887"/>
                    <a:pt x="779" y="887"/>
                  </a:cubicBezTo>
                  <a:cubicBezTo>
                    <a:pt x="803" y="890"/>
                    <a:pt x="827" y="892"/>
                    <a:pt x="849" y="892"/>
                  </a:cubicBezTo>
                  <a:cubicBezTo>
                    <a:pt x="960" y="892"/>
                    <a:pt x="1048" y="854"/>
                    <a:pt x="1123" y="779"/>
                  </a:cubicBezTo>
                  <a:cubicBezTo>
                    <a:pt x="1214" y="688"/>
                    <a:pt x="1214" y="543"/>
                    <a:pt x="1123" y="380"/>
                  </a:cubicBezTo>
                  <a:cubicBezTo>
                    <a:pt x="1069" y="308"/>
                    <a:pt x="979" y="217"/>
                    <a:pt x="888" y="145"/>
                  </a:cubicBezTo>
                  <a:cubicBezTo>
                    <a:pt x="743" y="54"/>
                    <a:pt x="580" y="0"/>
                    <a:pt x="435" y="0"/>
                  </a:cubicBezTo>
                  <a:close/>
                </a:path>
              </a:pathLst>
            </a:custGeom>
            <a:solidFill>
              <a:srgbClr val="000000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5247;p76"/>
            <p:cNvSpPr/>
            <p:nvPr/>
          </p:nvSpPr>
          <p:spPr>
            <a:xfrm>
              <a:off x="1228163" y="3949875"/>
              <a:ext cx="17675" cy="15775"/>
            </a:xfrm>
            <a:custGeom>
              <a:avLst/>
              <a:gdLst/>
              <a:ahLst/>
              <a:cxnLst/>
              <a:rect l="l" t="t" r="r" b="b"/>
              <a:pathLst>
                <a:path w="707" h="631" extrusionOk="0">
                  <a:moveTo>
                    <a:pt x="333" y="1"/>
                  </a:moveTo>
                  <a:cubicBezTo>
                    <a:pt x="301" y="1"/>
                    <a:pt x="268" y="6"/>
                    <a:pt x="236" y="17"/>
                  </a:cubicBezTo>
                  <a:cubicBezTo>
                    <a:pt x="73" y="89"/>
                    <a:pt x="1" y="252"/>
                    <a:pt x="55" y="415"/>
                  </a:cubicBezTo>
                  <a:cubicBezTo>
                    <a:pt x="98" y="546"/>
                    <a:pt x="224" y="630"/>
                    <a:pt x="356" y="630"/>
                  </a:cubicBezTo>
                  <a:cubicBezTo>
                    <a:pt x="388" y="630"/>
                    <a:pt x="421" y="625"/>
                    <a:pt x="453" y="614"/>
                  </a:cubicBezTo>
                  <a:cubicBezTo>
                    <a:pt x="616" y="560"/>
                    <a:pt x="707" y="379"/>
                    <a:pt x="634" y="216"/>
                  </a:cubicBezTo>
                  <a:cubicBezTo>
                    <a:pt x="591" y="85"/>
                    <a:pt x="465" y="1"/>
                    <a:pt x="333" y="1"/>
                  </a:cubicBezTo>
                  <a:close/>
                </a:path>
              </a:pathLst>
            </a:custGeom>
            <a:solidFill>
              <a:srgbClr val="000000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5248;p76"/>
            <p:cNvSpPr/>
            <p:nvPr/>
          </p:nvSpPr>
          <p:spPr>
            <a:xfrm>
              <a:off x="1676363" y="3842925"/>
              <a:ext cx="77900" cy="63525"/>
            </a:xfrm>
            <a:custGeom>
              <a:avLst/>
              <a:gdLst/>
              <a:ahLst/>
              <a:cxnLst/>
              <a:rect l="l" t="t" r="r" b="b"/>
              <a:pathLst>
                <a:path w="3116" h="2541" extrusionOk="0">
                  <a:moveTo>
                    <a:pt x="1914" y="1"/>
                  </a:moveTo>
                  <a:cubicBezTo>
                    <a:pt x="1574" y="1"/>
                    <a:pt x="1199" y="127"/>
                    <a:pt x="870" y="383"/>
                  </a:cubicBezTo>
                  <a:cubicBezTo>
                    <a:pt x="218" y="872"/>
                    <a:pt x="1" y="1669"/>
                    <a:pt x="381" y="2176"/>
                  </a:cubicBezTo>
                  <a:cubicBezTo>
                    <a:pt x="570" y="2418"/>
                    <a:pt x="869" y="2540"/>
                    <a:pt x="1203" y="2540"/>
                  </a:cubicBezTo>
                  <a:cubicBezTo>
                    <a:pt x="1543" y="2540"/>
                    <a:pt x="1918" y="2414"/>
                    <a:pt x="2247" y="2158"/>
                  </a:cubicBezTo>
                  <a:cubicBezTo>
                    <a:pt x="2898" y="1669"/>
                    <a:pt x="3116" y="854"/>
                    <a:pt x="2735" y="365"/>
                  </a:cubicBezTo>
                  <a:cubicBezTo>
                    <a:pt x="2547" y="123"/>
                    <a:pt x="2248" y="1"/>
                    <a:pt x="1914" y="1"/>
                  </a:cubicBezTo>
                  <a:close/>
                </a:path>
              </a:pathLst>
            </a:custGeom>
            <a:solidFill>
              <a:srgbClr val="D25A56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5249;p76"/>
            <p:cNvSpPr/>
            <p:nvPr/>
          </p:nvSpPr>
          <p:spPr>
            <a:xfrm>
              <a:off x="1681813" y="3870425"/>
              <a:ext cx="38500" cy="30475"/>
            </a:xfrm>
            <a:custGeom>
              <a:avLst/>
              <a:gdLst/>
              <a:ahLst/>
              <a:cxnLst/>
              <a:rect l="l" t="t" r="r" b="b"/>
              <a:pathLst>
                <a:path w="1540" h="1219" extrusionOk="0">
                  <a:moveTo>
                    <a:pt x="1042" y="1"/>
                  </a:moveTo>
                  <a:cubicBezTo>
                    <a:pt x="863" y="1"/>
                    <a:pt x="653" y="73"/>
                    <a:pt x="471" y="225"/>
                  </a:cubicBezTo>
                  <a:cubicBezTo>
                    <a:pt x="127" y="478"/>
                    <a:pt x="0" y="859"/>
                    <a:pt x="163" y="1076"/>
                  </a:cubicBezTo>
                  <a:cubicBezTo>
                    <a:pt x="235" y="1172"/>
                    <a:pt x="354" y="1219"/>
                    <a:pt x="493" y="1219"/>
                  </a:cubicBezTo>
                  <a:cubicBezTo>
                    <a:pt x="668" y="1219"/>
                    <a:pt x="877" y="1145"/>
                    <a:pt x="1069" y="1004"/>
                  </a:cubicBezTo>
                  <a:cubicBezTo>
                    <a:pt x="1395" y="732"/>
                    <a:pt x="1540" y="352"/>
                    <a:pt x="1377" y="134"/>
                  </a:cubicBezTo>
                  <a:cubicBezTo>
                    <a:pt x="1305" y="46"/>
                    <a:pt x="1183" y="1"/>
                    <a:pt x="1042" y="1"/>
                  </a:cubicBezTo>
                  <a:close/>
                </a:path>
              </a:pathLst>
            </a:custGeom>
            <a:solidFill>
              <a:srgbClr val="000000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5250;p76"/>
            <p:cNvSpPr/>
            <p:nvPr/>
          </p:nvSpPr>
          <p:spPr>
            <a:xfrm>
              <a:off x="1675463" y="3862400"/>
              <a:ext cx="24025" cy="37375"/>
            </a:xfrm>
            <a:custGeom>
              <a:avLst/>
              <a:gdLst/>
              <a:ahLst/>
              <a:cxnLst/>
              <a:rect l="l" t="t" r="r" b="b"/>
              <a:pathLst>
                <a:path w="961" h="1495" extrusionOk="0">
                  <a:moveTo>
                    <a:pt x="512" y="0"/>
                  </a:moveTo>
                  <a:cubicBezTo>
                    <a:pt x="499" y="0"/>
                    <a:pt x="485" y="1"/>
                    <a:pt x="472" y="3"/>
                  </a:cubicBezTo>
                  <a:cubicBezTo>
                    <a:pt x="345" y="39"/>
                    <a:pt x="236" y="129"/>
                    <a:pt x="146" y="274"/>
                  </a:cubicBezTo>
                  <a:cubicBezTo>
                    <a:pt x="55" y="437"/>
                    <a:pt x="1" y="636"/>
                    <a:pt x="1" y="836"/>
                  </a:cubicBezTo>
                  <a:cubicBezTo>
                    <a:pt x="1" y="980"/>
                    <a:pt x="37" y="1107"/>
                    <a:pt x="73" y="1234"/>
                  </a:cubicBezTo>
                  <a:cubicBezTo>
                    <a:pt x="152" y="1392"/>
                    <a:pt x="286" y="1494"/>
                    <a:pt x="427" y="1494"/>
                  </a:cubicBezTo>
                  <a:cubicBezTo>
                    <a:pt x="448" y="1494"/>
                    <a:pt x="469" y="1492"/>
                    <a:pt x="490" y="1487"/>
                  </a:cubicBezTo>
                  <a:cubicBezTo>
                    <a:pt x="616" y="1469"/>
                    <a:pt x="725" y="1379"/>
                    <a:pt x="816" y="1216"/>
                  </a:cubicBezTo>
                  <a:cubicBezTo>
                    <a:pt x="906" y="1071"/>
                    <a:pt x="961" y="872"/>
                    <a:pt x="961" y="673"/>
                  </a:cubicBezTo>
                  <a:cubicBezTo>
                    <a:pt x="961" y="528"/>
                    <a:pt x="924" y="383"/>
                    <a:pt x="870" y="274"/>
                  </a:cubicBezTo>
                  <a:cubicBezTo>
                    <a:pt x="787" y="92"/>
                    <a:pt x="658" y="0"/>
                    <a:pt x="512" y="0"/>
                  </a:cubicBezTo>
                  <a:close/>
                </a:path>
              </a:pathLst>
            </a:custGeom>
            <a:solidFill>
              <a:srgbClr val="000000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5251;p76"/>
            <p:cNvSpPr/>
            <p:nvPr/>
          </p:nvSpPr>
          <p:spPr>
            <a:xfrm>
              <a:off x="1682263" y="3887700"/>
              <a:ext cx="38950" cy="24225"/>
            </a:xfrm>
            <a:custGeom>
              <a:avLst/>
              <a:gdLst/>
              <a:ahLst/>
              <a:cxnLst/>
              <a:rect l="l" t="t" r="r" b="b"/>
              <a:pathLst>
                <a:path w="1558" h="969" extrusionOk="0">
                  <a:moveTo>
                    <a:pt x="691" y="0"/>
                  </a:moveTo>
                  <a:cubicBezTo>
                    <a:pt x="593" y="0"/>
                    <a:pt x="498" y="14"/>
                    <a:pt x="417" y="41"/>
                  </a:cubicBezTo>
                  <a:cubicBezTo>
                    <a:pt x="236" y="77"/>
                    <a:pt x="127" y="168"/>
                    <a:pt x="73" y="294"/>
                  </a:cubicBezTo>
                  <a:cubicBezTo>
                    <a:pt x="0" y="439"/>
                    <a:pt x="55" y="602"/>
                    <a:pt x="218" y="747"/>
                  </a:cubicBezTo>
                  <a:cubicBezTo>
                    <a:pt x="308" y="820"/>
                    <a:pt x="435" y="892"/>
                    <a:pt x="580" y="928"/>
                  </a:cubicBezTo>
                  <a:cubicBezTo>
                    <a:pt x="670" y="955"/>
                    <a:pt x="766" y="969"/>
                    <a:pt x="861" y="969"/>
                  </a:cubicBezTo>
                  <a:cubicBezTo>
                    <a:pt x="956" y="969"/>
                    <a:pt x="1051" y="955"/>
                    <a:pt x="1141" y="928"/>
                  </a:cubicBezTo>
                  <a:cubicBezTo>
                    <a:pt x="1304" y="892"/>
                    <a:pt x="1431" y="801"/>
                    <a:pt x="1485" y="675"/>
                  </a:cubicBezTo>
                  <a:cubicBezTo>
                    <a:pt x="1558" y="530"/>
                    <a:pt x="1503" y="367"/>
                    <a:pt x="1340" y="222"/>
                  </a:cubicBezTo>
                  <a:cubicBezTo>
                    <a:pt x="1250" y="150"/>
                    <a:pt x="1123" y="77"/>
                    <a:pt x="978" y="41"/>
                  </a:cubicBezTo>
                  <a:cubicBezTo>
                    <a:pt x="888" y="14"/>
                    <a:pt x="788" y="0"/>
                    <a:pt x="691" y="0"/>
                  </a:cubicBezTo>
                  <a:close/>
                </a:path>
              </a:pathLst>
            </a:custGeom>
            <a:solidFill>
              <a:srgbClr val="000000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5252;p76"/>
            <p:cNvSpPr/>
            <p:nvPr/>
          </p:nvSpPr>
          <p:spPr>
            <a:xfrm>
              <a:off x="1671838" y="3890425"/>
              <a:ext cx="21325" cy="18775"/>
            </a:xfrm>
            <a:custGeom>
              <a:avLst/>
              <a:gdLst/>
              <a:ahLst/>
              <a:cxnLst/>
              <a:rect l="l" t="t" r="r" b="b"/>
              <a:pathLst>
                <a:path w="853" h="751" extrusionOk="0">
                  <a:moveTo>
                    <a:pt x="419" y="1"/>
                  </a:moveTo>
                  <a:cubicBezTo>
                    <a:pt x="339" y="1"/>
                    <a:pt x="256" y="25"/>
                    <a:pt x="182" y="77"/>
                  </a:cubicBezTo>
                  <a:cubicBezTo>
                    <a:pt x="19" y="204"/>
                    <a:pt x="1" y="439"/>
                    <a:pt x="128" y="602"/>
                  </a:cubicBezTo>
                  <a:cubicBezTo>
                    <a:pt x="203" y="699"/>
                    <a:pt x="316" y="751"/>
                    <a:pt x="430" y="751"/>
                  </a:cubicBezTo>
                  <a:cubicBezTo>
                    <a:pt x="508" y="751"/>
                    <a:pt x="586" y="726"/>
                    <a:pt x="653" y="674"/>
                  </a:cubicBezTo>
                  <a:cubicBezTo>
                    <a:pt x="816" y="548"/>
                    <a:pt x="852" y="312"/>
                    <a:pt x="725" y="149"/>
                  </a:cubicBezTo>
                  <a:cubicBezTo>
                    <a:pt x="650" y="53"/>
                    <a:pt x="537" y="1"/>
                    <a:pt x="419" y="1"/>
                  </a:cubicBezTo>
                  <a:close/>
                </a:path>
              </a:pathLst>
            </a:custGeom>
            <a:solidFill>
              <a:srgbClr val="000000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5253;p76"/>
            <p:cNvSpPr/>
            <p:nvPr/>
          </p:nvSpPr>
          <p:spPr>
            <a:xfrm>
              <a:off x="1645588" y="3929425"/>
              <a:ext cx="65225" cy="51500"/>
            </a:xfrm>
            <a:custGeom>
              <a:avLst/>
              <a:gdLst/>
              <a:ahLst/>
              <a:cxnLst/>
              <a:rect l="l" t="t" r="r" b="b"/>
              <a:pathLst>
                <a:path w="2609" h="2060" extrusionOk="0">
                  <a:moveTo>
                    <a:pt x="1024" y="1"/>
                  </a:moveTo>
                  <a:cubicBezTo>
                    <a:pt x="711" y="1"/>
                    <a:pt x="431" y="125"/>
                    <a:pt x="272" y="364"/>
                  </a:cubicBezTo>
                  <a:cubicBezTo>
                    <a:pt x="1" y="780"/>
                    <a:pt x="218" y="1432"/>
                    <a:pt x="797" y="1813"/>
                  </a:cubicBezTo>
                  <a:cubicBezTo>
                    <a:pt x="1053" y="1977"/>
                    <a:pt x="1334" y="2060"/>
                    <a:pt x="1590" y="2060"/>
                  </a:cubicBezTo>
                  <a:cubicBezTo>
                    <a:pt x="1898" y="2060"/>
                    <a:pt x="2170" y="1941"/>
                    <a:pt x="2319" y="1704"/>
                  </a:cubicBezTo>
                  <a:cubicBezTo>
                    <a:pt x="2608" y="1269"/>
                    <a:pt x="2373" y="617"/>
                    <a:pt x="1811" y="255"/>
                  </a:cubicBezTo>
                  <a:cubicBezTo>
                    <a:pt x="1559" y="84"/>
                    <a:pt x="1280" y="1"/>
                    <a:pt x="1024" y="1"/>
                  </a:cubicBezTo>
                  <a:close/>
                </a:path>
              </a:pathLst>
            </a:custGeom>
            <a:solidFill>
              <a:srgbClr val="D25A56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5254;p76"/>
            <p:cNvSpPr/>
            <p:nvPr/>
          </p:nvSpPr>
          <p:spPr>
            <a:xfrm>
              <a:off x="1649213" y="3934950"/>
              <a:ext cx="32625" cy="24175"/>
            </a:xfrm>
            <a:custGeom>
              <a:avLst/>
              <a:gdLst/>
              <a:ahLst/>
              <a:cxnLst/>
              <a:rect l="l" t="t" r="r" b="b"/>
              <a:pathLst>
                <a:path w="1305" h="967" extrusionOk="0">
                  <a:moveTo>
                    <a:pt x="437" y="0"/>
                  </a:moveTo>
                  <a:cubicBezTo>
                    <a:pt x="303" y="0"/>
                    <a:pt x="189" y="46"/>
                    <a:pt x="127" y="143"/>
                  </a:cubicBezTo>
                  <a:cubicBezTo>
                    <a:pt x="0" y="324"/>
                    <a:pt x="145" y="632"/>
                    <a:pt x="435" y="831"/>
                  </a:cubicBezTo>
                  <a:cubicBezTo>
                    <a:pt x="580" y="922"/>
                    <a:pt x="738" y="967"/>
                    <a:pt x="876" y="967"/>
                  </a:cubicBezTo>
                  <a:cubicBezTo>
                    <a:pt x="1015" y="967"/>
                    <a:pt x="1132" y="922"/>
                    <a:pt x="1196" y="831"/>
                  </a:cubicBezTo>
                  <a:cubicBezTo>
                    <a:pt x="1304" y="650"/>
                    <a:pt x="1178" y="342"/>
                    <a:pt x="888" y="143"/>
                  </a:cubicBezTo>
                  <a:cubicBezTo>
                    <a:pt x="739" y="50"/>
                    <a:pt x="577" y="0"/>
                    <a:pt x="437" y="0"/>
                  </a:cubicBezTo>
                  <a:close/>
                </a:path>
              </a:pathLst>
            </a:custGeom>
            <a:solidFill>
              <a:srgbClr val="D25A56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5255;p76"/>
            <p:cNvSpPr/>
            <p:nvPr/>
          </p:nvSpPr>
          <p:spPr>
            <a:xfrm>
              <a:off x="1649213" y="3924900"/>
              <a:ext cx="32175" cy="20450"/>
            </a:xfrm>
            <a:custGeom>
              <a:avLst/>
              <a:gdLst/>
              <a:ahLst/>
              <a:cxnLst/>
              <a:rect l="l" t="t" r="r" b="b"/>
              <a:pathLst>
                <a:path w="1287" h="818" extrusionOk="0">
                  <a:moveTo>
                    <a:pt x="764" y="1"/>
                  </a:moveTo>
                  <a:cubicBezTo>
                    <a:pt x="664" y="1"/>
                    <a:pt x="558" y="21"/>
                    <a:pt x="453" y="56"/>
                  </a:cubicBezTo>
                  <a:cubicBezTo>
                    <a:pt x="344" y="110"/>
                    <a:pt x="236" y="165"/>
                    <a:pt x="163" y="237"/>
                  </a:cubicBezTo>
                  <a:cubicBezTo>
                    <a:pt x="37" y="364"/>
                    <a:pt x="0" y="509"/>
                    <a:pt x="73" y="617"/>
                  </a:cubicBezTo>
                  <a:cubicBezTo>
                    <a:pt x="127" y="708"/>
                    <a:pt x="236" y="780"/>
                    <a:pt x="381" y="798"/>
                  </a:cubicBezTo>
                  <a:cubicBezTo>
                    <a:pt x="432" y="811"/>
                    <a:pt x="486" y="817"/>
                    <a:pt x="541" y="817"/>
                  </a:cubicBezTo>
                  <a:cubicBezTo>
                    <a:pt x="641" y="817"/>
                    <a:pt x="746" y="797"/>
                    <a:pt x="852" y="762"/>
                  </a:cubicBezTo>
                  <a:cubicBezTo>
                    <a:pt x="960" y="726"/>
                    <a:pt x="1051" y="672"/>
                    <a:pt x="1123" y="599"/>
                  </a:cubicBezTo>
                  <a:cubicBezTo>
                    <a:pt x="1250" y="472"/>
                    <a:pt x="1286" y="328"/>
                    <a:pt x="1214" y="201"/>
                  </a:cubicBezTo>
                  <a:cubicBezTo>
                    <a:pt x="1159" y="110"/>
                    <a:pt x="1069" y="56"/>
                    <a:pt x="924" y="20"/>
                  </a:cubicBezTo>
                  <a:cubicBezTo>
                    <a:pt x="873" y="7"/>
                    <a:pt x="819" y="1"/>
                    <a:pt x="764" y="1"/>
                  </a:cubicBezTo>
                  <a:close/>
                </a:path>
              </a:pathLst>
            </a:custGeom>
            <a:solidFill>
              <a:srgbClr val="000000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5256;p76"/>
            <p:cNvSpPr/>
            <p:nvPr/>
          </p:nvSpPr>
          <p:spPr>
            <a:xfrm>
              <a:off x="1644688" y="3936200"/>
              <a:ext cx="20400" cy="30450"/>
            </a:xfrm>
            <a:custGeom>
              <a:avLst/>
              <a:gdLst/>
              <a:ahLst/>
              <a:cxnLst/>
              <a:rect l="l" t="t" r="r" b="b"/>
              <a:pathLst>
                <a:path w="816" h="1218" extrusionOk="0">
                  <a:moveTo>
                    <a:pt x="330" y="0"/>
                  </a:moveTo>
                  <a:cubicBezTo>
                    <a:pt x="215" y="0"/>
                    <a:pt x="104" y="89"/>
                    <a:pt x="55" y="238"/>
                  </a:cubicBezTo>
                  <a:cubicBezTo>
                    <a:pt x="18" y="346"/>
                    <a:pt x="0" y="455"/>
                    <a:pt x="0" y="564"/>
                  </a:cubicBezTo>
                  <a:cubicBezTo>
                    <a:pt x="18" y="745"/>
                    <a:pt x="73" y="890"/>
                    <a:pt x="145" y="1016"/>
                  </a:cubicBezTo>
                  <a:cubicBezTo>
                    <a:pt x="236" y="1143"/>
                    <a:pt x="344" y="1216"/>
                    <a:pt x="453" y="1216"/>
                  </a:cubicBezTo>
                  <a:cubicBezTo>
                    <a:pt x="464" y="1217"/>
                    <a:pt x="474" y="1218"/>
                    <a:pt x="485" y="1218"/>
                  </a:cubicBezTo>
                  <a:cubicBezTo>
                    <a:pt x="598" y="1218"/>
                    <a:pt x="695" y="1129"/>
                    <a:pt x="761" y="980"/>
                  </a:cubicBezTo>
                  <a:cubicBezTo>
                    <a:pt x="797" y="890"/>
                    <a:pt x="815" y="763"/>
                    <a:pt x="797" y="654"/>
                  </a:cubicBezTo>
                  <a:cubicBezTo>
                    <a:pt x="797" y="491"/>
                    <a:pt x="743" y="328"/>
                    <a:pt x="652" y="202"/>
                  </a:cubicBezTo>
                  <a:cubicBezTo>
                    <a:pt x="562" y="93"/>
                    <a:pt x="471" y="20"/>
                    <a:pt x="362" y="2"/>
                  </a:cubicBezTo>
                  <a:cubicBezTo>
                    <a:pt x="352" y="1"/>
                    <a:pt x="341" y="0"/>
                    <a:pt x="330" y="0"/>
                  </a:cubicBezTo>
                  <a:close/>
                </a:path>
              </a:pathLst>
            </a:custGeom>
            <a:solidFill>
              <a:srgbClr val="284549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5257;p76"/>
            <p:cNvSpPr/>
            <p:nvPr/>
          </p:nvSpPr>
          <p:spPr>
            <a:xfrm>
              <a:off x="1640613" y="3928675"/>
              <a:ext cx="17675" cy="15625"/>
            </a:xfrm>
            <a:custGeom>
              <a:avLst/>
              <a:gdLst/>
              <a:ahLst/>
              <a:cxnLst/>
              <a:rect l="l" t="t" r="r" b="b"/>
              <a:pathLst>
                <a:path w="707" h="625" extrusionOk="0">
                  <a:moveTo>
                    <a:pt x="352" y="0"/>
                  </a:moveTo>
                  <a:cubicBezTo>
                    <a:pt x="249" y="0"/>
                    <a:pt x="148" y="49"/>
                    <a:pt x="91" y="140"/>
                  </a:cubicBezTo>
                  <a:cubicBezTo>
                    <a:pt x="0" y="285"/>
                    <a:pt x="37" y="484"/>
                    <a:pt x="181" y="575"/>
                  </a:cubicBezTo>
                  <a:cubicBezTo>
                    <a:pt x="235" y="608"/>
                    <a:pt x="295" y="624"/>
                    <a:pt x="355" y="624"/>
                  </a:cubicBezTo>
                  <a:cubicBezTo>
                    <a:pt x="458" y="624"/>
                    <a:pt x="559" y="576"/>
                    <a:pt x="616" y="484"/>
                  </a:cubicBezTo>
                  <a:cubicBezTo>
                    <a:pt x="707" y="340"/>
                    <a:pt x="670" y="140"/>
                    <a:pt x="525" y="50"/>
                  </a:cubicBezTo>
                  <a:cubicBezTo>
                    <a:pt x="472" y="17"/>
                    <a:pt x="412" y="0"/>
                    <a:pt x="352" y="0"/>
                  </a:cubicBezTo>
                  <a:close/>
                </a:path>
              </a:pathLst>
            </a:custGeom>
            <a:solidFill>
              <a:srgbClr val="284549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5258;p76"/>
            <p:cNvSpPr/>
            <p:nvPr/>
          </p:nvSpPr>
          <p:spPr>
            <a:xfrm>
              <a:off x="1601213" y="4257950"/>
              <a:ext cx="61150" cy="54500"/>
            </a:xfrm>
            <a:custGeom>
              <a:avLst/>
              <a:gdLst/>
              <a:ahLst/>
              <a:cxnLst/>
              <a:rect l="l" t="t" r="r" b="b"/>
              <a:pathLst>
                <a:path w="2446" h="2180" extrusionOk="0">
                  <a:moveTo>
                    <a:pt x="935" y="1"/>
                  </a:moveTo>
                  <a:cubicBezTo>
                    <a:pt x="723" y="1"/>
                    <a:pt x="527" y="69"/>
                    <a:pt x="381" y="207"/>
                  </a:cubicBezTo>
                  <a:cubicBezTo>
                    <a:pt x="1" y="569"/>
                    <a:pt x="91" y="1258"/>
                    <a:pt x="562" y="1747"/>
                  </a:cubicBezTo>
                  <a:cubicBezTo>
                    <a:pt x="843" y="2028"/>
                    <a:pt x="1201" y="2180"/>
                    <a:pt x="1522" y="2180"/>
                  </a:cubicBezTo>
                  <a:cubicBezTo>
                    <a:pt x="1738" y="2180"/>
                    <a:pt x="1937" y="2110"/>
                    <a:pt x="2083" y="1964"/>
                  </a:cubicBezTo>
                  <a:cubicBezTo>
                    <a:pt x="2446" y="1620"/>
                    <a:pt x="2373" y="932"/>
                    <a:pt x="1884" y="443"/>
                  </a:cubicBezTo>
                  <a:cubicBezTo>
                    <a:pt x="1603" y="151"/>
                    <a:pt x="1250" y="1"/>
                    <a:pt x="935" y="1"/>
                  </a:cubicBezTo>
                  <a:close/>
                </a:path>
              </a:pathLst>
            </a:custGeom>
            <a:solidFill>
              <a:srgbClr val="000000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5259;p76"/>
            <p:cNvSpPr/>
            <p:nvPr/>
          </p:nvSpPr>
          <p:spPr>
            <a:xfrm>
              <a:off x="1606663" y="4261275"/>
              <a:ext cx="29900" cy="26675"/>
            </a:xfrm>
            <a:custGeom>
              <a:avLst/>
              <a:gdLst/>
              <a:ahLst/>
              <a:cxnLst/>
              <a:rect l="l" t="t" r="r" b="b"/>
              <a:pathLst>
                <a:path w="1196" h="1067" extrusionOk="0">
                  <a:moveTo>
                    <a:pt x="378" y="0"/>
                  </a:moveTo>
                  <a:cubicBezTo>
                    <a:pt x="294" y="0"/>
                    <a:pt x="219" y="25"/>
                    <a:pt x="163" y="74"/>
                  </a:cubicBezTo>
                  <a:cubicBezTo>
                    <a:pt x="0" y="237"/>
                    <a:pt x="54" y="563"/>
                    <a:pt x="308" y="817"/>
                  </a:cubicBezTo>
                  <a:cubicBezTo>
                    <a:pt x="458" y="979"/>
                    <a:pt x="646" y="1067"/>
                    <a:pt x="804" y="1067"/>
                  </a:cubicBezTo>
                  <a:cubicBezTo>
                    <a:pt x="893" y="1067"/>
                    <a:pt x="973" y="1039"/>
                    <a:pt x="1032" y="980"/>
                  </a:cubicBezTo>
                  <a:cubicBezTo>
                    <a:pt x="1195" y="835"/>
                    <a:pt x="1141" y="491"/>
                    <a:pt x="887" y="255"/>
                  </a:cubicBezTo>
                  <a:cubicBezTo>
                    <a:pt x="733" y="89"/>
                    <a:pt x="539" y="0"/>
                    <a:pt x="378" y="0"/>
                  </a:cubicBezTo>
                  <a:close/>
                </a:path>
              </a:pathLst>
            </a:custGeom>
            <a:solidFill>
              <a:srgbClr val="000000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5260;p76"/>
            <p:cNvSpPr/>
            <p:nvPr/>
          </p:nvSpPr>
          <p:spPr>
            <a:xfrm>
              <a:off x="1607563" y="4253250"/>
              <a:ext cx="32175" cy="19575"/>
            </a:xfrm>
            <a:custGeom>
              <a:avLst/>
              <a:gdLst/>
              <a:ahLst/>
              <a:cxnLst/>
              <a:rect l="l" t="t" r="r" b="b"/>
              <a:pathLst>
                <a:path w="1287" h="783" extrusionOk="0">
                  <a:moveTo>
                    <a:pt x="679" y="0"/>
                  </a:moveTo>
                  <a:cubicBezTo>
                    <a:pt x="635" y="0"/>
                    <a:pt x="589" y="5"/>
                    <a:pt x="544" y="15"/>
                  </a:cubicBezTo>
                  <a:cubicBezTo>
                    <a:pt x="417" y="15"/>
                    <a:pt x="308" y="51"/>
                    <a:pt x="218" y="106"/>
                  </a:cubicBezTo>
                  <a:cubicBezTo>
                    <a:pt x="73" y="214"/>
                    <a:pt x="0" y="341"/>
                    <a:pt x="55" y="468"/>
                  </a:cubicBezTo>
                  <a:cubicBezTo>
                    <a:pt x="73" y="576"/>
                    <a:pt x="163" y="649"/>
                    <a:pt x="308" y="721"/>
                  </a:cubicBezTo>
                  <a:cubicBezTo>
                    <a:pt x="403" y="762"/>
                    <a:pt x="519" y="782"/>
                    <a:pt x="639" y="782"/>
                  </a:cubicBezTo>
                  <a:cubicBezTo>
                    <a:pt x="679" y="782"/>
                    <a:pt x="720" y="780"/>
                    <a:pt x="761" y="776"/>
                  </a:cubicBezTo>
                  <a:cubicBezTo>
                    <a:pt x="888" y="757"/>
                    <a:pt x="996" y="721"/>
                    <a:pt x="1087" y="667"/>
                  </a:cubicBezTo>
                  <a:cubicBezTo>
                    <a:pt x="1232" y="576"/>
                    <a:pt x="1286" y="450"/>
                    <a:pt x="1250" y="305"/>
                  </a:cubicBezTo>
                  <a:cubicBezTo>
                    <a:pt x="1232" y="214"/>
                    <a:pt x="1141" y="124"/>
                    <a:pt x="996" y="69"/>
                  </a:cubicBezTo>
                  <a:cubicBezTo>
                    <a:pt x="905" y="30"/>
                    <a:pt x="795" y="0"/>
                    <a:pt x="679" y="0"/>
                  </a:cubicBezTo>
                  <a:close/>
                </a:path>
              </a:pathLst>
            </a:custGeom>
            <a:solidFill>
              <a:srgbClr val="000000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5261;p76"/>
            <p:cNvSpPr/>
            <p:nvPr/>
          </p:nvSpPr>
          <p:spPr>
            <a:xfrm>
              <a:off x="1599863" y="4261075"/>
              <a:ext cx="20400" cy="30875"/>
            </a:xfrm>
            <a:custGeom>
              <a:avLst/>
              <a:gdLst/>
              <a:ahLst/>
              <a:cxnLst/>
              <a:rect l="l" t="t" r="r" b="b"/>
              <a:pathLst>
                <a:path w="816" h="1235" extrusionOk="0">
                  <a:moveTo>
                    <a:pt x="424" y="1"/>
                  </a:moveTo>
                  <a:cubicBezTo>
                    <a:pt x="320" y="1"/>
                    <a:pt x="220" y="71"/>
                    <a:pt x="145" y="191"/>
                  </a:cubicBezTo>
                  <a:cubicBezTo>
                    <a:pt x="73" y="263"/>
                    <a:pt x="37" y="372"/>
                    <a:pt x="19" y="499"/>
                  </a:cubicBezTo>
                  <a:cubicBezTo>
                    <a:pt x="0" y="662"/>
                    <a:pt x="19" y="825"/>
                    <a:pt x="73" y="970"/>
                  </a:cubicBezTo>
                  <a:cubicBezTo>
                    <a:pt x="127" y="1096"/>
                    <a:pt x="218" y="1187"/>
                    <a:pt x="308" y="1223"/>
                  </a:cubicBezTo>
                  <a:cubicBezTo>
                    <a:pt x="334" y="1230"/>
                    <a:pt x="360" y="1234"/>
                    <a:pt x="386" y="1234"/>
                  </a:cubicBezTo>
                  <a:cubicBezTo>
                    <a:pt x="491" y="1234"/>
                    <a:pt x="598" y="1176"/>
                    <a:pt x="671" y="1060"/>
                  </a:cubicBezTo>
                  <a:cubicBezTo>
                    <a:pt x="725" y="970"/>
                    <a:pt x="761" y="861"/>
                    <a:pt x="779" y="752"/>
                  </a:cubicBezTo>
                  <a:cubicBezTo>
                    <a:pt x="815" y="571"/>
                    <a:pt x="797" y="408"/>
                    <a:pt x="743" y="282"/>
                  </a:cubicBezTo>
                  <a:cubicBezTo>
                    <a:pt x="689" y="137"/>
                    <a:pt x="598" y="46"/>
                    <a:pt x="489" y="10"/>
                  </a:cubicBezTo>
                  <a:cubicBezTo>
                    <a:pt x="468" y="4"/>
                    <a:pt x="446" y="1"/>
                    <a:pt x="424" y="1"/>
                  </a:cubicBezTo>
                  <a:close/>
                </a:path>
              </a:pathLst>
            </a:custGeom>
            <a:solidFill>
              <a:srgbClr val="284549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5262;p76"/>
            <p:cNvSpPr/>
            <p:nvPr/>
          </p:nvSpPr>
          <p:spPr>
            <a:xfrm>
              <a:off x="1599413" y="4252975"/>
              <a:ext cx="17225" cy="15725"/>
            </a:xfrm>
            <a:custGeom>
              <a:avLst/>
              <a:gdLst/>
              <a:ahLst/>
              <a:cxnLst/>
              <a:rect l="l" t="t" r="r" b="b"/>
              <a:pathLst>
                <a:path w="689" h="629" extrusionOk="0">
                  <a:moveTo>
                    <a:pt x="344" y="1"/>
                  </a:moveTo>
                  <a:cubicBezTo>
                    <a:pt x="266" y="1"/>
                    <a:pt x="188" y="28"/>
                    <a:pt x="127" y="80"/>
                  </a:cubicBezTo>
                  <a:cubicBezTo>
                    <a:pt x="0" y="207"/>
                    <a:pt x="0" y="406"/>
                    <a:pt x="127" y="533"/>
                  </a:cubicBezTo>
                  <a:cubicBezTo>
                    <a:pt x="181" y="596"/>
                    <a:pt x="258" y="628"/>
                    <a:pt x="338" y="628"/>
                  </a:cubicBezTo>
                  <a:cubicBezTo>
                    <a:pt x="417" y="628"/>
                    <a:pt x="498" y="596"/>
                    <a:pt x="562" y="533"/>
                  </a:cubicBezTo>
                  <a:cubicBezTo>
                    <a:pt x="689" y="406"/>
                    <a:pt x="689" y="225"/>
                    <a:pt x="580" y="98"/>
                  </a:cubicBezTo>
                  <a:cubicBezTo>
                    <a:pt x="514" y="33"/>
                    <a:pt x="429" y="1"/>
                    <a:pt x="344" y="1"/>
                  </a:cubicBezTo>
                  <a:close/>
                </a:path>
              </a:pathLst>
            </a:custGeom>
            <a:solidFill>
              <a:srgbClr val="284549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5263;p76"/>
            <p:cNvSpPr/>
            <p:nvPr/>
          </p:nvSpPr>
          <p:spPr>
            <a:xfrm>
              <a:off x="1658263" y="4193275"/>
              <a:ext cx="57525" cy="56400"/>
            </a:xfrm>
            <a:custGeom>
              <a:avLst/>
              <a:gdLst/>
              <a:ahLst/>
              <a:cxnLst/>
              <a:rect l="l" t="t" r="r" b="b"/>
              <a:pathLst>
                <a:path w="2301" h="2256" extrusionOk="0">
                  <a:moveTo>
                    <a:pt x="1432" y="1"/>
                  </a:moveTo>
                  <a:cubicBezTo>
                    <a:pt x="1082" y="1"/>
                    <a:pt x="697" y="202"/>
                    <a:pt x="417" y="567"/>
                  </a:cubicBezTo>
                  <a:cubicBezTo>
                    <a:pt x="1" y="1110"/>
                    <a:pt x="1" y="1798"/>
                    <a:pt x="417" y="2106"/>
                  </a:cubicBezTo>
                  <a:cubicBezTo>
                    <a:pt x="548" y="2207"/>
                    <a:pt x="708" y="2256"/>
                    <a:pt x="880" y="2256"/>
                  </a:cubicBezTo>
                  <a:cubicBezTo>
                    <a:pt x="1229" y="2256"/>
                    <a:pt x="1623" y="2054"/>
                    <a:pt x="1902" y="1690"/>
                  </a:cubicBezTo>
                  <a:cubicBezTo>
                    <a:pt x="2300" y="1146"/>
                    <a:pt x="2300" y="458"/>
                    <a:pt x="1902" y="150"/>
                  </a:cubicBezTo>
                  <a:cubicBezTo>
                    <a:pt x="1765" y="49"/>
                    <a:pt x="1603" y="1"/>
                    <a:pt x="1432" y="1"/>
                  </a:cubicBezTo>
                  <a:close/>
                </a:path>
              </a:pathLst>
            </a:custGeom>
            <a:solidFill>
              <a:srgbClr val="D25A56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5264;p76"/>
            <p:cNvSpPr/>
            <p:nvPr/>
          </p:nvSpPr>
          <p:spPr>
            <a:xfrm>
              <a:off x="1664163" y="4219250"/>
              <a:ext cx="28075" cy="28000"/>
            </a:xfrm>
            <a:custGeom>
              <a:avLst/>
              <a:gdLst/>
              <a:ahLst/>
              <a:cxnLst/>
              <a:rect l="l" t="t" r="r" b="b"/>
              <a:pathLst>
                <a:path w="1123" h="1120" extrusionOk="0">
                  <a:moveTo>
                    <a:pt x="766" y="1"/>
                  </a:moveTo>
                  <a:cubicBezTo>
                    <a:pt x="596" y="1"/>
                    <a:pt x="392" y="116"/>
                    <a:pt x="235" y="325"/>
                  </a:cubicBezTo>
                  <a:cubicBezTo>
                    <a:pt x="18" y="596"/>
                    <a:pt x="0" y="922"/>
                    <a:pt x="181" y="1067"/>
                  </a:cubicBezTo>
                  <a:cubicBezTo>
                    <a:pt x="232" y="1103"/>
                    <a:pt x="293" y="1120"/>
                    <a:pt x="359" y="1120"/>
                  </a:cubicBezTo>
                  <a:cubicBezTo>
                    <a:pt x="528" y="1120"/>
                    <a:pt x="731" y="1009"/>
                    <a:pt x="887" y="814"/>
                  </a:cubicBezTo>
                  <a:cubicBezTo>
                    <a:pt x="1087" y="524"/>
                    <a:pt x="1123" y="198"/>
                    <a:pt x="942" y="53"/>
                  </a:cubicBezTo>
                  <a:cubicBezTo>
                    <a:pt x="891" y="18"/>
                    <a:pt x="831" y="1"/>
                    <a:pt x="766" y="1"/>
                  </a:cubicBezTo>
                  <a:close/>
                </a:path>
              </a:pathLst>
            </a:custGeom>
            <a:solidFill>
              <a:srgbClr val="000000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265;p76"/>
            <p:cNvSpPr/>
            <p:nvPr/>
          </p:nvSpPr>
          <p:spPr>
            <a:xfrm>
              <a:off x="1656013" y="4217500"/>
              <a:ext cx="20850" cy="30600"/>
            </a:xfrm>
            <a:custGeom>
              <a:avLst/>
              <a:gdLst/>
              <a:ahLst/>
              <a:cxnLst/>
              <a:rect l="l" t="t" r="r" b="b"/>
              <a:pathLst>
                <a:path w="834" h="1224" extrusionOk="0">
                  <a:moveTo>
                    <a:pt x="370" y="0"/>
                  </a:moveTo>
                  <a:cubicBezTo>
                    <a:pt x="331" y="0"/>
                    <a:pt x="292" y="10"/>
                    <a:pt x="254" y="32"/>
                  </a:cubicBezTo>
                  <a:cubicBezTo>
                    <a:pt x="145" y="69"/>
                    <a:pt x="72" y="177"/>
                    <a:pt x="36" y="304"/>
                  </a:cubicBezTo>
                  <a:cubicBezTo>
                    <a:pt x="0" y="449"/>
                    <a:pt x="0" y="630"/>
                    <a:pt x="54" y="775"/>
                  </a:cubicBezTo>
                  <a:cubicBezTo>
                    <a:pt x="91" y="902"/>
                    <a:pt x="145" y="992"/>
                    <a:pt x="199" y="1083"/>
                  </a:cubicBezTo>
                  <a:cubicBezTo>
                    <a:pt x="287" y="1171"/>
                    <a:pt x="375" y="1224"/>
                    <a:pt x="463" y="1224"/>
                  </a:cubicBezTo>
                  <a:cubicBezTo>
                    <a:pt x="502" y="1224"/>
                    <a:pt x="541" y="1214"/>
                    <a:pt x="580" y="1191"/>
                  </a:cubicBezTo>
                  <a:cubicBezTo>
                    <a:pt x="670" y="1155"/>
                    <a:pt x="743" y="1047"/>
                    <a:pt x="797" y="920"/>
                  </a:cubicBezTo>
                  <a:cubicBezTo>
                    <a:pt x="833" y="775"/>
                    <a:pt x="833" y="594"/>
                    <a:pt x="779" y="449"/>
                  </a:cubicBezTo>
                  <a:cubicBezTo>
                    <a:pt x="743" y="322"/>
                    <a:pt x="688" y="232"/>
                    <a:pt x="634" y="141"/>
                  </a:cubicBezTo>
                  <a:cubicBezTo>
                    <a:pt x="546" y="53"/>
                    <a:pt x="458" y="0"/>
                    <a:pt x="370" y="0"/>
                  </a:cubicBezTo>
                  <a:close/>
                </a:path>
              </a:pathLst>
            </a:custGeom>
            <a:solidFill>
              <a:srgbClr val="000000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266;p76"/>
            <p:cNvSpPr/>
            <p:nvPr/>
          </p:nvSpPr>
          <p:spPr>
            <a:xfrm>
              <a:off x="1665963" y="4234600"/>
              <a:ext cx="31725" cy="19950"/>
            </a:xfrm>
            <a:custGeom>
              <a:avLst/>
              <a:gdLst/>
              <a:ahLst/>
              <a:cxnLst/>
              <a:rect l="l" t="t" r="r" b="b"/>
              <a:pathLst>
                <a:path w="1269" h="798" extrusionOk="0">
                  <a:moveTo>
                    <a:pt x="707" y="0"/>
                  </a:moveTo>
                  <a:cubicBezTo>
                    <a:pt x="526" y="0"/>
                    <a:pt x="381" y="37"/>
                    <a:pt x="236" y="127"/>
                  </a:cubicBezTo>
                  <a:cubicBezTo>
                    <a:pt x="127" y="200"/>
                    <a:pt x="37" y="290"/>
                    <a:pt x="19" y="399"/>
                  </a:cubicBezTo>
                  <a:cubicBezTo>
                    <a:pt x="0" y="526"/>
                    <a:pt x="91" y="652"/>
                    <a:pt x="236" y="725"/>
                  </a:cubicBezTo>
                  <a:cubicBezTo>
                    <a:pt x="345" y="761"/>
                    <a:pt x="453" y="797"/>
                    <a:pt x="562" y="797"/>
                  </a:cubicBezTo>
                  <a:cubicBezTo>
                    <a:pt x="725" y="797"/>
                    <a:pt x="888" y="743"/>
                    <a:pt x="1015" y="670"/>
                  </a:cubicBezTo>
                  <a:cubicBezTo>
                    <a:pt x="1141" y="598"/>
                    <a:pt x="1232" y="507"/>
                    <a:pt x="1250" y="399"/>
                  </a:cubicBezTo>
                  <a:cubicBezTo>
                    <a:pt x="1268" y="254"/>
                    <a:pt x="1178" y="145"/>
                    <a:pt x="1015" y="73"/>
                  </a:cubicBezTo>
                  <a:cubicBezTo>
                    <a:pt x="924" y="19"/>
                    <a:pt x="815" y="0"/>
                    <a:pt x="707" y="0"/>
                  </a:cubicBezTo>
                  <a:close/>
                </a:path>
              </a:pathLst>
            </a:custGeom>
            <a:solidFill>
              <a:srgbClr val="000000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267;p76"/>
            <p:cNvSpPr/>
            <p:nvPr/>
          </p:nvSpPr>
          <p:spPr>
            <a:xfrm>
              <a:off x="1657363" y="4240900"/>
              <a:ext cx="18125" cy="15700"/>
            </a:xfrm>
            <a:custGeom>
              <a:avLst/>
              <a:gdLst/>
              <a:ahLst/>
              <a:cxnLst/>
              <a:rect l="l" t="t" r="r" b="b"/>
              <a:pathLst>
                <a:path w="725" h="628" extrusionOk="0">
                  <a:moveTo>
                    <a:pt x="366" y="1"/>
                  </a:moveTo>
                  <a:cubicBezTo>
                    <a:pt x="271" y="1"/>
                    <a:pt x="174" y="42"/>
                    <a:pt x="109" y="129"/>
                  </a:cubicBezTo>
                  <a:cubicBezTo>
                    <a:pt x="0" y="255"/>
                    <a:pt x="37" y="455"/>
                    <a:pt x="181" y="563"/>
                  </a:cubicBezTo>
                  <a:cubicBezTo>
                    <a:pt x="233" y="607"/>
                    <a:pt x="296" y="628"/>
                    <a:pt x="361" y="628"/>
                  </a:cubicBezTo>
                  <a:cubicBezTo>
                    <a:pt x="455" y="628"/>
                    <a:pt x="552" y="584"/>
                    <a:pt x="616" y="509"/>
                  </a:cubicBezTo>
                  <a:cubicBezTo>
                    <a:pt x="725" y="364"/>
                    <a:pt x="689" y="165"/>
                    <a:pt x="544" y="56"/>
                  </a:cubicBezTo>
                  <a:cubicBezTo>
                    <a:pt x="493" y="20"/>
                    <a:pt x="430" y="1"/>
                    <a:pt x="366" y="1"/>
                  </a:cubicBezTo>
                  <a:close/>
                </a:path>
              </a:pathLst>
            </a:custGeom>
            <a:solidFill>
              <a:srgbClr val="000000"/>
            </a:solidFill>
            <a:ln w="11325" cap="flat" cmpd="sng">
              <a:solidFill>
                <a:srgbClr val="000000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4966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4" name="Google Shape;2634;p46"/>
          <p:cNvSpPr txBox="1">
            <a:spLocks noGrp="1"/>
          </p:cNvSpPr>
          <p:nvPr>
            <p:ph type="title"/>
          </p:nvPr>
        </p:nvSpPr>
        <p:spPr>
          <a:xfrm>
            <a:off x="685800" y="530525"/>
            <a:ext cx="7772400" cy="46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Media Pembelajaran IPS SD Kelas Rendah</a:t>
            </a:r>
            <a:endParaRPr dirty="0"/>
          </a:p>
        </p:txBody>
      </p:sp>
      <p:sp>
        <p:nvSpPr>
          <p:cNvPr id="2637" name="Google Shape;2637;p46"/>
          <p:cNvSpPr txBox="1">
            <a:spLocks noGrp="1"/>
          </p:cNvSpPr>
          <p:nvPr>
            <p:ph type="title" idx="3"/>
          </p:nvPr>
        </p:nvSpPr>
        <p:spPr>
          <a:xfrm>
            <a:off x="1715275" y="3166650"/>
            <a:ext cx="2505600" cy="39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Media Pembelajaran Tidak Langsung</a:t>
            </a:r>
            <a:endParaRPr dirty="0"/>
          </a:p>
        </p:txBody>
      </p:sp>
      <p:sp>
        <p:nvSpPr>
          <p:cNvPr id="2638" name="Google Shape;2638;p46"/>
          <p:cNvSpPr txBox="1">
            <a:spLocks noGrp="1"/>
          </p:cNvSpPr>
          <p:nvPr>
            <p:ph type="title" idx="4"/>
          </p:nvPr>
        </p:nvSpPr>
        <p:spPr>
          <a:xfrm>
            <a:off x="4923150" y="3166650"/>
            <a:ext cx="2505600" cy="39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Media Pembelajaran Dari Fungsi</a:t>
            </a:r>
            <a:endParaRPr dirty="0"/>
          </a:p>
        </p:txBody>
      </p:sp>
      <p:sp>
        <p:nvSpPr>
          <p:cNvPr id="2639" name="Google Shape;2639;p46"/>
          <p:cNvSpPr/>
          <p:nvPr/>
        </p:nvSpPr>
        <p:spPr>
          <a:xfrm>
            <a:off x="5746500" y="1867700"/>
            <a:ext cx="858900" cy="816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0" name="Google Shape;2640;p46"/>
          <p:cNvSpPr/>
          <p:nvPr/>
        </p:nvSpPr>
        <p:spPr>
          <a:xfrm>
            <a:off x="2538625" y="1867575"/>
            <a:ext cx="858900" cy="816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1" name="Google Shape;2641;p46"/>
          <p:cNvSpPr/>
          <p:nvPr/>
        </p:nvSpPr>
        <p:spPr>
          <a:xfrm>
            <a:off x="2753613" y="2043800"/>
            <a:ext cx="428929" cy="463798"/>
          </a:xfrm>
          <a:custGeom>
            <a:avLst/>
            <a:gdLst/>
            <a:ahLst/>
            <a:cxnLst/>
            <a:rect l="l" t="t" r="r" b="b"/>
            <a:pathLst>
              <a:path w="12904" h="13953" extrusionOk="0">
                <a:moveTo>
                  <a:pt x="8581" y="389"/>
                </a:moveTo>
                <a:cubicBezTo>
                  <a:pt x="8582" y="389"/>
                  <a:pt x="8583" y="389"/>
                  <a:pt x="8584" y="389"/>
                </a:cubicBezTo>
                <a:lnTo>
                  <a:pt x="9496" y="389"/>
                </a:lnTo>
                <a:cubicBezTo>
                  <a:pt x="9504" y="389"/>
                  <a:pt x="9510" y="396"/>
                  <a:pt x="9510" y="404"/>
                </a:cubicBezTo>
                <a:cubicBezTo>
                  <a:pt x="9510" y="1241"/>
                  <a:pt x="8832" y="1918"/>
                  <a:pt x="7996" y="1920"/>
                </a:cubicBezTo>
                <a:cubicBezTo>
                  <a:pt x="7994" y="1920"/>
                  <a:pt x="7991" y="1920"/>
                  <a:pt x="7989" y="1920"/>
                </a:cubicBezTo>
                <a:cubicBezTo>
                  <a:pt x="7872" y="1920"/>
                  <a:pt x="7777" y="2015"/>
                  <a:pt x="7777" y="2133"/>
                </a:cubicBezTo>
                <a:cubicBezTo>
                  <a:pt x="7777" y="2250"/>
                  <a:pt x="7873" y="2347"/>
                  <a:pt x="7991" y="2347"/>
                </a:cubicBezTo>
                <a:cubicBezTo>
                  <a:pt x="7993" y="2347"/>
                  <a:pt x="7995" y="2347"/>
                  <a:pt x="7996" y="2347"/>
                </a:cubicBezTo>
                <a:cubicBezTo>
                  <a:pt x="8832" y="2347"/>
                  <a:pt x="9510" y="3024"/>
                  <a:pt x="9510" y="3860"/>
                </a:cubicBezTo>
                <a:cubicBezTo>
                  <a:pt x="9510" y="3869"/>
                  <a:pt x="9504" y="3876"/>
                  <a:pt x="9496" y="3876"/>
                </a:cubicBezTo>
                <a:lnTo>
                  <a:pt x="8584" y="3876"/>
                </a:lnTo>
                <a:cubicBezTo>
                  <a:pt x="8583" y="3876"/>
                  <a:pt x="8582" y="3876"/>
                  <a:pt x="8581" y="3876"/>
                </a:cubicBezTo>
                <a:cubicBezTo>
                  <a:pt x="7968" y="3876"/>
                  <a:pt x="7417" y="3507"/>
                  <a:pt x="7185" y="2942"/>
                </a:cubicBezTo>
                <a:cubicBezTo>
                  <a:pt x="7530" y="2823"/>
                  <a:pt x="7763" y="2497"/>
                  <a:pt x="7763" y="2133"/>
                </a:cubicBezTo>
                <a:lnTo>
                  <a:pt x="7764" y="2133"/>
                </a:lnTo>
                <a:cubicBezTo>
                  <a:pt x="7764" y="1766"/>
                  <a:pt x="7532" y="1441"/>
                  <a:pt x="7185" y="1325"/>
                </a:cubicBezTo>
                <a:cubicBezTo>
                  <a:pt x="7417" y="758"/>
                  <a:pt x="7968" y="389"/>
                  <a:pt x="8581" y="389"/>
                </a:cubicBezTo>
                <a:close/>
                <a:moveTo>
                  <a:pt x="952" y="3731"/>
                </a:moveTo>
                <a:cubicBezTo>
                  <a:pt x="976" y="3731"/>
                  <a:pt x="999" y="3732"/>
                  <a:pt x="1024" y="3736"/>
                </a:cubicBezTo>
                <a:cubicBezTo>
                  <a:pt x="1180" y="3756"/>
                  <a:pt x="1320" y="3842"/>
                  <a:pt x="1407" y="3972"/>
                </a:cubicBezTo>
                <a:cubicBezTo>
                  <a:pt x="1054" y="4516"/>
                  <a:pt x="797" y="5120"/>
                  <a:pt x="649" y="5753"/>
                </a:cubicBezTo>
                <a:cubicBezTo>
                  <a:pt x="404" y="5472"/>
                  <a:pt x="292" y="5100"/>
                  <a:pt x="340" y="4731"/>
                </a:cubicBezTo>
                <a:lnTo>
                  <a:pt x="408" y="4210"/>
                </a:lnTo>
                <a:cubicBezTo>
                  <a:pt x="444" y="3932"/>
                  <a:pt x="680" y="3731"/>
                  <a:pt x="952" y="3731"/>
                </a:cubicBezTo>
                <a:close/>
                <a:moveTo>
                  <a:pt x="5601" y="4212"/>
                </a:moveTo>
                <a:cubicBezTo>
                  <a:pt x="5722" y="4212"/>
                  <a:pt x="5845" y="4253"/>
                  <a:pt x="5953" y="4338"/>
                </a:cubicBezTo>
                <a:cubicBezTo>
                  <a:pt x="6149" y="4492"/>
                  <a:pt x="6195" y="4773"/>
                  <a:pt x="6098" y="5004"/>
                </a:cubicBezTo>
                <a:lnTo>
                  <a:pt x="5905" y="5461"/>
                </a:lnTo>
                <a:cubicBezTo>
                  <a:pt x="5755" y="5811"/>
                  <a:pt x="5461" y="6078"/>
                  <a:pt x="5098" y="6193"/>
                </a:cubicBezTo>
                <a:lnTo>
                  <a:pt x="5096" y="5109"/>
                </a:lnTo>
                <a:cubicBezTo>
                  <a:pt x="5096" y="4850"/>
                  <a:pt x="5144" y="4595"/>
                  <a:pt x="5236" y="4354"/>
                </a:cubicBezTo>
                <a:cubicBezTo>
                  <a:pt x="5338" y="4261"/>
                  <a:pt x="5468" y="4212"/>
                  <a:pt x="5601" y="4212"/>
                </a:cubicBezTo>
                <a:close/>
                <a:moveTo>
                  <a:pt x="11492" y="6080"/>
                </a:moveTo>
                <a:cubicBezTo>
                  <a:pt x="11384" y="6080"/>
                  <a:pt x="11296" y="6167"/>
                  <a:pt x="11297" y="6274"/>
                </a:cubicBezTo>
                <a:lnTo>
                  <a:pt x="11297" y="6470"/>
                </a:lnTo>
                <a:cubicBezTo>
                  <a:pt x="11297" y="6578"/>
                  <a:pt x="11384" y="6665"/>
                  <a:pt x="11492" y="6665"/>
                </a:cubicBezTo>
                <a:cubicBezTo>
                  <a:pt x="11597" y="6665"/>
                  <a:pt x="11685" y="6578"/>
                  <a:pt x="11685" y="6470"/>
                </a:cubicBezTo>
                <a:lnTo>
                  <a:pt x="11685" y="6274"/>
                </a:lnTo>
                <a:cubicBezTo>
                  <a:pt x="11685" y="6167"/>
                  <a:pt x="11597" y="6080"/>
                  <a:pt x="11492" y="6080"/>
                </a:cubicBezTo>
                <a:close/>
                <a:moveTo>
                  <a:pt x="9166" y="6080"/>
                </a:moveTo>
                <a:cubicBezTo>
                  <a:pt x="9059" y="6080"/>
                  <a:pt x="8972" y="6167"/>
                  <a:pt x="8972" y="6273"/>
                </a:cubicBezTo>
                <a:lnTo>
                  <a:pt x="8972" y="6469"/>
                </a:lnTo>
                <a:cubicBezTo>
                  <a:pt x="8969" y="6578"/>
                  <a:pt x="9057" y="6669"/>
                  <a:pt x="9166" y="6669"/>
                </a:cubicBezTo>
                <a:cubicBezTo>
                  <a:pt x="9275" y="6669"/>
                  <a:pt x="9364" y="6578"/>
                  <a:pt x="9359" y="6469"/>
                </a:cubicBezTo>
                <a:lnTo>
                  <a:pt x="9359" y="6274"/>
                </a:lnTo>
                <a:cubicBezTo>
                  <a:pt x="9361" y="6167"/>
                  <a:pt x="9274" y="6080"/>
                  <a:pt x="9166" y="6080"/>
                </a:cubicBezTo>
                <a:close/>
                <a:moveTo>
                  <a:pt x="5310" y="2483"/>
                </a:moveTo>
                <a:cubicBezTo>
                  <a:pt x="5330" y="2484"/>
                  <a:pt x="5339" y="2511"/>
                  <a:pt x="5321" y="2521"/>
                </a:cubicBezTo>
                <a:lnTo>
                  <a:pt x="5317" y="2524"/>
                </a:lnTo>
                <a:cubicBezTo>
                  <a:pt x="4842" y="2772"/>
                  <a:pt x="4466" y="3039"/>
                  <a:pt x="4167" y="3342"/>
                </a:cubicBezTo>
                <a:cubicBezTo>
                  <a:pt x="3838" y="3670"/>
                  <a:pt x="3578" y="4062"/>
                  <a:pt x="3404" y="4495"/>
                </a:cubicBezTo>
                <a:cubicBezTo>
                  <a:pt x="3247" y="4887"/>
                  <a:pt x="3150" y="5328"/>
                  <a:pt x="3106" y="5842"/>
                </a:cubicBezTo>
                <a:cubicBezTo>
                  <a:pt x="3064" y="6328"/>
                  <a:pt x="3076" y="6826"/>
                  <a:pt x="3093" y="7248"/>
                </a:cubicBezTo>
                <a:cubicBezTo>
                  <a:pt x="3099" y="7382"/>
                  <a:pt x="2993" y="7496"/>
                  <a:pt x="2858" y="7502"/>
                </a:cubicBezTo>
                <a:cubicBezTo>
                  <a:pt x="2855" y="7502"/>
                  <a:pt x="2853" y="7502"/>
                  <a:pt x="2850" y="7502"/>
                </a:cubicBezTo>
                <a:cubicBezTo>
                  <a:pt x="2720" y="7502"/>
                  <a:pt x="2610" y="7399"/>
                  <a:pt x="2604" y="7267"/>
                </a:cubicBezTo>
                <a:cubicBezTo>
                  <a:pt x="2604" y="7260"/>
                  <a:pt x="2604" y="7254"/>
                  <a:pt x="2604" y="7250"/>
                </a:cubicBezTo>
                <a:lnTo>
                  <a:pt x="2606" y="7250"/>
                </a:lnTo>
                <a:lnTo>
                  <a:pt x="2606" y="7248"/>
                </a:lnTo>
                <a:cubicBezTo>
                  <a:pt x="2623" y="6789"/>
                  <a:pt x="2651" y="6296"/>
                  <a:pt x="2733" y="5794"/>
                </a:cubicBezTo>
                <a:cubicBezTo>
                  <a:pt x="2822" y="5251"/>
                  <a:pt x="2964" y="4789"/>
                  <a:pt x="3164" y="4384"/>
                </a:cubicBezTo>
                <a:cubicBezTo>
                  <a:pt x="3384" y="3942"/>
                  <a:pt x="3690" y="3548"/>
                  <a:pt x="4066" y="3229"/>
                </a:cubicBezTo>
                <a:cubicBezTo>
                  <a:pt x="4398" y="2943"/>
                  <a:pt x="4803" y="2699"/>
                  <a:pt x="5302" y="2484"/>
                </a:cubicBezTo>
                <a:cubicBezTo>
                  <a:pt x="5305" y="2484"/>
                  <a:pt x="5308" y="2483"/>
                  <a:pt x="5310" y="2483"/>
                </a:cubicBezTo>
                <a:close/>
                <a:moveTo>
                  <a:pt x="10142" y="5115"/>
                </a:moveTo>
                <a:cubicBezTo>
                  <a:pt x="11187" y="5115"/>
                  <a:pt x="12082" y="5965"/>
                  <a:pt x="12084" y="7061"/>
                </a:cubicBezTo>
                <a:cubicBezTo>
                  <a:pt x="12084" y="7218"/>
                  <a:pt x="12076" y="7373"/>
                  <a:pt x="12063" y="7528"/>
                </a:cubicBezTo>
                <a:cubicBezTo>
                  <a:pt x="11957" y="7567"/>
                  <a:pt x="11853" y="7583"/>
                  <a:pt x="11751" y="7583"/>
                </a:cubicBezTo>
                <a:cubicBezTo>
                  <a:pt x="11495" y="7583"/>
                  <a:pt x="11248" y="7482"/>
                  <a:pt x="10992" y="7377"/>
                </a:cubicBezTo>
                <a:lnTo>
                  <a:pt x="10992" y="7376"/>
                </a:lnTo>
                <a:cubicBezTo>
                  <a:pt x="10920" y="7347"/>
                  <a:pt x="10846" y="7316"/>
                  <a:pt x="10772" y="7289"/>
                </a:cubicBezTo>
                <a:cubicBezTo>
                  <a:pt x="10779" y="7154"/>
                  <a:pt x="10785" y="7020"/>
                  <a:pt x="10789" y="6890"/>
                </a:cubicBezTo>
                <a:lnTo>
                  <a:pt x="10789" y="6887"/>
                </a:lnTo>
                <a:lnTo>
                  <a:pt x="10789" y="6837"/>
                </a:lnTo>
                <a:cubicBezTo>
                  <a:pt x="10772" y="6490"/>
                  <a:pt x="10485" y="6220"/>
                  <a:pt x="10139" y="6220"/>
                </a:cubicBezTo>
                <a:cubicBezTo>
                  <a:pt x="10130" y="6220"/>
                  <a:pt x="10122" y="6220"/>
                  <a:pt x="10114" y="6220"/>
                </a:cubicBezTo>
                <a:cubicBezTo>
                  <a:pt x="9758" y="6235"/>
                  <a:pt x="9480" y="6533"/>
                  <a:pt x="9490" y="6890"/>
                </a:cubicBezTo>
                <a:cubicBezTo>
                  <a:pt x="9496" y="7022"/>
                  <a:pt x="9500" y="7161"/>
                  <a:pt x="9503" y="7306"/>
                </a:cubicBezTo>
                <a:cubicBezTo>
                  <a:pt x="9445" y="7329"/>
                  <a:pt x="9387" y="7353"/>
                  <a:pt x="9332" y="7376"/>
                </a:cubicBezTo>
                <a:cubicBezTo>
                  <a:pt x="9066" y="7484"/>
                  <a:pt x="8824" y="7583"/>
                  <a:pt x="8573" y="7583"/>
                </a:cubicBezTo>
                <a:cubicBezTo>
                  <a:pt x="8451" y="7583"/>
                  <a:pt x="8327" y="7560"/>
                  <a:pt x="8197" y="7502"/>
                </a:cubicBezTo>
                <a:lnTo>
                  <a:pt x="8197" y="7136"/>
                </a:lnTo>
                <a:cubicBezTo>
                  <a:pt x="8197" y="6203"/>
                  <a:pt x="8819" y="5344"/>
                  <a:pt x="9734" y="5158"/>
                </a:cubicBezTo>
                <a:cubicBezTo>
                  <a:pt x="9871" y="5129"/>
                  <a:pt x="10008" y="5115"/>
                  <a:pt x="10142" y="5115"/>
                </a:cubicBezTo>
                <a:close/>
                <a:moveTo>
                  <a:pt x="1415" y="7459"/>
                </a:moveTo>
                <a:cubicBezTo>
                  <a:pt x="1308" y="7459"/>
                  <a:pt x="1222" y="7544"/>
                  <a:pt x="1222" y="7652"/>
                </a:cubicBezTo>
                <a:lnTo>
                  <a:pt x="1222" y="7848"/>
                </a:lnTo>
                <a:cubicBezTo>
                  <a:pt x="1222" y="7955"/>
                  <a:pt x="1308" y="8041"/>
                  <a:pt x="1415" y="8041"/>
                </a:cubicBezTo>
                <a:cubicBezTo>
                  <a:pt x="1523" y="8041"/>
                  <a:pt x="1610" y="7955"/>
                  <a:pt x="1610" y="7848"/>
                </a:cubicBezTo>
                <a:lnTo>
                  <a:pt x="1610" y="7652"/>
                </a:lnTo>
                <a:cubicBezTo>
                  <a:pt x="1608" y="7544"/>
                  <a:pt x="1521" y="7459"/>
                  <a:pt x="1415" y="7459"/>
                </a:cubicBezTo>
                <a:close/>
                <a:moveTo>
                  <a:pt x="4128" y="7459"/>
                </a:moveTo>
                <a:cubicBezTo>
                  <a:pt x="4021" y="7459"/>
                  <a:pt x="3934" y="7546"/>
                  <a:pt x="3934" y="7652"/>
                </a:cubicBezTo>
                <a:lnTo>
                  <a:pt x="3934" y="7848"/>
                </a:lnTo>
                <a:cubicBezTo>
                  <a:pt x="3931" y="7956"/>
                  <a:pt x="4018" y="8048"/>
                  <a:pt x="4128" y="8048"/>
                </a:cubicBezTo>
                <a:cubicBezTo>
                  <a:pt x="4237" y="8048"/>
                  <a:pt x="4324" y="7956"/>
                  <a:pt x="4321" y="7848"/>
                </a:cubicBezTo>
                <a:lnTo>
                  <a:pt x="4321" y="7652"/>
                </a:lnTo>
                <a:cubicBezTo>
                  <a:pt x="4321" y="7546"/>
                  <a:pt x="4234" y="7459"/>
                  <a:pt x="4128" y="7459"/>
                </a:cubicBezTo>
                <a:close/>
                <a:moveTo>
                  <a:pt x="1152" y="6383"/>
                </a:moveTo>
                <a:cubicBezTo>
                  <a:pt x="1409" y="6383"/>
                  <a:pt x="1657" y="6484"/>
                  <a:pt x="1913" y="6589"/>
                </a:cubicBezTo>
                <a:cubicBezTo>
                  <a:pt x="1986" y="6620"/>
                  <a:pt x="2060" y="6649"/>
                  <a:pt x="2134" y="6678"/>
                </a:cubicBezTo>
                <a:cubicBezTo>
                  <a:pt x="2127" y="6813"/>
                  <a:pt x="2121" y="6946"/>
                  <a:pt x="2116" y="7077"/>
                </a:cubicBezTo>
                <a:lnTo>
                  <a:pt x="2116" y="7078"/>
                </a:lnTo>
                <a:lnTo>
                  <a:pt x="2116" y="7128"/>
                </a:lnTo>
                <a:cubicBezTo>
                  <a:pt x="2131" y="7476"/>
                  <a:pt x="2417" y="7752"/>
                  <a:pt x="2765" y="7752"/>
                </a:cubicBezTo>
                <a:lnTo>
                  <a:pt x="2791" y="7752"/>
                </a:lnTo>
                <a:cubicBezTo>
                  <a:pt x="3150" y="7739"/>
                  <a:pt x="3430" y="7435"/>
                  <a:pt x="3416" y="7077"/>
                </a:cubicBezTo>
                <a:cubicBezTo>
                  <a:pt x="3410" y="6945"/>
                  <a:pt x="3405" y="6805"/>
                  <a:pt x="3402" y="6660"/>
                </a:cubicBezTo>
                <a:cubicBezTo>
                  <a:pt x="3461" y="6637"/>
                  <a:pt x="3519" y="6614"/>
                  <a:pt x="3575" y="6591"/>
                </a:cubicBezTo>
                <a:cubicBezTo>
                  <a:pt x="3840" y="6482"/>
                  <a:pt x="4082" y="6383"/>
                  <a:pt x="4333" y="6383"/>
                </a:cubicBezTo>
                <a:cubicBezTo>
                  <a:pt x="4456" y="6383"/>
                  <a:pt x="4580" y="6407"/>
                  <a:pt x="4710" y="6464"/>
                </a:cubicBezTo>
                <a:lnTo>
                  <a:pt x="4710" y="6907"/>
                </a:lnTo>
                <a:cubicBezTo>
                  <a:pt x="4709" y="7998"/>
                  <a:pt x="3817" y="8851"/>
                  <a:pt x="2767" y="8851"/>
                </a:cubicBezTo>
                <a:cubicBezTo>
                  <a:pt x="2656" y="8851"/>
                  <a:pt x="2542" y="8842"/>
                  <a:pt x="2427" y="8821"/>
                </a:cubicBezTo>
                <a:cubicBezTo>
                  <a:pt x="1443" y="8653"/>
                  <a:pt x="791" y="7718"/>
                  <a:pt x="825" y="6721"/>
                </a:cubicBezTo>
                <a:cubicBezTo>
                  <a:pt x="828" y="6625"/>
                  <a:pt x="833" y="6531"/>
                  <a:pt x="842" y="6437"/>
                </a:cubicBezTo>
                <a:cubicBezTo>
                  <a:pt x="948" y="6399"/>
                  <a:pt x="1051" y="6383"/>
                  <a:pt x="1152" y="6383"/>
                </a:cubicBezTo>
                <a:close/>
                <a:moveTo>
                  <a:pt x="8316" y="1"/>
                </a:moveTo>
                <a:cubicBezTo>
                  <a:pt x="7555" y="1"/>
                  <a:pt x="6890" y="521"/>
                  <a:pt x="6648" y="1286"/>
                </a:cubicBezTo>
                <a:lnTo>
                  <a:pt x="6297" y="1270"/>
                </a:lnTo>
                <a:cubicBezTo>
                  <a:pt x="6216" y="1266"/>
                  <a:pt x="6136" y="1264"/>
                  <a:pt x="6056" y="1264"/>
                </a:cubicBezTo>
                <a:cubicBezTo>
                  <a:pt x="5158" y="1264"/>
                  <a:pt x="4275" y="1502"/>
                  <a:pt x="3495" y="1955"/>
                </a:cubicBezTo>
                <a:cubicBezTo>
                  <a:pt x="3401" y="2008"/>
                  <a:pt x="3366" y="2136"/>
                  <a:pt x="3416" y="2238"/>
                </a:cubicBezTo>
                <a:cubicBezTo>
                  <a:pt x="3451" y="2308"/>
                  <a:pt x="3518" y="2348"/>
                  <a:pt x="3587" y="2348"/>
                </a:cubicBezTo>
                <a:cubicBezTo>
                  <a:pt x="3618" y="2348"/>
                  <a:pt x="3649" y="2340"/>
                  <a:pt x="3678" y="2323"/>
                </a:cubicBezTo>
                <a:cubicBezTo>
                  <a:pt x="4403" y="1903"/>
                  <a:pt x="5225" y="1682"/>
                  <a:pt x="6060" y="1682"/>
                </a:cubicBezTo>
                <a:cubicBezTo>
                  <a:pt x="6133" y="1682"/>
                  <a:pt x="6206" y="1684"/>
                  <a:pt x="6279" y="1688"/>
                </a:cubicBezTo>
                <a:lnTo>
                  <a:pt x="6784" y="1711"/>
                </a:lnTo>
                <a:lnTo>
                  <a:pt x="6812" y="1712"/>
                </a:lnTo>
                <a:cubicBezTo>
                  <a:pt x="7020" y="1722"/>
                  <a:pt x="7184" y="1907"/>
                  <a:pt x="7184" y="2132"/>
                </a:cubicBezTo>
                <a:cubicBezTo>
                  <a:pt x="7184" y="2345"/>
                  <a:pt x="7036" y="2524"/>
                  <a:pt x="6840" y="2548"/>
                </a:cubicBezTo>
                <a:cubicBezTo>
                  <a:pt x="6815" y="2553"/>
                  <a:pt x="6790" y="2556"/>
                  <a:pt x="6767" y="2560"/>
                </a:cubicBezTo>
                <a:lnTo>
                  <a:pt x="6764" y="2560"/>
                </a:lnTo>
                <a:cubicBezTo>
                  <a:pt x="5899" y="2699"/>
                  <a:pt x="5198" y="3325"/>
                  <a:pt x="4884" y="4159"/>
                </a:cubicBezTo>
                <a:lnTo>
                  <a:pt x="4883" y="4162"/>
                </a:lnTo>
                <a:cubicBezTo>
                  <a:pt x="4767" y="4474"/>
                  <a:pt x="4709" y="4804"/>
                  <a:pt x="4709" y="5136"/>
                </a:cubicBezTo>
                <a:lnTo>
                  <a:pt x="4709" y="6248"/>
                </a:lnTo>
                <a:cubicBezTo>
                  <a:pt x="4587" y="6209"/>
                  <a:pt x="4469" y="6193"/>
                  <a:pt x="4354" y="6193"/>
                </a:cubicBezTo>
                <a:cubicBezTo>
                  <a:pt x="4029" y="6193"/>
                  <a:pt x="3734" y="6323"/>
                  <a:pt x="3478" y="6437"/>
                </a:cubicBezTo>
                <a:lnTo>
                  <a:pt x="3461" y="6444"/>
                </a:lnTo>
                <a:cubicBezTo>
                  <a:pt x="3463" y="6273"/>
                  <a:pt x="3471" y="6099"/>
                  <a:pt x="3484" y="5929"/>
                </a:cubicBezTo>
                <a:cubicBezTo>
                  <a:pt x="3523" y="5438"/>
                  <a:pt x="3607" y="5023"/>
                  <a:pt x="3742" y="4659"/>
                </a:cubicBezTo>
                <a:cubicBezTo>
                  <a:pt x="3886" y="4270"/>
                  <a:pt x="4104" y="3913"/>
                  <a:pt x="4385" y="3609"/>
                </a:cubicBezTo>
                <a:cubicBezTo>
                  <a:pt x="4643" y="3328"/>
                  <a:pt x="4972" y="3075"/>
                  <a:pt x="5387" y="2840"/>
                </a:cubicBezTo>
                <a:lnTo>
                  <a:pt x="5391" y="2837"/>
                </a:lnTo>
                <a:cubicBezTo>
                  <a:pt x="5577" y="2731"/>
                  <a:pt x="5658" y="2484"/>
                  <a:pt x="5575" y="2275"/>
                </a:cubicBezTo>
                <a:cubicBezTo>
                  <a:pt x="5509" y="2109"/>
                  <a:pt x="5359" y="2009"/>
                  <a:pt x="5201" y="2009"/>
                </a:cubicBezTo>
                <a:cubicBezTo>
                  <a:pt x="5148" y="2009"/>
                  <a:pt x="5093" y="2020"/>
                  <a:pt x="5041" y="2045"/>
                </a:cubicBezTo>
                <a:cubicBezTo>
                  <a:pt x="4527" y="2281"/>
                  <a:pt x="4109" y="2554"/>
                  <a:pt x="3761" y="2879"/>
                </a:cubicBezTo>
                <a:cubicBezTo>
                  <a:pt x="3562" y="3062"/>
                  <a:pt x="3382" y="3265"/>
                  <a:pt x="3224" y="3484"/>
                </a:cubicBezTo>
                <a:cubicBezTo>
                  <a:pt x="3061" y="3709"/>
                  <a:pt x="2922" y="3950"/>
                  <a:pt x="2806" y="4201"/>
                </a:cubicBezTo>
                <a:cubicBezTo>
                  <a:pt x="2597" y="4659"/>
                  <a:pt x="2450" y="5173"/>
                  <a:pt x="2359" y="5775"/>
                </a:cubicBezTo>
                <a:cubicBezTo>
                  <a:pt x="2323" y="6013"/>
                  <a:pt x="2298" y="6247"/>
                  <a:pt x="2279" y="6476"/>
                </a:cubicBezTo>
                <a:cubicBezTo>
                  <a:pt x="1988" y="6349"/>
                  <a:pt x="1667" y="6189"/>
                  <a:pt x="1311" y="6189"/>
                </a:cubicBezTo>
                <a:cubicBezTo>
                  <a:pt x="1232" y="6189"/>
                  <a:pt x="1152" y="6197"/>
                  <a:pt x="1070" y="6215"/>
                </a:cubicBezTo>
                <a:cubicBezTo>
                  <a:pt x="1154" y="5682"/>
                  <a:pt x="1314" y="5162"/>
                  <a:pt x="1545" y="4673"/>
                </a:cubicBezTo>
                <a:cubicBezTo>
                  <a:pt x="1889" y="3939"/>
                  <a:pt x="2395" y="3289"/>
                  <a:pt x="3003" y="2789"/>
                </a:cubicBezTo>
                <a:cubicBezTo>
                  <a:pt x="3089" y="2715"/>
                  <a:pt x="3105" y="2589"/>
                  <a:pt x="3041" y="2496"/>
                </a:cubicBezTo>
                <a:cubicBezTo>
                  <a:pt x="3005" y="2441"/>
                  <a:pt x="2946" y="2412"/>
                  <a:pt x="2887" y="2412"/>
                </a:cubicBezTo>
                <a:cubicBezTo>
                  <a:pt x="2845" y="2412"/>
                  <a:pt x="2803" y="2426"/>
                  <a:pt x="2768" y="2455"/>
                </a:cubicBezTo>
                <a:cubicBezTo>
                  <a:pt x="2363" y="2789"/>
                  <a:pt x="2006" y="3177"/>
                  <a:pt x="1706" y="3606"/>
                </a:cubicBezTo>
                <a:cubicBezTo>
                  <a:pt x="1538" y="3414"/>
                  <a:pt x="1300" y="3296"/>
                  <a:pt x="1045" y="3296"/>
                </a:cubicBezTo>
                <a:cubicBezTo>
                  <a:pt x="907" y="3296"/>
                  <a:pt x="764" y="3330"/>
                  <a:pt x="624" y="3406"/>
                </a:cubicBezTo>
                <a:cubicBezTo>
                  <a:pt x="344" y="3557"/>
                  <a:pt x="174" y="3853"/>
                  <a:pt x="137" y="4168"/>
                </a:cubicBezTo>
                <a:lnTo>
                  <a:pt x="73" y="4691"/>
                </a:lnTo>
                <a:cubicBezTo>
                  <a:pt x="0" y="5305"/>
                  <a:pt x="225" y="5904"/>
                  <a:pt x="666" y="6289"/>
                </a:cubicBezTo>
                <a:cubicBezTo>
                  <a:pt x="629" y="6573"/>
                  <a:pt x="608" y="6861"/>
                  <a:pt x="610" y="7148"/>
                </a:cubicBezTo>
                <a:cubicBezTo>
                  <a:pt x="610" y="8485"/>
                  <a:pt x="1615" y="9573"/>
                  <a:pt x="2852" y="9573"/>
                </a:cubicBezTo>
                <a:cubicBezTo>
                  <a:pt x="3013" y="9573"/>
                  <a:pt x="3178" y="9554"/>
                  <a:pt x="3346" y="9515"/>
                </a:cubicBezTo>
                <a:cubicBezTo>
                  <a:pt x="4395" y="9274"/>
                  <a:pt x="5096" y="8279"/>
                  <a:pt x="5096" y="7203"/>
                </a:cubicBezTo>
                <a:lnTo>
                  <a:pt x="5096" y="6691"/>
                </a:lnTo>
                <a:cubicBezTo>
                  <a:pt x="5597" y="6562"/>
                  <a:pt x="6021" y="6183"/>
                  <a:pt x="6223" y="5665"/>
                </a:cubicBezTo>
                <a:lnTo>
                  <a:pt x="6432" y="5133"/>
                </a:lnTo>
                <a:cubicBezTo>
                  <a:pt x="6548" y="4836"/>
                  <a:pt x="6535" y="4490"/>
                  <a:pt x="6352" y="4231"/>
                </a:cubicBezTo>
                <a:cubicBezTo>
                  <a:pt x="6142" y="3931"/>
                  <a:pt x="5855" y="3793"/>
                  <a:pt x="5577" y="3793"/>
                </a:cubicBezTo>
                <a:cubicBezTo>
                  <a:pt x="5559" y="3793"/>
                  <a:pt x="5541" y="3794"/>
                  <a:pt x="5523" y="3795"/>
                </a:cubicBezTo>
                <a:cubicBezTo>
                  <a:pt x="5802" y="3408"/>
                  <a:pt x="6198" y="3123"/>
                  <a:pt x="6658" y="3007"/>
                </a:cubicBezTo>
                <a:cubicBezTo>
                  <a:pt x="6909" y="3756"/>
                  <a:pt x="7565" y="4262"/>
                  <a:pt x="8316" y="4262"/>
                </a:cubicBezTo>
                <a:lnTo>
                  <a:pt x="9124" y="4262"/>
                </a:lnTo>
                <a:cubicBezTo>
                  <a:pt x="9348" y="4262"/>
                  <a:pt x="9542" y="4087"/>
                  <a:pt x="9545" y="3862"/>
                </a:cubicBezTo>
                <a:cubicBezTo>
                  <a:pt x="9557" y="3109"/>
                  <a:pt x="9165" y="2452"/>
                  <a:pt x="8586" y="2132"/>
                </a:cubicBezTo>
                <a:cubicBezTo>
                  <a:pt x="9163" y="1811"/>
                  <a:pt x="9557" y="1155"/>
                  <a:pt x="9545" y="402"/>
                </a:cubicBezTo>
                <a:cubicBezTo>
                  <a:pt x="9542" y="177"/>
                  <a:pt x="9348" y="1"/>
                  <a:pt x="9124" y="1"/>
                </a:cubicBezTo>
                <a:close/>
                <a:moveTo>
                  <a:pt x="7808" y="7929"/>
                </a:moveTo>
                <a:lnTo>
                  <a:pt x="7808" y="9013"/>
                </a:lnTo>
                <a:lnTo>
                  <a:pt x="7809" y="9013"/>
                </a:lnTo>
                <a:cubicBezTo>
                  <a:pt x="7809" y="9270"/>
                  <a:pt x="7763" y="9527"/>
                  <a:pt x="7670" y="9768"/>
                </a:cubicBezTo>
                <a:cubicBezTo>
                  <a:pt x="7567" y="9860"/>
                  <a:pt x="7437" y="9908"/>
                  <a:pt x="7304" y="9908"/>
                </a:cubicBezTo>
                <a:cubicBezTo>
                  <a:pt x="7183" y="9908"/>
                  <a:pt x="7060" y="9868"/>
                  <a:pt x="6953" y="9784"/>
                </a:cubicBezTo>
                <a:cubicBezTo>
                  <a:pt x="6757" y="9628"/>
                  <a:pt x="6712" y="9347"/>
                  <a:pt x="6808" y="9118"/>
                </a:cubicBezTo>
                <a:lnTo>
                  <a:pt x="7002" y="8660"/>
                </a:lnTo>
                <a:cubicBezTo>
                  <a:pt x="7152" y="8311"/>
                  <a:pt x="7446" y="8043"/>
                  <a:pt x="7808" y="7929"/>
                </a:cubicBezTo>
                <a:close/>
                <a:moveTo>
                  <a:pt x="12454" y="8369"/>
                </a:moveTo>
                <a:cubicBezTo>
                  <a:pt x="12698" y="8649"/>
                  <a:pt x="12811" y="9022"/>
                  <a:pt x="12762" y="9390"/>
                </a:cubicBezTo>
                <a:lnTo>
                  <a:pt x="12693" y="9912"/>
                </a:lnTo>
                <a:cubicBezTo>
                  <a:pt x="12664" y="10138"/>
                  <a:pt x="12497" y="10322"/>
                  <a:pt x="12275" y="10375"/>
                </a:cubicBezTo>
                <a:cubicBezTo>
                  <a:pt x="12233" y="10385"/>
                  <a:pt x="12190" y="10390"/>
                  <a:pt x="12147" y="10390"/>
                </a:cubicBezTo>
                <a:cubicBezTo>
                  <a:pt x="11969" y="10390"/>
                  <a:pt x="11798" y="10302"/>
                  <a:pt x="11695" y="10150"/>
                </a:cubicBezTo>
                <a:cubicBezTo>
                  <a:pt x="12049" y="9604"/>
                  <a:pt x="12304" y="9001"/>
                  <a:pt x="12454" y="8369"/>
                </a:cubicBezTo>
                <a:close/>
                <a:moveTo>
                  <a:pt x="10253" y="6620"/>
                </a:moveTo>
                <a:cubicBezTo>
                  <a:pt x="10384" y="6620"/>
                  <a:pt x="10491" y="6723"/>
                  <a:pt x="10497" y="6853"/>
                </a:cubicBezTo>
                <a:cubicBezTo>
                  <a:pt x="10497" y="6862"/>
                  <a:pt x="10497" y="6868"/>
                  <a:pt x="10497" y="6872"/>
                </a:cubicBezTo>
                <a:lnTo>
                  <a:pt x="10497" y="6874"/>
                </a:lnTo>
                <a:cubicBezTo>
                  <a:pt x="10478" y="7332"/>
                  <a:pt x="10451" y="7826"/>
                  <a:pt x="10368" y="8327"/>
                </a:cubicBezTo>
                <a:cubicBezTo>
                  <a:pt x="10280" y="8871"/>
                  <a:pt x="10139" y="9332"/>
                  <a:pt x="9937" y="9737"/>
                </a:cubicBezTo>
                <a:cubicBezTo>
                  <a:pt x="9719" y="10180"/>
                  <a:pt x="9412" y="10572"/>
                  <a:pt x="9036" y="10893"/>
                </a:cubicBezTo>
                <a:cubicBezTo>
                  <a:pt x="8703" y="11179"/>
                  <a:pt x="8300" y="11422"/>
                  <a:pt x="7799" y="11636"/>
                </a:cubicBezTo>
                <a:cubicBezTo>
                  <a:pt x="7796" y="11638"/>
                  <a:pt x="7792" y="11639"/>
                  <a:pt x="7789" y="11639"/>
                </a:cubicBezTo>
                <a:cubicBezTo>
                  <a:pt x="7771" y="11639"/>
                  <a:pt x="7761" y="11611"/>
                  <a:pt x="7782" y="11600"/>
                </a:cubicBezTo>
                <a:lnTo>
                  <a:pt x="7786" y="11598"/>
                </a:lnTo>
                <a:cubicBezTo>
                  <a:pt x="8259" y="11350"/>
                  <a:pt x="8635" y="11081"/>
                  <a:pt x="8934" y="10779"/>
                </a:cubicBezTo>
                <a:cubicBezTo>
                  <a:pt x="9265" y="10451"/>
                  <a:pt x="9525" y="10058"/>
                  <a:pt x="9697" y="9627"/>
                </a:cubicBezTo>
                <a:cubicBezTo>
                  <a:pt x="9856" y="9234"/>
                  <a:pt x="9951" y="8794"/>
                  <a:pt x="9996" y="8279"/>
                </a:cubicBezTo>
                <a:cubicBezTo>
                  <a:pt x="10037" y="7792"/>
                  <a:pt x="10026" y="7296"/>
                  <a:pt x="10010" y="6874"/>
                </a:cubicBezTo>
                <a:cubicBezTo>
                  <a:pt x="10004" y="6739"/>
                  <a:pt x="10108" y="6625"/>
                  <a:pt x="10243" y="6620"/>
                </a:cubicBezTo>
                <a:close/>
                <a:moveTo>
                  <a:pt x="4522" y="10077"/>
                </a:moveTo>
                <a:cubicBezTo>
                  <a:pt x="5135" y="10077"/>
                  <a:pt x="5686" y="10447"/>
                  <a:pt x="5919" y="11013"/>
                </a:cubicBezTo>
                <a:cubicBezTo>
                  <a:pt x="5571" y="11129"/>
                  <a:pt x="5339" y="11454"/>
                  <a:pt x="5339" y="11822"/>
                </a:cubicBezTo>
                <a:cubicBezTo>
                  <a:pt x="5337" y="12187"/>
                  <a:pt x="5571" y="12513"/>
                  <a:pt x="5918" y="12630"/>
                </a:cubicBezTo>
                <a:cubicBezTo>
                  <a:pt x="5685" y="13195"/>
                  <a:pt x="5133" y="13565"/>
                  <a:pt x="4522" y="13565"/>
                </a:cubicBezTo>
                <a:cubicBezTo>
                  <a:pt x="4521" y="13565"/>
                  <a:pt x="4520" y="13565"/>
                  <a:pt x="4519" y="13565"/>
                </a:cubicBezTo>
                <a:lnTo>
                  <a:pt x="3609" y="13565"/>
                </a:lnTo>
                <a:cubicBezTo>
                  <a:pt x="3600" y="13565"/>
                  <a:pt x="3593" y="13558"/>
                  <a:pt x="3593" y="13549"/>
                </a:cubicBezTo>
                <a:cubicBezTo>
                  <a:pt x="3593" y="12713"/>
                  <a:pt x="4270" y="12035"/>
                  <a:pt x="5107" y="12034"/>
                </a:cubicBezTo>
                <a:cubicBezTo>
                  <a:pt x="5221" y="12031"/>
                  <a:pt x="5314" y="11936"/>
                  <a:pt x="5314" y="11822"/>
                </a:cubicBezTo>
                <a:cubicBezTo>
                  <a:pt x="5314" y="11706"/>
                  <a:pt x="5221" y="11611"/>
                  <a:pt x="5107" y="11608"/>
                </a:cubicBezTo>
                <a:cubicBezTo>
                  <a:pt x="4270" y="11607"/>
                  <a:pt x="3593" y="10929"/>
                  <a:pt x="3593" y="10093"/>
                </a:cubicBezTo>
                <a:cubicBezTo>
                  <a:pt x="3593" y="10084"/>
                  <a:pt x="3600" y="10077"/>
                  <a:pt x="3609" y="10077"/>
                </a:cubicBezTo>
                <a:lnTo>
                  <a:pt x="4519" y="10077"/>
                </a:lnTo>
                <a:cubicBezTo>
                  <a:pt x="4520" y="10077"/>
                  <a:pt x="4521" y="10077"/>
                  <a:pt x="4522" y="10077"/>
                </a:cubicBezTo>
                <a:close/>
                <a:moveTo>
                  <a:pt x="10051" y="4379"/>
                </a:moveTo>
                <a:cubicBezTo>
                  <a:pt x="8815" y="4379"/>
                  <a:pt x="7809" y="5468"/>
                  <a:pt x="7809" y="6802"/>
                </a:cubicBezTo>
                <a:lnTo>
                  <a:pt x="7809" y="7264"/>
                </a:lnTo>
                <a:cubicBezTo>
                  <a:pt x="7308" y="7392"/>
                  <a:pt x="6886" y="7772"/>
                  <a:pt x="6683" y="8289"/>
                </a:cubicBezTo>
                <a:lnTo>
                  <a:pt x="6475" y="8820"/>
                </a:lnTo>
                <a:cubicBezTo>
                  <a:pt x="6345" y="9151"/>
                  <a:pt x="6388" y="9534"/>
                  <a:pt x="6616" y="9806"/>
                </a:cubicBezTo>
                <a:cubicBezTo>
                  <a:pt x="6819" y="10046"/>
                  <a:pt x="7076" y="10160"/>
                  <a:pt x="7329" y="10160"/>
                </a:cubicBezTo>
                <a:cubicBezTo>
                  <a:pt x="7346" y="10160"/>
                  <a:pt x="7365" y="10160"/>
                  <a:pt x="7382" y="10158"/>
                </a:cubicBezTo>
                <a:lnTo>
                  <a:pt x="7382" y="10158"/>
                </a:lnTo>
                <a:cubicBezTo>
                  <a:pt x="7105" y="10544"/>
                  <a:pt x="6709" y="10830"/>
                  <a:pt x="6247" y="10945"/>
                </a:cubicBezTo>
                <a:cubicBezTo>
                  <a:pt x="5998" y="10197"/>
                  <a:pt x="5340" y="9689"/>
                  <a:pt x="4590" y="9689"/>
                </a:cubicBezTo>
                <a:lnTo>
                  <a:pt x="3783" y="9689"/>
                </a:lnTo>
                <a:cubicBezTo>
                  <a:pt x="3558" y="9689"/>
                  <a:pt x="3363" y="9867"/>
                  <a:pt x="3360" y="10091"/>
                </a:cubicBezTo>
                <a:cubicBezTo>
                  <a:pt x="3349" y="10843"/>
                  <a:pt x="3741" y="11499"/>
                  <a:pt x="4320" y="11822"/>
                </a:cubicBezTo>
                <a:cubicBezTo>
                  <a:pt x="3742" y="12142"/>
                  <a:pt x="3349" y="12798"/>
                  <a:pt x="3360" y="13552"/>
                </a:cubicBezTo>
                <a:cubicBezTo>
                  <a:pt x="3363" y="13775"/>
                  <a:pt x="3558" y="13952"/>
                  <a:pt x="3783" y="13952"/>
                </a:cubicBezTo>
                <a:lnTo>
                  <a:pt x="4590" y="13952"/>
                </a:lnTo>
                <a:cubicBezTo>
                  <a:pt x="5350" y="13952"/>
                  <a:pt x="6015" y="13431"/>
                  <a:pt x="6258" y="12666"/>
                </a:cubicBezTo>
                <a:lnTo>
                  <a:pt x="6609" y="12684"/>
                </a:lnTo>
                <a:cubicBezTo>
                  <a:pt x="6690" y="12688"/>
                  <a:pt x="6770" y="12690"/>
                  <a:pt x="6850" y="12690"/>
                </a:cubicBezTo>
                <a:cubicBezTo>
                  <a:pt x="7750" y="12688"/>
                  <a:pt x="8632" y="12450"/>
                  <a:pt x="9410" y="11999"/>
                </a:cubicBezTo>
                <a:cubicBezTo>
                  <a:pt x="9504" y="11945"/>
                  <a:pt x="9541" y="11817"/>
                  <a:pt x="9490" y="11716"/>
                </a:cubicBezTo>
                <a:cubicBezTo>
                  <a:pt x="9455" y="11645"/>
                  <a:pt x="9388" y="11605"/>
                  <a:pt x="9318" y="11605"/>
                </a:cubicBezTo>
                <a:cubicBezTo>
                  <a:pt x="9288" y="11605"/>
                  <a:pt x="9256" y="11613"/>
                  <a:pt x="9227" y="11630"/>
                </a:cubicBezTo>
                <a:cubicBezTo>
                  <a:pt x="8502" y="12050"/>
                  <a:pt x="7681" y="12271"/>
                  <a:pt x="6846" y="12271"/>
                </a:cubicBezTo>
                <a:cubicBezTo>
                  <a:pt x="6773" y="12271"/>
                  <a:pt x="6699" y="12269"/>
                  <a:pt x="6626" y="12266"/>
                </a:cubicBezTo>
                <a:lnTo>
                  <a:pt x="6123" y="12241"/>
                </a:lnTo>
                <a:lnTo>
                  <a:pt x="6121" y="12241"/>
                </a:lnTo>
                <a:lnTo>
                  <a:pt x="6094" y="12240"/>
                </a:lnTo>
                <a:cubicBezTo>
                  <a:pt x="5884" y="12229"/>
                  <a:pt x="5722" y="12047"/>
                  <a:pt x="5722" y="11822"/>
                </a:cubicBezTo>
                <a:cubicBezTo>
                  <a:pt x="5722" y="11608"/>
                  <a:pt x="5870" y="11430"/>
                  <a:pt x="6066" y="11404"/>
                </a:cubicBezTo>
                <a:cubicBezTo>
                  <a:pt x="6091" y="11401"/>
                  <a:pt x="6114" y="11396"/>
                  <a:pt x="6138" y="11392"/>
                </a:cubicBezTo>
                <a:lnTo>
                  <a:pt x="6141" y="11392"/>
                </a:lnTo>
                <a:cubicBezTo>
                  <a:pt x="7005" y="11254"/>
                  <a:pt x="7708" y="10627"/>
                  <a:pt x="8021" y="9792"/>
                </a:cubicBezTo>
                <a:lnTo>
                  <a:pt x="8023" y="9790"/>
                </a:lnTo>
                <a:cubicBezTo>
                  <a:pt x="8139" y="9478"/>
                  <a:pt x="8197" y="9148"/>
                  <a:pt x="8197" y="8816"/>
                </a:cubicBezTo>
                <a:lnTo>
                  <a:pt x="8197" y="7705"/>
                </a:lnTo>
                <a:cubicBezTo>
                  <a:pt x="8307" y="7740"/>
                  <a:pt x="8422" y="7759"/>
                  <a:pt x="8538" y="7759"/>
                </a:cubicBezTo>
                <a:cubicBezTo>
                  <a:pt x="8542" y="7759"/>
                  <a:pt x="8547" y="7759"/>
                  <a:pt x="8551" y="7759"/>
                </a:cubicBezTo>
                <a:cubicBezTo>
                  <a:pt x="8876" y="7759"/>
                  <a:pt x="9171" y="7628"/>
                  <a:pt x="9426" y="7515"/>
                </a:cubicBezTo>
                <a:lnTo>
                  <a:pt x="9445" y="7508"/>
                </a:lnTo>
                <a:lnTo>
                  <a:pt x="9445" y="7508"/>
                </a:lnTo>
                <a:cubicBezTo>
                  <a:pt x="9442" y="7679"/>
                  <a:pt x="9435" y="7853"/>
                  <a:pt x="9422" y="8023"/>
                </a:cubicBezTo>
                <a:cubicBezTo>
                  <a:pt x="9383" y="8514"/>
                  <a:pt x="9298" y="8929"/>
                  <a:pt x="9163" y="9293"/>
                </a:cubicBezTo>
                <a:cubicBezTo>
                  <a:pt x="9020" y="9682"/>
                  <a:pt x="8802" y="10039"/>
                  <a:pt x="8520" y="10343"/>
                </a:cubicBezTo>
                <a:cubicBezTo>
                  <a:pt x="8262" y="10624"/>
                  <a:pt x="7934" y="10875"/>
                  <a:pt x="7519" y="11112"/>
                </a:cubicBezTo>
                <a:lnTo>
                  <a:pt x="7514" y="11115"/>
                </a:lnTo>
                <a:cubicBezTo>
                  <a:pt x="7327" y="11221"/>
                  <a:pt x="7247" y="11467"/>
                  <a:pt x="7330" y="11676"/>
                </a:cubicBezTo>
                <a:cubicBezTo>
                  <a:pt x="7395" y="11843"/>
                  <a:pt x="7546" y="11944"/>
                  <a:pt x="7705" y="11944"/>
                </a:cubicBezTo>
                <a:cubicBezTo>
                  <a:pt x="7760" y="11942"/>
                  <a:pt x="7813" y="11930"/>
                  <a:pt x="7864" y="11907"/>
                </a:cubicBezTo>
                <a:cubicBezTo>
                  <a:pt x="8378" y="11669"/>
                  <a:pt x="8796" y="11396"/>
                  <a:pt x="9144" y="11073"/>
                </a:cubicBezTo>
                <a:cubicBezTo>
                  <a:pt x="9343" y="10888"/>
                  <a:pt x="9523" y="10685"/>
                  <a:pt x="9682" y="10466"/>
                </a:cubicBezTo>
                <a:cubicBezTo>
                  <a:pt x="9844" y="10241"/>
                  <a:pt x="9983" y="10002"/>
                  <a:pt x="10100" y="9749"/>
                </a:cubicBezTo>
                <a:cubicBezTo>
                  <a:pt x="10309" y="9293"/>
                  <a:pt x="10455" y="8778"/>
                  <a:pt x="10545" y="8176"/>
                </a:cubicBezTo>
                <a:cubicBezTo>
                  <a:pt x="10581" y="7939"/>
                  <a:pt x="10608" y="7704"/>
                  <a:pt x="10626" y="7475"/>
                </a:cubicBezTo>
                <a:cubicBezTo>
                  <a:pt x="10918" y="7601"/>
                  <a:pt x="11237" y="7760"/>
                  <a:pt x="11593" y="7760"/>
                </a:cubicBezTo>
                <a:cubicBezTo>
                  <a:pt x="11674" y="7760"/>
                  <a:pt x="11756" y="7752"/>
                  <a:pt x="11836" y="7734"/>
                </a:cubicBezTo>
                <a:lnTo>
                  <a:pt x="11836" y="7734"/>
                </a:lnTo>
                <a:cubicBezTo>
                  <a:pt x="11751" y="8268"/>
                  <a:pt x="11592" y="8788"/>
                  <a:pt x="11361" y="9277"/>
                </a:cubicBezTo>
                <a:cubicBezTo>
                  <a:pt x="11017" y="10010"/>
                  <a:pt x="10510" y="10662"/>
                  <a:pt x="9902" y="11161"/>
                </a:cubicBezTo>
                <a:cubicBezTo>
                  <a:pt x="9817" y="11235"/>
                  <a:pt x="9799" y="11362"/>
                  <a:pt x="9864" y="11454"/>
                </a:cubicBezTo>
                <a:cubicBezTo>
                  <a:pt x="9900" y="11509"/>
                  <a:pt x="9959" y="11538"/>
                  <a:pt x="10018" y="11538"/>
                </a:cubicBezTo>
                <a:cubicBezTo>
                  <a:pt x="10060" y="11538"/>
                  <a:pt x="10101" y="11524"/>
                  <a:pt x="10136" y="11495"/>
                </a:cubicBezTo>
                <a:cubicBezTo>
                  <a:pt x="10542" y="11161"/>
                  <a:pt x="10899" y="10774"/>
                  <a:pt x="11200" y="10344"/>
                </a:cubicBezTo>
                <a:cubicBezTo>
                  <a:pt x="11339" y="10507"/>
                  <a:pt x="11532" y="10614"/>
                  <a:pt x="11746" y="10647"/>
                </a:cubicBezTo>
                <a:cubicBezTo>
                  <a:pt x="11785" y="10652"/>
                  <a:pt x="11824" y="10655"/>
                  <a:pt x="11863" y="10655"/>
                </a:cubicBezTo>
                <a:cubicBezTo>
                  <a:pt x="12314" y="10655"/>
                  <a:pt x="12708" y="10292"/>
                  <a:pt x="12767" y="9797"/>
                </a:cubicBezTo>
                <a:lnTo>
                  <a:pt x="12833" y="9258"/>
                </a:lnTo>
                <a:cubicBezTo>
                  <a:pt x="12904" y="8647"/>
                  <a:pt x="12680" y="8046"/>
                  <a:pt x="12238" y="7663"/>
                </a:cubicBezTo>
                <a:cubicBezTo>
                  <a:pt x="12274" y="7387"/>
                  <a:pt x="12293" y="7112"/>
                  <a:pt x="12294" y="6834"/>
                </a:cubicBezTo>
                <a:cubicBezTo>
                  <a:pt x="12300" y="5694"/>
                  <a:pt x="11576" y="4630"/>
                  <a:pt x="10455" y="4418"/>
                </a:cubicBezTo>
                <a:cubicBezTo>
                  <a:pt x="10319" y="4392"/>
                  <a:pt x="10184" y="4379"/>
                  <a:pt x="10051" y="437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2" name="Google Shape;2642;p46"/>
          <p:cNvSpPr/>
          <p:nvPr/>
        </p:nvSpPr>
        <p:spPr>
          <a:xfrm>
            <a:off x="5922944" y="2063129"/>
            <a:ext cx="506013" cy="425140"/>
          </a:xfrm>
          <a:custGeom>
            <a:avLst/>
            <a:gdLst/>
            <a:ahLst/>
            <a:cxnLst/>
            <a:rect l="l" t="t" r="r" b="b"/>
            <a:pathLst>
              <a:path w="15223" h="12790" extrusionOk="0">
                <a:moveTo>
                  <a:pt x="14223" y="776"/>
                </a:moveTo>
                <a:lnTo>
                  <a:pt x="13463" y="1845"/>
                </a:lnTo>
                <a:cubicBezTo>
                  <a:pt x="13428" y="1902"/>
                  <a:pt x="13299" y="1937"/>
                  <a:pt x="13299" y="1937"/>
                </a:cubicBezTo>
                <a:lnTo>
                  <a:pt x="6134" y="1937"/>
                </a:lnTo>
                <a:cubicBezTo>
                  <a:pt x="6027" y="1937"/>
                  <a:pt x="5940" y="2024"/>
                  <a:pt x="5940" y="2131"/>
                </a:cubicBezTo>
                <a:cubicBezTo>
                  <a:pt x="5940" y="2239"/>
                  <a:pt x="6027" y="2326"/>
                  <a:pt x="6134" y="2326"/>
                </a:cubicBezTo>
                <a:lnTo>
                  <a:pt x="12611" y="2326"/>
                </a:lnTo>
                <a:lnTo>
                  <a:pt x="12477" y="2985"/>
                </a:lnTo>
                <a:cubicBezTo>
                  <a:pt x="12472" y="3015"/>
                  <a:pt x="12445" y="3036"/>
                  <a:pt x="12415" y="3100"/>
                </a:cubicBezTo>
                <a:lnTo>
                  <a:pt x="2898" y="3100"/>
                </a:lnTo>
                <a:cubicBezTo>
                  <a:pt x="2867" y="3036"/>
                  <a:pt x="2841" y="3015"/>
                  <a:pt x="2835" y="2985"/>
                </a:cubicBezTo>
                <a:lnTo>
                  <a:pt x="2702" y="2326"/>
                </a:lnTo>
                <a:lnTo>
                  <a:pt x="4946" y="2326"/>
                </a:lnTo>
                <a:cubicBezTo>
                  <a:pt x="5053" y="2326"/>
                  <a:pt x="5140" y="2239"/>
                  <a:pt x="5140" y="2131"/>
                </a:cubicBezTo>
                <a:cubicBezTo>
                  <a:pt x="5140" y="2024"/>
                  <a:pt x="5053" y="1937"/>
                  <a:pt x="4946" y="1937"/>
                </a:cubicBezTo>
                <a:lnTo>
                  <a:pt x="2017" y="1937"/>
                </a:lnTo>
                <a:cubicBezTo>
                  <a:pt x="1948" y="1937"/>
                  <a:pt x="1887" y="1904"/>
                  <a:pt x="1851" y="1845"/>
                </a:cubicBezTo>
                <a:lnTo>
                  <a:pt x="1092" y="776"/>
                </a:lnTo>
                <a:close/>
                <a:moveTo>
                  <a:pt x="9213" y="3489"/>
                </a:moveTo>
                <a:cubicBezTo>
                  <a:pt x="9213" y="3489"/>
                  <a:pt x="8843" y="3928"/>
                  <a:pt x="8933" y="4133"/>
                </a:cubicBezTo>
                <a:lnTo>
                  <a:pt x="8933" y="4262"/>
                </a:lnTo>
                <a:lnTo>
                  <a:pt x="6608" y="4262"/>
                </a:lnTo>
                <a:lnTo>
                  <a:pt x="6608" y="4133"/>
                </a:lnTo>
                <a:cubicBezTo>
                  <a:pt x="6608" y="4133"/>
                  <a:pt x="6306" y="3761"/>
                  <a:pt x="6101" y="3489"/>
                </a:cubicBezTo>
                <a:close/>
                <a:moveTo>
                  <a:pt x="6220" y="4262"/>
                </a:moveTo>
                <a:lnTo>
                  <a:pt x="6220" y="4548"/>
                </a:lnTo>
                <a:cubicBezTo>
                  <a:pt x="6197" y="4565"/>
                  <a:pt x="6180" y="4580"/>
                  <a:pt x="6167" y="4597"/>
                </a:cubicBezTo>
                <a:lnTo>
                  <a:pt x="6167" y="4597"/>
                </a:lnTo>
                <a:lnTo>
                  <a:pt x="6161" y="4262"/>
                </a:lnTo>
                <a:close/>
                <a:moveTo>
                  <a:pt x="9564" y="4262"/>
                </a:moveTo>
                <a:lnTo>
                  <a:pt x="9543" y="5425"/>
                </a:lnTo>
                <a:lnTo>
                  <a:pt x="6182" y="5425"/>
                </a:lnTo>
                <a:lnTo>
                  <a:pt x="6171" y="4811"/>
                </a:lnTo>
                <a:lnTo>
                  <a:pt x="6171" y="4811"/>
                </a:lnTo>
                <a:cubicBezTo>
                  <a:pt x="6195" y="4871"/>
                  <a:pt x="6230" y="4944"/>
                  <a:pt x="6268" y="5039"/>
                </a:cubicBezTo>
                <a:lnTo>
                  <a:pt x="9046" y="5039"/>
                </a:lnTo>
                <a:cubicBezTo>
                  <a:pt x="9116" y="4863"/>
                  <a:pt x="9209" y="4699"/>
                  <a:pt x="9320" y="4548"/>
                </a:cubicBezTo>
                <a:lnTo>
                  <a:pt x="9320" y="4262"/>
                </a:lnTo>
                <a:close/>
                <a:moveTo>
                  <a:pt x="3751" y="4262"/>
                </a:moveTo>
                <a:lnTo>
                  <a:pt x="3731" y="5426"/>
                </a:lnTo>
                <a:lnTo>
                  <a:pt x="2732" y="5426"/>
                </a:lnTo>
                <a:lnTo>
                  <a:pt x="2732" y="4650"/>
                </a:lnTo>
                <a:lnTo>
                  <a:pt x="3359" y="4650"/>
                </a:lnTo>
                <a:cubicBezTo>
                  <a:pt x="3382" y="4670"/>
                  <a:pt x="3401" y="4679"/>
                  <a:pt x="3418" y="4679"/>
                </a:cubicBezTo>
                <a:cubicBezTo>
                  <a:pt x="3484" y="4679"/>
                  <a:pt x="3507" y="4548"/>
                  <a:pt x="3507" y="4548"/>
                </a:cubicBezTo>
                <a:lnTo>
                  <a:pt x="3507" y="4262"/>
                </a:lnTo>
                <a:close/>
                <a:moveTo>
                  <a:pt x="11646" y="4264"/>
                </a:moveTo>
                <a:lnTo>
                  <a:pt x="11646" y="4446"/>
                </a:lnTo>
                <a:cubicBezTo>
                  <a:pt x="11646" y="4560"/>
                  <a:pt x="11737" y="4651"/>
                  <a:pt x="11850" y="4651"/>
                </a:cubicBezTo>
                <a:lnTo>
                  <a:pt x="12421" y="4651"/>
                </a:lnTo>
                <a:lnTo>
                  <a:pt x="12421" y="5426"/>
                </a:lnTo>
                <a:lnTo>
                  <a:pt x="11421" y="5426"/>
                </a:lnTo>
                <a:lnTo>
                  <a:pt x="11400" y="4264"/>
                </a:lnTo>
                <a:close/>
                <a:moveTo>
                  <a:pt x="3969" y="9300"/>
                </a:moveTo>
                <a:cubicBezTo>
                  <a:pt x="3961" y="9301"/>
                  <a:pt x="3954" y="9302"/>
                  <a:pt x="3947" y="9302"/>
                </a:cubicBezTo>
                <a:lnTo>
                  <a:pt x="3988" y="9302"/>
                </a:lnTo>
                <a:cubicBezTo>
                  <a:pt x="3981" y="9302"/>
                  <a:pt x="3975" y="9301"/>
                  <a:pt x="3969" y="9300"/>
                </a:cubicBezTo>
                <a:close/>
                <a:moveTo>
                  <a:pt x="3927" y="9689"/>
                </a:moveTo>
                <a:cubicBezTo>
                  <a:pt x="3927" y="9689"/>
                  <a:pt x="3927" y="9689"/>
                  <a:pt x="3927" y="9689"/>
                </a:cubicBezTo>
                <a:lnTo>
                  <a:pt x="3927" y="9689"/>
                </a:lnTo>
                <a:cubicBezTo>
                  <a:pt x="3928" y="9689"/>
                  <a:pt x="3929" y="9689"/>
                  <a:pt x="3930" y="9689"/>
                </a:cubicBezTo>
                <a:close/>
                <a:moveTo>
                  <a:pt x="11233" y="11238"/>
                </a:moveTo>
                <a:lnTo>
                  <a:pt x="11254" y="12371"/>
                </a:lnTo>
                <a:cubicBezTo>
                  <a:pt x="11254" y="12379"/>
                  <a:pt x="11251" y="12386"/>
                  <a:pt x="11245" y="12392"/>
                </a:cubicBezTo>
                <a:cubicBezTo>
                  <a:pt x="11239" y="12398"/>
                  <a:pt x="11232" y="12400"/>
                  <a:pt x="11225" y="12400"/>
                </a:cubicBezTo>
                <a:lnTo>
                  <a:pt x="9779" y="12400"/>
                </a:lnTo>
                <a:cubicBezTo>
                  <a:pt x="9762" y="12400"/>
                  <a:pt x="9749" y="12387"/>
                  <a:pt x="9750" y="12371"/>
                </a:cubicBezTo>
                <a:lnTo>
                  <a:pt x="9770" y="11238"/>
                </a:lnTo>
                <a:close/>
                <a:moveTo>
                  <a:pt x="5545" y="11239"/>
                </a:moveTo>
                <a:lnTo>
                  <a:pt x="5565" y="12371"/>
                </a:lnTo>
                <a:cubicBezTo>
                  <a:pt x="5565" y="12380"/>
                  <a:pt x="5563" y="12387"/>
                  <a:pt x="5557" y="12392"/>
                </a:cubicBezTo>
                <a:cubicBezTo>
                  <a:pt x="5552" y="12397"/>
                  <a:pt x="5546" y="12401"/>
                  <a:pt x="5539" y="12401"/>
                </a:cubicBezTo>
                <a:cubicBezTo>
                  <a:pt x="5538" y="12401"/>
                  <a:pt x="5537" y="12401"/>
                  <a:pt x="5536" y="12400"/>
                </a:cubicBezTo>
                <a:lnTo>
                  <a:pt x="4091" y="12400"/>
                </a:lnTo>
                <a:cubicBezTo>
                  <a:pt x="4090" y="12401"/>
                  <a:pt x="4089" y="12401"/>
                  <a:pt x="4087" y="12401"/>
                </a:cubicBezTo>
                <a:cubicBezTo>
                  <a:pt x="4080" y="12401"/>
                  <a:pt x="4074" y="12397"/>
                  <a:pt x="4069" y="12392"/>
                </a:cubicBezTo>
                <a:cubicBezTo>
                  <a:pt x="4065" y="12387"/>
                  <a:pt x="4062" y="12379"/>
                  <a:pt x="4062" y="12371"/>
                </a:cubicBezTo>
                <a:lnTo>
                  <a:pt x="4082" y="11239"/>
                </a:lnTo>
                <a:close/>
                <a:moveTo>
                  <a:pt x="548" y="1"/>
                </a:moveTo>
                <a:cubicBezTo>
                  <a:pt x="208" y="1"/>
                  <a:pt x="1" y="371"/>
                  <a:pt x="178" y="660"/>
                </a:cubicBezTo>
                <a:lnTo>
                  <a:pt x="1021" y="2039"/>
                </a:lnTo>
                <a:cubicBezTo>
                  <a:pt x="1131" y="2217"/>
                  <a:pt x="1324" y="2326"/>
                  <a:pt x="1535" y="2326"/>
                </a:cubicBezTo>
                <a:lnTo>
                  <a:pt x="2266" y="2326"/>
                </a:lnTo>
                <a:lnTo>
                  <a:pt x="2432" y="3113"/>
                </a:lnTo>
                <a:cubicBezTo>
                  <a:pt x="2477" y="3332"/>
                  <a:pt x="2670" y="3489"/>
                  <a:pt x="2893" y="3489"/>
                </a:cubicBezTo>
                <a:lnTo>
                  <a:pt x="3526" y="3489"/>
                </a:lnTo>
                <a:cubicBezTo>
                  <a:pt x="3526" y="3489"/>
                  <a:pt x="3155" y="3930"/>
                  <a:pt x="3120" y="4134"/>
                </a:cubicBezTo>
                <a:lnTo>
                  <a:pt x="3120" y="4264"/>
                </a:lnTo>
                <a:lnTo>
                  <a:pt x="2626" y="4264"/>
                </a:lnTo>
                <a:cubicBezTo>
                  <a:pt x="2455" y="4345"/>
                  <a:pt x="2345" y="4657"/>
                  <a:pt x="2345" y="4657"/>
                </a:cubicBezTo>
                <a:lnTo>
                  <a:pt x="2345" y="5502"/>
                </a:lnTo>
                <a:cubicBezTo>
                  <a:pt x="2345" y="5674"/>
                  <a:pt x="2484" y="5814"/>
                  <a:pt x="2657" y="5814"/>
                </a:cubicBezTo>
                <a:lnTo>
                  <a:pt x="3843" y="5814"/>
                </a:lnTo>
                <a:lnTo>
                  <a:pt x="3785" y="9091"/>
                </a:lnTo>
                <a:cubicBezTo>
                  <a:pt x="3782" y="9199"/>
                  <a:pt x="3863" y="9289"/>
                  <a:pt x="3969" y="9300"/>
                </a:cubicBezTo>
                <a:lnTo>
                  <a:pt x="3969" y="9300"/>
                </a:lnTo>
                <a:cubicBezTo>
                  <a:pt x="4069" y="9290"/>
                  <a:pt x="4148" y="9206"/>
                  <a:pt x="4150" y="9101"/>
                </a:cubicBezTo>
                <a:lnTo>
                  <a:pt x="4250" y="3489"/>
                </a:lnTo>
                <a:lnTo>
                  <a:pt x="5377" y="3489"/>
                </a:lnTo>
                <a:lnTo>
                  <a:pt x="5509" y="10852"/>
                </a:lnTo>
                <a:lnTo>
                  <a:pt x="4121" y="10852"/>
                </a:lnTo>
                <a:lnTo>
                  <a:pt x="4139" y="9908"/>
                </a:lnTo>
                <a:cubicBezTo>
                  <a:pt x="4140" y="9789"/>
                  <a:pt x="4046" y="9692"/>
                  <a:pt x="3927" y="9689"/>
                </a:cubicBezTo>
                <a:lnTo>
                  <a:pt x="3927" y="9689"/>
                </a:lnTo>
                <a:cubicBezTo>
                  <a:pt x="3814" y="9690"/>
                  <a:pt x="3724" y="9781"/>
                  <a:pt x="3721" y="9894"/>
                </a:cubicBezTo>
                <a:lnTo>
                  <a:pt x="3677" y="12337"/>
                </a:lnTo>
                <a:cubicBezTo>
                  <a:pt x="3673" y="12585"/>
                  <a:pt x="3873" y="12789"/>
                  <a:pt x="4123" y="12789"/>
                </a:cubicBezTo>
                <a:lnTo>
                  <a:pt x="5522" y="12789"/>
                </a:lnTo>
                <a:cubicBezTo>
                  <a:pt x="5766" y="12789"/>
                  <a:pt x="5960" y="12591"/>
                  <a:pt x="5956" y="12348"/>
                </a:cubicBezTo>
                <a:lnTo>
                  <a:pt x="5840" y="5814"/>
                </a:lnTo>
                <a:lnTo>
                  <a:pt x="9476" y="5814"/>
                </a:lnTo>
                <a:lnTo>
                  <a:pt x="9358" y="12348"/>
                </a:lnTo>
                <a:cubicBezTo>
                  <a:pt x="9354" y="12591"/>
                  <a:pt x="9550" y="12789"/>
                  <a:pt x="9792" y="12789"/>
                </a:cubicBezTo>
                <a:lnTo>
                  <a:pt x="11196" y="12789"/>
                </a:lnTo>
                <a:cubicBezTo>
                  <a:pt x="11441" y="12789"/>
                  <a:pt x="11638" y="12589"/>
                  <a:pt x="11634" y="12344"/>
                </a:cubicBezTo>
                <a:lnTo>
                  <a:pt x="11540" y="7095"/>
                </a:lnTo>
                <a:cubicBezTo>
                  <a:pt x="11537" y="6984"/>
                  <a:pt x="11447" y="6895"/>
                  <a:pt x="11336" y="6895"/>
                </a:cubicBezTo>
                <a:cubicBezTo>
                  <a:pt x="11334" y="6895"/>
                  <a:pt x="11332" y="6895"/>
                  <a:pt x="11331" y="6895"/>
                </a:cubicBezTo>
                <a:cubicBezTo>
                  <a:pt x="11218" y="6897"/>
                  <a:pt x="11128" y="6989"/>
                  <a:pt x="11130" y="7103"/>
                </a:cubicBezTo>
                <a:lnTo>
                  <a:pt x="11197" y="10852"/>
                </a:lnTo>
                <a:lnTo>
                  <a:pt x="9807" y="10852"/>
                </a:lnTo>
                <a:lnTo>
                  <a:pt x="9939" y="3489"/>
                </a:lnTo>
                <a:lnTo>
                  <a:pt x="11061" y="3489"/>
                </a:lnTo>
                <a:lnTo>
                  <a:pt x="11112" y="6384"/>
                </a:lnTo>
                <a:cubicBezTo>
                  <a:pt x="11114" y="6497"/>
                  <a:pt x="11207" y="6589"/>
                  <a:pt x="11321" y="6589"/>
                </a:cubicBezTo>
                <a:lnTo>
                  <a:pt x="11322" y="6589"/>
                </a:lnTo>
                <a:cubicBezTo>
                  <a:pt x="11322" y="6589"/>
                  <a:pt x="11525" y="6384"/>
                  <a:pt x="11522" y="6272"/>
                </a:cubicBezTo>
                <a:lnTo>
                  <a:pt x="11515" y="5814"/>
                </a:lnTo>
                <a:lnTo>
                  <a:pt x="12496" y="5814"/>
                </a:lnTo>
                <a:cubicBezTo>
                  <a:pt x="12669" y="5814"/>
                  <a:pt x="12808" y="5674"/>
                  <a:pt x="12808" y="5502"/>
                </a:cubicBezTo>
                <a:lnTo>
                  <a:pt x="12808" y="4576"/>
                </a:lnTo>
                <a:cubicBezTo>
                  <a:pt x="12808" y="4403"/>
                  <a:pt x="12669" y="4264"/>
                  <a:pt x="12496" y="4264"/>
                </a:cubicBezTo>
                <a:lnTo>
                  <a:pt x="12033" y="4264"/>
                </a:lnTo>
                <a:lnTo>
                  <a:pt x="12033" y="4134"/>
                </a:lnTo>
                <a:cubicBezTo>
                  <a:pt x="12033" y="4134"/>
                  <a:pt x="12004" y="3855"/>
                  <a:pt x="11862" y="3855"/>
                </a:cubicBezTo>
                <a:cubicBezTo>
                  <a:pt x="11841" y="3855"/>
                  <a:pt x="11816" y="3861"/>
                  <a:pt x="11789" y="3876"/>
                </a:cubicBezTo>
                <a:lnTo>
                  <a:pt x="11477" y="3876"/>
                </a:lnTo>
                <a:lnTo>
                  <a:pt x="11472" y="3489"/>
                </a:lnTo>
                <a:lnTo>
                  <a:pt x="12421" y="3489"/>
                </a:lnTo>
                <a:cubicBezTo>
                  <a:pt x="12422" y="3489"/>
                  <a:pt x="12423" y="3489"/>
                  <a:pt x="12424" y="3489"/>
                </a:cubicBezTo>
                <a:cubicBezTo>
                  <a:pt x="12646" y="3489"/>
                  <a:pt x="12838" y="3331"/>
                  <a:pt x="12884" y="3113"/>
                </a:cubicBezTo>
                <a:lnTo>
                  <a:pt x="13048" y="2326"/>
                </a:lnTo>
                <a:lnTo>
                  <a:pt x="13781" y="2326"/>
                </a:lnTo>
                <a:cubicBezTo>
                  <a:pt x="13990" y="2326"/>
                  <a:pt x="14184" y="2217"/>
                  <a:pt x="14293" y="2039"/>
                </a:cubicBezTo>
                <a:lnTo>
                  <a:pt x="15136" y="660"/>
                </a:lnTo>
                <a:cubicBezTo>
                  <a:pt x="15219" y="526"/>
                  <a:pt x="15222" y="359"/>
                  <a:pt x="15145" y="221"/>
                </a:cubicBezTo>
                <a:cubicBezTo>
                  <a:pt x="15068" y="85"/>
                  <a:pt x="14925" y="1"/>
                  <a:pt x="147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43" name="Google Shape;2643;p46"/>
          <p:cNvGrpSpPr/>
          <p:nvPr/>
        </p:nvGrpSpPr>
        <p:grpSpPr>
          <a:xfrm rot="477077">
            <a:off x="81359" y="3553784"/>
            <a:ext cx="1456893" cy="1987778"/>
            <a:chOff x="1274013" y="1595300"/>
            <a:chExt cx="1064625" cy="1452675"/>
          </a:xfrm>
        </p:grpSpPr>
        <p:sp>
          <p:nvSpPr>
            <p:cNvPr id="2644" name="Google Shape;2644;p46"/>
            <p:cNvSpPr/>
            <p:nvPr/>
          </p:nvSpPr>
          <p:spPr>
            <a:xfrm>
              <a:off x="1385888" y="1859700"/>
              <a:ext cx="117600" cy="133850"/>
            </a:xfrm>
            <a:custGeom>
              <a:avLst/>
              <a:gdLst/>
              <a:ahLst/>
              <a:cxnLst/>
              <a:rect l="l" t="t" r="r" b="b"/>
              <a:pathLst>
                <a:path w="4704" h="5354" extrusionOk="0">
                  <a:moveTo>
                    <a:pt x="4387" y="1"/>
                  </a:moveTo>
                  <a:cubicBezTo>
                    <a:pt x="4335" y="1"/>
                    <a:pt x="4281" y="20"/>
                    <a:pt x="4235" y="67"/>
                  </a:cubicBezTo>
                  <a:cubicBezTo>
                    <a:pt x="2706" y="1593"/>
                    <a:pt x="1257" y="3274"/>
                    <a:pt x="83" y="5091"/>
                  </a:cubicBezTo>
                  <a:cubicBezTo>
                    <a:pt x="1" y="5217"/>
                    <a:pt x="131" y="5354"/>
                    <a:pt x="257" y="5354"/>
                  </a:cubicBezTo>
                  <a:cubicBezTo>
                    <a:pt x="302" y="5354"/>
                    <a:pt x="347" y="5336"/>
                    <a:pt x="381" y="5293"/>
                  </a:cubicBezTo>
                  <a:cubicBezTo>
                    <a:pt x="1729" y="3595"/>
                    <a:pt x="3069" y="1934"/>
                    <a:pt x="4558" y="355"/>
                  </a:cubicBezTo>
                  <a:cubicBezTo>
                    <a:pt x="4703" y="199"/>
                    <a:pt x="4553" y="1"/>
                    <a:pt x="4387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46"/>
            <p:cNvSpPr/>
            <p:nvPr/>
          </p:nvSpPr>
          <p:spPr>
            <a:xfrm>
              <a:off x="1390713" y="1963675"/>
              <a:ext cx="171975" cy="35625"/>
            </a:xfrm>
            <a:custGeom>
              <a:avLst/>
              <a:gdLst/>
              <a:ahLst/>
              <a:cxnLst/>
              <a:rect l="l" t="t" r="r" b="b"/>
              <a:pathLst>
                <a:path w="6879" h="1425" extrusionOk="0">
                  <a:moveTo>
                    <a:pt x="6487" y="0"/>
                  </a:moveTo>
                  <a:cubicBezTo>
                    <a:pt x="6464" y="0"/>
                    <a:pt x="6440" y="4"/>
                    <a:pt x="6414" y="10"/>
                  </a:cubicBezTo>
                  <a:cubicBezTo>
                    <a:pt x="5243" y="313"/>
                    <a:pt x="4058" y="559"/>
                    <a:pt x="2858" y="715"/>
                  </a:cubicBezTo>
                  <a:cubicBezTo>
                    <a:pt x="1935" y="837"/>
                    <a:pt x="968" y="806"/>
                    <a:pt x="81" y="1095"/>
                  </a:cubicBezTo>
                  <a:cubicBezTo>
                    <a:pt x="0" y="1121"/>
                    <a:pt x="10" y="1235"/>
                    <a:pt x="89" y="1254"/>
                  </a:cubicBezTo>
                  <a:cubicBezTo>
                    <a:pt x="551" y="1374"/>
                    <a:pt x="1048" y="1424"/>
                    <a:pt x="1563" y="1424"/>
                  </a:cubicBezTo>
                  <a:cubicBezTo>
                    <a:pt x="3239" y="1424"/>
                    <a:pt x="5105" y="893"/>
                    <a:pt x="6577" y="509"/>
                  </a:cubicBezTo>
                  <a:cubicBezTo>
                    <a:pt x="6879" y="430"/>
                    <a:pt x="6762" y="0"/>
                    <a:pt x="6487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46"/>
            <p:cNvSpPr/>
            <p:nvPr/>
          </p:nvSpPr>
          <p:spPr>
            <a:xfrm>
              <a:off x="1473088" y="2081375"/>
              <a:ext cx="117600" cy="133850"/>
            </a:xfrm>
            <a:custGeom>
              <a:avLst/>
              <a:gdLst/>
              <a:ahLst/>
              <a:cxnLst/>
              <a:rect l="l" t="t" r="r" b="b"/>
              <a:pathLst>
                <a:path w="4704" h="5354" extrusionOk="0">
                  <a:moveTo>
                    <a:pt x="4387" y="0"/>
                  </a:moveTo>
                  <a:cubicBezTo>
                    <a:pt x="4335" y="0"/>
                    <a:pt x="4281" y="20"/>
                    <a:pt x="4234" y="67"/>
                  </a:cubicBezTo>
                  <a:cubicBezTo>
                    <a:pt x="2706" y="1593"/>
                    <a:pt x="1256" y="3275"/>
                    <a:pt x="83" y="5091"/>
                  </a:cubicBezTo>
                  <a:cubicBezTo>
                    <a:pt x="1" y="5217"/>
                    <a:pt x="131" y="5353"/>
                    <a:pt x="256" y="5353"/>
                  </a:cubicBezTo>
                  <a:cubicBezTo>
                    <a:pt x="302" y="5353"/>
                    <a:pt x="347" y="5335"/>
                    <a:pt x="381" y="5293"/>
                  </a:cubicBezTo>
                  <a:cubicBezTo>
                    <a:pt x="1730" y="3595"/>
                    <a:pt x="3070" y="1934"/>
                    <a:pt x="4558" y="354"/>
                  </a:cubicBezTo>
                  <a:cubicBezTo>
                    <a:pt x="4704" y="199"/>
                    <a:pt x="4553" y="0"/>
                    <a:pt x="4387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46"/>
            <p:cNvSpPr/>
            <p:nvPr/>
          </p:nvSpPr>
          <p:spPr>
            <a:xfrm>
              <a:off x="1477888" y="2185375"/>
              <a:ext cx="172000" cy="35625"/>
            </a:xfrm>
            <a:custGeom>
              <a:avLst/>
              <a:gdLst/>
              <a:ahLst/>
              <a:cxnLst/>
              <a:rect l="l" t="t" r="r" b="b"/>
              <a:pathLst>
                <a:path w="6880" h="1425" extrusionOk="0">
                  <a:moveTo>
                    <a:pt x="6488" y="0"/>
                  </a:moveTo>
                  <a:cubicBezTo>
                    <a:pt x="6465" y="0"/>
                    <a:pt x="6440" y="3"/>
                    <a:pt x="6415" y="10"/>
                  </a:cubicBezTo>
                  <a:cubicBezTo>
                    <a:pt x="5244" y="312"/>
                    <a:pt x="4059" y="558"/>
                    <a:pt x="2860" y="715"/>
                  </a:cubicBezTo>
                  <a:cubicBezTo>
                    <a:pt x="1936" y="835"/>
                    <a:pt x="969" y="805"/>
                    <a:pt x="82" y="1093"/>
                  </a:cubicBezTo>
                  <a:cubicBezTo>
                    <a:pt x="1" y="1120"/>
                    <a:pt x="11" y="1234"/>
                    <a:pt x="90" y="1254"/>
                  </a:cubicBezTo>
                  <a:cubicBezTo>
                    <a:pt x="551" y="1374"/>
                    <a:pt x="1048" y="1424"/>
                    <a:pt x="1562" y="1424"/>
                  </a:cubicBezTo>
                  <a:cubicBezTo>
                    <a:pt x="3239" y="1424"/>
                    <a:pt x="5105" y="892"/>
                    <a:pt x="6578" y="508"/>
                  </a:cubicBezTo>
                  <a:cubicBezTo>
                    <a:pt x="6879" y="430"/>
                    <a:pt x="6763" y="0"/>
                    <a:pt x="6488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46"/>
            <p:cNvSpPr/>
            <p:nvPr/>
          </p:nvSpPr>
          <p:spPr>
            <a:xfrm>
              <a:off x="1573488" y="2320825"/>
              <a:ext cx="117575" cy="133850"/>
            </a:xfrm>
            <a:custGeom>
              <a:avLst/>
              <a:gdLst/>
              <a:ahLst/>
              <a:cxnLst/>
              <a:rect l="l" t="t" r="r" b="b"/>
              <a:pathLst>
                <a:path w="4703" h="5354" extrusionOk="0">
                  <a:moveTo>
                    <a:pt x="4386" y="0"/>
                  </a:moveTo>
                  <a:cubicBezTo>
                    <a:pt x="4334" y="0"/>
                    <a:pt x="4280" y="20"/>
                    <a:pt x="4233" y="67"/>
                  </a:cubicBezTo>
                  <a:cubicBezTo>
                    <a:pt x="2705" y="1593"/>
                    <a:pt x="1255" y="3274"/>
                    <a:pt x="82" y="5091"/>
                  </a:cubicBezTo>
                  <a:cubicBezTo>
                    <a:pt x="0" y="5217"/>
                    <a:pt x="130" y="5354"/>
                    <a:pt x="256" y="5354"/>
                  </a:cubicBezTo>
                  <a:cubicBezTo>
                    <a:pt x="301" y="5354"/>
                    <a:pt x="346" y="5336"/>
                    <a:pt x="380" y="5293"/>
                  </a:cubicBezTo>
                  <a:cubicBezTo>
                    <a:pt x="1729" y="3595"/>
                    <a:pt x="3068" y="1935"/>
                    <a:pt x="4556" y="355"/>
                  </a:cubicBezTo>
                  <a:cubicBezTo>
                    <a:pt x="4702" y="199"/>
                    <a:pt x="4553" y="0"/>
                    <a:pt x="438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46"/>
            <p:cNvSpPr/>
            <p:nvPr/>
          </p:nvSpPr>
          <p:spPr>
            <a:xfrm>
              <a:off x="1578263" y="2424800"/>
              <a:ext cx="172000" cy="35625"/>
            </a:xfrm>
            <a:custGeom>
              <a:avLst/>
              <a:gdLst/>
              <a:ahLst/>
              <a:cxnLst/>
              <a:rect l="l" t="t" r="r" b="b"/>
              <a:pathLst>
                <a:path w="6880" h="1425" extrusionOk="0">
                  <a:moveTo>
                    <a:pt x="6487" y="1"/>
                  </a:moveTo>
                  <a:cubicBezTo>
                    <a:pt x="6464" y="1"/>
                    <a:pt x="6440" y="4"/>
                    <a:pt x="6415" y="10"/>
                  </a:cubicBezTo>
                  <a:cubicBezTo>
                    <a:pt x="5243" y="313"/>
                    <a:pt x="4059" y="558"/>
                    <a:pt x="2859" y="715"/>
                  </a:cubicBezTo>
                  <a:cubicBezTo>
                    <a:pt x="1935" y="837"/>
                    <a:pt x="968" y="805"/>
                    <a:pt x="81" y="1095"/>
                  </a:cubicBezTo>
                  <a:cubicBezTo>
                    <a:pt x="0" y="1121"/>
                    <a:pt x="11" y="1235"/>
                    <a:pt x="89" y="1254"/>
                  </a:cubicBezTo>
                  <a:cubicBezTo>
                    <a:pt x="551" y="1374"/>
                    <a:pt x="1048" y="1425"/>
                    <a:pt x="1563" y="1425"/>
                  </a:cubicBezTo>
                  <a:cubicBezTo>
                    <a:pt x="3239" y="1425"/>
                    <a:pt x="5105" y="893"/>
                    <a:pt x="6577" y="509"/>
                  </a:cubicBezTo>
                  <a:cubicBezTo>
                    <a:pt x="6880" y="430"/>
                    <a:pt x="6763" y="1"/>
                    <a:pt x="6487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46"/>
            <p:cNvSpPr/>
            <p:nvPr/>
          </p:nvSpPr>
          <p:spPr>
            <a:xfrm>
              <a:off x="1472538" y="1595300"/>
              <a:ext cx="681275" cy="397875"/>
            </a:xfrm>
            <a:custGeom>
              <a:avLst/>
              <a:gdLst/>
              <a:ahLst/>
              <a:cxnLst/>
              <a:rect l="l" t="t" r="r" b="b"/>
              <a:pathLst>
                <a:path w="27251" h="15915" extrusionOk="0">
                  <a:moveTo>
                    <a:pt x="25522" y="0"/>
                  </a:moveTo>
                  <a:lnTo>
                    <a:pt x="24560" y="391"/>
                  </a:lnTo>
                  <a:cubicBezTo>
                    <a:pt x="19626" y="2393"/>
                    <a:pt x="14662" y="4310"/>
                    <a:pt x="9752" y="6316"/>
                  </a:cubicBezTo>
                  <a:cubicBezTo>
                    <a:pt x="9025" y="6612"/>
                    <a:pt x="8299" y="6909"/>
                    <a:pt x="7573" y="7206"/>
                  </a:cubicBezTo>
                  <a:cubicBezTo>
                    <a:pt x="6083" y="7816"/>
                    <a:pt x="4611" y="8466"/>
                    <a:pt x="3137" y="9109"/>
                  </a:cubicBezTo>
                  <a:cubicBezTo>
                    <a:pt x="2897" y="9215"/>
                    <a:pt x="2657" y="9315"/>
                    <a:pt x="2416" y="9411"/>
                  </a:cubicBezTo>
                  <a:cubicBezTo>
                    <a:pt x="2035" y="9564"/>
                    <a:pt x="1653" y="9707"/>
                    <a:pt x="1264" y="9845"/>
                  </a:cubicBezTo>
                  <a:cubicBezTo>
                    <a:pt x="865" y="9984"/>
                    <a:pt x="166" y="10198"/>
                    <a:pt x="98" y="10700"/>
                  </a:cubicBezTo>
                  <a:cubicBezTo>
                    <a:pt x="1" y="11428"/>
                    <a:pt x="331" y="12422"/>
                    <a:pt x="579" y="13095"/>
                  </a:cubicBezTo>
                  <a:cubicBezTo>
                    <a:pt x="926" y="14033"/>
                    <a:pt x="1460" y="14903"/>
                    <a:pt x="2151" y="15627"/>
                  </a:cubicBezTo>
                  <a:cubicBezTo>
                    <a:pt x="2246" y="15724"/>
                    <a:pt x="2346" y="15823"/>
                    <a:pt x="2473" y="15872"/>
                  </a:cubicBezTo>
                  <a:cubicBezTo>
                    <a:pt x="2551" y="15904"/>
                    <a:pt x="2634" y="15914"/>
                    <a:pt x="2719" y="15914"/>
                  </a:cubicBezTo>
                  <a:cubicBezTo>
                    <a:pt x="2799" y="15914"/>
                    <a:pt x="2881" y="15905"/>
                    <a:pt x="2961" y="15895"/>
                  </a:cubicBezTo>
                  <a:cubicBezTo>
                    <a:pt x="5543" y="15583"/>
                    <a:pt x="8088" y="15007"/>
                    <a:pt x="10554" y="14178"/>
                  </a:cubicBezTo>
                  <a:cubicBezTo>
                    <a:pt x="12581" y="13496"/>
                    <a:pt x="14546" y="12646"/>
                    <a:pt x="16496" y="11770"/>
                  </a:cubicBezTo>
                  <a:cubicBezTo>
                    <a:pt x="20083" y="10160"/>
                    <a:pt x="27250" y="6007"/>
                    <a:pt x="27231" y="5813"/>
                  </a:cubicBezTo>
                  <a:cubicBezTo>
                    <a:pt x="27220" y="5712"/>
                    <a:pt x="25878" y="4000"/>
                    <a:pt x="25822" y="3802"/>
                  </a:cubicBezTo>
                  <a:cubicBezTo>
                    <a:pt x="25757" y="3582"/>
                    <a:pt x="25788" y="3347"/>
                    <a:pt x="25811" y="3121"/>
                  </a:cubicBezTo>
                  <a:cubicBezTo>
                    <a:pt x="25912" y="2072"/>
                    <a:pt x="25814" y="1013"/>
                    <a:pt x="2552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46"/>
            <p:cNvSpPr/>
            <p:nvPr/>
          </p:nvSpPr>
          <p:spPr>
            <a:xfrm>
              <a:off x="1532913" y="1605075"/>
              <a:ext cx="589675" cy="293900"/>
            </a:xfrm>
            <a:custGeom>
              <a:avLst/>
              <a:gdLst/>
              <a:ahLst/>
              <a:cxnLst/>
              <a:rect l="l" t="t" r="r" b="b"/>
              <a:pathLst>
                <a:path w="23587" h="11756" extrusionOk="0">
                  <a:moveTo>
                    <a:pt x="22144" y="1"/>
                  </a:moveTo>
                  <a:lnTo>
                    <a:pt x="22144" y="1"/>
                  </a:lnTo>
                  <a:cubicBezTo>
                    <a:pt x="21225" y="373"/>
                    <a:pt x="20308" y="742"/>
                    <a:pt x="19388" y="1109"/>
                  </a:cubicBezTo>
                  <a:cubicBezTo>
                    <a:pt x="19300" y="1145"/>
                    <a:pt x="19211" y="1180"/>
                    <a:pt x="19122" y="1216"/>
                  </a:cubicBezTo>
                  <a:lnTo>
                    <a:pt x="17864" y="1718"/>
                  </a:lnTo>
                  <a:cubicBezTo>
                    <a:pt x="17762" y="1758"/>
                    <a:pt x="17661" y="1799"/>
                    <a:pt x="17560" y="1838"/>
                  </a:cubicBezTo>
                  <a:cubicBezTo>
                    <a:pt x="17372" y="1913"/>
                    <a:pt x="17187" y="1987"/>
                    <a:pt x="17000" y="2060"/>
                  </a:cubicBezTo>
                  <a:cubicBezTo>
                    <a:pt x="16903" y="2100"/>
                    <a:pt x="16805" y="2139"/>
                    <a:pt x="16707" y="2177"/>
                  </a:cubicBezTo>
                  <a:cubicBezTo>
                    <a:pt x="16419" y="2292"/>
                    <a:pt x="16129" y="2406"/>
                    <a:pt x="15841" y="2521"/>
                  </a:cubicBezTo>
                  <a:lnTo>
                    <a:pt x="15581" y="2624"/>
                  </a:lnTo>
                  <a:cubicBezTo>
                    <a:pt x="14954" y="2873"/>
                    <a:pt x="14327" y="3122"/>
                    <a:pt x="13701" y="3370"/>
                  </a:cubicBezTo>
                  <a:cubicBezTo>
                    <a:pt x="13607" y="3407"/>
                    <a:pt x="13516" y="3443"/>
                    <a:pt x="13424" y="3480"/>
                  </a:cubicBezTo>
                  <a:cubicBezTo>
                    <a:pt x="12727" y="3757"/>
                    <a:pt x="12031" y="4034"/>
                    <a:pt x="11335" y="4312"/>
                  </a:cubicBezTo>
                  <a:cubicBezTo>
                    <a:pt x="11245" y="4348"/>
                    <a:pt x="11154" y="4384"/>
                    <a:pt x="11064" y="4420"/>
                  </a:cubicBezTo>
                  <a:cubicBezTo>
                    <a:pt x="10569" y="4618"/>
                    <a:pt x="10073" y="4817"/>
                    <a:pt x="9578" y="5016"/>
                  </a:cubicBezTo>
                  <a:lnTo>
                    <a:pt x="9047" y="5230"/>
                  </a:lnTo>
                  <a:cubicBezTo>
                    <a:pt x="8476" y="5461"/>
                    <a:pt x="7906" y="5692"/>
                    <a:pt x="7337" y="5924"/>
                  </a:cubicBezTo>
                  <a:cubicBezTo>
                    <a:pt x="6610" y="6221"/>
                    <a:pt x="5884" y="6517"/>
                    <a:pt x="5157" y="6815"/>
                  </a:cubicBezTo>
                  <a:cubicBezTo>
                    <a:pt x="3667" y="7423"/>
                    <a:pt x="2196" y="8074"/>
                    <a:pt x="722" y="8718"/>
                  </a:cubicBezTo>
                  <a:cubicBezTo>
                    <a:pt x="482" y="8824"/>
                    <a:pt x="241" y="8924"/>
                    <a:pt x="1" y="9020"/>
                  </a:cubicBezTo>
                  <a:cubicBezTo>
                    <a:pt x="396" y="9682"/>
                    <a:pt x="880" y="10282"/>
                    <a:pt x="1490" y="10747"/>
                  </a:cubicBezTo>
                  <a:cubicBezTo>
                    <a:pt x="2155" y="11253"/>
                    <a:pt x="2994" y="11571"/>
                    <a:pt x="3821" y="11571"/>
                  </a:cubicBezTo>
                  <a:cubicBezTo>
                    <a:pt x="4166" y="11571"/>
                    <a:pt x="4510" y="11516"/>
                    <a:pt x="4837" y="11395"/>
                  </a:cubicBezTo>
                  <a:cubicBezTo>
                    <a:pt x="4912" y="11369"/>
                    <a:pt x="4987" y="11339"/>
                    <a:pt x="5065" y="11339"/>
                  </a:cubicBezTo>
                  <a:cubicBezTo>
                    <a:pt x="5070" y="11339"/>
                    <a:pt x="5076" y="11339"/>
                    <a:pt x="5081" y="11339"/>
                  </a:cubicBezTo>
                  <a:cubicBezTo>
                    <a:pt x="5173" y="11345"/>
                    <a:pt x="5254" y="11395"/>
                    <a:pt x="5336" y="11440"/>
                  </a:cubicBezTo>
                  <a:cubicBezTo>
                    <a:pt x="5733" y="11660"/>
                    <a:pt x="6179" y="11755"/>
                    <a:pt x="6633" y="11755"/>
                  </a:cubicBezTo>
                  <a:cubicBezTo>
                    <a:pt x="7141" y="11755"/>
                    <a:pt x="7659" y="11635"/>
                    <a:pt x="8127" y="11433"/>
                  </a:cubicBezTo>
                  <a:cubicBezTo>
                    <a:pt x="8905" y="11100"/>
                    <a:pt x="9576" y="10566"/>
                    <a:pt x="10223" y="10017"/>
                  </a:cubicBezTo>
                  <a:cubicBezTo>
                    <a:pt x="10314" y="9941"/>
                    <a:pt x="10402" y="9865"/>
                    <a:pt x="10491" y="9788"/>
                  </a:cubicBezTo>
                  <a:cubicBezTo>
                    <a:pt x="10584" y="9794"/>
                    <a:pt x="10679" y="9798"/>
                    <a:pt x="10773" y="9801"/>
                  </a:cubicBezTo>
                  <a:cubicBezTo>
                    <a:pt x="10907" y="9806"/>
                    <a:pt x="11041" y="9808"/>
                    <a:pt x="11175" y="9808"/>
                  </a:cubicBezTo>
                  <a:cubicBezTo>
                    <a:pt x="11433" y="9808"/>
                    <a:pt x="11691" y="9799"/>
                    <a:pt x="11949" y="9780"/>
                  </a:cubicBezTo>
                  <a:cubicBezTo>
                    <a:pt x="12033" y="9776"/>
                    <a:pt x="12118" y="9769"/>
                    <a:pt x="12204" y="9761"/>
                  </a:cubicBezTo>
                  <a:cubicBezTo>
                    <a:pt x="12762" y="9712"/>
                    <a:pt x="13316" y="9623"/>
                    <a:pt x="13863" y="9495"/>
                  </a:cubicBezTo>
                  <a:cubicBezTo>
                    <a:pt x="13957" y="9473"/>
                    <a:pt x="14051" y="9450"/>
                    <a:pt x="14144" y="9424"/>
                  </a:cubicBezTo>
                  <a:cubicBezTo>
                    <a:pt x="14896" y="9230"/>
                    <a:pt x="15627" y="8963"/>
                    <a:pt x="16328" y="8625"/>
                  </a:cubicBezTo>
                  <a:cubicBezTo>
                    <a:pt x="16406" y="8587"/>
                    <a:pt x="16484" y="8549"/>
                    <a:pt x="16561" y="8509"/>
                  </a:cubicBezTo>
                  <a:cubicBezTo>
                    <a:pt x="17171" y="8198"/>
                    <a:pt x="17754" y="7832"/>
                    <a:pt x="18301" y="7417"/>
                  </a:cubicBezTo>
                  <a:cubicBezTo>
                    <a:pt x="18371" y="7364"/>
                    <a:pt x="18440" y="7309"/>
                    <a:pt x="18510" y="7253"/>
                  </a:cubicBezTo>
                  <a:cubicBezTo>
                    <a:pt x="18884" y="6953"/>
                    <a:pt x="19236" y="6628"/>
                    <a:pt x="19567" y="6281"/>
                  </a:cubicBezTo>
                  <a:cubicBezTo>
                    <a:pt x="19610" y="6236"/>
                    <a:pt x="19652" y="6193"/>
                    <a:pt x="19692" y="6147"/>
                  </a:cubicBezTo>
                  <a:cubicBezTo>
                    <a:pt x="19713" y="6125"/>
                    <a:pt x="19731" y="6105"/>
                    <a:pt x="19749" y="6086"/>
                  </a:cubicBezTo>
                  <a:cubicBezTo>
                    <a:pt x="19884" y="5934"/>
                    <a:pt x="20020" y="5778"/>
                    <a:pt x="20198" y="5683"/>
                  </a:cubicBezTo>
                  <a:cubicBezTo>
                    <a:pt x="20361" y="5596"/>
                    <a:pt x="20543" y="5570"/>
                    <a:pt x="20729" y="5570"/>
                  </a:cubicBezTo>
                  <a:cubicBezTo>
                    <a:pt x="20909" y="5570"/>
                    <a:pt x="21094" y="5594"/>
                    <a:pt x="21272" y="5613"/>
                  </a:cubicBezTo>
                  <a:cubicBezTo>
                    <a:pt x="21502" y="5637"/>
                    <a:pt x="21732" y="5649"/>
                    <a:pt x="21962" y="5649"/>
                  </a:cubicBezTo>
                  <a:cubicBezTo>
                    <a:pt x="22509" y="5649"/>
                    <a:pt x="23054" y="5582"/>
                    <a:pt x="23587" y="5449"/>
                  </a:cubicBezTo>
                  <a:cubicBezTo>
                    <a:pt x="23563" y="4731"/>
                    <a:pt x="22933" y="4083"/>
                    <a:pt x="22216" y="4041"/>
                  </a:cubicBezTo>
                  <a:cubicBezTo>
                    <a:pt x="22390" y="3448"/>
                    <a:pt x="22101" y="2753"/>
                    <a:pt x="21559" y="2459"/>
                  </a:cubicBezTo>
                  <a:cubicBezTo>
                    <a:pt x="22184" y="1829"/>
                    <a:pt x="22376" y="851"/>
                    <a:pt x="221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46"/>
            <p:cNvSpPr/>
            <p:nvPr/>
          </p:nvSpPr>
          <p:spPr>
            <a:xfrm>
              <a:off x="1643638" y="1792475"/>
              <a:ext cx="74025" cy="69225"/>
            </a:xfrm>
            <a:custGeom>
              <a:avLst/>
              <a:gdLst/>
              <a:ahLst/>
              <a:cxnLst/>
              <a:rect l="l" t="t" r="r" b="b"/>
              <a:pathLst>
                <a:path w="2961" h="2769" extrusionOk="0">
                  <a:moveTo>
                    <a:pt x="1617" y="0"/>
                  </a:moveTo>
                  <a:cubicBezTo>
                    <a:pt x="1209" y="0"/>
                    <a:pt x="807" y="193"/>
                    <a:pt x="540" y="508"/>
                  </a:cubicBezTo>
                  <a:cubicBezTo>
                    <a:pt x="167" y="946"/>
                    <a:pt x="1" y="1549"/>
                    <a:pt x="296" y="2079"/>
                  </a:cubicBezTo>
                  <a:cubicBezTo>
                    <a:pt x="539" y="2514"/>
                    <a:pt x="1008" y="2769"/>
                    <a:pt x="1493" y="2769"/>
                  </a:cubicBezTo>
                  <a:cubicBezTo>
                    <a:pt x="1596" y="2769"/>
                    <a:pt x="1700" y="2757"/>
                    <a:pt x="1802" y="2734"/>
                  </a:cubicBezTo>
                  <a:cubicBezTo>
                    <a:pt x="2366" y="2603"/>
                    <a:pt x="2876" y="2126"/>
                    <a:pt x="2938" y="1537"/>
                  </a:cubicBezTo>
                  <a:cubicBezTo>
                    <a:pt x="2961" y="1322"/>
                    <a:pt x="2911" y="1111"/>
                    <a:pt x="2816" y="919"/>
                  </a:cubicBezTo>
                  <a:cubicBezTo>
                    <a:pt x="2707" y="510"/>
                    <a:pt x="2397" y="186"/>
                    <a:pt x="1994" y="58"/>
                  </a:cubicBezTo>
                  <a:cubicBezTo>
                    <a:pt x="1870" y="19"/>
                    <a:pt x="1743" y="0"/>
                    <a:pt x="16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46"/>
            <p:cNvSpPr/>
            <p:nvPr/>
          </p:nvSpPr>
          <p:spPr>
            <a:xfrm>
              <a:off x="1659988" y="1807125"/>
              <a:ext cx="46175" cy="41275"/>
            </a:xfrm>
            <a:custGeom>
              <a:avLst/>
              <a:gdLst/>
              <a:ahLst/>
              <a:cxnLst/>
              <a:rect l="l" t="t" r="r" b="b"/>
              <a:pathLst>
                <a:path w="1847" h="1651" extrusionOk="0">
                  <a:moveTo>
                    <a:pt x="948" y="0"/>
                  </a:moveTo>
                  <a:cubicBezTo>
                    <a:pt x="864" y="0"/>
                    <a:pt x="780" y="13"/>
                    <a:pt x="699" y="41"/>
                  </a:cubicBezTo>
                  <a:cubicBezTo>
                    <a:pt x="488" y="81"/>
                    <a:pt x="300" y="203"/>
                    <a:pt x="179" y="380"/>
                  </a:cubicBezTo>
                  <a:cubicBezTo>
                    <a:pt x="46" y="572"/>
                    <a:pt x="0" y="811"/>
                    <a:pt x="52" y="1038"/>
                  </a:cubicBezTo>
                  <a:cubicBezTo>
                    <a:pt x="127" y="1384"/>
                    <a:pt x="454" y="1610"/>
                    <a:pt x="791" y="1646"/>
                  </a:cubicBezTo>
                  <a:cubicBezTo>
                    <a:pt x="820" y="1649"/>
                    <a:pt x="850" y="1650"/>
                    <a:pt x="879" y="1650"/>
                  </a:cubicBezTo>
                  <a:cubicBezTo>
                    <a:pt x="1398" y="1650"/>
                    <a:pt x="1846" y="1181"/>
                    <a:pt x="1745" y="648"/>
                  </a:cubicBezTo>
                  <a:cubicBezTo>
                    <a:pt x="1669" y="250"/>
                    <a:pt x="1313" y="0"/>
                    <a:pt x="9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46"/>
            <p:cNvSpPr/>
            <p:nvPr/>
          </p:nvSpPr>
          <p:spPr>
            <a:xfrm>
              <a:off x="1667213" y="1822150"/>
              <a:ext cx="18025" cy="16625"/>
            </a:xfrm>
            <a:custGeom>
              <a:avLst/>
              <a:gdLst/>
              <a:ahLst/>
              <a:cxnLst/>
              <a:rect l="l" t="t" r="r" b="b"/>
              <a:pathLst>
                <a:path w="721" h="665" extrusionOk="0">
                  <a:moveTo>
                    <a:pt x="356" y="1"/>
                  </a:moveTo>
                  <a:cubicBezTo>
                    <a:pt x="253" y="1"/>
                    <a:pt x="149" y="51"/>
                    <a:pt x="78" y="141"/>
                  </a:cubicBezTo>
                  <a:cubicBezTo>
                    <a:pt x="5" y="234"/>
                    <a:pt x="1" y="355"/>
                    <a:pt x="45" y="455"/>
                  </a:cubicBezTo>
                  <a:cubicBezTo>
                    <a:pt x="47" y="465"/>
                    <a:pt x="50" y="474"/>
                    <a:pt x="54" y="482"/>
                  </a:cubicBezTo>
                  <a:cubicBezTo>
                    <a:pt x="113" y="599"/>
                    <a:pt x="235" y="664"/>
                    <a:pt x="358" y="664"/>
                  </a:cubicBezTo>
                  <a:cubicBezTo>
                    <a:pt x="434" y="664"/>
                    <a:pt x="511" y="639"/>
                    <a:pt x="574" y="586"/>
                  </a:cubicBezTo>
                  <a:cubicBezTo>
                    <a:pt x="721" y="463"/>
                    <a:pt x="715" y="238"/>
                    <a:pt x="587" y="103"/>
                  </a:cubicBezTo>
                  <a:cubicBezTo>
                    <a:pt x="522" y="33"/>
                    <a:pt x="439" y="1"/>
                    <a:pt x="3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46"/>
            <p:cNvSpPr/>
            <p:nvPr/>
          </p:nvSpPr>
          <p:spPr>
            <a:xfrm>
              <a:off x="1696588" y="1767450"/>
              <a:ext cx="18850" cy="20675"/>
            </a:xfrm>
            <a:custGeom>
              <a:avLst/>
              <a:gdLst/>
              <a:ahLst/>
              <a:cxnLst/>
              <a:rect l="l" t="t" r="r" b="b"/>
              <a:pathLst>
                <a:path w="754" h="827" extrusionOk="0">
                  <a:moveTo>
                    <a:pt x="413" y="0"/>
                  </a:moveTo>
                  <a:cubicBezTo>
                    <a:pt x="337" y="0"/>
                    <a:pt x="261" y="28"/>
                    <a:pt x="202" y="81"/>
                  </a:cubicBezTo>
                  <a:cubicBezTo>
                    <a:pt x="80" y="188"/>
                    <a:pt x="9" y="383"/>
                    <a:pt x="5" y="542"/>
                  </a:cubicBezTo>
                  <a:cubicBezTo>
                    <a:pt x="1" y="652"/>
                    <a:pt x="63" y="754"/>
                    <a:pt x="163" y="800"/>
                  </a:cubicBezTo>
                  <a:cubicBezTo>
                    <a:pt x="200" y="817"/>
                    <a:pt x="241" y="826"/>
                    <a:pt x="283" y="826"/>
                  </a:cubicBezTo>
                  <a:cubicBezTo>
                    <a:pt x="350" y="826"/>
                    <a:pt x="417" y="803"/>
                    <a:pt x="463" y="754"/>
                  </a:cubicBezTo>
                  <a:cubicBezTo>
                    <a:pt x="559" y="654"/>
                    <a:pt x="659" y="530"/>
                    <a:pt x="708" y="401"/>
                  </a:cubicBezTo>
                  <a:cubicBezTo>
                    <a:pt x="754" y="278"/>
                    <a:pt x="691" y="110"/>
                    <a:pt x="577" y="46"/>
                  </a:cubicBezTo>
                  <a:cubicBezTo>
                    <a:pt x="526" y="15"/>
                    <a:pt x="469" y="0"/>
                    <a:pt x="4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46"/>
            <p:cNvSpPr/>
            <p:nvPr/>
          </p:nvSpPr>
          <p:spPr>
            <a:xfrm>
              <a:off x="1711338" y="1787700"/>
              <a:ext cx="25900" cy="19300"/>
            </a:xfrm>
            <a:custGeom>
              <a:avLst/>
              <a:gdLst/>
              <a:ahLst/>
              <a:cxnLst/>
              <a:rect l="l" t="t" r="r" b="b"/>
              <a:pathLst>
                <a:path w="1036" h="772" extrusionOk="0">
                  <a:moveTo>
                    <a:pt x="670" y="1"/>
                  </a:moveTo>
                  <a:cubicBezTo>
                    <a:pt x="567" y="1"/>
                    <a:pt x="474" y="37"/>
                    <a:pt x="377" y="84"/>
                  </a:cubicBezTo>
                  <a:cubicBezTo>
                    <a:pt x="267" y="138"/>
                    <a:pt x="153" y="196"/>
                    <a:pt x="90" y="307"/>
                  </a:cubicBezTo>
                  <a:cubicBezTo>
                    <a:pt x="0" y="464"/>
                    <a:pt x="56" y="712"/>
                    <a:pt x="256" y="758"/>
                  </a:cubicBezTo>
                  <a:cubicBezTo>
                    <a:pt x="296" y="768"/>
                    <a:pt x="333" y="772"/>
                    <a:pt x="369" y="772"/>
                  </a:cubicBezTo>
                  <a:cubicBezTo>
                    <a:pt x="476" y="772"/>
                    <a:pt x="570" y="736"/>
                    <a:pt x="677" y="694"/>
                  </a:cubicBezTo>
                  <a:cubicBezTo>
                    <a:pt x="804" y="645"/>
                    <a:pt x="898" y="578"/>
                    <a:pt x="975" y="463"/>
                  </a:cubicBezTo>
                  <a:cubicBezTo>
                    <a:pt x="1031" y="373"/>
                    <a:pt x="1035" y="260"/>
                    <a:pt x="986" y="167"/>
                  </a:cubicBezTo>
                  <a:cubicBezTo>
                    <a:pt x="934" y="66"/>
                    <a:pt x="844" y="23"/>
                    <a:pt x="737" y="6"/>
                  </a:cubicBezTo>
                  <a:cubicBezTo>
                    <a:pt x="714" y="3"/>
                    <a:pt x="692" y="1"/>
                    <a:pt x="67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46"/>
            <p:cNvSpPr/>
            <p:nvPr/>
          </p:nvSpPr>
          <p:spPr>
            <a:xfrm>
              <a:off x="1726238" y="1819050"/>
              <a:ext cx="24500" cy="16300"/>
            </a:xfrm>
            <a:custGeom>
              <a:avLst/>
              <a:gdLst/>
              <a:ahLst/>
              <a:cxnLst/>
              <a:rect l="l" t="t" r="r" b="b"/>
              <a:pathLst>
                <a:path w="980" h="652" extrusionOk="0">
                  <a:moveTo>
                    <a:pt x="310" y="1"/>
                  </a:moveTo>
                  <a:cubicBezTo>
                    <a:pt x="196" y="2"/>
                    <a:pt x="95" y="57"/>
                    <a:pt x="45" y="164"/>
                  </a:cubicBezTo>
                  <a:cubicBezTo>
                    <a:pt x="0" y="259"/>
                    <a:pt x="10" y="394"/>
                    <a:pt x="91" y="470"/>
                  </a:cubicBezTo>
                  <a:cubicBezTo>
                    <a:pt x="173" y="547"/>
                    <a:pt x="282" y="595"/>
                    <a:pt x="391" y="621"/>
                  </a:cubicBezTo>
                  <a:cubicBezTo>
                    <a:pt x="458" y="636"/>
                    <a:pt x="535" y="652"/>
                    <a:pt x="610" y="652"/>
                  </a:cubicBezTo>
                  <a:cubicBezTo>
                    <a:pt x="679" y="652"/>
                    <a:pt x="746" y="639"/>
                    <a:pt x="802" y="600"/>
                  </a:cubicBezTo>
                  <a:cubicBezTo>
                    <a:pt x="910" y="527"/>
                    <a:pt x="980" y="432"/>
                    <a:pt x="968" y="295"/>
                  </a:cubicBezTo>
                  <a:cubicBezTo>
                    <a:pt x="958" y="168"/>
                    <a:pt x="873" y="60"/>
                    <a:pt x="752" y="20"/>
                  </a:cubicBezTo>
                  <a:cubicBezTo>
                    <a:pt x="711" y="7"/>
                    <a:pt x="672" y="2"/>
                    <a:pt x="631" y="2"/>
                  </a:cubicBezTo>
                  <a:cubicBezTo>
                    <a:pt x="600" y="2"/>
                    <a:pt x="568" y="5"/>
                    <a:pt x="535" y="10"/>
                  </a:cubicBezTo>
                  <a:cubicBezTo>
                    <a:pt x="522" y="12"/>
                    <a:pt x="509" y="14"/>
                    <a:pt x="497" y="17"/>
                  </a:cubicBezTo>
                  <a:cubicBezTo>
                    <a:pt x="469" y="17"/>
                    <a:pt x="442" y="15"/>
                    <a:pt x="414" y="13"/>
                  </a:cubicBezTo>
                  <a:lnTo>
                    <a:pt x="405" y="13"/>
                  </a:lnTo>
                  <a:cubicBezTo>
                    <a:pt x="373" y="6"/>
                    <a:pt x="342" y="2"/>
                    <a:pt x="3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46"/>
            <p:cNvSpPr/>
            <p:nvPr/>
          </p:nvSpPr>
          <p:spPr>
            <a:xfrm>
              <a:off x="1754838" y="1730450"/>
              <a:ext cx="50075" cy="181625"/>
            </a:xfrm>
            <a:custGeom>
              <a:avLst/>
              <a:gdLst/>
              <a:ahLst/>
              <a:cxnLst/>
              <a:rect l="l" t="t" r="r" b="b"/>
              <a:pathLst>
                <a:path w="2003" h="7265" extrusionOk="0">
                  <a:moveTo>
                    <a:pt x="701" y="1"/>
                  </a:moveTo>
                  <a:lnTo>
                    <a:pt x="170" y="215"/>
                  </a:lnTo>
                  <a:cubicBezTo>
                    <a:pt x="997" y="1076"/>
                    <a:pt x="1420" y="2480"/>
                    <a:pt x="1486" y="3592"/>
                  </a:cubicBezTo>
                  <a:cubicBezTo>
                    <a:pt x="1513" y="4066"/>
                    <a:pt x="1466" y="4542"/>
                    <a:pt x="1346" y="5001"/>
                  </a:cubicBezTo>
                  <a:cubicBezTo>
                    <a:pt x="1137" y="5809"/>
                    <a:pt x="704" y="6556"/>
                    <a:pt x="66" y="7108"/>
                  </a:cubicBezTo>
                  <a:cubicBezTo>
                    <a:pt x="1" y="7164"/>
                    <a:pt x="56" y="7264"/>
                    <a:pt x="127" y="7264"/>
                  </a:cubicBezTo>
                  <a:cubicBezTo>
                    <a:pt x="140" y="7264"/>
                    <a:pt x="153" y="7261"/>
                    <a:pt x="167" y="7254"/>
                  </a:cubicBezTo>
                  <a:cubicBezTo>
                    <a:pt x="1135" y="6720"/>
                    <a:pt x="1694" y="5809"/>
                    <a:pt x="1896" y="4786"/>
                  </a:cubicBezTo>
                  <a:cubicBezTo>
                    <a:pt x="1977" y="4369"/>
                    <a:pt x="2003" y="3942"/>
                    <a:pt x="1974" y="3519"/>
                  </a:cubicBezTo>
                  <a:cubicBezTo>
                    <a:pt x="1971" y="3490"/>
                    <a:pt x="1970" y="3461"/>
                    <a:pt x="1967" y="3430"/>
                  </a:cubicBezTo>
                  <a:cubicBezTo>
                    <a:pt x="1960" y="3331"/>
                    <a:pt x="1949" y="3229"/>
                    <a:pt x="1936" y="3125"/>
                  </a:cubicBezTo>
                  <a:cubicBezTo>
                    <a:pt x="1851" y="2434"/>
                    <a:pt x="1657" y="1690"/>
                    <a:pt x="1341" y="1022"/>
                  </a:cubicBezTo>
                  <a:cubicBezTo>
                    <a:pt x="1302" y="936"/>
                    <a:pt x="1260" y="853"/>
                    <a:pt x="1217" y="772"/>
                  </a:cubicBezTo>
                  <a:cubicBezTo>
                    <a:pt x="1072" y="498"/>
                    <a:pt x="899" y="240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46"/>
            <p:cNvSpPr/>
            <p:nvPr/>
          </p:nvSpPr>
          <p:spPr>
            <a:xfrm>
              <a:off x="1782113" y="1712850"/>
              <a:ext cx="58075" cy="163450"/>
            </a:xfrm>
            <a:custGeom>
              <a:avLst/>
              <a:gdLst/>
              <a:ahLst/>
              <a:cxnLst/>
              <a:rect l="l" t="t" r="r" b="b"/>
              <a:pathLst>
                <a:path w="2323" h="6538" extrusionOk="0">
                  <a:moveTo>
                    <a:pt x="1367" y="1"/>
                  </a:moveTo>
                  <a:cubicBezTo>
                    <a:pt x="1277" y="38"/>
                    <a:pt x="1186" y="73"/>
                    <a:pt x="1096" y="110"/>
                  </a:cubicBezTo>
                  <a:cubicBezTo>
                    <a:pt x="1103" y="241"/>
                    <a:pt x="1085" y="372"/>
                    <a:pt x="1043" y="497"/>
                  </a:cubicBezTo>
                  <a:cubicBezTo>
                    <a:pt x="893" y="938"/>
                    <a:pt x="511" y="1245"/>
                    <a:pt x="126" y="1476"/>
                  </a:cubicBezTo>
                  <a:lnTo>
                    <a:pt x="120" y="1480"/>
                  </a:lnTo>
                  <a:cubicBezTo>
                    <a:pt x="0" y="1551"/>
                    <a:pt x="48" y="1737"/>
                    <a:pt x="180" y="1737"/>
                  </a:cubicBezTo>
                  <a:cubicBezTo>
                    <a:pt x="190" y="1737"/>
                    <a:pt x="201" y="1736"/>
                    <a:pt x="212" y="1733"/>
                  </a:cubicBezTo>
                  <a:lnTo>
                    <a:pt x="249" y="1726"/>
                  </a:lnTo>
                  <a:cubicBezTo>
                    <a:pt x="449" y="1685"/>
                    <a:pt x="642" y="1658"/>
                    <a:pt x="824" y="1658"/>
                  </a:cubicBezTo>
                  <a:cubicBezTo>
                    <a:pt x="1257" y="1658"/>
                    <a:pt x="1626" y="1813"/>
                    <a:pt x="1871" y="2317"/>
                  </a:cubicBezTo>
                  <a:cubicBezTo>
                    <a:pt x="2303" y="3207"/>
                    <a:pt x="1612" y="3655"/>
                    <a:pt x="845" y="3830"/>
                  </a:cubicBezTo>
                  <a:cubicBezTo>
                    <a:pt x="813" y="3837"/>
                    <a:pt x="781" y="3845"/>
                    <a:pt x="750" y="3850"/>
                  </a:cubicBezTo>
                  <a:cubicBezTo>
                    <a:pt x="629" y="3874"/>
                    <a:pt x="615" y="4064"/>
                    <a:pt x="740" y="4096"/>
                  </a:cubicBezTo>
                  <a:cubicBezTo>
                    <a:pt x="785" y="4107"/>
                    <a:pt x="831" y="4121"/>
                    <a:pt x="876" y="4135"/>
                  </a:cubicBezTo>
                  <a:cubicBezTo>
                    <a:pt x="1338" y="4280"/>
                    <a:pt x="1748" y="4551"/>
                    <a:pt x="1920" y="5033"/>
                  </a:cubicBezTo>
                  <a:cubicBezTo>
                    <a:pt x="1970" y="5173"/>
                    <a:pt x="1990" y="5321"/>
                    <a:pt x="1980" y="5469"/>
                  </a:cubicBezTo>
                  <a:cubicBezTo>
                    <a:pt x="1949" y="5958"/>
                    <a:pt x="1604" y="6406"/>
                    <a:pt x="1086" y="6406"/>
                  </a:cubicBezTo>
                  <a:cubicBezTo>
                    <a:pt x="1012" y="6406"/>
                    <a:pt x="934" y="6397"/>
                    <a:pt x="852" y="6377"/>
                  </a:cubicBezTo>
                  <a:cubicBezTo>
                    <a:pt x="847" y="6375"/>
                    <a:pt x="842" y="6375"/>
                    <a:pt x="837" y="6375"/>
                  </a:cubicBezTo>
                  <a:cubicBezTo>
                    <a:pt x="778" y="6375"/>
                    <a:pt x="754" y="6464"/>
                    <a:pt x="819" y="6483"/>
                  </a:cubicBezTo>
                  <a:cubicBezTo>
                    <a:pt x="938" y="6520"/>
                    <a:pt x="1057" y="6538"/>
                    <a:pt x="1173" y="6538"/>
                  </a:cubicBezTo>
                  <a:cubicBezTo>
                    <a:pt x="1705" y="6538"/>
                    <a:pt x="2158" y="6164"/>
                    <a:pt x="2227" y="5576"/>
                  </a:cubicBezTo>
                  <a:cubicBezTo>
                    <a:pt x="2232" y="5535"/>
                    <a:pt x="2235" y="5493"/>
                    <a:pt x="2235" y="5451"/>
                  </a:cubicBezTo>
                  <a:cubicBezTo>
                    <a:pt x="2239" y="5338"/>
                    <a:pt x="2229" y="5226"/>
                    <a:pt x="2204" y="5116"/>
                  </a:cubicBezTo>
                  <a:cubicBezTo>
                    <a:pt x="2191" y="5052"/>
                    <a:pt x="2172" y="4989"/>
                    <a:pt x="2148" y="4928"/>
                  </a:cubicBezTo>
                  <a:cubicBezTo>
                    <a:pt x="1991" y="4513"/>
                    <a:pt x="1635" y="4194"/>
                    <a:pt x="1217" y="3998"/>
                  </a:cubicBezTo>
                  <a:cubicBezTo>
                    <a:pt x="1827" y="3804"/>
                    <a:pt x="2322" y="3399"/>
                    <a:pt x="2275" y="2762"/>
                  </a:cubicBezTo>
                  <a:cubicBezTo>
                    <a:pt x="2266" y="2649"/>
                    <a:pt x="2242" y="2536"/>
                    <a:pt x="2204" y="2429"/>
                  </a:cubicBezTo>
                  <a:lnTo>
                    <a:pt x="2191" y="2385"/>
                  </a:lnTo>
                  <a:cubicBezTo>
                    <a:pt x="1922" y="1652"/>
                    <a:pt x="1420" y="1394"/>
                    <a:pt x="793" y="1394"/>
                  </a:cubicBezTo>
                  <a:cubicBezTo>
                    <a:pt x="765" y="1394"/>
                    <a:pt x="737" y="1394"/>
                    <a:pt x="708" y="1395"/>
                  </a:cubicBezTo>
                  <a:cubicBezTo>
                    <a:pt x="1027" y="1126"/>
                    <a:pt x="1288" y="787"/>
                    <a:pt x="1356" y="372"/>
                  </a:cubicBezTo>
                  <a:cubicBezTo>
                    <a:pt x="1365" y="328"/>
                    <a:pt x="1371" y="283"/>
                    <a:pt x="1373" y="238"/>
                  </a:cubicBezTo>
                  <a:cubicBezTo>
                    <a:pt x="1377" y="192"/>
                    <a:pt x="1377" y="147"/>
                    <a:pt x="1374" y="101"/>
                  </a:cubicBezTo>
                  <a:cubicBezTo>
                    <a:pt x="1373" y="67"/>
                    <a:pt x="1371" y="34"/>
                    <a:pt x="13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46"/>
            <p:cNvSpPr/>
            <p:nvPr/>
          </p:nvSpPr>
          <p:spPr>
            <a:xfrm>
              <a:off x="1812713" y="1715300"/>
              <a:ext cx="54000" cy="125475"/>
            </a:xfrm>
            <a:custGeom>
              <a:avLst/>
              <a:gdLst/>
              <a:ahLst/>
              <a:cxnLst/>
              <a:rect l="l" t="t" r="r" b="b"/>
              <a:pathLst>
                <a:path w="2160" h="5019" extrusionOk="0">
                  <a:moveTo>
                    <a:pt x="176" y="1"/>
                  </a:moveTo>
                  <a:cubicBezTo>
                    <a:pt x="8" y="1"/>
                    <a:pt x="0" y="269"/>
                    <a:pt x="177" y="285"/>
                  </a:cubicBezTo>
                  <a:cubicBezTo>
                    <a:pt x="650" y="326"/>
                    <a:pt x="1301" y="338"/>
                    <a:pt x="1570" y="820"/>
                  </a:cubicBezTo>
                  <a:cubicBezTo>
                    <a:pt x="1919" y="1446"/>
                    <a:pt x="1500" y="2140"/>
                    <a:pt x="899" y="2364"/>
                  </a:cubicBezTo>
                  <a:cubicBezTo>
                    <a:pt x="784" y="2407"/>
                    <a:pt x="823" y="2574"/>
                    <a:pt x="921" y="2610"/>
                  </a:cubicBezTo>
                  <a:cubicBezTo>
                    <a:pt x="2121" y="3038"/>
                    <a:pt x="2060" y="4540"/>
                    <a:pt x="841" y="4854"/>
                  </a:cubicBezTo>
                  <a:cubicBezTo>
                    <a:pt x="751" y="4876"/>
                    <a:pt x="762" y="5006"/>
                    <a:pt x="854" y="5014"/>
                  </a:cubicBezTo>
                  <a:cubicBezTo>
                    <a:pt x="884" y="5017"/>
                    <a:pt x="913" y="5018"/>
                    <a:pt x="942" y="5018"/>
                  </a:cubicBezTo>
                  <a:cubicBezTo>
                    <a:pt x="1514" y="5018"/>
                    <a:pt x="1991" y="4492"/>
                    <a:pt x="2069" y="3941"/>
                  </a:cubicBezTo>
                  <a:cubicBezTo>
                    <a:pt x="2159" y="3314"/>
                    <a:pt x="1776" y="2791"/>
                    <a:pt x="1268" y="2489"/>
                  </a:cubicBezTo>
                  <a:cubicBezTo>
                    <a:pt x="1794" y="2190"/>
                    <a:pt x="2071" y="1610"/>
                    <a:pt x="1920" y="977"/>
                  </a:cubicBezTo>
                  <a:cubicBezTo>
                    <a:pt x="1721" y="145"/>
                    <a:pt x="924" y="66"/>
                    <a:pt x="191" y="2"/>
                  </a:cubicBezTo>
                  <a:cubicBezTo>
                    <a:pt x="186" y="1"/>
                    <a:pt x="181" y="1"/>
                    <a:pt x="1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46"/>
            <p:cNvSpPr/>
            <p:nvPr/>
          </p:nvSpPr>
          <p:spPr>
            <a:xfrm>
              <a:off x="1858688" y="1689300"/>
              <a:ext cx="28125" cy="179025"/>
            </a:xfrm>
            <a:custGeom>
              <a:avLst/>
              <a:gdLst/>
              <a:ahLst/>
              <a:cxnLst/>
              <a:rect l="l" t="t" r="r" b="b"/>
              <a:pathLst>
                <a:path w="1125" h="7161" extrusionOk="0">
                  <a:moveTo>
                    <a:pt x="670" y="1"/>
                  </a:moveTo>
                  <a:cubicBezTo>
                    <a:pt x="576" y="38"/>
                    <a:pt x="485" y="75"/>
                    <a:pt x="393" y="112"/>
                  </a:cubicBezTo>
                  <a:cubicBezTo>
                    <a:pt x="708" y="733"/>
                    <a:pt x="649" y="1503"/>
                    <a:pt x="129" y="2111"/>
                  </a:cubicBezTo>
                  <a:cubicBezTo>
                    <a:pt x="120" y="2121"/>
                    <a:pt x="113" y="2133"/>
                    <a:pt x="106" y="2145"/>
                  </a:cubicBezTo>
                  <a:cubicBezTo>
                    <a:pt x="78" y="2203"/>
                    <a:pt x="73" y="2276"/>
                    <a:pt x="122" y="2322"/>
                  </a:cubicBezTo>
                  <a:cubicBezTo>
                    <a:pt x="129" y="2330"/>
                    <a:pt x="141" y="2336"/>
                    <a:pt x="152" y="2342"/>
                  </a:cubicBezTo>
                  <a:cubicBezTo>
                    <a:pt x="1050" y="2789"/>
                    <a:pt x="1034" y="3922"/>
                    <a:pt x="171" y="4378"/>
                  </a:cubicBezTo>
                  <a:cubicBezTo>
                    <a:pt x="154" y="4386"/>
                    <a:pt x="138" y="4394"/>
                    <a:pt x="122" y="4401"/>
                  </a:cubicBezTo>
                  <a:cubicBezTo>
                    <a:pt x="24" y="4449"/>
                    <a:pt x="32" y="4580"/>
                    <a:pt x="111" y="4637"/>
                  </a:cubicBezTo>
                  <a:cubicBezTo>
                    <a:pt x="157" y="4670"/>
                    <a:pt x="202" y="4705"/>
                    <a:pt x="243" y="4741"/>
                  </a:cubicBezTo>
                  <a:cubicBezTo>
                    <a:pt x="686" y="5118"/>
                    <a:pt x="906" y="5647"/>
                    <a:pt x="832" y="6126"/>
                  </a:cubicBezTo>
                  <a:cubicBezTo>
                    <a:pt x="773" y="6514"/>
                    <a:pt x="520" y="6870"/>
                    <a:pt x="37" y="7084"/>
                  </a:cubicBezTo>
                  <a:cubicBezTo>
                    <a:pt x="1" y="7099"/>
                    <a:pt x="15" y="7160"/>
                    <a:pt x="52" y="7160"/>
                  </a:cubicBezTo>
                  <a:cubicBezTo>
                    <a:pt x="52" y="7160"/>
                    <a:pt x="53" y="7160"/>
                    <a:pt x="53" y="7160"/>
                  </a:cubicBezTo>
                  <a:cubicBezTo>
                    <a:pt x="628" y="7151"/>
                    <a:pt x="1037" y="6649"/>
                    <a:pt x="1109" y="6103"/>
                  </a:cubicBezTo>
                  <a:cubicBezTo>
                    <a:pt x="1111" y="6087"/>
                    <a:pt x="1112" y="6071"/>
                    <a:pt x="1113" y="6055"/>
                  </a:cubicBezTo>
                  <a:cubicBezTo>
                    <a:pt x="1124" y="5953"/>
                    <a:pt x="1123" y="5850"/>
                    <a:pt x="1112" y="5748"/>
                  </a:cubicBezTo>
                  <a:cubicBezTo>
                    <a:pt x="1106" y="5704"/>
                    <a:pt x="1098" y="5661"/>
                    <a:pt x="1089" y="5620"/>
                  </a:cubicBezTo>
                  <a:cubicBezTo>
                    <a:pt x="1003" y="5207"/>
                    <a:pt x="739" y="4849"/>
                    <a:pt x="422" y="4554"/>
                  </a:cubicBezTo>
                  <a:cubicBezTo>
                    <a:pt x="894" y="4281"/>
                    <a:pt x="1123" y="3810"/>
                    <a:pt x="1114" y="3337"/>
                  </a:cubicBezTo>
                  <a:cubicBezTo>
                    <a:pt x="1111" y="3230"/>
                    <a:pt x="1096" y="3124"/>
                    <a:pt x="1069" y="3020"/>
                  </a:cubicBezTo>
                  <a:cubicBezTo>
                    <a:pt x="985" y="2690"/>
                    <a:pt x="777" y="2382"/>
                    <a:pt x="447" y="2174"/>
                  </a:cubicBezTo>
                  <a:cubicBezTo>
                    <a:pt x="758" y="1745"/>
                    <a:pt x="896" y="1252"/>
                    <a:pt x="868" y="774"/>
                  </a:cubicBezTo>
                  <a:cubicBezTo>
                    <a:pt x="863" y="685"/>
                    <a:pt x="851" y="595"/>
                    <a:pt x="835" y="506"/>
                  </a:cubicBezTo>
                  <a:cubicBezTo>
                    <a:pt x="802" y="331"/>
                    <a:pt x="746" y="161"/>
                    <a:pt x="67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46"/>
            <p:cNvSpPr/>
            <p:nvPr/>
          </p:nvSpPr>
          <p:spPr>
            <a:xfrm>
              <a:off x="1876463" y="1701300"/>
              <a:ext cx="43950" cy="132125"/>
            </a:xfrm>
            <a:custGeom>
              <a:avLst/>
              <a:gdLst/>
              <a:ahLst/>
              <a:cxnLst/>
              <a:rect l="l" t="t" r="r" b="b"/>
              <a:pathLst>
                <a:path w="1758" h="5285" extrusionOk="0">
                  <a:moveTo>
                    <a:pt x="234" y="1"/>
                  </a:moveTo>
                  <a:cubicBezTo>
                    <a:pt x="224" y="1"/>
                    <a:pt x="214" y="1"/>
                    <a:pt x="204" y="1"/>
                  </a:cubicBezTo>
                  <a:cubicBezTo>
                    <a:pt x="16" y="6"/>
                    <a:pt x="0" y="298"/>
                    <a:pt x="187" y="298"/>
                  </a:cubicBezTo>
                  <a:cubicBezTo>
                    <a:pt x="188" y="298"/>
                    <a:pt x="190" y="298"/>
                    <a:pt x="191" y="298"/>
                  </a:cubicBezTo>
                  <a:cubicBezTo>
                    <a:pt x="199" y="298"/>
                    <a:pt x="207" y="297"/>
                    <a:pt x="215" y="297"/>
                  </a:cubicBezTo>
                  <a:cubicBezTo>
                    <a:pt x="733" y="297"/>
                    <a:pt x="1209" y="661"/>
                    <a:pt x="1296" y="1187"/>
                  </a:cubicBezTo>
                  <a:cubicBezTo>
                    <a:pt x="1403" y="1828"/>
                    <a:pt x="898" y="2356"/>
                    <a:pt x="334" y="2550"/>
                  </a:cubicBezTo>
                  <a:cubicBezTo>
                    <a:pt x="200" y="2596"/>
                    <a:pt x="186" y="2764"/>
                    <a:pt x="321" y="2820"/>
                  </a:cubicBezTo>
                  <a:cubicBezTo>
                    <a:pt x="855" y="3044"/>
                    <a:pt x="1390" y="3428"/>
                    <a:pt x="1444" y="4054"/>
                  </a:cubicBezTo>
                  <a:cubicBezTo>
                    <a:pt x="1514" y="4860"/>
                    <a:pt x="843" y="4922"/>
                    <a:pt x="300" y="5175"/>
                  </a:cubicBezTo>
                  <a:cubicBezTo>
                    <a:pt x="270" y="5189"/>
                    <a:pt x="272" y="5242"/>
                    <a:pt x="307" y="5250"/>
                  </a:cubicBezTo>
                  <a:cubicBezTo>
                    <a:pt x="402" y="5273"/>
                    <a:pt x="497" y="5285"/>
                    <a:pt x="590" y="5285"/>
                  </a:cubicBezTo>
                  <a:cubicBezTo>
                    <a:pt x="1180" y="5285"/>
                    <a:pt x="1692" y="4834"/>
                    <a:pt x="1723" y="4210"/>
                  </a:cubicBezTo>
                  <a:cubicBezTo>
                    <a:pt x="1757" y="3507"/>
                    <a:pt x="1266" y="3023"/>
                    <a:pt x="701" y="2704"/>
                  </a:cubicBezTo>
                  <a:cubicBezTo>
                    <a:pt x="1240" y="2438"/>
                    <a:pt x="1638" y="1898"/>
                    <a:pt x="1602" y="1270"/>
                  </a:cubicBezTo>
                  <a:cubicBezTo>
                    <a:pt x="1561" y="555"/>
                    <a:pt x="933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46"/>
            <p:cNvSpPr/>
            <p:nvPr/>
          </p:nvSpPr>
          <p:spPr>
            <a:xfrm>
              <a:off x="1911238" y="1668075"/>
              <a:ext cx="37950" cy="184250"/>
            </a:xfrm>
            <a:custGeom>
              <a:avLst/>
              <a:gdLst/>
              <a:ahLst/>
              <a:cxnLst/>
              <a:rect l="l" t="t" r="r" b="b"/>
              <a:pathLst>
                <a:path w="1518" h="7370" extrusionOk="0">
                  <a:moveTo>
                    <a:pt x="708" y="1"/>
                  </a:moveTo>
                  <a:lnTo>
                    <a:pt x="448" y="105"/>
                  </a:lnTo>
                  <a:cubicBezTo>
                    <a:pt x="989" y="795"/>
                    <a:pt x="1064" y="2026"/>
                    <a:pt x="191" y="2344"/>
                  </a:cubicBezTo>
                  <a:cubicBezTo>
                    <a:pt x="186" y="2347"/>
                    <a:pt x="179" y="2350"/>
                    <a:pt x="172" y="2353"/>
                  </a:cubicBezTo>
                  <a:cubicBezTo>
                    <a:pt x="69" y="2408"/>
                    <a:pt x="119" y="2553"/>
                    <a:pt x="211" y="2597"/>
                  </a:cubicBezTo>
                  <a:cubicBezTo>
                    <a:pt x="224" y="2603"/>
                    <a:pt x="236" y="2607"/>
                    <a:pt x="250" y="2608"/>
                  </a:cubicBezTo>
                  <a:cubicBezTo>
                    <a:pt x="867" y="2696"/>
                    <a:pt x="962" y="3430"/>
                    <a:pt x="808" y="3912"/>
                  </a:cubicBezTo>
                  <a:cubicBezTo>
                    <a:pt x="691" y="4276"/>
                    <a:pt x="448" y="4562"/>
                    <a:pt x="134" y="4772"/>
                  </a:cubicBezTo>
                  <a:cubicBezTo>
                    <a:pt x="127" y="4778"/>
                    <a:pt x="120" y="4782"/>
                    <a:pt x="113" y="4787"/>
                  </a:cubicBezTo>
                  <a:cubicBezTo>
                    <a:pt x="0" y="4860"/>
                    <a:pt x="32" y="5024"/>
                    <a:pt x="169" y="5039"/>
                  </a:cubicBezTo>
                  <a:cubicBezTo>
                    <a:pt x="202" y="5045"/>
                    <a:pt x="235" y="5049"/>
                    <a:pt x="268" y="5055"/>
                  </a:cubicBezTo>
                  <a:cubicBezTo>
                    <a:pt x="874" y="5171"/>
                    <a:pt x="1178" y="5619"/>
                    <a:pt x="1195" y="6105"/>
                  </a:cubicBezTo>
                  <a:cubicBezTo>
                    <a:pt x="1211" y="6543"/>
                    <a:pt x="993" y="7012"/>
                    <a:pt x="553" y="7294"/>
                  </a:cubicBezTo>
                  <a:cubicBezTo>
                    <a:pt x="523" y="7314"/>
                    <a:pt x="531" y="7369"/>
                    <a:pt x="566" y="7369"/>
                  </a:cubicBezTo>
                  <a:cubicBezTo>
                    <a:pt x="570" y="7369"/>
                    <a:pt x="574" y="7369"/>
                    <a:pt x="579" y="7367"/>
                  </a:cubicBezTo>
                  <a:cubicBezTo>
                    <a:pt x="1271" y="7122"/>
                    <a:pt x="1517" y="6541"/>
                    <a:pt x="1428" y="5989"/>
                  </a:cubicBezTo>
                  <a:cubicBezTo>
                    <a:pt x="1417" y="5926"/>
                    <a:pt x="1403" y="5866"/>
                    <a:pt x="1385" y="5805"/>
                  </a:cubicBezTo>
                  <a:cubicBezTo>
                    <a:pt x="1369" y="5755"/>
                    <a:pt x="1351" y="5705"/>
                    <a:pt x="1330" y="5657"/>
                  </a:cubicBezTo>
                  <a:cubicBezTo>
                    <a:pt x="1173" y="5278"/>
                    <a:pt x="864" y="4983"/>
                    <a:pt x="478" y="4845"/>
                  </a:cubicBezTo>
                  <a:cubicBezTo>
                    <a:pt x="878" y="4509"/>
                    <a:pt x="1143" y="4049"/>
                    <a:pt x="1158" y="3508"/>
                  </a:cubicBezTo>
                  <a:cubicBezTo>
                    <a:pt x="1159" y="3492"/>
                    <a:pt x="1159" y="3475"/>
                    <a:pt x="1159" y="3459"/>
                  </a:cubicBezTo>
                  <a:cubicBezTo>
                    <a:pt x="1159" y="3384"/>
                    <a:pt x="1154" y="3309"/>
                    <a:pt x="1142" y="3234"/>
                  </a:cubicBezTo>
                  <a:cubicBezTo>
                    <a:pt x="1090" y="2884"/>
                    <a:pt x="910" y="2597"/>
                    <a:pt x="615" y="2441"/>
                  </a:cubicBezTo>
                  <a:cubicBezTo>
                    <a:pt x="1081" y="2121"/>
                    <a:pt x="1215" y="1543"/>
                    <a:pt x="1118" y="972"/>
                  </a:cubicBezTo>
                  <a:cubicBezTo>
                    <a:pt x="1111" y="935"/>
                    <a:pt x="1104" y="898"/>
                    <a:pt x="1096" y="862"/>
                  </a:cubicBezTo>
                  <a:cubicBezTo>
                    <a:pt x="1085" y="813"/>
                    <a:pt x="1073" y="763"/>
                    <a:pt x="1058" y="716"/>
                  </a:cubicBezTo>
                  <a:cubicBezTo>
                    <a:pt x="1055" y="704"/>
                    <a:pt x="1051" y="692"/>
                    <a:pt x="1048" y="680"/>
                  </a:cubicBezTo>
                  <a:cubicBezTo>
                    <a:pt x="973" y="436"/>
                    <a:pt x="858" y="207"/>
                    <a:pt x="7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46"/>
            <p:cNvSpPr/>
            <p:nvPr/>
          </p:nvSpPr>
          <p:spPr>
            <a:xfrm>
              <a:off x="1934313" y="1684775"/>
              <a:ext cx="49075" cy="128950"/>
            </a:xfrm>
            <a:custGeom>
              <a:avLst/>
              <a:gdLst/>
              <a:ahLst/>
              <a:cxnLst/>
              <a:rect l="l" t="t" r="r" b="b"/>
              <a:pathLst>
                <a:path w="1963" h="5158" extrusionOk="0">
                  <a:moveTo>
                    <a:pt x="179" y="1"/>
                  </a:moveTo>
                  <a:cubicBezTo>
                    <a:pt x="6" y="1"/>
                    <a:pt x="1" y="281"/>
                    <a:pt x="186" y="302"/>
                  </a:cubicBezTo>
                  <a:cubicBezTo>
                    <a:pt x="1552" y="459"/>
                    <a:pt x="1556" y="2303"/>
                    <a:pt x="242" y="2560"/>
                  </a:cubicBezTo>
                  <a:cubicBezTo>
                    <a:pt x="89" y="2590"/>
                    <a:pt x="108" y="2782"/>
                    <a:pt x="228" y="2836"/>
                  </a:cubicBezTo>
                  <a:cubicBezTo>
                    <a:pt x="1254" y="3291"/>
                    <a:pt x="1370" y="4575"/>
                    <a:pt x="295" y="5044"/>
                  </a:cubicBezTo>
                  <a:cubicBezTo>
                    <a:pt x="243" y="5066"/>
                    <a:pt x="260" y="5157"/>
                    <a:pt x="316" y="5157"/>
                  </a:cubicBezTo>
                  <a:cubicBezTo>
                    <a:pt x="317" y="5157"/>
                    <a:pt x="318" y="5157"/>
                    <a:pt x="319" y="5157"/>
                  </a:cubicBezTo>
                  <a:cubicBezTo>
                    <a:pt x="865" y="5123"/>
                    <a:pt x="1256" y="4674"/>
                    <a:pt x="1330" y="4142"/>
                  </a:cubicBezTo>
                  <a:cubicBezTo>
                    <a:pt x="1411" y="3566"/>
                    <a:pt x="1093" y="3062"/>
                    <a:pt x="640" y="2748"/>
                  </a:cubicBezTo>
                  <a:cubicBezTo>
                    <a:pt x="1962" y="2233"/>
                    <a:pt x="1743" y="179"/>
                    <a:pt x="199" y="2"/>
                  </a:cubicBezTo>
                  <a:cubicBezTo>
                    <a:pt x="192" y="1"/>
                    <a:pt x="186" y="1"/>
                    <a:pt x="1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46"/>
            <p:cNvSpPr/>
            <p:nvPr/>
          </p:nvSpPr>
          <p:spPr>
            <a:xfrm>
              <a:off x="1936263" y="1656600"/>
              <a:ext cx="21700" cy="33225"/>
            </a:xfrm>
            <a:custGeom>
              <a:avLst/>
              <a:gdLst/>
              <a:ahLst/>
              <a:cxnLst/>
              <a:rect l="l" t="t" r="r" b="b"/>
              <a:pathLst>
                <a:path w="868" h="1329" extrusionOk="0">
                  <a:moveTo>
                    <a:pt x="866" y="0"/>
                  </a:moveTo>
                  <a:cubicBezTo>
                    <a:pt x="769" y="39"/>
                    <a:pt x="671" y="78"/>
                    <a:pt x="573" y="116"/>
                  </a:cubicBezTo>
                  <a:cubicBezTo>
                    <a:pt x="569" y="243"/>
                    <a:pt x="548" y="369"/>
                    <a:pt x="509" y="491"/>
                  </a:cubicBezTo>
                  <a:cubicBezTo>
                    <a:pt x="456" y="664"/>
                    <a:pt x="377" y="828"/>
                    <a:pt x="260" y="968"/>
                  </a:cubicBezTo>
                  <a:cubicBezTo>
                    <a:pt x="208" y="1030"/>
                    <a:pt x="149" y="1076"/>
                    <a:pt x="99" y="1127"/>
                  </a:cubicBezTo>
                  <a:cubicBezTo>
                    <a:pt x="84" y="1142"/>
                    <a:pt x="72" y="1157"/>
                    <a:pt x="57" y="1175"/>
                  </a:cubicBezTo>
                  <a:cubicBezTo>
                    <a:pt x="39" y="1200"/>
                    <a:pt x="23" y="1226"/>
                    <a:pt x="10" y="1254"/>
                  </a:cubicBezTo>
                  <a:cubicBezTo>
                    <a:pt x="1" y="1274"/>
                    <a:pt x="19" y="1294"/>
                    <a:pt x="35" y="1301"/>
                  </a:cubicBezTo>
                  <a:cubicBezTo>
                    <a:pt x="55" y="1310"/>
                    <a:pt x="75" y="1315"/>
                    <a:pt x="95" y="1321"/>
                  </a:cubicBezTo>
                  <a:cubicBezTo>
                    <a:pt x="116" y="1326"/>
                    <a:pt x="137" y="1328"/>
                    <a:pt x="158" y="1328"/>
                  </a:cubicBezTo>
                  <a:cubicBezTo>
                    <a:pt x="256" y="1328"/>
                    <a:pt x="348" y="1275"/>
                    <a:pt x="428" y="1193"/>
                  </a:cubicBezTo>
                  <a:cubicBezTo>
                    <a:pt x="611" y="1011"/>
                    <a:pt x="742" y="692"/>
                    <a:pt x="792" y="528"/>
                  </a:cubicBezTo>
                  <a:cubicBezTo>
                    <a:pt x="843" y="358"/>
                    <a:pt x="868" y="179"/>
                    <a:pt x="8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46"/>
            <p:cNvSpPr/>
            <p:nvPr/>
          </p:nvSpPr>
          <p:spPr>
            <a:xfrm>
              <a:off x="1962288" y="1648025"/>
              <a:ext cx="38900" cy="165050"/>
            </a:xfrm>
            <a:custGeom>
              <a:avLst/>
              <a:gdLst/>
              <a:ahLst/>
              <a:cxnLst/>
              <a:rect l="l" t="t" r="r" b="b"/>
              <a:pathLst>
                <a:path w="1556" h="6602" extrusionOk="0">
                  <a:moveTo>
                    <a:pt x="689" y="1"/>
                  </a:moveTo>
                  <a:cubicBezTo>
                    <a:pt x="586" y="41"/>
                    <a:pt x="486" y="82"/>
                    <a:pt x="384" y="121"/>
                  </a:cubicBezTo>
                  <a:cubicBezTo>
                    <a:pt x="579" y="260"/>
                    <a:pt x="741" y="441"/>
                    <a:pt x="855" y="651"/>
                  </a:cubicBezTo>
                  <a:cubicBezTo>
                    <a:pt x="1213" y="1304"/>
                    <a:pt x="1003" y="2076"/>
                    <a:pt x="294" y="2357"/>
                  </a:cubicBezTo>
                  <a:cubicBezTo>
                    <a:pt x="290" y="2358"/>
                    <a:pt x="284" y="2361"/>
                    <a:pt x="281" y="2365"/>
                  </a:cubicBezTo>
                  <a:cubicBezTo>
                    <a:pt x="186" y="2420"/>
                    <a:pt x="205" y="2598"/>
                    <a:pt x="319" y="2620"/>
                  </a:cubicBezTo>
                  <a:cubicBezTo>
                    <a:pt x="333" y="2623"/>
                    <a:pt x="346" y="2625"/>
                    <a:pt x="360" y="2629"/>
                  </a:cubicBezTo>
                  <a:cubicBezTo>
                    <a:pt x="905" y="2752"/>
                    <a:pt x="1228" y="3273"/>
                    <a:pt x="1080" y="3832"/>
                  </a:cubicBezTo>
                  <a:cubicBezTo>
                    <a:pt x="950" y="4325"/>
                    <a:pt x="516" y="4611"/>
                    <a:pt x="112" y="4865"/>
                  </a:cubicBezTo>
                  <a:cubicBezTo>
                    <a:pt x="106" y="4870"/>
                    <a:pt x="100" y="4874"/>
                    <a:pt x="95" y="4880"/>
                  </a:cubicBezTo>
                  <a:cubicBezTo>
                    <a:pt x="1" y="4959"/>
                    <a:pt x="31" y="5124"/>
                    <a:pt x="172" y="5134"/>
                  </a:cubicBezTo>
                  <a:cubicBezTo>
                    <a:pt x="177" y="5135"/>
                    <a:pt x="182" y="5135"/>
                    <a:pt x="186" y="5135"/>
                  </a:cubicBezTo>
                  <a:cubicBezTo>
                    <a:pt x="625" y="5171"/>
                    <a:pt x="940" y="5384"/>
                    <a:pt x="1125" y="5699"/>
                  </a:cubicBezTo>
                  <a:cubicBezTo>
                    <a:pt x="1266" y="5937"/>
                    <a:pt x="1330" y="6232"/>
                    <a:pt x="1316" y="6549"/>
                  </a:cubicBezTo>
                  <a:cubicBezTo>
                    <a:pt x="1315" y="6583"/>
                    <a:pt x="1341" y="6602"/>
                    <a:pt x="1368" y="6602"/>
                  </a:cubicBezTo>
                  <a:cubicBezTo>
                    <a:pt x="1388" y="6602"/>
                    <a:pt x="1409" y="6591"/>
                    <a:pt x="1417" y="6567"/>
                  </a:cubicBezTo>
                  <a:cubicBezTo>
                    <a:pt x="1555" y="6186"/>
                    <a:pt x="1506" y="5826"/>
                    <a:pt x="1335" y="5535"/>
                  </a:cubicBezTo>
                  <a:cubicBezTo>
                    <a:pt x="1168" y="5247"/>
                    <a:pt x="885" y="5028"/>
                    <a:pt x="543" y="4919"/>
                  </a:cubicBezTo>
                  <a:cubicBezTo>
                    <a:pt x="937" y="4639"/>
                    <a:pt x="1284" y="4297"/>
                    <a:pt x="1379" y="3821"/>
                  </a:cubicBezTo>
                  <a:cubicBezTo>
                    <a:pt x="1398" y="3731"/>
                    <a:pt x="1407" y="3639"/>
                    <a:pt x="1407" y="3547"/>
                  </a:cubicBezTo>
                  <a:cubicBezTo>
                    <a:pt x="1407" y="3536"/>
                    <a:pt x="1407" y="3525"/>
                    <a:pt x="1406" y="3512"/>
                  </a:cubicBezTo>
                  <a:cubicBezTo>
                    <a:pt x="1398" y="3058"/>
                    <a:pt x="1133" y="2647"/>
                    <a:pt x="723" y="2450"/>
                  </a:cubicBezTo>
                  <a:cubicBezTo>
                    <a:pt x="1127" y="2168"/>
                    <a:pt x="1344" y="1702"/>
                    <a:pt x="1316" y="1208"/>
                  </a:cubicBezTo>
                  <a:cubicBezTo>
                    <a:pt x="1310" y="1114"/>
                    <a:pt x="1296" y="1021"/>
                    <a:pt x="1273" y="930"/>
                  </a:cubicBezTo>
                  <a:cubicBezTo>
                    <a:pt x="1269" y="908"/>
                    <a:pt x="1263" y="888"/>
                    <a:pt x="1257" y="867"/>
                  </a:cubicBezTo>
                  <a:cubicBezTo>
                    <a:pt x="1154" y="511"/>
                    <a:pt x="951" y="223"/>
                    <a:pt x="6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46"/>
            <p:cNvSpPr/>
            <p:nvPr/>
          </p:nvSpPr>
          <p:spPr>
            <a:xfrm>
              <a:off x="1991063" y="1632800"/>
              <a:ext cx="43375" cy="149625"/>
            </a:xfrm>
            <a:custGeom>
              <a:avLst/>
              <a:gdLst/>
              <a:ahLst/>
              <a:cxnLst/>
              <a:rect l="l" t="t" r="r" b="b"/>
              <a:pathLst>
                <a:path w="1735" h="5985" extrusionOk="0">
                  <a:moveTo>
                    <a:pt x="1062" y="0"/>
                  </a:moveTo>
                  <a:cubicBezTo>
                    <a:pt x="973" y="37"/>
                    <a:pt x="885" y="71"/>
                    <a:pt x="796" y="107"/>
                  </a:cubicBezTo>
                  <a:cubicBezTo>
                    <a:pt x="905" y="653"/>
                    <a:pt x="666" y="1220"/>
                    <a:pt x="122" y="1539"/>
                  </a:cubicBezTo>
                  <a:cubicBezTo>
                    <a:pt x="117" y="1542"/>
                    <a:pt x="112" y="1545"/>
                    <a:pt x="106" y="1548"/>
                  </a:cubicBezTo>
                  <a:cubicBezTo>
                    <a:pt x="12" y="1603"/>
                    <a:pt x="1" y="1785"/>
                    <a:pt x="130" y="1809"/>
                  </a:cubicBezTo>
                  <a:cubicBezTo>
                    <a:pt x="141" y="1810"/>
                    <a:pt x="154" y="1814"/>
                    <a:pt x="166" y="1817"/>
                  </a:cubicBezTo>
                  <a:cubicBezTo>
                    <a:pt x="1423" y="2080"/>
                    <a:pt x="1502" y="3780"/>
                    <a:pt x="255" y="4121"/>
                  </a:cubicBezTo>
                  <a:cubicBezTo>
                    <a:pt x="230" y="4129"/>
                    <a:pt x="205" y="4135"/>
                    <a:pt x="179" y="4140"/>
                  </a:cubicBezTo>
                  <a:cubicBezTo>
                    <a:pt x="40" y="4172"/>
                    <a:pt x="41" y="4359"/>
                    <a:pt x="167" y="4407"/>
                  </a:cubicBezTo>
                  <a:cubicBezTo>
                    <a:pt x="187" y="4414"/>
                    <a:pt x="208" y="4421"/>
                    <a:pt x="228" y="4429"/>
                  </a:cubicBezTo>
                  <a:cubicBezTo>
                    <a:pt x="615" y="4583"/>
                    <a:pt x="996" y="4832"/>
                    <a:pt x="1241" y="5172"/>
                  </a:cubicBezTo>
                  <a:cubicBezTo>
                    <a:pt x="1408" y="5397"/>
                    <a:pt x="1502" y="5668"/>
                    <a:pt x="1510" y="5948"/>
                  </a:cubicBezTo>
                  <a:cubicBezTo>
                    <a:pt x="1511" y="5972"/>
                    <a:pt x="1531" y="5985"/>
                    <a:pt x="1550" y="5985"/>
                  </a:cubicBezTo>
                  <a:cubicBezTo>
                    <a:pt x="1568" y="5985"/>
                    <a:pt x="1585" y="5974"/>
                    <a:pt x="1585" y="5951"/>
                  </a:cubicBezTo>
                  <a:cubicBezTo>
                    <a:pt x="1581" y="5595"/>
                    <a:pt x="1506" y="5293"/>
                    <a:pt x="1366" y="5038"/>
                  </a:cubicBezTo>
                  <a:cubicBezTo>
                    <a:pt x="1197" y="4727"/>
                    <a:pt x="931" y="4484"/>
                    <a:pt x="581" y="4298"/>
                  </a:cubicBezTo>
                  <a:cubicBezTo>
                    <a:pt x="1735" y="3775"/>
                    <a:pt x="1710" y="2071"/>
                    <a:pt x="500" y="1616"/>
                  </a:cubicBezTo>
                  <a:cubicBezTo>
                    <a:pt x="1001" y="1205"/>
                    <a:pt x="1204" y="590"/>
                    <a:pt x="10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46"/>
            <p:cNvSpPr/>
            <p:nvPr/>
          </p:nvSpPr>
          <p:spPr>
            <a:xfrm>
              <a:off x="2038038" y="1723075"/>
              <a:ext cx="23175" cy="7925"/>
            </a:xfrm>
            <a:custGeom>
              <a:avLst/>
              <a:gdLst/>
              <a:ahLst/>
              <a:cxnLst/>
              <a:rect l="l" t="t" r="r" b="b"/>
              <a:pathLst>
                <a:path w="927" h="317" extrusionOk="0">
                  <a:moveTo>
                    <a:pt x="680" y="1"/>
                  </a:moveTo>
                  <a:cubicBezTo>
                    <a:pt x="598" y="1"/>
                    <a:pt x="514" y="18"/>
                    <a:pt x="435" y="31"/>
                  </a:cubicBezTo>
                  <a:cubicBezTo>
                    <a:pt x="313" y="51"/>
                    <a:pt x="184" y="78"/>
                    <a:pt x="77" y="143"/>
                  </a:cubicBezTo>
                  <a:cubicBezTo>
                    <a:pt x="1" y="190"/>
                    <a:pt x="22" y="306"/>
                    <a:pt x="115" y="314"/>
                  </a:cubicBezTo>
                  <a:cubicBezTo>
                    <a:pt x="137" y="316"/>
                    <a:pt x="160" y="317"/>
                    <a:pt x="182" y="317"/>
                  </a:cubicBezTo>
                  <a:cubicBezTo>
                    <a:pt x="277" y="317"/>
                    <a:pt x="373" y="300"/>
                    <a:pt x="468" y="291"/>
                  </a:cubicBezTo>
                  <a:cubicBezTo>
                    <a:pt x="588" y="279"/>
                    <a:pt x="709" y="290"/>
                    <a:pt x="823" y="245"/>
                  </a:cubicBezTo>
                  <a:cubicBezTo>
                    <a:pt x="927" y="205"/>
                    <a:pt x="899" y="45"/>
                    <a:pt x="802" y="17"/>
                  </a:cubicBezTo>
                  <a:cubicBezTo>
                    <a:pt x="763" y="5"/>
                    <a:pt x="722" y="1"/>
                    <a:pt x="6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46"/>
            <p:cNvSpPr/>
            <p:nvPr/>
          </p:nvSpPr>
          <p:spPr>
            <a:xfrm>
              <a:off x="2035413" y="1702575"/>
              <a:ext cx="22950" cy="12275"/>
            </a:xfrm>
            <a:custGeom>
              <a:avLst/>
              <a:gdLst/>
              <a:ahLst/>
              <a:cxnLst/>
              <a:rect l="l" t="t" r="r" b="b"/>
              <a:pathLst>
                <a:path w="918" h="491" extrusionOk="0">
                  <a:moveTo>
                    <a:pt x="742" y="1"/>
                  </a:moveTo>
                  <a:cubicBezTo>
                    <a:pt x="526" y="1"/>
                    <a:pt x="229" y="114"/>
                    <a:pt x="80" y="271"/>
                  </a:cubicBezTo>
                  <a:cubicBezTo>
                    <a:pt x="0" y="356"/>
                    <a:pt x="57" y="490"/>
                    <a:pt x="167" y="490"/>
                  </a:cubicBezTo>
                  <a:cubicBezTo>
                    <a:pt x="175" y="490"/>
                    <a:pt x="183" y="490"/>
                    <a:pt x="192" y="488"/>
                  </a:cubicBezTo>
                  <a:cubicBezTo>
                    <a:pt x="298" y="469"/>
                    <a:pt x="395" y="417"/>
                    <a:pt x="495" y="381"/>
                  </a:cubicBezTo>
                  <a:cubicBezTo>
                    <a:pt x="600" y="343"/>
                    <a:pt x="706" y="319"/>
                    <a:pt x="803" y="264"/>
                  </a:cubicBezTo>
                  <a:cubicBezTo>
                    <a:pt x="917" y="198"/>
                    <a:pt x="889" y="2"/>
                    <a:pt x="746" y="1"/>
                  </a:cubicBezTo>
                  <a:cubicBezTo>
                    <a:pt x="745" y="1"/>
                    <a:pt x="743" y="1"/>
                    <a:pt x="7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46"/>
            <p:cNvSpPr/>
            <p:nvPr/>
          </p:nvSpPr>
          <p:spPr>
            <a:xfrm>
              <a:off x="2032363" y="1683750"/>
              <a:ext cx="21850" cy="12300"/>
            </a:xfrm>
            <a:custGeom>
              <a:avLst/>
              <a:gdLst/>
              <a:ahLst/>
              <a:cxnLst/>
              <a:rect l="l" t="t" r="r" b="b"/>
              <a:pathLst>
                <a:path w="874" h="492" extrusionOk="0">
                  <a:moveTo>
                    <a:pt x="696" y="1"/>
                  </a:moveTo>
                  <a:cubicBezTo>
                    <a:pt x="683" y="1"/>
                    <a:pt x="670" y="3"/>
                    <a:pt x="655" y="7"/>
                  </a:cubicBezTo>
                  <a:cubicBezTo>
                    <a:pt x="526" y="45"/>
                    <a:pt x="405" y="98"/>
                    <a:pt x="283" y="155"/>
                  </a:cubicBezTo>
                  <a:cubicBezTo>
                    <a:pt x="222" y="183"/>
                    <a:pt x="155" y="211"/>
                    <a:pt x="102" y="253"/>
                  </a:cubicBezTo>
                  <a:cubicBezTo>
                    <a:pt x="54" y="291"/>
                    <a:pt x="48" y="324"/>
                    <a:pt x="18" y="377"/>
                  </a:cubicBezTo>
                  <a:cubicBezTo>
                    <a:pt x="1" y="406"/>
                    <a:pt x="12" y="450"/>
                    <a:pt x="48" y="461"/>
                  </a:cubicBezTo>
                  <a:cubicBezTo>
                    <a:pt x="96" y="473"/>
                    <a:pt x="127" y="491"/>
                    <a:pt x="175" y="491"/>
                  </a:cubicBezTo>
                  <a:cubicBezTo>
                    <a:pt x="179" y="491"/>
                    <a:pt x="183" y="491"/>
                    <a:pt x="187" y="491"/>
                  </a:cubicBezTo>
                  <a:cubicBezTo>
                    <a:pt x="252" y="485"/>
                    <a:pt x="322" y="453"/>
                    <a:pt x="383" y="430"/>
                  </a:cubicBezTo>
                  <a:cubicBezTo>
                    <a:pt x="508" y="384"/>
                    <a:pt x="633" y="337"/>
                    <a:pt x="751" y="272"/>
                  </a:cubicBezTo>
                  <a:cubicBezTo>
                    <a:pt x="874" y="204"/>
                    <a:pt x="825" y="1"/>
                    <a:pt x="6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46"/>
            <p:cNvSpPr/>
            <p:nvPr/>
          </p:nvSpPr>
          <p:spPr>
            <a:xfrm>
              <a:off x="2026313" y="1667900"/>
              <a:ext cx="22650" cy="11875"/>
            </a:xfrm>
            <a:custGeom>
              <a:avLst/>
              <a:gdLst/>
              <a:ahLst/>
              <a:cxnLst/>
              <a:rect l="l" t="t" r="r" b="b"/>
              <a:pathLst>
                <a:path w="906" h="475" extrusionOk="0">
                  <a:moveTo>
                    <a:pt x="734" y="0"/>
                  </a:moveTo>
                  <a:cubicBezTo>
                    <a:pt x="642" y="0"/>
                    <a:pt x="560" y="46"/>
                    <a:pt x="470" y="87"/>
                  </a:cubicBezTo>
                  <a:cubicBezTo>
                    <a:pt x="342" y="146"/>
                    <a:pt x="200" y="192"/>
                    <a:pt x="83" y="272"/>
                  </a:cubicBezTo>
                  <a:cubicBezTo>
                    <a:pt x="0" y="328"/>
                    <a:pt x="11" y="468"/>
                    <a:pt x="128" y="474"/>
                  </a:cubicBezTo>
                  <a:cubicBezTo>
                    <a:pt x="139" y="474"/>
                    <a:pt x="149" y="475"/>
                    <a:pt x="160" y="475"/>
                  </a:cubicBezTo>
                  <a:cubicBezTo>
                    <a:pt x="301" y="475"/>
                    <a:pt x="441" y="427"/>
                    <a:pt x="575" y="379"/>
                  </a:cubicBezTo>
                  <a:cubicBezTo>
                    <a:pt x="707" y="332"/>
                    <a:pt x="831" y="287"/>
                    <a:pt x="884" y="150"/>
                  </a:cubicBezTo>
                  <a:cubicBezTo>
                    <a:pt x="905" y="95"/>
                    <a:pt x="866" y="27"/>
                    <a:pt x="811" y="11"/>
                  </a:cubicBezTo>
                  <a:cubicBezTo>
                    <a:pt x="784" y="3"/>
                    <a:pt x="759" y="0"/>
                    <a:pt x="7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46"/>
            <p:cNvSpPr/>
            <p:nvPr/>
          </p:nvSpPr>
          <p:spPr>
            <a:xfrm>
              <a:off x="2024513" y="1648125"/>
              <a:ext cx="20625" cy="13750"/>
            </a:xfrm>
            <a:custGeom>
              <a:avLst/>
              <a:gdLst/>
              <a:ahLst/>
              <a:cxnLst/>
              <a:rect l="l" t="t" r="r" b="b"/>
              <a:pathLst>
                <a:path w="825" h="550" extrusionOk="0">
                  <a:moveTo>
                    <a:pt x="658" y="0"/>
                  </a:moveTo>
                  <a:cubicBezTo>
                    <a:pt x="649" y="0"/>
                    <a:pt x="639" y="1"/>
                    <a:pt x="630" y="4"/>
                  </a:cubicBezTo>
                  <a:cubicBezTo>
                    <a:pt x="482" y="44"/>
                    <a:pt x="357" y="136"/>
                    <a:pt x="232" y="222"/>
                  </a:cubicBezTo>
                  <a:cubicBezTo>
                    <a:pt x="135" y="286"/>
                    <a:pt x="17" y="343"/>
                    <a:pt x="1" y="467"/>
                  </a:cubicBezTo>
                  <a:cubicBezTo>
                    <a:pt x="0" y="489"/>
                    <a:pt x="12" y="510"/>
                    <a:pt x="30" y="523"/>
                  </a:cubicBezTo>
                  <a:cubicBezTo>
                    <a:pt x="62" y="542"/>
                    <a:pt x="96" y="550"/>
                    <a:pt x="131" y="550"/>
                  </a:cubicBezTo>
                  <a:cubicBezTo>
                    <a:pt x="219" y="550"/>
                    <a:pt x="311" y="502"/>
                    <a:pt x="388" y="466"/>
                  </a:cubicBezTo>
                  <a:cubicBezTo>
                    <a:pt x="531" y="400"/>
                    <a:pt x="668" y="323"/>
                    <a:pt x="764" y="196"/>
                  </a:cubicBezTo>
                  <a:cubicBezTo>
                    <a:pt x="824" y="117"/>
                    <a:pt x="749" y="0"/>
                    <a:pt x="6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46"/>
            <p:cNvSpPr/>
            <p:nvPr/>
          </p:nvSpPr>
          <p:spPr>
            <a:xfrm>
              <a:off x="1560863" y="1815350"/>
              <a:ext cx="681275" cy="397900"/>
            </a:xfrm>
            <a:custGeom>
              <a:avLst/>
              <a:gdLst/>
              <a:ahLst/>
              <a:cxnLst/>
              <a:rect l="l" t="t" r="r" b="b"/>
              <a:pathLst>
                <a:path w="27251" h="15916" extrusionOk="0">
                  <a:moveTo>
                    <a:pt x="25522" y="1"/>
                  </a:moveTo>
                  <a:cubicBezTo>
                    <a:pt x="25201" y="132"/>
                    <a:pt x="24880" y="262"/>
                    <a:pt x="24560" y="392"/>
                  </a:cubicBezTo>
                  <a:cubicBezTo>
                    <a:pt x="19625" y="2395"/>
                    <a:pt x="14662" y="4311"/>
                    <a:pt x="9752" y="6317"/>
                  </a:cubicBezTo>
                  <a:cubicBezTo>
                    <a:pt x="9025" y="6613"/>
                    <a:pt x="8299" y="6910"/>
                    <a:pt x="7573" y="7207"/>
                  </a:cubicBezTo>
                  <a:cubicBezTo>
                    <a:pt x="6082" y="7816"/>
                    <a:pt x="4611" y="8466"/>
                    <a:pt x="3137" y="9111"/>
                  </a:cubicBezTo>
                  <a:cubicBezTo>
                    <a:pt x="2896" y="9216"/>
                    <a:pt x="2657" y="9316"/>
                    <a:pt x="2416" y="9413"/>
                  </a:cubicBezTo>
                  <a:cubicBezTo>
                    <a:pt x="2035" y="9564"/>
                    <a:pt x="1653" y="9708"/>
                    <a:pt x="1262" y="9845"/>
                  </a:cubicBezTo>
                  <a:cubicBezTo>
                    <a:pt x="864" y="9986"/>
                    <a:pt x="165" y="10200"/>
                    <a:pt x="98" y="10701"/>
                  </a:cubicBezTo>
                  <a:cubicBezTo>
                    <a:pt x="0" y="11430"/>
                    <a:pt x="330" y="12423"/>
                    <a:pt x="579" y="13097"/>
                  </a:cubicBezTo>
                  <a:cubicBezTo>
                    <a:pt x="925" y="14035"/>
                    <a:pt x="1460" y="14904"/>
                    <a:pt x="2151" y="15627"/>
                  </a:cubicBezTo>
                  <a:cubicBezTo>
                    <a:pt x="2245" y="15725"/>
                    <a:pt x="2346" y="15824"/>
                    <a:pt x="2472" y="15874"/>
                  </a:cubicBezTo>
                  <a:cubicBezTo>
                    <a:pt x="2550" y="15905"/>
                    <a:pt x="2633" y="15915"/>
                    <a:pt x="2717" y="15915"/>
                  </a:cubicBezTo>
                  <a:cubicBezTo>
                    <a:pt x="2798" y="15915"/>
                    <a:pt x="2880" y="15906"/>
                    <a:pt x="2960" y="15897"/>
                  </a:cubicBezTo>
                  <a:cubicBezTo>
                    <a:pt x="5543" y="15583"/>
                    <a:pt x="8087" y="15008"/>
                    <a:pt x="10552" y="14180"/>
                  </a:cubicBezTo>
                  <a:cubicBezTo>
                    <a:pt x="12580" y="13498"/>
                    <a:pt x="14545" y="12648"/>
                    <a:pt x="16496" y="11771"/>
                  </a:cubicBezTo>
                  <a:cubicBezTo>
                    <a:pt x="20081" y="10161"/>
                    <a:pt x="27250" y="6008"/>
                    <a:pt x="27230" y="5815"/>
                  </a:cubicBezTo>
                  <a:cubicBezTo>
                    <a:pt x="27220" y="5714"/>
                    <a:pt x="25878" y="4002"/>
                    <a:pt x="25822" y="3803"/>
                  </a:cubicBezTo>
                  <a:cubicBezTo>
                    <a:pt x="25757" y="3584"/>
                    <a:pt x="25788" y="3349"/>
                    <a:pt x="25810" y="3122"/>
                  </a:cubicBezTo>
                  <a:cubicBezTo>
                    <a:pt x="25912" y="2072"/>
                    <a:pt x="25814" y="1013"/>
                    <a:pt x="2552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46"/>
            <p:cNvSpPr/>
            <p:nvPr/>
          </p:nvSpPr>
          <p:spPr>
            <a:xfrm>
              <a:off x="1621238" y="1825150"/>
              <a:ext cx="589675" cy="293875"/>
            </a:xfrm>
            <a:custGeom>
              <a:avLst/>
              <a:gdLst/>
              <a:ahLst/>
              <a:cxnLst/>
              <a:rect l="l" t="t" r="r" b="b"/>
              <a:pathLst>
                <a:path w="23587" h="11755" extrusionOk="0">
                  <a:moveTo>
                    <a:pt x="22143" y="0"/>
                  </a:moveTo>
                  <a:lnTo>
                    <a:pt x="22143" y="0"/>
                  </a:lnTo>
                  <a:cubicBezTo>
                    <a:pt x="21226" y="372"/>
                    <a:pt x="20307" y="742"/>
                    <a:pt x="19388" y="1110"/>
                  </a:cubicBezTo>
                  <a:cubicBezTo>
                    <a:pt x="19300" y="1146"/>
                    <a:pt x="19210" y="1181"/>
                    <a:pt x="19122" y="1217"/>
                  </a:cubicBezTo>
                  <a:lnTo>
                    <a:pt x="17864" y="1717"/>
                  </a:lnTo>
                  <a:cubicBezTo>
                    <a:pt x="17762" y="1758"/>
                    <a:pt x="17661" y="1799"/>
                    <a:pt x="17560" y="1839"/>
                  </a:cubicBezTo>
                  <a:cubicBezTo>
                    <a:pt x="17373" y="1914"/>
                    <a:pt x="17187" y="1987"/>
                    <a:pt x="16999" y="2061"/>
                  </a:cubicBezTo>
                  <a:cubicBezTo>
                    <a:pt x="16903" y="2099"/>
                    <a:pt x="16805" y="2139"/>
                    <a:pt x="16706" y="2177"/>
                  </a:cubicBezTo>
                  <a:cubicBezTo>
                    <a:pt x="16418" y="2292"/>
                    <a:pt x="16129" y="2407"/>
                    <a:pt x="15840" y="2520"/>
                  </a:cubicBezTo>
                  <a:lnTo>
                    <a:pt x="15581" y="2625"/>
                  </a:lnTo>
                  <a:cubicBezTo>
                    <a:pt x="14955" y="2874"/>
                    <a:pt x="14327" y="3122"/>
                    <a:pt x="13700" y="3370"/>
                  </a:cubicBezTo>
                  <a:cubicBezTo>
                    <a:pt x="13608" y="3406"/>
                    <a:pt x="13517" y="3443"/>
                    <a:pt x="13424" y="3480"/>
                  </a:cubicBezTo>
                  <a:cubicBezTo>
                    <a:pt x="12727" y="3758"/>
                    <a:pt x="12030" y="4035"/>
                    <a:pt x="11334" y="4312"/>
                  </a:cubicBezTo>
                  <a:cubicBezTo>
                    <a:pt x="11244" y="4348"/>
                    <a:pt x="11155" y="4383"/>
                    <a:pt x="11064" y="4420"/>
                  </a:cubicBezTo>
                  <a:cubicBezTo>
                    <a:pt x="10568" y="4618"/>
                    <a:pt x="10073" y="4817"/>
                    <a:pt x="9579" y="5015"/>
                  </a:cubicBezTo>
                  <a:lnTo>
                    <a:pt x="9047" y="5230"/>
                  </a:lnTo>
                  <a:cubicBezTo>
                    <a:pt x="8476" y="5461"/>
                    <a:pt x="7906" y="5693"/>
                    <a:pt x="7337" y="5925"/>
                  </a:cubicBezTo>
                  <a:cubicBezTo>
                    <a:pt x="6610" y="6221"/>
                    <a:pt x="5884" y="6518"/>
                    <a:pt x="5158" y="6815"/>
                  </a:cubicBezTo>
                  <a:cubicBezTo>
                    <a:pt x="3667" y="7424"/>
                    <a:pt x="2196" y="8074"/>
                    <a:pt x="722" y="8719"/>
                  </a:cubicBezTo>
                  <a:cubicBezTo>
                    <a:pt x="481" y="8824"/>
                    <a:pt x="242" y="8923"/>
                    <a:pt x="1" y="9021"/>
                  </a:cubicBezTo>
                  <a:cubicBezTo>
                    <a:pt x="396" y="9681"/>
                    <a:pt x="880" y="10282"/>
                    <a:pt x="1490" y="10747"/>
                  </a:cubicBezTo>
                  <a:cubicBezTo>
                    <a:pt x="2156" y="11253"/>
                    <a:pt x="2995" y="11572"/>
                    <a:pt x="3822" y="11572"/>
                  </a:cubicBezTo>
                  <a:cubicBezTo>
                    <a:pt x="4166" y="11572"/>
                    <a:pt x="4509" y="11516"/>
                    <a:pt x="4837" y="11396"/>
                  </a:cubicBezTo>
                  <a:cubicBezTo>
                    <a:pt x="4911" y="11370"/>
                    <a:pt x="4985" y="11339"/>
                    <a:pt x="5062" y="11339"/>
                  </a:cubicBezTo>
                  <a:cubicBezTo>
                    <a:pt x="5068" y="11339"/>
                    <a:pt x="5074" y="11339"/>
                    <a:pt x="5081" y="11340"/>
                  </a:cubicBezTo>
                  <a:cubicBezTo>
                    <a:pt x="5173" y="11345"/>
                    <a:pt x="5255" y="11396"/>
                    <a:pt x="5336" y="11440"/>
                  </a:cubicBezTo>
                  <a:cubicBezTo>
                    <a:pt x="5733" y="11659"/>
                    <a:pt x="6180" y="11755"/>
                    <a:pt x="6633" y="11755"/>
                  </a:cubicBezTo>
                  <a:cubicBezTo>
                    <a:pt x="7142" y="11755"/>
                    <a:pt x="7659" y="11635"/>
                    <a:pt x="8127" y="11434"/>
                  </a:cubicBezTo>
                  <a:cubicBezTo>
                    <a:pt x="8904" y="11099"/>
                    <a:pt x="9576" y="10567"/>
                    <a:pt x="10223" y="10017"/>
                  </a:cubicBezTo>
                  <a:cubicBezTo>
                    <a:pt x="10313" y="9942"/>
                    <a:pt x="10402" y="9865"/>
                    <a:pt x="10491" y="9788"/>
                  </a:cubicBezTo>
                  <a:cubicBezTo>
                    <a:pt x="10585" y="9795"/>
                    <a:pt x="10678" y="9798"/>
                    <a:pt x="10774" y="9801"/>
                  </a:cubicBezTo>
                  <a:cubicBezTo>
                    <a:pt x="10904" y="9806"/>
                    <a:pt x="11035" y="9808"/>
                    <a:pt x="11165" y="9808"/>
                  </a:cubicBezTo>
                  <a:cubicBezTo>
                    <a:pt x="11426" y="9808"/>
                    <a:pt x="11688" y="9799"/>
                    <a:pt x="11948" y="9781"/>
                  </a:cubicBezTo>
                  <a:cubicBezTo>
                    <a:pt x="12034" y="9775"/>
                    <a:pt x="12118" y="9770"/>
                    <a:pt x="12203" y="9762"/>
                  </a:cubicBezTo>
                  <a:cubicBezTo>
                    <a:pt x="12763" y="9713"/>
                    <a:pt x="13317" y="9623"/>
                    <a:pt x="13863" y="9495"/>
                  </a:cubicBezTo>
                  <a:cubicBezTo>
                    <a:pt x="13956" y="9473"/>
                    <a:pt x="14051" y="9450"/>
                    <a:pt x="14144" y="9425"/>
                  </a:cubicBezTo>
                  <a:cubicBezTo>
                    <a:pt x="14896" y="9231"/>
                    <a:pt x="15628" y="8962"/>
                    <a:pt x="16328" y="8624"/>
                  </a:cubicBezTo>
                  <a:cubicBezTo>
                    <a:pt x="16405" y="8587"/>
                    <a:pt x="16484" y="8549"/>
                    <a:pt x="16560" y="8509"/>
                  </a:cubicBezTo>
                  <a:cubicBezTo>
                    <a:pt x="17172" y="8198"/>
                    <a:pt x="17754" y="7833"/>
                    <a:pt x="18300" y="7417"/>
                  </a:cubicBezTo>
                  <a:cubicBezTo>
                    <a:pt x="18370" y="7363"/>
                    <a:pt x="18440" y="7308"/>
                    <a:pt x="18510" y="7252"/>
                  </a:cubicBezTo>
                  <a:cubicBezTo>
                    <a:pt x="18884" y="6954"/>
                    <a:pt x="19236" y="6629"/>
                    <a:pt x="19566" y="6282"/>
                  </a:cubicBezTo>
                  <a:cubicBezTo>
                    <a:pt x="19609" y="6237"/>
                    <a:pt x="19652" y="6192"/>
                    <a:pt x="19692" y="6146"/>
                  </a:cubicBezTo>
                  <a:cubicBezTo>
                    <a:pt x="19711" y="6126"/>
                    <a:pt x="19730" y="6106"/>
                    <a:pt x="19748" y="6086"/>
                  </a:cubicBezTo>
                  <a:cubicBezTo>
                    <a:pt x="19884" y="5935"/>
                    <a:pt x="20020" y="5778"/>
                    <a:pt x="20197" y="5684"/>
                  </a:cubicBezTo>
                  <a:cubicBezTo>
                    <a:pt x="20362" y="5596"/>
                    <a:pt x="20544" y="5570"/>
                    <a:pt x="20732" y="5570"/>
                  </a:cubicBezTo>
                  <a:cubicBezTo>
                    <a:pt x="20911" y="5570"/>
                    <a:pt x="21095" y="5594"/>
                    <a:pt x="21272" y="5613"/>
                  </a:cubicBezTo>
                  <a:cubicBezTo>
                    <a:pt x="21502" y="5637"/>
                    <a:pt x="21732" y="5649"/>
                    <a:pt x="21962" y="5649"/>
                  </a:cubicBezTo>
                  <a:cubicBezTo>
                    <a:pt x="22509" y="5649"/>
                    <a:pt x="23054" y="5582"/>
                    <a:pt x="23586" y="5449"/>
                  </a:cubicBezTo>
                  <a:cubicBezTo>
                    <a:pt x="23564" y="4731"/>
                    <a:pt x="22933" y="4083"/>
                    <a:pt x="22215" y="4041"/>
                  </a:cubicBezTo>
                  <a:cubicBezTo>
                    <a:pt x="22389" y="3448"/>
                    <a:pt x="22101" y="2754"/>
                    <a:pt x="21558" y="2459"/>
                  </a:cubicBezTo>
                  <a:cubicBezTo>
                    <a:pt x="22184" y="1830"/>
                    <a:pt x="22376" y="851"/>
                    <a:pt x="221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46"/>
            <p:cNvSpPr/>
            <p:nvPr/>
          </p:nvSpPr>
          <p:spPr>
            <a:xfrm>
              <a:off x="1731963" y="2012550"/>
              <a:ext cx="74025" cy="69225"/>
            </a:xfrm>
            <a:custGeom>
              <a:avLst/>
              <a:gdLst/>
              <a:ahLst/>
              <a:cxnLst/>
              <a:rect l="l" t="t" r="r" b="b"/>
              <a:pathLst>
                <a:path w="2961" h="2769" extrusionOk="0">
                  <a:moveTo>
                    <a:pt x="1617" y="0"/>
                  </a:moveTo>
                  <a:cubicBezTo>
                    <a:pt x="1209" y="0"/>
                    <a:pt x="807" y="193"/>
                    <a:pt x="538" y="508"/>
                  </a:cubicBezTo>
                  <a:cubicBezTo>
                    <a:pt x="167" y="947"/>
                    <a:pt x="0" y="1548"/>
                    <a:pt x="296" y="2080"/>
                  </a:cubicBezTo>
                  <a:cubicBezTo>
                    <a:pt x="538" y="2514"/>
                    <a:pt x="1008" y="2768"/>
                    <a:pt x="1492" y="2768"/>
                  </a:cubicBezTo>
                  <a:cubicBezTo>
                    <a:pt x="1595" y="2768"/>
                    <a:pt x="1698" y="2757"/>
                    <a:pt x="1800" y="2733"/>
                  </a:cubicBezTo>
                  <a:cubicBezTo>
                    <a:pt x="2364" y="2604"/>
                    <a:pt x="2876" y="2126"/>
                    <a:pt x="2938" y="1537"/>
                  </a:cubicBezTo>
                  <a:cubicBezTo>
                    <a:pt x="2960" y="1322"/>
                    <a:pt x="2911" y="1112"/>
                    <a:pt x="2816" y="920"/>
                  </a:cubicBezTo>
                  <a:cubicBezTo>
                    <a:pt x="2706" y="511"/>
                    <a:pt x="2396" y="185"/>
                    <a:pt x="1992" y="57"/>
                  </a:cubicBezTo>
                  <a:cubicBezTo>
                    <a:pt x="1869" y="19"/>
                    <a:pt x="1743" y="0"/>
                    <a:pt x="16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46"/>
            <p:cNvSpPr/>
            <p:nvPr/>
          </p:nvSpPr>
          <p:spPr>
            <a:xfrm>
              <a:off x="1748288" y="2027200"/>
              <a:ext cx="46175" cy="41250"/>
            </a:xfrm>
            <a:custGeom>
              <a:avLst/>
              <a:gdLst/>
              <a:ahLst/>
              <a:cxnLst/>
              <a:rect l="l" t="t" r="r" b="b"/>
              <a:pathLst>
                <a:path w="1847" h="1650" extrusionOk="0">
                  <a:moveTo>
                    <a:pt x="949" y="1"/>
                  </a:moveTo>
                  <a:cubicBezTo>
                    <a:pt x="865" y="1"/>
                    <a:pt x="781" y="14"/>
                    <a:pt x="699" y="42"/>
                  </a:cubicBezTo>
                  <a:cubicBezTo>
                    <a:pt x="488" y="81"/>
                    <a:pt x="301" y="203"/>
                    <a:pt x="179" y="381"/>
                  </a:cubicBezTo>
                  <a:cubicBezTo>
                    <a:pt x="47" y="573"/>
                    <a:pt x="1" y="811"/>
                    <a:pt x="53" y="1039"/>
                  </a:cubicBezTo>
                  <a:cubicBezTo>
                    <a:pt x="128" y="1384"/>
                    <a:pt x="455" y="1609"/>
                    <a:pt x="790" y="1645"/>
                  </a:cubicBezTo>
                  <a:cubicBezTo>
                    <a:pt x="820" y="1648"/>
                    <a:pt x="850" y="1650"/>
                    <a:pt x="880" y="1650"/>
                  </a:cubicBezTo>
                  <a:cubicBezTo>
                    <a:pt x="1399" y="1650"/>
                    <a:pt x="1847" y="1180"/>
                    <a:pt x="1745" y="648"/>
                  </a:cubicBezTo>
                  <a:cubicBezTo>
                    <a:pt x="1669" y="251"/>
                    <a:pt x="1313" y="1"/>
                    <a:pt x="9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46"/>
            <p:cNvSpPr/>
            <p:nvPr/>
          </p:nvSpPr>
          <p:spPr>
            <a:xfrm>
              <a:off x="1755538" y="2042225"/>
              <a:ext cx="18000" cy="16625"/>
            </a:xfrm>
            <a:custGeom>
              <a:avLst/>
              <a:gdLst/>
              <a:ahLst/>
              <a:cxnLst/>
              <a:rect l="l" t="t" r="r" b="b"/>
              <a:pathLst>
                <a:path w="720" h="665" extrusionOk="0">
                  <a:moveTo>
                    <a:pt x="356" y="1"/>
                  </a:moveTo>
                  <a:cubicBezTo>
                    <a:pt x="252" y="1"/>
                    <a:pt x="148" y="51"/>
                    <a:pt x="78" y="140"/>
                  </a:cubicBezTo>
                  <a:cubicBezTo>
                    <a:pt x="5" y="235"/>
                    <a:pt x="1" y="355"/>
                    <a:pt x="44" y="456"/>
                  </a:cubicBezTo>
                  <a:cubicBezTo>
                    <a:pt x="47" y="465"/>
                    <a:pt x="50" y="474"/>
                    <a:pt x="53" y="483"/>
                  </a:cubicBezTo>
                  <a:cubicBezTo>
                    <a:pt x="113" y="599"/>
                    <a:pt x="235" y="664"/>
                    <a:pt x="358" y="664"/>
                  </a:cubicBezTo>
                  <a:cubicBezTo>
                    <a:pt x="434" y="664"/>
                    <a:pt x="511" y="639"/>
                    <a:pt x="573" y="587"/>
                  </a:cubicBezTo>
                  <a:cubicBezTo>
                    <a:pt x="719" y="464"/>
                    <a:pt x="715" y="238"/>
                    <a:pt x="587" y="102"/>
                  </a:cubicBezTo>
                  <a:cubicBezTo>
                    <a:pt x="522" y="33"/>
                    <a:pt x="439" y="1"/>
                    <a:pt x="3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46"/>
            <p:cNvSpPr/>
            <p:nvPr/>
          </p:nvSpPr>
          <p:spPr>
            <a:xfrm>
              <a:off x="1784913" y="1987525"/>
              <a:ext cx="18850" cy="20650"/>
            </a:xfrm>
            <a:custGeom>
              <a:avLst/>
              <a:gdLst/>
              <a:ahLst/>
              <a:cxnLst/>
              <a:rect l="l" t="t" r="r" b="b"/>
              <a:pathLst>
                <a:path w="754" h="826" extrusionOk="0">
                  <a:moveTo>
                    <a:pt x="413" y="0"/>
                  </a:moveTo>
                  <a:cubicBezTo>
                    <a:pt x="336" y="0"/>
                    <a:pt x="260" y="28"/>
                    <a:pt x="200" y="81"/>
                  </a:cubicBezTo>
                  <a:cubicBezTo>
                    <a:pt x="80" y="188"/>
                    <a:pt x="9" y="382"/>
                    <a:pt x="4" y="542"/>
                  </a:cubicBezTo>
                  <a:cubicBezTo>
                    <a:pt x="0" y="652"/>
                    <a:pt x="63" y="754"/>
                    <a:pt x="163" y="801"/>
                  </a:cubicBezTo>
                  <a:cubicBezTo>
                    <a:pt x="199" y="817"/>
                    <a:pt x="240" y="826"/>
                    <a:pt x="282" y="826"/>
                  </a:cubicBezTo>
                  <a:cubicBezTo>
                    <a:pt x="349" y="826"/>
                    <a:pt x="416" y="804"/>
                    <a:pt x="463" y="755"/>
                  </a:cubicBezTo>
                  <a:cubicBezTo>
                    <a:pt x="557" y="655"/>
                    <a:pt x="658" y="530"/>
                    <a:pt x="708" y="400"/>
                  </a:cubicBezTo>
                  <a:cubicBezTo>
                    <a:pt x="754" y="278"/>
                    <a:pt x="690" y="110"/>
                    <a:pt x="576" y="45"/>
                  </a:cubicBezTo>
                  <a:cubicBezTo>
                    <a:pt x="526" y="15"/>
                    <a:pt x="469" y="0"/>
                    <a:pt x="4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46"/>
            <p:cNvSpPr/>
            <p:nvPr/>
          </p:nvSpPr>
          <p:spPr>
            <a:xfrm>
              <a:off x="1799638" y="2007800"/>
              <a:ext cx="25925" cy="19275"/>
            </a:xfrm>
            <a:custGeom>
              <a:avLst/>
              <a:gdLst/>
              <a:ahLst/>
              <a:cxnLst/>
              <a:rect l="l" t="t" r="r" b="b"/>
              <a:pathLst>
                <a:path w="1037" h="771" extrusionOk="0">
                  <a:moveTo>
                    <a:pt x="668" y="0"/>
                  </a:moveTo>
                  <a:cubicBezTo>
                    <a:pt x="566" y="0"/>
                    <a:pt x="473" y="36"/>
                    <a:pt x="378" y="83"/>
                  </a:cubicBezTo>
                  <a:cubicBezTo>
                    <a:pt x="268" y="136"/>
                    <a:pt x="153" y="196"/>
                    <a:pt x="91" y="306"/>
                  </a:cubicBezTo>
                  <a:cubicBezTo>
                    <a:pt x="1" y="463"/>
                    <a:pt x="57" y="711"/>
                    <a:pt x="257" y="757"/>
                  </a:cubicBezTo>
                  <a:cubicBezTo>
                    <a:pt x="297" y="767"/>
                    <a:pt x="336" y="771"/>
                    <a:pt x="372" y="771"/>
                  </a:cubicBezTo>
                  <a:cubicBezTo>
                    <a:pt x="478" y="771"/>
                    <a:pt x="570" y="736"/>
                    <a:pt x="678" y="694"/>
                  </a:cubicBezTo>
                  <a:cubicBezTo>
                    <a:pt x="805" y="645"/>
                    <a:pt x="899" y="577"/>
                    <a:pt x="975" y="463"/>
                  </a:cubicBezTo>
                  <a:cubicBezTo>
                    <a:pt x="1032" y="373"/>
                    <a:pt x="1036" y="260"/>
                    <a:pt x="987" y="165"/>
                  </a:cubicBezTo>
                  <a:cubicBezTo>
                    <a:pt x="935" y="64"/>
                    <a:pt x="844" y="23"/>
                    <a:pt x="737" y="6"/>
                  </a:cubicBezTo>
                  <a:cubicBezTo>
                    <a:pt x="714" y="2"/>
                    <a:pt x="691" y="0"/>
                    <a:pt x="6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46"/>
            <p:cNvSpPr/>
            <p:nvPr/>
          </p:nvSpPr>
          <p:spPr>
            <a:xfrm>
              <a:off x="1814563" y="2039125"/>
              <a:ext cx="24500" cy="16325"/>
            </a:xfrm>
            <a:custGeom>
              <a:avLst/>
              <a:gdLst/>
              <a:ahLst/>
              <a:cxnLst/>
              <a:rect l="l" t="t" r="r" b="b"/>
              <a:pathLst>
                <a:path w="980" h="653" extrusionOk="0">
                  <a:moveTo>
                    <a:pt x="309" y="0"/>
                  </a:moveTo>
                  <a:cubicBezTo>
                    <a:pt x="194" y="3"/>
                    <a:pt x="93" y="57"/>
                    <a:pt x="44" y="163"/>
                  </a:cubicBezTo>
                  <a:cubicBezTo>
                    <a:pt x="0" y="259"/>
                    <a:pt x="10" y="393"/>
                    <a:pt x="91" y="470"/>
                  </a:cubicBezTo>
                  <a:cubicBezTo>
                    <a:pt x="172" y="546"/>
                    <a:pt x="282" y="596"/>
                    <a:pt x="391" y="621"/>
                  </a:cubicBezTo>
                  <a:cubicBezTo>
                    <a:pt x="458" y="637"/>
                    <a:pt x="534" y="652"/>
                    <a:pt x="609" y="652"/>
                  </a:cubicBezTo>
                  <a:cubicBezTo>
                    <a:pt x="678" y="652"/>
                    <a:pt x="745" y="639"/>
                    <a:pt x="802" y="601"/>
                  </a:cubicBezTo>
                  <a:cubicBezTo>
                    <a:pt x="910" y="528"/>
                    <a:pt x="979" y="433"/>
                    <a:pt x="968" y="296"/>
                  </a:cubicBezTo>
                  <a:cubicBezTo>
                    <a:pt x="957" y="169"/>
                    <a:pt x="871" y="60"/>
                    <a:pt x="751" y="21"/>
                  </a:cubicBezTo>
                  <a:cubicBezTo>
                    <a:pt x="711" y="7"/>
                    <a:pt x="671" y="2"/>
                    <a:pt x="630" y="2"/>
                  </a:cubicBezTo>
                  <a:cubicBezTo>
                    <a:pt x="599" y="2"/>
                    <a:pt x="567" y="5"/>
                    <a:pt x="535" y="10"/>
                  </a:cubicBezTo>
                  <a:cubicBezTo>
                    <a:pt x="522" y="12"/>
                    <a:pt x="509" y="14"/>
                    <a:pt x="495" y="17"/>
                  </a:cubicBezTo>
                  <a:cubicBezTo>
                    <a:pt x="467" y="17"/>
                    <a:pt x="440" y="15"/>
                    <a:pt x="413" y="14"/>
                  </a:cubicBezTo>
                  <a:lnTo>
                    <a:pt x="404" y="14"/>
                  </a:lnTo>
                  <a:cubicBezTo>
                    <a:pt x="373" y="6"/>
                    <a:pt x="341" y="1"/>
                    <a:pt x="3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46"/>
            <p:cNvSpPr/>
            <p:nvPr/>
          </p:nvSpPr>
          <p:spPr>
            <a:xfrm>
              <a:off x="1843163" y="1950550"/>
              <a:ext cx="50075" cy="181600"/>
            </a:xfrm>
            <a:custGeom>
              <a:avLst/>
              <a:gdLst/>
              <a:ahLst/>
              <a:cxnLst/>
              <a:rect l="l" t="t" r="r" b="b"/>
              <a:pathLst>
                <a:path w="2003" h="7264" extrusionOk="0">
                  <a:moveTo>
                    <a:pt x="701" y="1"/>
                  </a:moveTo>
                  <a:lnTo>
                    <a:pt x="169" y="214"/>
                  </a:lnTo>
                  <a:cubicBezTo>
                    <a:pt x="996" y="1075"/>
                    <a:pt x="1420" y="2480"/>
                    <a:pt x="1486" y="3592"/>
                  </a:cubicBezTo>
                  <a:cubicBezTo>
                    <a:pt x="1513" y="4066"/>
                    <a:pt x="1466" y="4542"/>
                    <a:pt x="1346" y="5001"/>
                  </a:cubicBezTo>
                  <a:cubicBezTo>
                    <a:pt x="1137" y="5808"/>
                    <a:pt x="703" y="6555"/>
                    <a:pt x="64" y="7108"/>
                  </a:cubicBezTo>
                  <a:cubicBezTo>
                    <a:pt x="1" y="7164"/>
                    <a:pt x="55" y="7263"/>
                    <a:pt x="127" y="7263"/>
                  </a:cubicBezTo>
                  <a:cubicBezTo>
                    <a:pt x="139" y="7263"/>
                    <a:pt x="153" y="7260"/>
                    <a:pt x="166" y="7252"/>
                  </a:cubicBezTo>
                  <a:cubicBezTo>
                    <a:pt x="1134" y="6719"/>
                    <a:pt x="1693" y="5808"/>
                    <a:pt x="1896" y="4785"/>
                  </a:cubicBezTo>
                  <a:cubicBezTo>
                    <a:pt x="1977" y="4368"/>
                    <a:pt x="2002" y="3942"/>
                    <a:pt x="1973" y="3519"/>
                  </a:cubicBezTo>
                  <a:cubicBezTo>
                    <a:pt x="1971" y="3489"/>
                    <a:pt x="1969" y="3460"/>
                    <a:pt x="1966" y="3430"/>
                  </a:cubicBezTo>
                  <a:cubicBezTo>
                    <a:pt x="1960" y="3330"/>
                    <a:pt x="1949" y="3228"/>
                    <a:pt x="1936" y="3125"/>
                  </a:cubicBezTo>
                  <a:cubicBezTo>
                    <a:pt x="1851" y="2434"/>
                    <a:pt x="1657" y="1689"/>
                    <a:pt x="1341" y="1020"/>
                  </a:cubicBezTo>
                  <a:cubicBezTo>
                    <a:pt x="1302" y="936"/>
                    <a:pt x="1260" y="853"/>
                    <a:pt x="1216" y="772"/>
                  </a:cubicBezTo>
                  <a:cubicBezTo>
                    <a:pt x="1072" y="497"/>
                    <a:pt x="899" y="239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46"/>
            <p:cNvSpPr/>
            <p:nvPr/>
          </p:nvSpPr>
          <p:spPr>
            <a:xfrm>
              <a:off x="1870388" y="1932950"/>
              <a:ext cx="58100" cy="163425"/>
            </a:xfrm>
            <a:custGeom>
              <a:avLst/>
              <a:gdLst/>
              <a:ahLst/>
              <a:cxnLst/>
              <a:rect l="l" t="t" r="r" b="b"/>
              <a:pathLst>
                <a:path w="2324" h="6537" extrusionOk="0">
                  <a:moveTo>
                    <a:pt x="1368" y="0"/>
                  </a:moveTo>
                  <a:cubicBezTo>
                    <a:pt x="1278" y="36"/>
                    <a:pt x="1187" y="72"/>
                    <a:pt x="1096" y="108"/>
                  </a:cubicBezTo>
                  <a:cubicBezTo>
                    <a:pt x="1104" y="240"/>
                    <a:pt x="1086" y="371"/>
                    <a:pt x="1044" y="496"/>
                  </a:cubicBezTo>
                  <a:cubicBezTo>
                    <a:pt x="893" y="937"/>
                    <a:pt x="513" y="1244"/>
                    <a:pt x="126" y="1475"/>
                  </a:cubicBezTo>
                  <a:lnTo>
                    <a:pt x="122" y="1478"/>
                  </a:lnTo>
                  <a:cubicBezTo>
                    <a:pt x="1" y="1549"/>
                    <a:pt x="48" y="1735"/>
                    <a:pt x="181" y="1735"/>
                  </a:cubicBezTo>
                  <a:cubicBezTo>
                    <a:pt x="191" y="1735"/>
                    <a:pt x="202" y="1734"/>
                    <a:pt x="213" y="1732"/>
                  </a:cubicBezTo>
                  <a:cubicBezTo>
                    <a:pt x="226" y="1730"/>
                    <a:pt x="239" y="1726"/>
                    <a:pt x="251" y="1724"/>
                  </a:cubicBezTo>
                  <a:cubicBezTo>
                    <a:pt x="451" y="1684"/>
                    <a:pt x="644" y="1657"/>
                    <a:pt x="826" y="1657"/>
                  </a:cubicBezTo>
                  <a:cubicBezTo>
                    <a:pt x="1258" y="1657"/>
                    <a:pt x="1628" y="1811"/>
                    <a:pt x="1872" y="2316"/>
                  </a:cubicBezTo>
                  <a:cubicBezTo>
                    <a:pt x="2305" y="3205"/>
                    <a:pt x="1614" y="3653"/>
                    <a:pt x="846" y="3829"/>
                  </a:cubicBezTo>
                  <a:cubicBezTo>
                    <a:pt x="815" y="3835"/>
                    <a:pt x="783" y="3843"/>
                    <a:pt x="752" y="3849"/>
                  </a:cubicBezTo>
                  <a:cubicBezTo>
                    <a:pt x="630" y="3872"/>
                    <a:pt x="616" y="4062"/>
                    <a:pt x="741" y="4095"/>
                  </a:cubicBezTo>
                  <a:cubicBezTo>
                    <a:pt x="787" y="4106"/>
                    <a:pt x="833" y="4119"/>
                    <a:pt x="876" y="4134"/>
                  </a:cubicBezTo>
                  <a:cubicBezTo>
                    <a:pt x="1339" y="4279"/>
                    <a:pt x="1750" y="4549"/>
                    <a:pt x="1921" y="5031"/>
                  </a:cubicBezTo>
                  <a:cubicBezTo>
                    <a:pt x="1970" y="5172"/>
                    <a:pt x="1990" y="5320"/>
                    <a:pt x="1981" y="5468"/>
                  </a:cubicBezTo>
                  <a:cubicBezTo>
                    <a:pt x="1950" y="5958"/>
                    <a:pt x="1605" y="6404"/>
                    <a:pt x="1087" y="6404"/>
                  </a:cubicBezTo>
                  <a:cubicBezTo>
                    <a:pt x="1013" y="6404"/>
                    <a:pt x="934" y="6395"/>
                    <a:pt x="853" y="6375"/>
                  </a:cubicBezTo>
                  <a:cubicBezTo>
                    <a:pt x="848" y="6374"/>
                    <a:pt x="843" y="6373"/>
                    <a:pt x="838" y="6373"/>
                  </a:cubicBezTo>
                  <a:cubicBezTo>
                    <a:pt x="780" y="6373"/>
                    <a:pt x="756" y="6462"/>
                    <a:pt x="820" y="6482"/>
                  </a:cubicBezTo>
                  <a:cubicBezTo>
                    <a:pt x="940" y="6519"/>
                    <a:pt x="1059" y="6536"/>
                    <a:pt x="1174" y="6536"/>
                  </a:cubicBezTo>
                  <a:cubicBezTo>
                    <a:pt x="1706" y="6536"/>
                    <a:pt x="2160" y="6162"/>
                    <a:pt x="2228" y="5575"/>
                  </a:cubicBezTo>
                  <a:cubicBezTo>
                    <a:pt x="2234" y="5533"/>
                    <a:pt x="2236" y="5492"/>
                    <a:pt x="2236" y="5450"/>
                  </a:cubicBezTo>
                  <a:cubicBezTo>
                    <a:pt x="2241" y="5337"/>
                    <a:pt x="2231" y="5224"/>
                    <a:pt x="2206" y="5114"/>
                  </a:cubicBezTo>
                  <a:cubicBezTo>
                    <a:pt x="2192" y="5051"/>
                    <a:pt x="2174" y="4988"/>
                    <a:pt x="2150" y="4928"/>
                  </a:cubicBezTo>
                  <a:cubicBezTo>
                    <a:pt x="1994" y="4511"/>
                    <a:pt x="1638" y="4193"/>
                    <a:pt x="1219" y="3998"/>
                  </a:cubicBezTo>
                  <a:cubicBezTo>
                    <a:pt x="1829" y="3804"/>
                    <a:pt x="2324" y="3398"/>
                    <a:pt x="2277" y="2761"/>
                  </a:cubicBezTo>
                  <a:cubicBezTo>
                    <a:pt x="2268" y="2647"/>
                    <a:pt x="2244" y="2535"/>
                    <a:pt x="2207" y="2427"/>
                  </a:cubicBezTo>
                  <a:lnTo>
                    <a:pt x="2192" y="2384"/>
                  </a:lnTo>
                  <a:cubicBezTo>
                    <a:pt x="1925" y="1652"/>
                    <a:pt x="1424" y="1393"/>
                    <a:pt x="800" y="1393"/>
                  </a:cubicBezTo>
                  <a:cubicBezTo>
                    <a:pt x="770" y="1393"/>
                    <a:pt x="741" y="1394"/>
                    <a:pt x="711" y="1395"/>
                  </a:cubicBezTo>
                  <a:cubicBezTo>
                    <a:pt x="1029" y="1125"/>
                    <a:pt x="1290" y="785"/>
                    <a:pt x="1359" y="371"/>
                  </a:cubicBezTo>
                  <a:cubicBezTo>
                    <a:pt x="1367" y="327"/>
                    <a:pt x="1373" y="282"/>
                    <a:pt x="1375" y="237"/>
                  </a:cubicBezTo>
                  <a:cubicBezTo>
                    <a:pt x="1378" y="191"/>
                    <a:pt x="1378" y="145"/>
                    <a:pt x="1375" y="100"/>
                  </a:cubicBezTo>
                  <a:cubicBezTo>
                    <a:pt x="1375" y="67"/>
                    <a:pt x="1373" y="33"/>
                    <a:pt x="13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46"/>
            <p:cNvSpPr/>
            <p:nvPr/>
          </p:nvSpPr>
          <p:spPr>
            <a:xfrm>
              <a:off x="1901038" y="1935375"/>
              <a:ext cx="53975" cy="125450"/>
            </a:xfrm>
            <a:custGeom>
              <a:avLst/>
              <a:gdLst/>
              <a:ahLst/>
              <a:cxnLst/>
              <a:rect l="l" t="t" r="r" b="b"/>
              <a:pathLst>
                <a:path w="2159" h="5018" extrusionOk="0">
                  <a:moveTo>
                    <a:pt x="176" y="1"/>
                  </a:moveTo>
                  <a:cubicBezTo>
                    <a:pt x="8" y="1"/>
                    <a:pt x="0" y="270"/>
                    <a:pt x="177" y="285"/>
                  </a:cubicBezTo>
                  <a:cubicBezTo>
                    <a:pt x="650" y="326"/>
                    <a:pt x="1301" y="339"/>
                    <a:pt x="1569" y="820"/>
                  </a:cubicBezTo>
                  <a:cubicBezTo>
                    <a:pt x="1919" y="1445"/>
                    <a:pt x="1500" y="2139"/>
                    <a:pt x="899" y="2364"/>
                  </a:cubicBezTo>
                  <a:cubicBezTo>
                    <a:pt x="783" y="2408"/>
                    <a:pt x="823" y="2575"/>
                    <a:pt x="920" y="2610"/>
                  </a:cubicBezTo>
                  <a:cubicBezTo>
                    <a:pt x="2120" y="3038"/>
                    <a:pt x="2059" y="4540"/>
                    <a:pt x="841" y="4854"/>
                  </a:cubicBezTo>
                  <a:cubicBezTo>
                    <a:pt x="751" y="4876"/>
                    <a:pt x="761" y="5007"/>
                    <a:pt x="854" y="5014"/>
                  </a:cubicBezTo>
                  <a:cubicBezTo>
                    <a:pt x="884" y="5017"/>
                    <a:pt x="913" y="5018"/>
                    <a:pt x="942" y="5018"/>
                  </a:cubicBezTo>
                  <a:cubicBezTo>
                    <a:pt x="1513" y="5018"/>
                    <a:pt x="1991" y="4492"/>
                    <a:pt x="2069" y="3941"/>
                  </a:cubicBezTo>
                  <a:cubicBezTo>
                    <a:pt x="2159" y="3315"/>
                    <a:pt x="1776" y="2791"/>
                    <a:pt x="1267" y="2488"/>
                  </a:cubicBezTo>
                  <a:cubicBezTo>
                    <a:pt x="1794" y="2190"/>
                    <a:pt x="2070" y="1609"/>
                    <a:pt x="1920" y="977"/>
                  </a:cubicBezTo>
                  <a:cubicBezTo>
                    <a:pt x="1721" y="146"/>
                    <a:pt x="924" y="65"/>
                    <a:pt x="191" y="1"/>
                  </a:cubicBezTo>
                  <a:cubicBezTo>
                    <a:pt x="186" y="1"/>
                    <a:pt x="181" y="1"/>
                    <a:pt x="1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46"/>
            <p:cNvSpPr/>
            <p:nvPr/>
          </p:nvSpPr>
          <p:spPr>
            <a:xfrm>
              <a:off x="1946988" y="1909400"/>
              <a:ext cx="28125" cy="179025"/>
            </a:xfrm>
            <a:custGeom>
              <a:avLst/>
              <a:gdLst/>
              <a:ahLst/>
              <a:cxnLst/>
              <a:rect l="l" t="t" r="r" b="b"/>
              <a:pathLst>
                <a:path w="1125" h="7161" extrusionOk="0">
                  <a:moveTo>
                    <a:pt x="670" y="0"/>
                  </a:moveTo>
                  <a:cubicBezTo>
                    <a:pt x="577" y="36"/>
                    <a:pt x="486" y="73"/>
                    <a:pt x="394" y="110"/>
                  </a:cubicBezTo>
                  <a:cubicBezTo>
                    <a:pt x="708" y="731"/>
                    <a:pt x="649" y="1502"/>
                    <a:pt x="130" y="2109"/>
                  </a:cubicBezTo>
                  <a:cubicBezTo>
                    <a:pt x="120" y="2120"/>
                    <a:pt x="112" y="2132"/>
                    <a:pt x="106" y="2144"/>
                  </a:cubicBezTo>
                  <a:cubicBezTo>
                    <a:pt x="78" y="2201"/>
                    <a:pt x="74" y="2274"/>
                    <a:pt x="121" y="2320"/>
                  </a:cubicBezTo>
                  <a:cubicBezTo>
                    <a:pt x="130" y="2328"/>
                    <a:pt x="141" y="2336"/>
                    <a:pt x="153" y="2341"/>
                  </a:cubicBezTo>
                  <a:cubicBezTo>
                    <a:pt x="1051" y="2787"/>
                    <a:pt x="1035" y="3920"/>
                    <a:pt x="171" y="4376"/>
                  </a:cubicBezTo>
                  <a:cubicBezTo>
                    <a:pt x="155" y="4385"/>
                    <a:pt x="139" y="4393"/>
                    <a:pt x="122" y="4401"/>
                  </a:cubicBezTo>
                  <a:cubicBezTo>
                    <a:pt x="25" y="4447"/>
                    <a:pt x="32" y="4578"/>
                    <a:pt x="112" y="4637"/>
                  </a:cubicBezTo>
                  <a:cubicBezTo>
                    <a:pt x="159" y="4668"/>
                    <a:pt x="202" y="4704"/>
                    <a:pt x="243" y="4739"/>
                  </a:cubicBezTo>
                  <a:cubicBezTo>
                    <a:pt x="687" y="5116"/>
                    <a:pt x="907" y="5646"/>
                    <a:pt x="833" y="6125"/>
                  </a:cubicBezTo>
                  <a:cubicBezTo>
                    <a:pt x="774" y="6513"/>
                    <a:pt x="521" y="6868"/>
                    <a:pt x="38" y="7083"/>
                  </a:cubicBezTo>
                  <a:cubicBezTo>
                    <a:pt x="1" y="7098"/>
                    <a:pt x="14" y="7160"/>
                    <a:pt x="54" y="7160"/>
                  </a:cubicBezTo>
                  <a:cubicBezTo>
                    <a:pt x="629" y="7151"/>
                    <a:pt x="1037" y="6649"/>
                    <a:pt x="1109" y="6101"/>
                  </a:cubicBezTo>
                  <a:cubicBezTo>
                    <a:pt x="1112" y="6085"/>
                    <a:pt x="1113" y="6071"/>
                    <a:pt x="1114" y="6055"/>
                  </a:cubicBezTo>
                  <a:cubicBezTo>
                    <a:pt x="1125" y="5952"/>
                    <a:pt x="1124" y="5849"/>
                    <a:pt x="1113" y="5747"/>
                  </a:cubicBezTo>
                  <a:cubicBezTo>
                    <a:pt x="1107" y="5704"/>
                    <a:pt x="1099" y="5661"/>
                    <a:pt x="1090" y="5619"/>
                  </a:cubicBezTo>
                  <a:cubicBezTo>
                    <a:pt x="1003" y="5205"/>
                    <a:pt x="739" y="4848"/>
                    <a:pt x="423" y="4554"/>
                  </a:cubicBezTo>
                  <a:cubicBezTo>
                    <a:pt x="895" y="4281"/>
                    <a:pt x="1124" y="3808"/>
                    <a:pt x="1114" y="3335"/>
                  </a:cubicBezTo>
                  <a:cubicBezTo>
                    <a:pt x="1112" y="3229"/>
                    <a:pt x="1097" y="3123"/>
                    <a:pt x="1070" y="3020"/>
                  </a:cubicBezTo>
                  <a:cubicBezTo>
                    <a:pt x="986" y="2690"/>
                    <a:pt x="778" y="2382"/>
                    <a:pt x="447" y="2172"/>
                  </a:cubicBezTo>
                  <a:cubicBezTo>
                    <a:pt x="759" y="1743"/>
                    <a:pt x="896" y="1250"/>
                    <a:pt x="868" y="774"/>
                  </a:cubicBezTo>
                  <a:cubicBezTo>
                    <a:pt x="853" y="506"/>
                    <a:pt x="786" y="243"/>
                    <a:pt x="6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46"/>
            <p:cNvSpPr/>
            <p:nvPr/>
          </p:nvSpPr>
          <p:spPr>
            <a:xfrm>
              <a:off x="1964738" y="1921400"/>
              <a:ext cx="44000" cy="132100"/>
            </a:xfrm>
            <a:custGeom>
              <a:avLst/>
              <a:gdLst/>
              <a:ahLst/>
              <a:cxnLst/>
              <a:rect l="l" t="t" r="r" b="b"/>
              <a:pathLst>
                <a:path w="1760" h="5284" extrusionOk="0">
                  <a:moveTo>
                    <a:pt x="235" y="1"/>
                  </a:moveTo>
                  <a:cubicBezTo>
                    <a:pt x="226" y="1"/>
                    <a:pt x="216" y="1"/>
                    <a:pt x="206" y="1"/>
                  </a:cubicBezTo>
                  <a:cubicBezTo>
                    <a:pt x="18" y="4"/>
                    <a:pt x="1" y="296"/>
                    <a:pt x="188" y="296"/>
                  </a:cubicBezTo>
                  <a:cubicBezTo>
                    <a:pt x="190" y="296"/>
                    <a:pt x="191" y="296"/>
                    <a:pt x="193" y="296"/>
                  </a:cubicBezTo>
                  <a:cubicBezTo>
                    <a:pt x="201" y="296"/>
                    <a:pt x="208" y="296"/>
                    <a:pt x="216" y="296"/>
                  </a:cubicBezTo>
                  <a:cubicBezTo>
                    <a:pt x="735" y="296"/>
                    <a:pt x="1210" y="660"/>
                    <a:pt x="1298" y="1186"/>
                  </a:cubicBezTo>
                  <a:cubicBezTo>
                    <a:pt x="1404" y="1827"/>
                    <a:pt x="900" y="2355"/>
                    <a:pt x="335" y="2550"/>
                  </a:cubicBezTo>
                  <a:cubicBezTo>
                    <a:pt x="202" y="2595"/>
                    <a:pt x="188" y="2762"/>
                    <a:pt x="323" y="2819"/>
                  </a:cubicBezTo>
                  <a:cubicBezTo>
                    <a:pt x="855" y="3044"/>
                    <a:pt x="1392" y="3427"/>
                    <a:pt x="1446" y="4052"/>
                  </a:cubicBezTo>
                  <a:cubicBezTo>
                    <a:pt x="1514" y="4859"/>
                    <a:pt x="844" y="4920"/>
                    <a:pt x="302" y="5174"/>
                  </a:cubicBezTo>
                  <a:cubicBezTo>
                    <a:pt x="270" y="5188"/>
                    <a:pt x="273" y="5240"/>
                    <a:pt x="308" y="5248"/>
                  </a:cubicBezTo>
                  <a:cubicBezTo>
                    <a:pt x="404" y="5272"/>
                    <a:pt x="499" y="5284"/>
                    <a:pt x="593" y="5284"/>
                  </a:cubicBezTo>
                  <a:cubicBezTo>
                    <a:pt x="1182" y="5284"/>
                    <a:pt x="1692" y="4832"/>
                    <a:pt x="1724" y="4209"/>
                  </a:cubicBezTo>
                  <a:cubicBezTo>
                    <a:pt x="1759" y="3506"/>
                    <a:pt x="1267" y="3023"/>
                    <a:pt x="702" y="2704"/>
                  </a:cubicBezTo>
                  <a:cubicBezTo>
                    <a:pt x="1241" y="2437"/>
                    <a:pt x="1640" y="1896"/>
                    <a:pt x="1604" y="1269"/>
                  </a:cubicBezTo>
                  <a:cubicBezTo>
                    <a:pt x="1563" y="553"/>
                    <a:pt x="935" y="1"/>
                    <a:pt x="2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46"/>
            <p:cNvSpPr/>
            <p:nvPr/>
          </p:nvSpPr>
          <p:spPr>
            <a:xfrm>
              <a:off x="1999513" y="1888175"/>
              <a:ext cx="37950" cy="184250"/>
            </a:xfrm>
            <a:custGeom>
              <a:avLst/>
              <a:gdLst/>
              <a:ahLst/>
              <a:cxnLst/>
              <a:rect l="l" t="t" r="r" b="b"/>
              <a:pathLst>
                <a:path w="1518" h="7370" extrusionOk="0">
                  <a:moveTo>
                    <a:pt x="709" y="0"/>
                  </a:moveTo>
                  <a:lnTo>
                    <a:pt x="449" y="104"/>
                  </a:lnTo>
                  <a:cubicBezTo>
                    <a:pt x="989" y="794"/>
                    <a:pt x="1064" y="2026"/>
                    <a:pt x="193" y="2344"/>
                  </a:cubicBezTo>
                  <a:cubicBezTo>
                    <a:pt x="186" y="2346"/>
                    <a:pt x="179" y="2348"/>
                    <a:pt x="173" y="2352"/>
                  </a:cubicBezTo>
                  <a:cubicBezTo>
                    <a:pt x="69" y="2408"/>
                    <a:pt x="120" y="2552"/>
                    <a:pt x="212" y="2595"/>
                  </a:cubicBezTo>
                  <a:cubicBezTo>
                    <a:pt x="224" y="2602"/>
                    <a:pt x="237" y="2606"/>
                    <a:pt x="250" y="2608"/>
                  </a:cubicBezTo>
                  <a:cubicBezTo>
                    <a:pt x="868" y="2694"/>
                    <a:pt x="963" y="3430"/>
                    <a:pt x="808" y="3910"/>
                  </a:cubicBezTo>
                  <a:cubicBezTo>
                    <a:pt x="692" y="4275"/>
                    <a:pt x="449" y="4562"/>
                    <a:pt x="135" y="4771"/>
                  </a:cubicBezTo>
                  <a:cubicBezTo>
                    <a:pt x="128" y="4776"/>
                    <a:pt x="121" y="4782"/>
                    <a:pt x="113" y="4786"/>
                  </a:cubicBezTo>
                  <a:cubicBezTo>
                    <a:pt x="1" y="4859"/>
                    <a:pt x="32" y="5022"/>
                    <a:pt x="169" y="5039"/>
                  </a:cubicBezTo>
                  <a:cubicBezTo>
                    <a:pt x="203" y="5043"/>
                    <a:pt x="236" y="5049"/>
                    <a:pt x="268" y="5055"/>
                  </a:cubicBezTo>
                  <a:cubicBezTo>
                    <a:pt x="875" y="5170"/>
                    <a:pt x="1179" y="5618"/>
                    <a:pt x="1196" y="6103"/>
                  </a:cubicBezTo>
                  <a:cubicBezTo>
                    <a:pt x="1211" y="6543"/>
                    <a:pt x="994" y="7011"/>
                    <a:pt x="553" y="7294"/>
                  </a:cubicBezTo>
                  <a:cubicBezTo>
                    <a:pt x="523" y="7313"/>
                    <a:pt x="532" y="7369"/>
                    <a:pt x="566" y="7369"/>
                  </a:cubicBezTo>
                  <a:cubicBezTo>
                    <a:pt x="570" y="7369"/>
                    <a:pt x="575" y="7368"/>
                    <a:pt x="579" y="7367"/>
                  </a:cubicBezTo>
                  <a:cubicBezTo>
                    <a:pt x="1272" y="7121"/>
                    <a:pt x="1518" y="6540"/>
                    <a:pt x="1428" y="5988"/>
                  </a:cubicBezTo>
                  <a:cubicBezTo>
                    <a:pt x="1418" y="5926"/>
                    <a:pt x="1405" y="5864"/>
                    <a:pt x="1387" y="5804"/>
                  </a:cubicBezTo>
                  <a:cubicBezTo>
                    <a:pt x="1248" y="5361"/>
                    <a:pt x="913" y="5008"/>
                    <a:pt x="479" y="4845"/>
                  </a:cubicBezTo>
                  <a:cubicBezTo>
                    <a:pt x="879" y="4509"/>
                    <a:pt x="1144" y="4047"/>
                    <a:pt x="1159" y="3507"/>
                  </a:cubicBezTo>
                  <a:cubicBezTo>
                    <a:pt x="1160" y="3490"/>
                    <a:pt x="1160" y="3475"/>
                    <a:pt x="1160" y="3459"/>
                  </a:cubicBezTo>
                  <a:cubicBezTo>
                    <a:pt x="1161" y="3383"/>
                    <a:pt x="1155" y="3307"/>
                    <a:pt x="1143" y="3232"/>
                  </a:cubicBezTo>
                  <a:cubicBezTo>
                    <a:pt x="1090" y="2884"/>
                    <a:pt x="910" y="2597"/>
                    <a:pt x="616" y="2441"/>
                  </a:cubicBezTo>
                  <a:cubicBezTo>
                    <a:pt x="1082" y="2120"/>
                    <a:pt x="1216" y="1542"/>
                    <a:pt x="1118" y="971"/>
                  </a:cubicBezTo>
                  <a:cubicBezTo>
                    <a:pt x="1113" y="935"/>
                    <a:pt x="1105" y="898"/>
                    <a:pt x="1097" y="861"/>
                  </a:cubicBezTo>
                  <a:cubicBezTo>
                    <a:pt x="1086" y="811"/>
                    <a:pt x="1073" y="763"/>
                    <a:pt x="1060" y="715"/>
                  </a:cubicBezTo>
                  <a:cubicBezTo>
                    <a:pt x="1055" y="702"/>
                    <a:pt x="1052" y="691"/>
                    <a:pt x="1049" y="679"/>
                  </a:cubicBezTo>
                  <a:cubicBezTo>
                    <a:pt x="974" y="435"/>
                    <a:pt x="859" y="206"/>
                    <a:pt x="7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46"/>
            <p:cNvSpPr/>
            <p:nvPr/>
          </p:nvSpPr>
          <p:spPr>
            <a:xfrm>
              <a:off x="2022638" y="1904875"/>
              <a:ext cx="49050" cy="128950"/>
            </a:xfrm>
            <a:custGeom>
              <a:avLst/>
              <a:gdLst/>
              <a:ahLst/>
              <a:cxnLst/>
              <a:rect l="l" t="t" r="r" b="b"/>
              <a:pathLst>
                <a:path w="1962" h="5158" extrusionOk="0">
                  <a:moveTo>
                    <a:pt x="179" y="0"/>
                  </a:moveTo>
                  <a:cubicBezTo>
                    <a:pt x="6" y="0"/>
                    <a:pt x="0" y="280"/>
                    <a:pt x="185" y="302"/>
                  </a:cubicBezTo>
                  <a:cubicBezTo>
                    <a:pt x="1552" y="459"/>
                    <a:pt x="1555" y="2301"/>
                    <a:pt x="242" y="2560"/>
                  </a:cubicBezTo>
                  <a:cubicBezTo>
                    <a:pt x="89" y="2590"/>
                    <a:pt x="107" y="2782"/>
                    <a:pt x="228" y="2836"/>
                  </a:cubicBezTo>
                  <a:cubicBezTo>
                    <a:pt x="1253" y="3291"/>
                    <a:pt x="1370" y="4574"/>
                    <a:pt x="294" y="5044"/>
                  </a:cubicBezTo>
                  <a:cubicBezTo>
                    <a:pt x="242" y="5066"/>
                    <a:pt x="259" y="5157"/>
                    <a:pt x="316" y="5157"/>
                  </a:cubicBezTo>
                  <a:cubicBezTo>
                    <a:pt x="317" y="5157"/>
                    <a:pt x="318" y="5157"/>
                    <a:pt x="319" y="5157"/>
                  </a:cubicBezTo>
                  <a:cubicBezTo>
                    <a:pt x="865" y="5122"/>
                    <a:pt x="1256" y="4674"/>
                    <a:pt x="1330" y="4142"/>
                  </a:cubicBezTo>
                  <a:cubicBezTo>
                    <a:pt x="1410" y="3565"/>
                    <a:pt x="1093" y="3061"/>
                    <a:pt x="640" y="2747"/>
                  </a:cubicBezTo>
                  <a:cubicBezTo>
                    <a:pt x="1962" y="2233"/>
                    <a:pt x="1743" y="179"/>
                    <a:pt x="199" y="2"/>
                  </a:cubicBezTo>
                  <a:cubicBezTo>
                    <a:pt x="192" y="1"/>
                    <a:pt x="185" y="0"/>
                    <a:pt x="1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46"/>
            <p:cNvSpPr/>
            <p:nvPr/>
          </p:nvSpPr>
          <p:spPr>
            <a:xfrm>
              <a:off x="2024588" y="1876675"/>
              <a:ext cx="21700" cy="33200"/>
            </a:xfrm>
            <a:custGeom>
              <a:avLst/>
              <a:gdLst/>
              <a:ahLst/>
              <a:cxnLst/>
              <a:rect l="l" t="t" r="r" b="b"/>
              <a:pathLst>
                <a:path w="868" h="1328" extrusionOk="0">
                  <a:moveTo>
                    <a:pt x="865" y="0"/>
                  </a:moveTo>
                  <a:cubicBezTo>
                    <a:pt x="769" y="39"/>
                    <a:pt x="671" y="78"/>
                    <a:pt x="572" y="116"/>
                  </a:cubicBezTo>
                  <a:cubicBezTo>
                    <a:pt x="569" y="244"/>
                    <a:pt x="548" y="369"/>
                    <a:pt x="508" y="491"/>
                  </a:cubicBezTo>
                  <a:cubicBezTo>
                    <a:pt x="455" y="664"/>
                    <a:pt x="377" y="829"/>
                    <a:pt x="260" y="968"/>
                  </a:cubicBezTo>
                  <a:cubicBezTo>
                    <a:pt x="207" y="1031"/>
                    <a:pt x="149" y="1076"/>
                    <a:pt x="98" y="1127"/>
                  </a:cubicBezTo>
                  <a:cubicBezTo>
                    <a:pt x="84" y="1142"/>
                    <a:pt x="70" y="1159"/>
                    <a:pt x="57" y="1175"/>
                  </a:cubicBezTo>
                  <a:cubicBezTo>
                    <a:pt x="39" y="1199"/>
                    <a:pt x="23" y="1225"/>
                    <a:pt x="10" y="1253"/>
                  </a:cubicBezTo>
                  <a:cubicBezTo>
                    <a:pt x="1" y="1273"/>
                    <a:pt x="18" y="1294"/>
                    <a:pt x="34" y="1300"/>
                  </a:cubicBezTo>
                  <a:cubicBezTo>
                    <a:pt x="55" y="1309"/>
                    <a:pt x="75" y="1316"/>
                    <a:pt x="95" y="1321"/>
                  </a:cubicBezTo>
                  <a:cubicBezTo>
                    <a:pt x="116" y="1325"/>
                    <a:pt x="137" y="1328"/>
                    <a:pt x="157" y="1328"/>
                  </a:cubicBezTo>
                  <a:cubicBezTo>
                    <a:pt x="256" y="1328"/>
                    <a:pt x="347" y="1275"/>
                    <a:pt x="427" y="1194"/>
                  </a:cubicBezTo>
                  <a:cubicBezTo>
                    <a:pt x="610" y="1012"/>
                    <a:pt x="742" y="692"/>
                    <a:pt x="791" y="529"/>
                  </a:cubicBezTo>
                  <a:cubicBezTo>
                    <a:pt x="843" y="357"/>
                    <a:pt x="868" y="179"/>
                    <a:pt x="8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46"/>
            <p:cNvSpPr/>
            <p:nvPr/>
          </p:nvSpPr>
          <p:spPr>
            <a:xfrm>
              <a:off x="2050613" y="1868100"/>
              <a:ext cx="38875" cy="165050"/>
            </a:xfrm>
            <a:custGeom>
              <a:avLst/>
              <a:gdLst/>
              <a:ahLst/>
              <a:cxnLst/>
              <a:rect l="l" t="t" r="r" b="b"/>
              <a:pathLst>
                <a:path w="1555" h="6602" extrusionOk="0">
                  <a:moveTo>
                    <a:pt x="689" y="1"/>
                  </a:moveTo>
                  <a:cubicBezTo>
                    <a:pt x="586" y="41"/>
                    <a:pt x="486" y="81"/>
                    <a:pt x="384" y="121"/>
                  </a:cubicBezTo>
                  <a:cubicBezTo>
                    <a:pt x="579" y="260"/>
                    <a:pt x="741" y="441"/>
                    <a:pt x="856" y="651"/>
                  </a:cubicBezTo>
                  <a:cubicBezTo>
                    <a:pt x="1212" y="1303"/>
                    <a:pt x="1003" y="2076"/>
                    <a:pt x="295" y="2356"/>
                  </a:cubicBezTo>
                  <a:cubicBezTo>
                    <a:pt x="289" y="2358"/>
                    <a:pt x="285" y="2361"/>
                    <a:pt x="280" y="2365"/>
                  </a:cubicBezTo>
                  <a:cubicBezTo>
                    <a:pt x="187" y="2419"/>
                    <a:pt x="205" y="2599"/>
                    <a:pt x="318" y="2619"/>
                  </a:cubicBezTo>
                  <a:cubicBezTo>
                    <a:pt x="333" y="2623"/>
                    <a:pt x="345" y="2625"/>
                    <a:pt x="360" y="2628"/>
                  </a:cubicBezTo>
                  <a:cubicBezTo>
                    <a:pt x="905" y="2752"/>
                    <a:pt x="1228" y="3273"/>
                    <a:pt x="1080" y="3832"/>
                  </a:cubicBezTo>
                  <a:cubicBezTo>
                    <a:pt x="949" y="4325"/>
                    <a:pt x="516" y="4610"/>
                    <a:pt x="112" y="4865"/>
                  </a:cubicBezTo>
                  <a:cubicBezTo>
                    <a:pt x="106" y="4870"/>
                    <a:pt x="101" y="4874"/>
                    <a:pt x="95" y="4880"/>
                  </a:cubicBezTo>
                  <a:cubicBezTo>
                    <a:pt x="1" y="4958"/>
                    <a:pt x="32" y="5123"/>
                    <a:pt x="172" y="5133"/>
                  </a:cubicBezTo>
                  <a:cubicBezTo>
                    <a:pt x="177" y="5135"/>
                    <a:pt x="181" y="5135"/>
                    <a:pt x="186" y="5135"/>
                  </a:cubicBezTo>
                  <a:cubicBezTo>
                    <a:pt x="625" y="5170"/>
                    <a:pt x="941" y="5384"/>
                    <a:pt x="1125" y="5699"/>
                  </a:cubicBezTo>
                  <a:cubicBezTo>
                    <a:pt x="1266" y="5936"/>
                    <a:pt x="1330" y="6232"/>
                    <a:pt x="1316" y="6548"/>
                  </a:cubicBezTo>
                  <a:cubicBezTo>
                    <a:pt x="1315" y="6583"/>
                    <a:pt x="1341" y="6601"/>
                    <a:pt x="1368" y="6601"/>
                  </a:cubicBezTo>
                  <a:cubicBezTo>
                    <a:pt x="1388" y="6601"/>
                    <a:pt x="1408" y="6590"/>
                    <a:pt x="1417" y="6566"/>
                  </a:cubicBezTo>
                  <a:cubicBezTo>
                    <a:pt x="1555" y="6186"/>
                    <a:pt x="1505" y="5825"/>
                    <a:pt x="1335" y="5534"/>
                  </a:cubicBezTo>
                  <a:cubicBezTo>
                    <a:pt x="1167" y="5247"/>
                    <a:pt x="884" y="5028"/>
                    <a:pt x="543" y="4919"/>
                  </a:cubicBezTo>
                  <a:cubicBezTo>
                    <a:pt x="937" y="4639"/>
                    <a:pt x="1284" y="4297"/>
                    <a:pt x="1378" y="3821"/>
                  </a:cubicBezTo>
                  <a:cubicBezTo>
                    <a:pt x="1398" y="3731"/>
                    <a:pt x="1407" y="3639"/>
                    <a:pt x="1407" y="3547"/>
                  </a:cubicBezTo>
                  <a:cubicBezTo>
                    <a:pt x="1407" y="3535"/>
                    <a:pt x="1407" y="3524"/>
                    <a:pt x="1405" y="3513"/>
                  </a:cubicBezTo>
                  <a:cubicBezTo>
                    <a:pt x="1396" y="3057"/>
                    <a:pt x="1133" y="2646"/>
                    <a:pt x="723" y="2450"/>
                  </a:cubicBezTo>
                  <a:cubicBezTo>
                    <a:pt x="1127" y="2168"/>
                    <a:pt x="1344" y="1702"/>
                    <a:pt x="1316" y="1208"/>
                  </a:cubicBezTo>
                  <a:cubicBezTo>
                    <a:pt x="1310" y="1114"/>
                    <a:pt x="1295" y="1021"/>
                    <a:pt x="1272" y="930"/>
                  </a:cubicBezTo>
                  <a:cubicBezTo>
                    <a:pt x="1267" y="909"/>
                    <a:pt x="1262" y="888"/>
                    <a:pt x="1257" y="867"/>
                  </a:cubicBezTo>
                  <a:cubicBezTo>
                    <a:pt x="1154" y="511"/>
                    <a:pt x="949" y="224"/>
                    <a:pt x="6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46"/>
            <p:cNvSpPr/>
            <p:nvPr/>
          </p:nvSpPr>
          <p:spPr>
            <a:xfrm>
              <a:off x="2079363" y="1852850"/>
              <a:ext cx="43400" cy="149675"/>
            </a:xfrm>
            <a:custGeom>
              <a:avLst/>
              <a:gdLst/>
              <a:ahLst/>
              <a:cxnLst/>
              <a:rect l="l" t="t" r="r" b="b"/>
              <a:pathLst>
                <a:path w="1736" h="5987" extrusionOk="0">
                  <a:moveTo>
                    <a:pt x="1063" y="1"/>
                  </a:moveTo>
                  <a:lnTo>
                    <a:pt x="1063" y="1"/>
                  </a:lnTo>
                  <a:cubicBezTo>
                    <a:pt x="974" y="38"/>
                    <a:pt x="885" y="72"/>
                    <a:pt x="796" y="109"/>
                  </a:cubicBezTo>
                  <a:cubicBezTo>
                    <a:pt x="906" y="653"/>
                    <a:pt x="666" y="1220"/>
                    <a:pt x="122" y="1540"/>
                  </a:cubicBezTo>
                  <a:cubicBezTo>
                    <a:pt x="117" y="1544"/>
                    <a:pt x="113" y="1546"/>
                    <a:pt x="107" y="1549"/>
                  </a:cubicBezTo>
                  <a:cubicBezTo>
                    <a:pt x="13" y="1603"/>
                    <a:pt x="1" y="1785"/>
                    <a:pt x="131" y="1810"/>
                  </a:cubicBezTo>
                  <a:cubicBezTo>
                    <a:pt x="142" y="1812"/>
                    <a:pt x="154" y="1814"/>
                    <a:pt x="166" y="1818"/>
                  </a:cubicBezTo>
                  <a:cubicBezTo>
                    <a:pt x="1423" y="2082"/>
                    <a:pt x="1503" y="3781"/>
                    <a:pt x="255" y="4122"/>
                  </a:cubicBezTo>
                  <a:cubicBezTo>
                    <a:pt x="231" y="4130"/>
                    <a:pt x="206" y="4137"/>
                    <a:pt x="180" y="4142"/>
                  </a:cubicBezTo>
                  <a:cubicBezTo>
                    <a:pt x="41" y="4174"/>
                    <a:pt x="42" y="4361"/>
                    <a:pt x="168" y="4407"/>
                  </a:cubicBezTo>
                  <a:cubicBezTo>
                    <a:pt x="188" y="4415"/>
                    <a:pt x="208" y="4423"/>
                    <a:pt x="228" y="4431"/>
                  </a:cubicBezTo>
                  <a:cubicBezTo>
                    <a:pt x="616" y="4585"/>
                    <a:pt x="997" y="4834"/>
                    <a:pt x="1240" y="5174"/>
                  </a:cubicBezTo>
                  <a:cubicBezTo>
                    <a:pt x="1409" y="5398"/>
                    <a:pt x="1503" y="5669"/>
                    <a:pt x="1511" y="5949"/>
                  </a:cubicBezTo>
                  <a:cubicBezTo>
                    <a:pt x="1511" y="5973"/>
                    <a:pt x="1532" y="5986"/>
                    <a:pt x="1551" y="5986"/>
                  </a:cubicBezTo>
                  <a:cubicBezTo>
                    <a:pt x="1569" y="5986"/>
                    <a:pt x="1586" y="5975"/>
                    <a:pt x="1586" y="5952"/>
                  </a:cubicBezTo>
                  <a:cubicBezTo>
                    <a:pt x="1582" y="5596"/>
                    <a:pt x="1505" y="5294"/>
                    <a:pt x="1367" y="5038"/>
                  </a:cubicBezTo>
                  <a:cubicBezTo>
                    <a:pt x="1198" y="4727"/>
                    <a:pt x="931" y="4486"/>
                    <a:pt x="582" y="4298"/>
                  </a:cubicBezTo>
                  <a:cubicBezTo>
                    <a:pt x="1735" y="3777"/>
                    <a:pt x="1711" y="2071"/>
                    <a:pt x="500" y="1618"/>
                  </a:cubicBezTo>
                  <a:cubicBezTo>
                    <a:pt x="1002" y="1206"/>
                    <a:pt x="1204" y="590"/>
                    <a:pt x="10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46"/>
            <p:cNvSpPr/>
            <p:nvPr/>
          </p:nvSpPr>
          <p:spPr>
            <a:xfrm>
              <a:off x="2126363" y="1943150"/>
              <a:ext cx="23175" cy="7925"/>
            </a:xfrm>
            <a:custGeom>
              <a:avLst/>
              <a:gdLst/>
              <a:ahLst/>
              <a:cxnLst/>
              <a:rect l="l" t="t" r="r" b="b"/>
              <a:pathLst>
                <a:path w="927" h="317" extrusionOk="0">
                  <a:moveTo>
                    <a:pt x="680" y="0"/>
                  </a:moveTo>
                  <a:cubicBezTo>
                    <a:pt x="598" y="0"/>
                    <a:pt x="514" y="18"/>
                    <a:pt x="435" y="30"/>
                  </a:cubicBezTo>
                  <a:cubicBezTo>
                    <a:pt x="312" y="51"/>
                    <a:pt x="183" y="78"/>
                    <a:pt x="77" y="143"/>
                  </a:cubicBezTo>
                  <a:cubicBezTo>
                    <a:pt x="0" y="190"/>
                    <a:pt x="22" y="306"/>
                    <a:pt x="114" y="313"/>
                  </a:cubicBezTo>
                  <a:cubicBezTo>
                    <a:pt x="136" y="316"/>
                    <a:pt x="159" y="316"/>
                    <a:pt x="181" y="316"/>
                  </a:cubicBezTo>
                  <a:cubicBezTo>
                    <a:pt x="277" y="316"/>
                    <a:pt x="373" y="300"/>
                    <a:pt x="467" y="291"/>
                  </a:cubicBezTo>
                  <a:cubicBezTo>
                    <a:pt x="588" y="279"/>
                    <a:pt x="709" y="290"/>
                    <a:pt x="822" y="245"/>
                  </a:cubicBezTo>
                  <a:cubicBezTo>
                    <a:pt x="927" y="206"/>
                    <a:pt x="899" y="46"/>
                    <a:pt x="802" y="17"/>
                  </a:cubicBezTo>
                  <a:cubicBezTo>
                    <a:pt x="763" y="5"/>
                    <a:pt x="721" y="0"/>
                    <a:pt x="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46"/>
            <p:cNvSpPr/>
            <p:nvPr/>
          </p:nvSpPr>
          <p:spPr>
            <a:xfrm>
              <a:off x="2123713" y="1922675"/>
              <a:ext cx="23000" cy="12225"/>
            </a:xfrm>
            <a:custGeom>
              <a:avLst/>
              <a:gdLst/>
              <a:ahLst/>
              <a:cxnLst/>
              <a:rect l="l" t="t" r="r" b="b"/>
              <a:pathLst>
                <a:path w="920" h="489" extrusionOk="0">
                  <a:moveTo>
                    <a:pt x="740" y="0"/>
                  </a:moveTo>
                  <a:cubicBezTo>
                    <a:pt x="524" y="0"/>
                    <a:pt x="229" y="114"/>
                    <a:pt x="80" y="271"/>
                  </a:cubicBezTo>
                  <a:cubicBezTo>
                    <a:pt x="1" y="355"/>
                    <a:pt x="58" y="489"/>
                    <a:pt x="168" y="489"/>
                  </a:cubicBezTo>
                  <a:cubicBezTo>
                    <a:pt x="176" y="489"/>
                    <a:pt x="184" y="488"/>
                    <a:pt x="193" y="487"/>
                  </a:cubicBezTo>
                  <a:cubicBezTo>
                    <a:pt x="298" y="469"/>
                    <a:pt x="396" y="417"/>
                    <a:pt x="496" y="380"/>
                  </a:cubicBezTo>
                  <a:cubicBezTo>
                    <a:pt x="600" y="343"/>
                    <a:pt x="707" y="317"/>
                    <a:pt x="804" y="262"/>
                  </a:cubicBezTo>
                  <a:cubicBezTo>
                    <a:pt x="919" y="198"/>
                    <a:pt x="890" y="2"/>
                    <a:pt x="746" y="0"/>
                  </a:cubicBezTo>
                  <a:cubicBezTo>
                    <a:pt x="744" y="0"/>
                    <a:pt x="742" y="0"/>
                    <a:pt x="7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46"/>
            <p:cNvSpPr/>
            <p:nvPr/>
          </p:nvSpPr>
          <p:spPr>
            <a:xfrm>
              <a:off x="2120688" y="1903825"/>
              <a:ext cx="21825" cy="12300"/>
            </a:xfrm>
            <a:custGeom>
              <a:avLst/>
              <a:gdLst/>
              <a:ahLst/>
              <a:cxnLst/>
              <a:rect l="l" t="t" r="r" b="b"/>
              <a:pathLst>
                <a:path w="873" h="492" extrusionOk="0">
                  <a:moveTo>
                    <a:pt x="694" y="1"/>
                  </a:moveTo>
                  <a:cubicBezTo>
                    <a:pt x="682" y="1"/>
                    <a:pt x="668" y="2"/>
                    <a:pt x="654" y="7"/>
                  </a:cubicBezTo>
                  <a:cubicBezTo>
                    <a:pt x="527" y="47"/>
                    <a:pt x="402" y="96"/>
                    <a:pt x="282" y="155"/>
                  </a:cubicBezTo>
                  <a:cubicBezTo>
                    <a:pt x="222" y="183"/>
                    <a:pt x="154" y="211"/>
                    <a:pt x="101" y="254"/>
                  </a:cubicBezTo>
                  <a:cubicBezTo>
                    <a:pt x="52" y="292"/>
                    <a:pt x="46" y="323"/>
                    <a:pt x="17" y="376"/>
                  </a:cubicBezTo>
                  <a:cubicBezTo>
                    <a:pt x="0" y="406"/>
                    <a:pt x="12" y="450"/>
                    <a:pt x="48" y="460"/>
                  </a:cubicBezTo>
                  <a:cubicBezTo>
                    <a:pt x="94" y="473"/>
                    <a:pt x="126" y="491"/>
                    <a:pt x="172" y="491"/>
                  </a:cubicBezTo>
                  <a:cubicBezTo>
                    <a:pt x="177" y="491"/>
                    <a:pt x="182" y="491"/>
                    <a:pt x="187" y="491"/>
                  </a:cubicBezTo>
                  <a:cubicBezTo>
                    <a:pt x="252" y="486"/>
                    <a:pt x="322" y="454"/>
                    <a:pt x="382" y="431"/>
                  </a:cubicBezTo>
                  <a:cubicBezTo>
                    <a:pt x="508" y="384"/>
                    <a:pt x="633" y="338"/>
                    <a:pt x="751" y="273"/>
                  </a:cubicBezTo>
                  <a:cubicBezTo>
                    <a:pt x="872" y="204"/>
                    <a:pt x="824" y="1"/>
                    <a:pt x="6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46"/>
            <p:cNvSpPr/>
            <p:nvPr/>
          </p:nvSpPr>
          <p:spPr>
            <a:xfrm>
              <a:off x="2114613" y="1887950"/>
              <a:ext cx="22650" cy="11925"/>
            </a:xfrm>
            <a:custGeom>
              <a:avLst/>
              <a:gdLst/>
              <a:ahLst/>
              <a:cxnLst/>
              <a:rect l="l" t="t" r="r" b="b"/>
              <a:pathLst>
                <a:path w="906" h="477" extrusionOk="0">
                  <a:moveTo>
                    <a:pt x="734" y="1"/>
                  </a:moveTo>
                  <a:cubicBezTo>
                    <a:pt x="642" y="1"/>
                    <a:pt x="560" y="46"/>
                    <a:pt x="470" y="88"/>
                  </a:cubicBezTo>
                  <a:cubicBezTo>
                    <a:pt x="342" y="146"/>
                    <a:pt x="200" y="194"/>
                    <a:pt x="84" y="273"/>
                  </a:cubicBezTo>
                  <a:cubicBezTo>
                    <a:pt x="1" y="329"/>
                    <a:pt x="12" y="470"/>
                    <a:pt x="128" y="475"/>
                  </a:cubicBezTo>
                  <a:cubicBezTo>
                    <a:pt x="138" y="476"/>
                    <a:pt x="149" y="476"/>
                    <a:pt x="159" y="476"/>
                  </a:cubicBezTo>
                  <a:cubicBezTo>
                    <a:pt x="303" y="476"/>
                    <a:pt x="442" y="427"/>
                    <a:pt x="576" y="380"/>
                  </a:cubicBezTo>
                  <a:cubicBezTo>
                    <a:pt x="707" y="333"/>
                    <a:pt x="831" y="288"/>
                    <a:pt x="885" y="151"/>
                  </a:cubicBezTo>
                  <a:cubicBezTo>
                    <a:pt x="906" y="97"/>
                    <a:pt x="866" y="27"/>
                    <a:pt x="812" y="12"/>
                  </a:cubicBezTo>
                  <a:cubicBezTo>
                    <a:pt x="785" y="4"/>
                    <a:pt x="759" y="1"/>
                    <a:pt x="7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46"/>
            <p:cNvSpPr/>
            <p:nvPr/>
          </p:nvSpPr>
          <p:spPr>
            <a:xfrm>
              <a:off x="2112838" y="1868200"/>
              <a:ext cx="20600" cy="13750"/>
            </a:xfrm>
            <a:custGeom>
              <a:avLst/>
              <a:gdLst/>
              <a:ahLst/>
              <a:cxnLst/>
              <a:rect l="l" t="t" r="r" b="b"/>
              <a:pathLst>
                <a:path w="824" h="550" extrusionOk="0">
                  <a:moveTo>
                    <a:pt x="658" y="1"/>
                  </a:moveTo>
                  <a:cubicBezTo>
                    <a:pt x="649" y="1"/>
                    <a:pt x="639" y="2"/>
                    <a:pt x="630" y="4"/>
                  </a:cubicBezTo>
                  <a:cubicBezTo>
                    <a:pt x="482" y="44"/>
                    <a:pt x="357" y="136"/>
                    <a:pt x="230" y="221"/>
                  </a:cubicBezTo>
                  <a:cubicBezTo>
                    <a:pt x="135" y="286"/>
                    <a:pt x="17" y="342"/>
                    <a:pt x="1" y="467"/>
                  </a:cubicBezTo>
                  <a:cubicBezTo>
                    <a:pt x="0" y="490"/>
                    <a:pt x="11" y="511"/>
                    <a:pt x="30" y="522"/>
                  </a:cubicBezTo>
                  <a:cubicBezTo>
                    <a:pt x="63" y="542"/>
                    <a:pt x="97" y="550"/>
                    <a:pt x="133" y="550"/>
                  </a:cubicBezTo>
                  <a:cubicBezTo>
                    <a:pt x="219" y="550"/>
                    <a:pt x="311" y="502"/>
                    <a:pt x="389" y="466"/>
                  </a:cubicBezTo>
                  <a:cubicBezTo>
                    <a:pt x="531" y="401"/>
                    <a:pt x="669" y="323"/>
                    <a:pt x="765" y="195"/>
                  </a:cubicBezTo>
                  <a:cubicBezTo>
                    <a:pt x="824" y="117"/>
                    <a:pt x="749" y="1"/>
                    <a:pt x="6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46"/>
            <p:cNvSpPr/>
            <p:nvPr/>
          </p:nvSpPr>
          <p:spPr>
            <a:xfrm>
              <a:off x="1657363" y="2056050"/>
              <a:ext cx="681275" cy="397875"/>
            </a:xfrm>
            <a:custGeom>
              <a:avLst/>
              <a:gdLst/>
              <a:ahLst/>
              <a:cxnLst/>
              <a:rect l="l" t="t" r="r" b="b"/>
              <a:pathLst>
                <a:path w="27251" h="15915" extrusionOk="0">
                  <a:moveTo>
                    <a:pt x="25524" y="0"/>
                  </a:moveTo>
                  <a:lnTo>
                    <a:pt x="24560" y="392"/>
                  </a:lnTo>
                  <a:cubicBezTo>
                    <a:pt x="19627" y="2395"/>
                    <a:pt x="14663" y="4311"/>
                    <a:pt x="9752" y="6317"/>
                  </a:cubicBezTo>
                  <a:cubicBezTo>
                    <a:pt x="9026" y="6613"/>
                    <a:pt x="8300" y="6910"/>
                    <a:pt x="7574" y="7207"/>
                  </a:cubicBezTo>
                  <a:cubicBezTo>
                    <a:pt x="6084" y="7816"/>
                    <a:pt x="4613" y="8466"/>
                    <a:pt x="3137" y="9111"/>
                  </a:cubicBezTo>
                  <a:cubicBezTo>
                    <a:pt x="2897" y="9216"/>
                    <a:pt x="2658" y="9316"/>
                    <a:pt x="2417" y="9413"/>
                  </a:cubicBezTo>
                  <a:cubicBezTo>
                    <a:pt x="2037" y="9564"/>
                    <a:pt x="1655" y="9708"/>
                    <a:pt x="1264" y="9845"/>
                  </a:cubicBezTo>
                  <a:cubicBezTo>
                    <a:pt x="865" y="9985"/>
                    <a:pt x="166" y="10200"/>
                    <a:pt x="100" y="10701"/>
                  </a:cubicBezTo>
                  <a:cubicBezTo>
                    <a:pt x="1" y="11430"/>
                    <a:pt x="331" y="12423"/>
                    <a:pt x="580" y="13097"/>
                  </a:cubicBezTo>
                  <a:cubicBezTo>
                    <a:pt x="926" y="14035"/>
                    <a:pt x="1462" y="14904"/>
                    <a:pt x="2152" y="15627"/>
                  </a:cubicBezTo>
                  <a:cubicBezTo>
                    <a:pt x="2247" y="15725"/>
                    <a:pt x="2348" y="15824"/>
                    <a:pt x="2473" y="15873"/>
                  </a:cubicBezTo>
                  <a:cubicBezTo>
                    <a:pt x="2551" y="15904"/>
                    <a:pt x="2634" y="15915"/>
                    <a:pt x="2719" y="15915"/>
                  </a:cubicBezTo>
                  <a:cubicBezTo>
                    <a:pt x="2800" y="15915"/>
                    <a:pt x="2882" y="15905"/>
                    <a:pt x="2962" y="15895"/>
                  </a:cubicBezTo>
                  <a:cubicBezTo>
                    <a:pt x="5545" y="15583"/>
                    <a:pt x="8088" y="15008"/>
                    <a:pt x="10554" y="14178"/>
                  </a:cubicBezTo>
                  <a:cubicBezTo>
                    <a:pt x="12581" y="13498"/>
                    <a:pt x="14546" y="12648"/>
                    <a:pt x="16498" y="11771"/>
                  </a:cubicBezTo>
                  <a:cubicBezTo>
                    <a:pt x="20083" y="10161"/>
                    <a:pt x="27251" y="6008"/>
                    <a:pt x="27232" y="5815"/>
                  </a:cubicBezTo>
                  <a:cubicBezTo>
                    <a:pt x="27221" y="5714"/>
                    <a:pt x="25880" y="4001"/>
                    <a:pt x="25822" y="3803"/>
                  </a:cubicBezTo>
                  <a:cubicBezTo>
                    <a:pt x="25758" y="3584"/>
                    <a:pt x="25790" y="3349"/>
                    <a:pt x="25811" y="3122"/>
                  </a:cubicBezTo>
                  <a:cubicBezTo>
                    <a:pt x="25913" y="2072"/>
                    <a:pt x="25816" y="1013"/>
                    <a:pt x="2552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46"/>
            <p:cNvSpPr/>
            <p:nvPr/>
          </p:nvSpPr>
          <p:spPr>
            <a:xfrm>
              <a:off x="1717763" y="2065850"/>
              <a:ext cx="589650" cy="293875"/>
            </a:xfrm>
            <a:custGeom>
              <a:avLst/>
              <a:gdLst/>
              <a:ahLst/>
              <a:cxnLst/>
              <a:rect l="l" t="t" r="r" b="b"/>
              <a:pathLst>
                <a:path w="23586" h="11755" extrusionOk="0">
                  <a:moveTo>
                    <a:pt x="22143" y="0"/>
                  </a:moveTo>
                  <a:lnTo>
                    <a:pt x="22143" y="0"/>
                  </a:lnTo>
                  <a:cubicBezTo>
                    <a:pt x="21226" y="372"/>
                    <a:pt x="20307" y="742"/>
                    <a:pt x="19388" y="1110"/>
                  </a:cubicBezTo>
                  <a:cubicBezTo>
                    <a:pt x="19300" y="1146"/>
                    <a:pt x="19210" y="1181"/>
                    <a:pt x="19121" y="1215"/>
                  </a:cubicBezTo>
                  <a:lnTo>
                    <a:pt x="17864" y="1717"/>
                  </a:lnTo>
                  <a:cubicBezTo>
                    <a:pt x="17761" y="1758"/>
                    <a:pt x="17660" y="1799"/>
                    <a:pt x="17559" y="1839"/>
                  </a:cubicBezTo>
                  <a:cubicBezTo>
                    <a:pt x="17373" y="1914"/>
                    <a:pt x="17186" y="1987"/>
                    <a:pt x="16999" y="2061"/>
                  </a:cubicBezTo>
                  <a:cubicBezTo>
                    <a:pt x="16903" y="2099"/>
                    <a:pt x="16805" y="2138"/>
                    <a:pt x="16707" y="2177"/>
                  </a:cubicBezTo>
                  <a:cubicBezTo>
                    <a:pt x="16418" y="2291"/>
                    <a:pt x="16130" y="2407"/>
                    <a:pt x="15840" y="2520"/>
                  </a:cubicBezTo>
                  <a:lnTo>
                    <a:pt x="15581" y="2625"/>
                  </a:lnTo>
                  <a:cubicBezTo>
                    <a:pt x="14954" y="2873"/>
                    <a:pt x="14326" y="3122"/>
                    <a:pt x="13700" y="3370"/>
                  </a:cubicBezTo>
                  <a:cubicBezTo>
                    <a:pt x="13608" y="3406"/>
                    <a:pt x="13517" y="3443"/>
                    <a:pt x="13424" y="3480"/>
                  </a:cubicBezTo>
                  <a:cubicBezTo>
                    <a:pt x="12726" y="3757"/>
                    <a:pt x="12030" y="4034"/>
                    <a:pt x="11334" y="4311"/>
                  </a:cubicBezTo>
                  <a:cubicBezTo>
                    <a:pt x="11244" y="4348"/>
                    <a:pt x="11154" y="4383"/>
                    <a:pt x="11063" y="4420"/>
                  </a:cubicBezTo>
                  <a:cubicBezTo>
                    <a:pt x="10568" y="4618"/>
                    <a:pt x="10073" y="4817"/>
                    <a:pt x="9579" y="5015"/>
                  </a:cubicBezTo>
                  <a:lnTo>
                    <a:pt x="9046" y="5230"/>
                  </a:lnTo>
                  <a:cubicBezTo>
                    <a:pt x="8476" y="5461"/>
                    <a:pt x="7906" y="5692"/>
                    <a:pt x="7336" y="5925"/>
                  </a:cubicBezTo>
                  <a:cubicBezTo>
                    <a:pt x="6610" y="6221"/>
                    <a:pt x="5883" y="6518"/>
                    <a:pt x="5158" y="6815"/>
                  </a:cubicBezTo>
                  <a:cubicBezTo>
                    <a:pt x="3667" y="7424"/>
                    <a:pt x="2196" y="8074"/>
                    <a:pt x="721" y="8718"/>
                  </a:cubicBezTo>
                  <a:cubicBezTo>
                    <a:pt x="481" y="8824"/>
                    <a:pt x="242" y="8923"/>
                    <a:pt x="0" y="9021"/>
                  </a:cubicBezTo>
                  <a:cubicBezTo>
                    <a:pt x="395" y="9681"/>
                    <a:pt x="879" y="10282"/>
                    <a:pt x="1489" y="10747"/>
                  </a:cubicBezTo>
                  <a:cubicBezTo>
                    <a:pt x="2156" y="11253"/>
                    <a:pt x="2994" y="11571"/>
                    <a:pt x="3821" y="11571"/>
                  </a:cubicBezTo>
                  <a:cubicBezTo>
                    <a:pt x="4166" y="11571"/>
                    <a:pt x="4509" y="11516"/>
                    <a:pt x="4837" y="11396"/>
                  </a:cubicBezTo>
                  <a:cubicBezTo>
                    <a:pt x="4910" y="11370"/>
                    <a:pt x="4984" y="11339"/>
                    <a:pt x="5061" y="11339"/>
                  </a:cubicBezTo>
                  <a:cubicBezTo>
                    <a:pt x="5068" y="11339"/>
                    <a:pt x="5074" y="11339"/>
                    <a:pt x="5080" y="11340"/>
                  </a:cubicBezTo>
                  <a:cubicBezTo>
                    <a:pt x="5172" y="11345"/>
                    <a:pt x="5254" y="11396"/>
                    <a:pt x="5335" y="11440"/>
                  </a:cubicBezTo>
                  <a:cubicBezTo>
                    <a:pt x="5733" y="11659"/>
                    <a:pt x="6179" y="11755"/>
                    <a:pt x="6633" y="11755"/>
                  </a:cubicBezTo>
                  <a:cubicBezTo>
                    <a:pt x="7142" y="11755"/>
                    <a:pt x="7660" y="11635"/>
                    <a:pt x="8127" y="11434"/>
                  </a:cubicBezTo>
                  <a:cubicBezTo>
                    <a:pt x="8904" y="11099"/>
                    <a:pt x="9575" y="10567"/>
                    <a:pt x="10222" y="10017"/>
                  </a:cubicBezTo>
                  <a:cubicBezTo>
                    <a:pt x="10313" y="9942"/>
                    <a:pt x="10402" y="9864"/>
                    <a:pt x="10490" y="9788"/>
                  </a:cubicBezTo>
                  <a:cubicBezTo>
                    <a:pt x="10585" y="9794"/>
                    <a:pt x="10678" y="9798"/>
                    <a:pt x="10773" y="9801"/>
                  </a:cubicBezTo>
                  <a:cubicBezTo>
                    <a:pt x="10904" y="9806"/>
                    <a:pt x="11034" y="9808"/>
                    <a:pt x="11165" y="9808"/>
                  </a:cubicBezTo>
                  <a:cubicBezTo>
                    <a:pt x="11426" y="9808"/>
                    <a:pt x="11688" y="9799"/>
                    <a:pt x="11948" y="9781"/>
                  </a:cubicBezTo>
                  <a:cubicBezTo>
                    <a:pt x="12033" y="9775"/>
                    <a:pt x="12118" y="9770"/>
                    <a:pt x="12203" y="9762"/>
                  </a:cubicBezTo>
                  <a:cubicBezTo>
                    <a:pt x="12762" y="9711"/>
                    <a:pt x="13317" y="9623"/>
                    <a:pt x="13863" y="9495"/>
                  </a:cubicBezTo>
                  <a:cubicBezTo>
                    <a:pt x="13956" y="9473"/>
                    <a:pt x="14050" y="9450"/>
                    <a:pt x="14143" y="9425"/>
                  </a:cubicBezTo>
                  <a:cubicBezTo>
                    <a:pt x="14896" y="9231"/>
                    <a:pt x="15628" y="8962"/>
                    <a:pt x="16327" y="8624"/>
                  </a:cubicBezTo>
                  <a:cubicBezTo>
                    <a:pt x="16405" y="8587"/>
                    <a:pt x="16484" y="8549"/>
                    <a:pt x="16560" y="8509"/>
                  </a:cubicBezTo>
                  <a:cubicBezTo>
                    <a:pt x="17172" y="8198"/>
                    <a:pt x="17754" y="7833"/>
                    <a:pt x="18300" y="7417"/>
                  </a:cubicBezTo>
                  <a:cubicBezTo>
                    <a:pt x="18371" y="7363"/>
                    <a:pt x="18441" y="7308"/>
                    <a:pt x="18510" y="7252"/>
                  </a:cubicBezTo>
                  <a:cubicBezTo>
                    <a:pt x="18883" y="6953"/>
                    <a:pt x="19236" y="6629"/>
                    <a:pt x="19566" y="6282"/>
                  </a:cubicBezTo>
                  <a:cubicBezTo>
                    <a:pt x="19610" y="6237"/>
                    <a:pt x="19652" y="6192"/>
                    <a:pt x="19693" y="6146"/>
                  </a:cubicBezTo>
                  <a:cubicBezTo>
                    <a:pt x="19712" y="6126"/>
                    <a:pt x="19730" y="6106"/>
                    <a:pt x="19749" y="6085"/>
                  </a:cubicBezTo>
                  <a:cubicBezTo>
                    <a:pt x="19884" y="5935"/>
                    <a:pt x="20021" y="5779"/>
                    <a:pt x="20198" y="5683"/>
                  </a:cubicBezTo>
                  <a:cubicBezTo>
                    <a:pt x="20363" y="5596"/>
                    <a:pt x="20545" y="5570"/>
                    <a:pt x="20732" y="5570"/>
                  </a:cubicBezTo>
                  <a:cubicBezTo>
                    <a:pt x="20911" y="5570"/>
                    <a:pt x="21094" y="5594"/>
                    <a:pt x="21272" y="5613"/>
                  </a:cubicBezTo>
                  <a:cubicBezTo>
                    <a:pt x="21501" y="5637"/>
                    <a:pt x="21732" y="5649"/>
                    <a:pt x="21962" y="5649"/>
                  </a:cubicBezTo>
                  <a:cubicBezTo>
                    <a:pt x="22509" y="5649"/>
                    <a:pt x="23054" y="5581"/>
                    <a:pt x="23586" y="5449"/>
                  </a:cubicBezTo>
                  <a:cubicBezTo>
                    <a:pt x="23564" y="4731"/>
                    <a:pt x="22934" y="4083"/>
                    <a:pt x="22215" y="4041"/>
                  </a:cubicBezTo>
                  <a:cubicBezTo>
                    <a:pt x="22390" y="3449"/>
                    <a:pt x="22101" y="2754"/>
                    <a:pt x="21559" y="2458"/>
                  </a:cubicBezTo>
                  <a:cubicBezTo>
                    <a:pt x="22183" y="1830"/>
                    <a:pt x="22375" y="850"/>
                    <a:pt x="221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46"/>
            <p:cNvSpPr/>
            <p:nvPr/>
          </p:nvSpPr>
          <p:spPr>
            <a:xfrm>
              <a:off x="1828463" y="2253250"/>
              <a:ext cx="74075" cy="69225"/>
            </a:xfrm>
            <a:custGeom>
              <a:avLst/>
              <a:gdLst/>
              <a:ahLst/>
              <a:cxnLst/>
              <a:rect l="l" t="t" r="r" b="b"/>
              <a:pathLst>
                <a:path w="2963" h="2769" extrusionOk="0">
                  <a:moveTo>
                    <a:pt x="1618" y="0"/>
                  </a:moveTo>
                  <a:cubicBezTo>
                    <a:pt x="1210" y="0"/>
                    <a:pt x="808" y="192"/>
                    <a:pt x="540" y="507"/>
                  </a:cubicBezTo>
                  <a:cubicBezTo>
                    <a:pt x="167" y="946"/>
                    <a:pt x="1" y="1548"/>
                    <a:pt x="297" y="2080"/>
                  </a:cubicBezTo>
                  <a:cubicBezTo>
                    <a:pt x="540" y="2514"/>
                    <a:pt x="1010" y="2769"/>
                    <a:pt x="1495" y="2769"/>
                  </a:cubicBezTo>
                  <a:cubicBezTo>
                    <a:pt x="1598" y="2769"/>
                    <a:pt x="1701" y="2757"/>
                    <a:pt x="1802" y="2734"/>
                  </a:cubicBezTo>
                  <a:cubicBezTo>
                    <a:pt x="2366" y="2604"/>
                    <a:pt x="2877" y="2126"/>
                    <a:pt x="2940" y="1537"/>
                  </a:cubicBezTo>
                  <a:cubicBezTo>
                    <a:pt x="2962" y="1322"/>
                    <a:pt x="2913" y="1112"/>
                    <a:pt x="2816" y="920"/>
                  </a:cubicBezTo>
                  <a:cubicBezTo>
                    <a:pt x="2707" y="511"/>
                    <a:pt x="2397" y="185"/>
                    <a:pt x="1994" y="57"/>
                  </a:cubicBezTo>
                  <a:cubicBezTo>
                    <a:pt x="1871" y="18"/>
                    <a:pt x="1744" y="0"/>
                    <a:pt x="16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46"/>
            <p:cNvSpPr/>
            <p:nvPr/>
          </p:nvSpPr>
          <p:spPr>
            <a:xfrm>
              <a:off x="1844838" y="2267900"/>
              <a:ext cx="46150" cy="41250"/>
            </a:xfrm>
            <a:custGeom>
              <a:avLst/>
              <a:gdLst/>
              <a:ahLst/>
              <a:cxnLst/>
              <a:rect l="l" t="t" r="r" b="b"/>
              <a:pathLst>
                <a:path w="1846" h="1650" extrusionOk="0">
                  <a:moveTo>
                    <a:pt x="948" y="1"/>
                  </a:moveTo>
                  <a:cubicBezTo>
                    <a:pt x="864" y="1"/>
                    <a:pt x="780" y="14"/>
                    <a:pt x="698" y="42"/>
                  </a:cubicBezTo>
                  <a:cubicBezTo>
                    <a:pt x="487" y="81"/>
                    <a:pt x="300" y="203"/>
                    <a:pt x="178" y="381"/>
                  </a:cubicBezTo>
                  <a:cubicBezTo>
                    <a:pt x="47" y="573"/>
                    <a:pt x="1" y="811"/>
                    <a:pt x="52" y="1039"/>
                  </a:cubicBezTo>
                  <a:cubicBezTo>
                    <a:pt x="128" y="1383"/>
                    <a:pt x="453" y="1610"/>
                    <a:pt x="790" y="1645"/>
                  </a:cubicBezTo>
                  <a:cubicBezTo>
                    <a:pt x="820" y="1648"/>
                    <a:pt x="850" y="1650"/>
                    <a:pt x="880" y="1650"/>
                  </a:cubicBezTo>
                  <a:cubicBezTo>
                    <a:pt x="1399" y="1650"/>
                    <a:pt x="1845" y="1180"/>
                    <a:pt x="1745" y="649"/>
                  </a:cubicBezTo>
                  <a:cubicBezTo>
                    <a:pt x="1669" y="251"/>
                    <a:pt x="1313" y="1"/>
                    <a:pt x="9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46"/>
            <p:cNvSpPr/>
            <p:nvPr/>
          </p:nvSpPr>
          <p:spPr>
            <a:xfrm>
              <a:off x="1852063" y="2282950"/>
              <a:ext cx="18025" cy="16600"/>
            </a:xfrm>
            <a:custGeom>
              <a:avLst/>
              <a:gdLst/>
              <a:ahLst/>
              <a:cxnLst/>
              <a:rect l="l" t="t" r="r" b="b"/>
              <a:pathLst>
                <a:path w="721" h="664" extrusionOk="0">
                  <a:moveTo>
                    <a:pt x="356" y="0"/>
                  </a:moveTo>
                  <a:cubicBezTo>
                    <a:pt x="252" y="0"/>
                    <a:pt x="149" y="50"/>
                    <a:pt x="79" y="139"/>
                  </a:cubicBezTo>
                  <a:cubicBezTo>
                    <a:pt x="5" y="233"/>
                    <a:pt x="0" y="354"/>
                    <a:pt x="45" y="455"/>
                  </a:cubicBezTo>
                  <a:cubicBezTo>
                    <a:pt x="47" y="464"/>
                    <a:pt x="50" y="473"/>
                    <a:pt x="54" y="482"/>
                  </a:cubicBezTo>
                  <a:cubicBezTo>
                    <a:pt x="114" y="598"/>
                    <a:pt x="236" y="663"/>
                    <a:pt x="358" y="663"/>
                  </a:cubicBezTo>
                  <a:cubicBezTo>
                    <a:pt x="434" y="663"/>
                    <a:pt x="510" y="639"/>
                    <a:pt x="573" y="586"/>
                  </a:cubicBezTo>
                  <a:cubicBezTo>
                    <a:pt x="720" y="463"/>
                    <a:pt x="716" y="237"/>
                    <a:pt x="588" y="102"/>
                  </a:cubicBezTo>
                  <a:cubicBezTo>
                    <a:pt x="522" y="33"/>
                    <a:pt x="439" y="0"/>
                    <a:pt x="3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46"/>
            <p:cNvSpPr/>
            <p:nvPr/>
          </p:nvSpPr>
          <p:spPr>
            <a:xfrm>
              <a:off x="1881438" y="2228225"/>
              <a:ext cx="18875" cy="20650"/>
            </a:xfrm>
            <a:custGeom>
              <a:avLst/>
              <a:gdLst/>
              <a:ahLst/>
              <a:cxnLst/>
              <a:rect l="l" t="t" r="r" b="b"/>
              <a:pathLst>
                <a:path w="755" h="826" extrusionOk="0">
                  <a:moveTo>
                    <a:pt x="413" y="0"/>
                  </a:moveTo>
                  <a:cubicBezTo>
                    <a:pt x="337" y="0"/>
                    <a:pt x="261" y="28"/>
                    <a:pt x="201" y="81"/>
                  </a:cubicBezTo>
                  <a:cubicBezTo>
                    <a:pt x="80" y="188"/>
                    <a:pt x="10" y="383"/>
                    <a:pt x="4" y="542"/>
                  </a:cubicBezTo>
                  <a:cubicBezTo>
                    <a:pt x="1" y="652"/>
                    <a:pt x="63" y="754"/>
                    <a:pt x="164" y="801"/>
                  </a:cubicBezTo>
                  <a:cubicBezTo>
                    <a:pt x="199" y="817"/>
                    <a:pt x="241" y="826"/>
                    <a:pt x="282" y="826"/>
                  </a:cubicBezTo>
                  <a:cubicBezTo>
                    <a:pt x="349" y="826"/>
                    <a:pt x="417" y="803"/>
                    <a:pt x="462" y="755"/>
                  </a:cubicBezTo>
                  <a:cubicBezTo>
                    <a:pt x="558" y="655"/>
                    <a:pt x="658" y="530"/>
                    <a:pt x="707" y="401"/>
                  </a:cubicBezTo>
                  <a:cubicBezTo>
                    <a:pt x="754" y="278"/>
                    <a:pt x="690" y="110"/>
                    <a:pt x="577" y="45"/>
                  </a:cubicBezTo>
                  <a:cubicBezTo>
                    <a:pt x="526" y="15"/>
                    <a:pt x="469" y="0"/>
                    <a:pt x="4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46"/>
            <p:cNvSpPr/>
            <p:nvPr/>
          </p:nvSpPr>
          <p:spPr>
            <a:xfrm>
              <a:off x="1896188" y="2248500"/>
              <a:ext cx="25875" cy="19275"/>
            </a:xfrm>
            <a:custGeom>
              <a:avLst/>
              <a:gdLst/>
              <a:ahLst/>
              <a:cxnLst/>
              <a:rect l="l" t="t" r="r" b="b"/>
              <a:pathLst>
                <a:path w="1035" h="771" extrusionOk="0">
                  <a:moveTo>
                    <a:pt x="668" y="0"/>
                  </a:moveTo>
                  <a:cubicBezTo>
                    <a:pt x="565" y="0"/>
                    <a:pt x="472" y="37"/>
                    <a:pt x="377" y="83"/>
                  </a:cubicBezTo>
                  <a:cubicBezTo>
                    <a:pt x="268" y="137"/>
                    <a:pt x="152" y="195"/>
                    <a:pt x="90" y="306"/>
                  </a:cubicBezTo>
                  <a:cubicBezTo>
                    <a:pt x="0" y="464"/>
                    <a:pt x="57" y="711"/>
                    <a:pt x="256" y="757"/>
                  </a:cubicBezTo>
                  <a:cubicBezTo>
                    <a:pt x="297" y="766"/>
                    <a:pt x="335" y="771"/>
                    <a:pt x="372" y="771"/>
                  </a:cubicBezTo>
                  <a:cubicBezTo>
                    <a:pt x="477" y="771"/>
                    <a:pt x="570" y="736"/>
                    <a:pt x="678" y="694"/>
                  </a:cubicBezTo>
                  <a:cubicBezTo>
                    <a:pt x="803" y="645"/>
                    <a:pt x="899" y="577"/>
                    <a:pt x="974" y="463"/>
                  </a:cubicBezTo>
                  <a:cubicBezTo>
                    <a:pt x="1030" y="373"/>
                    <a:pt x="1035" y="259"/>
                    <a:pt x="986" y="165"/>
                  </a:cubicBezTo>
                  <a:cubicBezTo>
                    <a:pt x="934" y="64"/>
                    <a:pt x="844" y="23"/>
                    <a:pt x="737" y="6"/>
                  </a:cubicBezTo>
                  <a:cubicBezTo>
                    <a:pt x="714" y="2"/>
                    <a:pt x="691" y="0"/>
                    <a:pt x="6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46"/>
            <p:cNvSpPr/>
            <p:nvPr/>
          </p:nvSpPr>
          <p:spPr>
            <a:xfrm>
              <a:off x="1911088" y="2279825"/>
              <a:ext cx="24475" cy="16325"/>
            </a:xfrm>
            <a:custGeom>
              <a:avLst/>
              <a:gdLst/>
              <a:ahLst/>
              <a:cxnLst/>
              <a:rect l="l" t="t" r="r" b="b"/>
              <a:pathLst>
                <a:path w="979" h="653" extrusionOk="0">
                  <a:moveTo>
                    <a:pt x="310" y="0"/>
                  </a:moveTo>
                  <a:cubicBezTo>
                    <a:pt x="195" y="3"/>
                    <a:pt x="94" y="56"/>
                    <a:pt x="45" y="163"/>
                  </a:cubicBezTo>
                  <a:cubicBezTo>
                    <a:pt x="1" y="259"/>
                    <a:pt x="11" y="393"/>
                    <a:pt x="92" y="470"/>
                  </a:cubicBezTo>
                  <a:cubicBezTo>
                    <a:pt x="173" y="546"/>
                    <a:pt x="281" y="594"/>
                    <a:pt x="392" y="621"/>
                  </a:cubicBezTo>
                  <a:cubicBezTo>
                    <a:pt x="458" y="637"/>
                    <a:pt x="535" y="652"/>
                    <a:pt x="609" y="652"/>
                  </a:cubicBezTo>
                  <a:cubicBezTo>
                    <a:pt x="678" y="652"/>
                    <a:pt x="746" y="639"/>
                    <a:pt x="802" y="601"/>
                  </a:cubicBezTo>
                  <a:cubicBezTo>
                    <a:pt x="909" y="528"/>
                    <a:pt x="979" y="433"/>
                    <a:pt x="968" y="296"/>
                  </a:cubicBezTo>
                  <a:cubicBezTo>
                    <a:pt x="957" y="169"/>
                    <a:pt x="872" y="60"/>
                    <a:pt x="751" y="20"/>
                  </a:cubicBezTo>
                  <a:cubicBezTo>
                    <a:pt x="710" y="7"/>
                    <a:pt x="670" y="2"/>
                    <a:pt x="630" y="2"/>
                  </a:cubicBezTo>
                  <a:cubicBezTo>
                    <a:pt x="598" y="2"/>
                    <a:pt x="567" y="5"/>
                    <a:pt x="535" y="10"/>
                  </a:cubicBezTo>
                  <a:cubicBezTo>
                    <a:pt x="522" y="11"/>
                    <a:pt x="508" y="14"/>
                    <a:pt x="496" y="17"/>
                  </a:cubicBezTo>
                  <a:cubicBezTo>
                    <a:pt x="468" y="17"/>
                    <a:pt x="441" y="15"/>
                    <a:pt x="413" y="14"/>
                  </a:cubicBezTo>
                  <a:lnTo>
                    <a:pt x="404" y="14"/>
                  </a:lnTo>
                  <a:cubicBezTo>
                    <a:pt x="372" y="6"/>
                    <a:pt x="341" y="1"/>
                    <a:pt x="3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46"/>
            <p:cNvSpPr/>
            <p:nvPr/>
          </p:nvSpPr>
          <p:spPr>
            <a:xfrm>
              <a:off x="1939688" y="2191225"/>
              <a:ext cx="50100" cy="181600"/>
            </a:xfrm>
            <a:custGeom>
              <a:avLst/>
              <a:gdLst/>
              <a:ahLst/>
              <a:cxnLst/>
              <a:rect l="l" t="t" r="r" b="b"/>
              <a:pathLst>
                <a:path w="2004" h="7264" extrusionOk="0">
                  <a:moveTo>
                    <a:pt x="702" y="0"/>
                  </a:moveTo>
                  <a:lnTo>
                    <a:pt x="169" y="215"/>
                  </a:lnTo>
                  <a:cubicBezTo>
                    <a:pt x="996" y="1076"/>
                    <a:pt x="1420" y="2481"/>
                    <a:pt x="1487" y="3593"/>
                  </a:cubicBezTo>
                  <a:cubicBezTo>
                    <a:pt x="1514" y="4066"/>
                    <a:pt x="1466" y="4543"/>
                    <a:pt x="1346" y="5002"/>
                  </a:cubicBezTo>
                  <a:cubicBezTo>
                    <a:pt x="1136" y="5809"/>
                    <a:pt x="703" y="6556"/>
                    <a:pt x="65" y="7108"/>
                  </a:cubicBezTo>
                  <a:cubicBezTo>
                    <a:pt x="0" y="7164"/>
                    <a:pt x="56" y="7264"/>
                    <a:pt x="127" y="7264"/>
                  </a:cubicBezTo>
                  <a:cubicBezTo>
                    <a:pt x="140" y="7264"/>
                    <a:pt x="154" y="7261"/>
                    <a:pt x="167" y="7253"/>
                  </a:cubicBezTo>
                  <a:cubicBezTo>
                    <a:pt x="1135" y="6720"/>
                    <a:pt x="1693" y="5809"/>
                    <a:pt x="1896" y="4786"/>
                  </a:cubicBezTo>
                  <a:cubicBezTo>
                    <a:pt x="1977" y="4368"/>
                    <a:pt x="2003" y="3943"/>
                    <a:pt x="1974" y="3520"/>
                  </a:cubicBezTo>
                  <a:cubicBezTo>
                    <a:pt x="1972" y="3490"/>
                    <a:pt x="1969" y="3461"/>
                    <a:pt x="1967" y="3431"/>
                  </a:cubicBezTo>
                  <a:cubicBezTo>
                    <a:pt x="1959" y="3331"/>
                    <a:pt x="1948" y="3229"/>
                    <a:pt x="1936" y="3125"/>
                  </a:cubicBezTo>
                  <a:cubicBezTo>
                    <a:pt x="1850" y="2435"/>
                    <a:pt x="1657" y="1690"/>
                    <a:pt x="1341" y="1021"/>
                  </a:cubicBezTo>
                  <a:cubicBezTo>
                    <a:pt x="1302" y="937"/>
                    <a:pt x="1260" y="854"/>
                    <a:pt x="1216" y="772"/>
                  </a:cubicBezTo>
                  <a:cubicBezTo>
                    <a:pt x="1071" y="498"/>
                    <a:pt x="898" y="240"/>
                    <a:pt x="7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46"/>
            <p:cNvSpPr/>
            <p:nvPr/>
          </p:nvSpPr>
          <p:spPr>
            <a:xfrm>
              <a:off x="1966938" y="2173650"/>
              <a:ext cx="58100" cy="163425"/>
            </a:xfrm>
            <a:custGeom>
              <a:avLst/>
              <a:gdLst/>
              <a:ahLst/>
              <a:cxnLst/>
              <a:rect l="l" t="t" r="r" b="b"/>
              <a:pathLst>
                <a:path w="2324" h="6537" extrusionOk="0">
                  <a:moveTo>
                    <a:pt x="1368" y="0"/>
                  </a:moveTo>
                  <a:cubicBezTo>
                    <a:pt x="1277" y="36"/>
                    <a:pt x="1186" y="72"/>
                    <a:pt x="1096" y="108"/>
                  </a:cubicBezTo>
                  <a:cubicBezTo>
                    <a:pt x="1103" y="240"/>
                    <a:pt x="1085" y="371"/>
                    <a:pt x="1043" y="496"/>
                  </a:cubicBezTo>
                  <a:cubicBezTo>
                    <a:pt x="893" y="937"/>
                    <a:pt x="512" y="1243"/>
                    <a:pt x="126" y="1475"/>
                  </a:cubicBezTo>
                  <a:lnTo>
                    <a:pt x="120" y="1478"/>
                  </a:lnTo>
                  <a:cubicBezTo>
                    <a:pt x="0" y="1549"/>
                    <a:pt x="48" y="1735"/>
                    <a:pt x="181" y="1735"/>
                  </a:cubicBezTo>
                  <a:cubicBezTo>
                    <a:pt x="191" y="1735"/>
                    <a:pt x="201" y="1734"/>
                    <a:pt x="212" y="1732"/>
                  </a:cubicBezTo>
                  <a:lnTo>
                    <a:pt x="251" y="1724"/>
                  </a:lnTo>
                  <a:cubicBezTo>
                    <a:pt x="450" y="1684"/>
                    <a:pt x="643" y="1657"/>
                    <a:pt x="825" y="1657"/>
                  </a:cubicBezTo>
                  <a:cubicBezTo>
                    <a:pt x="1258" y="1657"/>
                    <a:pt x="1627" y="1811"/>
                    <a:pt x="1872" y="2316"/>
                  </a:cubicBezTo>
                  <a:cubicBezTo>
                    <a:pt x="2304" y="3205"/>
                    <a:pt x="1614" y="3653"/>
                    <a:pt x="846" y="3828"/>
                  </a:cubicBezTo>
                  <a:cubicBezTo>
                    <a:pt x="814" y="3835"/>
                    <a:pt x="782" y="3843"/>
                    <a:pt x="751" y="3849"/>
                  </a:cubicBezTo>
                  <a:cubicBezTo>
                    <a:pt x="630" y="3872"/>
                    <a:pt x="616" y="4062"/>
                    <a:pt x="740" y="4095"/>
                  </a:cubicBezTo>
                  <a:cubicBezTo>
                    <a:pt x="786" y="4106"/>
                    <a:pt x="832" y="4119"/>
                    <a:pt x="876" y="4134"/>
                  </a:cubicBezTo>
                  <a:cubicBezTo>
                    <a:pt x="1339" y="4279"/>
                    <a:pt x="1749" y="4549"/>
                    <a:pt x="1920" y="5031"/>
                  </a:cubicBezTo>
                  <a:cubicBezTo>
                    <a:pt x="1970" y="5171"/>
                    <a:pt x="1990" y="5320"/>
                    <a:pt x="1980" y="5468"/>
                  </a:cubicBezTo>
                  <a:cubicBezTo>
                    <a:pt x="1949" y="5957"/>
                    <a:pt x="1604" y="6404"/>
                    <a:pt x="1087" y="6404"/>
                  </a:cubicBezTo>
                  <a:cubicBezTo>
                    <a:pt x="1012" y="6404"/>
                    <a:pt x="934" y="6395"/>
                    <a:pt x="853" y="6375"/>
                  </a:cubicBezTo>
                  <a:cubicBezTo>
                    <a:pt x="847" y="6374"/>
                    <a:pt x="842" y="6373"/>
                    <a:pt x="838" y="6373"/>
                  </a:cubicBezTo>
                  <a:cubicBezTo>
                    <a:pt x="780" y="6373"/>
                    <a:pt x="755" y="6462"/>
                    <a:pt x="819" y="6482"/>
                  </a:cubicBezTo>
                  <a:cubicBezTo>
                    <a:pt x="939" y="6519"/>
                    <a:pt x="1058" y="6536"/>
                    <a:pt x="1173" y="6536"/>
                  </a:cubicBezTo>
                  <a:cubicBezTo>
                    <a:pt x="1706" y="6536"/>
                    <a:pt x="2160" y="6162"/>
                    <a:pt x="2227" y="5575"/>
                  </a:cubicBezTo>
                  <a:cubicBezTo>
                    <a:pt x="2233" y="5533"/>
                    <a:pt x="2236" y="5491"/>
                    <a:pt x="2236" y="5450"/>
                  </a:cubicBezTo>
                  <a:cubicBezTo>
                    <a:pt x="2240" y="5336"/>
                    <a:pt x="2230" y="5224"/>
                    <a:pt x="2206" y="5114"/>
                  </a:cubicBezTo>
                  <a:cubicBezTo>
                    <a:pt x="2192" y="5051"/>
                    <a:pt x="2173" y="4988"/>
                    <a:pt x="2149" y="4928"/>
                  </a:cubicBezTo>
                  <a:cubicBezTo>
                    <a:pt x="1993" y="4511"/>
                    <a:pt x="1636" y="4193"/>
                    <a:pt x="1219" y="3998"/>
                  </a:cubicBezTo>
                  <a:cubicBezTo>
                    <a:pt x="1828" y="3804"/>
                    <a:pt x="2324" y="3398"/>
                    <a:pt x="2276" y="2761"/>
                  </a:cubicBezTo>
                  <a:cubicBezTo>
                    <a:pt x="2267" y="2647"/>
                    <a:pt x="2244" y="2535"/>
                    <a:pt x="2206" y="2427"/>
                  </a:cubicBezTo>
                  <a:cubicBezTo>
                    <a:pt x="2201" y="2412"/>
                    <a:pt x="2197" y="2398"/>
                    <a:pt x="2191" y="2384"/>
                  </a:cubicBezTo>
                  <a:cubicBezTo>
                    <a:pt x="1924" y="1652"/>
                    <a:pt x="1423" y="1393"/>
                    <a:pt x="798" y="1393"/>
                  </a:cubicBezTo>
                  <a:cubicBezTo>
                    <a:pt x="769" y="1393"/>
                    <a:pt x="740" y="1394"/>
                    <a:pt x="710" y="1395"/>
                  </a:cubicBezTo>
                  <a:cubicBezTo>
                    <a:pt x="1028" y="1124"/>
                    <a:pt x="1288" y="785"/>
                    <a:pt x="1358" y="371"/>
                  </a:cubicBezTo>
                  <a:cubicBezTo>
                    <a:pt x="1366" y="327"/>
                    <a:pt x="1371" y="282"/>
                    <a:pt x="1374" y="237"/>
                  </a:cubicBezTo>
                  <a:cubicBezTo>
                    <a:pt x="1377" y="191"/>
                    <a:pt x="1377" y="145"/>
                    <a:pt x="1375" y="100"/>
                  </a:cubicBezTo>
                  <a:cubicBezTo>
                    <a:pt x="1374" y="67"/>
                    <a:pt x="1371" y="33"/>
                    <a:pt x="13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46"/>
            <p:cNvSpPr/>
            <p:nvPr/>
          </p:nvSpPr>
          <p:spPr>
            <a:xfrm>
              <a:off x="1997563" y="2176075"/>
              <a:ext cx="54000" cy="125475"/>
            </a:xfrm>
            <a:custGeom>
              <a:avLst/>
              <a:gdLst/>
              <a:ahLst/>
              <a:cxnLst/>
              <a:rect l="l" t="t" r="r" b="b"/>
              <a:pathLst>
                <a:path w="2160" h="5019" extrusionOk="0">
                  <a:moveTo>
                    <a:pt x="177" y="0"/>
                  </a:moveTo>
                  <a:cubicBezTo>
                    <a:pt x="8" y="0"/>
                    <a:pt x="1" y="270"/>
                    <a:pt x="177" y="285"/>
                  </a:cubicBezTo>
                  <a:cubicBezTo>
                    <a:pt x="650" y="326"/>
                    <a:pt x="1301" y="339"/>
                    <a:pt x="1570" y="820"/>
                  </a:cubicBezTo>
                  <a:cubicBezTo>
                    <a:pt x="1919" y="1445"/>
                    <a:pt x="1499" y="2139"/>
                    <a:pt x="900" y="2364"/>
                  </a:cubicBezTo>
                  <a:cubicBezTo>
                    <a:pt x="783" y="2407"/>
                    <a:pt x="823" y="2575"/>
                    <a:pt x="921" y="2610"/>
                  </a:cubicBezTo>
                  <a:cubicBezTo>
                    <a:pt x="2120" y="3039"/>
                    <a:pt x="2060" y="4540"/>
                    <a:pt x="841" y="4854"/>
                  </a:cubicBezTo>
                  <a:cubicBezTo>
                    <a:pt x="750" y="4876"/>
                    <a:pt x="762" y="5007"/>
                    <a:pt x="854" y="5014"/>
                  </a:cubicBezTo>
                  <a:cubicBezTo>
                    <a:pt x="884" y="5017"/>
                    <a:pt x="913" y="5018"/>
                    <a:pt x="943" y="5018"/>
                  </a:cubicBezTo>
                  <a:cubicBezTo>
                    <a:pt x="1514" y="5018"/>
                    <a:pt x="1991" y="4492"/>
                    <a:pt x="2070" y="3941"/>
                  </a:cubicBezTo>
                  <a:cubicBezTo>
                    <a:pt x="2160" y="3315"/>
                    <a:pt x="1777" y="2790"/>
                    <a:pt x="1267" y="2489"/>
                  </a:cubicBezTo>
                  <a:cubicBezTo>
                    <a:pt x="1794" y="2190"/>
                    <a:pt x="2071" y="1609"/>
                    <a:pt x="1919" y="978"/>
                  </a:cubicBezTo>
                  <a:cubicBezTo>
                    <a:pt x="1721" y="146"/>
                    <a:pt x="924" y="66"/>
                    <a:pt x="191" y="1"/>
                  </a:cubicBezTo>
                  <a:cubicBezTo>
                    <a:pt x="186" y="1"/>
                    <a:pt x="181" y="0"/>
                    <a:pt x="1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46"/>
            <p:cNvSpPr/>
            <p:nvPr/>
          </p:nvSpPr>
          <p:spPr>
            <a:xfrm>
              <a:off x="2043513" y="2150100"/>
              <a:ext cx="28125" cy="179000"/>
            </a:xfrm>
            <a:custGeom>
              <a:avLst/>
              <a:gdLst/>
              <a:ahLst/>
              <a:cxnLst/>
              <a:rect l="l" t="t" r="r" b="b"/>
              <a:pathLst>
                <a:path w="1125" h="7160" extrusionOk="0">
                  <a:moveTo>
                    <a:pt x="670" y="0"/>
                  </a:moveTo>
                  <a:cubicBezTo>
                    <a:pt x="578" y="36"/>
                    <a:pt x="487" y="73"/>
                    <a:pt x="394" y="110"/>
                  </a:cubicBezTo>
                  <a:cubicBezTo>
                    <a:pt x="709" y="731"/>
                    <a:pt x="650" y="1502"/>
                    <a:pt x="130" y="2110"/>
                  </a:cubicBezTo>
                  <a:cubicBezTo>
                    <a:pt x="121" y="2120"/>
                    <a:pt x="113" y="2132"/>
                    <a:pt x="106" y="2145"/>
                  </a:cubicBezTo>
                  <a:cubicBezTo>
                    <a:pt x="78" y="2201"/>
                    <a:pt x="74" y="2274"/>
                    <a:pt x="122" y="2320"/>
                  </a:cubicBezTo>
                  <a:cubicBezTo>
                    <a:pt x="131" y="2329"/>
                    <a:pt x="141" y="2336"/>
                    <a:pt x="152" y="2342"/>
                  </a:cubicBezTo>
                  <a:cubicBezTo>
                    <a:pt x="1050" y="2787"/>
                    <a:pt x="1035" y="3920"/>
                    <a:pt x="171" y="4376"/>
                  </a:cubicBezTo>
                  <a:cubicBezTo>
                    <a:pt x="154" y="4385"/>
                    <a:pt x="139" y="4393"/>
                    <a:pt x="122" y="4401"/>
                  </a:cubicBezTo>
                  <a:cubicBezTo>
                    <a:pt x="24" y="4447"/>
                    <a:pt x="32" y="4578"/>
                    <a:pt x="113" y="4637"/>
                  </a:cubicBezTo>
                  <a:cubicBezTo>
                    <a:pt x="158" y="4669"/>
                    <a:pt x="203" y="4704"/>
                    <a:pt x="243" y="4739"/>
                  </a:cubicBezTo>
                  <a:cubicBezTo>
                    <a:pt x="687" y="5116"/>
                    <a:pt x="908" y="5646"/>
                    <a:pt x="833" y="6125"/>
                  </a:cubicBezTo>
                  <a:cubicBezTo>
                    <a:pt x="774" y="6513"/>
                    <a:pt x="520" y="6868"/>
                    <a:pt x="38" y="7082"/>
                  </a:cubicBezTo>
                  <a:cubicBezTo>
                    <a:pt x="1" y="7098"/>
                    <a:pt x="15" y="7160"/>
                    <a:pt x="54" y="7160"/>
                  </a:cubicBezTo>
                  <a:cubicBezTo>
                    <a:pt x="628" y="7151"/>
                    <a:pt x="1037" y="6649"/>
                    <a:pt x="1109" y="6101"/>
                  </a:cubicBezTo>
                  <a:cubicBezTo>
                    <a:pt x="1111" y="6086"/>
                    <a:pt x="1113" y="6071"/>
                    <a:pt x="1113" y="6055"/>
                  </a:cubicBezTo>
                  <a:cubicBezTo>
                    <a:pt x="1125" y="5953"/>
                    <a:pt x="1125" y="5850"/>
                    <a:pt x="1112" y="5747"/>
                  </a:cubicBezTo>
                  <a:cubicBezTo>
                    <a:pt x="1107" y="5704"/>
                    <a:pt x="1099" y="5661"/>
                    <a:pt x="1090" y="5619"/>
                  </a:cubicBezTo>
                  <a:cubicBezTo>
                    <a:pt x="1003" y="5205"/>
                    <a:pt x="739" y="4848"/>
                    <a:pt x="423" y="4554"/>
                  </a:cubicBezTo>
                  <a:cubicBezTo>
                    <a:pt x="896" y="4281"/>
                    <a:pt x="1125" y="3808"/>
                    <a:pt x="1114" y="3335"/>
                  </a:cubicBezTo>
                  <a:cubicBezTo>
                    <a:pt x="1111" y="3229"/>
                    <a:pt x="1097" y="3123"/>
                    <a:pt x="1071" y="3020"/>
                  </a:cubicBezTo>
                  <a:cubicBezTo>
                    <a:pt x="986" y="2690"/>
                    <a:pt x="779" y="2382"/>
                    <a:pt x="447" y="2172"/>
                  </a:cubicBezTo>
                  <a:cubicBezTo>
                    <a:pt x="760" y="1743"/>
                    <a:pt x="897" y="1251"/>
                    <a:pt x="869" y="774"/>
                  </a:cubicBezTo>
                  <a:cubicBezTo>
                    <a:pt x="864" y="683"/>
                    <a:pt x="853" y="593"/>
                    <a:pt x="836" y="504"/>
                  </a:cubicBezTo>
                  <a:cubicBezTo>
                    <a:pt x="802" y="330"/>
                    <a:pt x="747" y="161"/>
                    <a:pt x="6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46"/>
            <p:cNvSpPr/>
            <p:nvPr/>
          </p:nvSpPr>
          <p:spPr>
            <a:xfrm>
              <a:off x="2061288" y="2162100"/>
              <a:ext cx="43950" cy="132125"/>
            </a:xfrm>
            <a:custGeom>
              <a:avLst/>
              <a:gdLst/>
              <a:ahLst/>
              <a:cxnLst/>
              <a:rect l="l" t="t" r="r" b="b"/>
              <a:pathLst>
                <a:path w="1758" h="5285" extrusionOk="0">
                  <a:moveTo>
                    <a:pt x="235" y="1"/>
                  </a:moveTo>
                  <a:cubicBezTo>
                    <a:pt x="225" y="1"/>
                    <a:pt x="216" y="1"/>
                    <a:pt x="206" y="1"/>
                  </a:cubicBezTo>
                  <a:cubicBezTo>
                    <a:pt x="17" y="4"/>
                    <a:pt x="1" y="296"/>
                    <a:pt x="187" y="296"/>
                  </a:cubicBezTo>
                  <a:cubicBezTo>
                    <a:pt x="188" y="296"/>
                    <a:pt x="190" y="296"/>
                    <a:pt x="191" y="296"/>
                  </a:cubicBezTo>
                  <a:cubicBezTo>
                    <a:pt x="199" y="296"/>
                    <a:pt x="207" y="296"/>
                    <a:pt x="215" y="296"/>
                  </a:cubicBezTo>
                  <a:cubicBezTo>
                    <a:pt x="733" y="296"/>
                    <a:pt x="1209" y="660"/>
                    <a:pt x="1297" y="1186"/>
                  </a:cubicBezTo>
                  <a:cubicBezTo>
                    <a:pt x="1404" y="1827"/>
                    <a:pt x="900" y="2355"/>
                    <a:pt x="335" y="2550"/>
                  </a:cubicBezTo>
                  <a:cubicBezTo>
                    <a:pt x="201" y="2596"/>
                    <a:pt x="188" y="2762"/>
                    <a:pt x="321" y="2819"/>
                  </a:cubicBezTo>
                  <a:cubicBezTo>
                    <a:pt x="855" y="3044"/>
                    <a:pt x="1392" y="3427"/>
                    <a:pt x="1444" y="4052"/>
                  </a:cubicBezTo>
                  <a:cubicBezTo>
                    <a:pt x="1514" y="4859"/>
                    <a:pt x="844" y="4920"/>
                    <a:pt x="301" y="5173"/>
                  </a:cubicBezTo>
                  <a:cubicBezTo>
                    <a:pt x="270" y="5188"/>
                    <a:pt x="273" y="5240"/>
                    <a:pt x="308" y="5249"/>
                  </a:cubicBezTo>
                  <a:cubicBezTo>
                    <a:pt x="403" y="5273"/>
                    <a:pt x="498" y="5284"/>
                    <a:pt x="591" y="5284"/>
                  </a:cubicBezTo>
                  <a:cubicBezTo>
                    <a:pt x="1181" y="5284"/>
                    <a:pt x="1692" y="4833"/>
                    <a:pt x="1723" y="4208"/>
                  </a:cubicBezTo>
                  <a:cubicBezTo>
                    <a:pt x="1758" y="3505"/>
                    <a:pt x="1266" y="3023"/>
                    <a:pt x="701" y="2704"/>
                  </a:cubicBezTo>
                  <a:cubicBezTo>
                    <a:pt x="1240" y="2436"/>
                    <a:pt x="1640" y="1896"/>
                    <a:pt x="1604" y="1269"/>
                  </a:cubicBezTo>
                  <a:cubicBezTo>
                    <a:pt x="1563" y="553"/>
                    <a:pt x="934" y="1"/>
                    <a:pt x="2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46"/>
            <p:cNvSpPr/>
            <p:nvPr/>
          </p:nvSpPr>
          <p:spPr>
            <a:xfrm>
              <a:off x="2096063" y="2128875"/>
              <a:ext cx="37950" cy="184250"/>
            </a:xfrm>
            <a:custGeom>
              <a:avLst/>
              <a:gdLst/>
              <a:ahLst/>
              <a:cxnLst/>
              <a:rect l="l" t="t" r="r" b="b"/>
              <a:pathLst>
                <a:path w="1518" h="7370" extrusionOk="0">
                  <a:moveTo>
                    <a:pt x="709" y="0"/>
                  </a:moveTo>
                  <a:lnTo>
                    <a:pt x="450" y="104"/>
                  </a:lnTo>
                  <a:cubicBezTo>
                    <a:pt x="989" y="794"/>
                    <a:pt x="1064" y="2026"/>
                    <a:pt x="193" y="2344"/>
                  </a:cubicBezTo>
                  <a:cubicBezTo>
                    <a:pt x="186" y="2346"/>
                    <a:pt x="179" y="2349"/>
                    <a:pt x="174" y="2353"/>
                  </a:cubicBezTo>
                  <a:cubicBezTo>
                    <a:pt x="69" y="2408"/>
                    <a:pt x="120" y="2552"/>
                    <a:pt x="213" y="2595"/>
                  </a:cubicBezTo>
                  <a:cubicBezTo>
                    <a:pt x="224" y="2602"/>
                    <a:pt x="236" y="2605"/>
                    <a:pt x="250" y="2608"/>
                  </a:cubicBezTo>
                  <a:cubicBezTo>
                    <a:pt x="868" y="2694"/>
                    <a:pt x="963" y="3430"/>
                    <a:pt x="808" y="3910"/>
                  </a:cubicBezTo>
                  <a:cubicBezTo>
                    <a:pt x="691" y="4275"/>
                    <a:pt x="449" y="4560"/>
                    <a:pt x="134" y="4772"/>
                  </a:cubicBezTo>
                  <a:cubicBezTo>
                    <a:pt x="128" y="4776"/>
                    <a:pt x="121" y="4782"/>
                    <a:pt x="113" y="4786"/>
                  </a:cubicBezTo>
                  <a:cubicBezTo>
                    <a:pt x="1" y="4859"/>
                    <a:pt x="32" y="5022"/>
                    <a:pt x="169" y="5039"/>
                  </a:cubicBezTo>
                  <a:cubicBezTo>
                    <a:pt x="203" y="5043"/>
                    <a:pt x="235" y="5049"/>
                    <a:pt x="268" y="5055"/>
                  </a:cubicBezTo>
                  <a:cubicBezTo>
                    <a:pt x="874" y="5170"/>
                    <a:pt x="1179" y="5618"/>
                    <a:pt x="1195" y="6103"/>
                  </a:cubicBezTo>
                  <a:cubicBezTo>
                    <a:pt x="1211" y="6542"/>
                    <a:pt x="994" y="7011"/>
                    <a:pt x="553" y="7294"/>
                  </a:cubicBezTo>
                  <a:cubicBezTo>
                    <a:pt x="523" y="7313"/>
                    <a:pt x="532" y="7369"/>
                    <a:pt x="566" y="7369"/>
                  </a:cubicBezTo>
                  <a:cubicBezTo>
                    <a:pt x="570" y="7369"/>
                    <a:pt x="574" y="7368"/>
                    <a:pt x="579" y="7367"/>
                  </a:cubicBezTo>
                  <a:cubicBezTo>
                    <a:pt x="1272" y="7121"/>
                    <a:pt x="1518" y="6540"/>
                    <a:pt x="1428" y="5988"/>
                  </a:cubicBezTo>
                  <a:cubicBezTo>
                    <a:pt x="1418" y="5926"/>
                    <a:pt x="1404" y="5864"/>
                    <a:pt x="1386" y="5804"/>
                  </a:cubicBezTo>
                  <a:cubicBezTo>
                    <a:pt x="1371" y="5753"/>
                    <a:pt x="1352" y="5704"/>
                    <a:pt x="1331" y="5655"/>
                  </a:cubicBezTo>
                  <a:cubicBezTo>
                    <a:pt x="1174" y="5277"/>
                    <a:pt x="864" y="4983"/>
                    <a:pt x="479" y="4845"/>
                  </a:cubicBezTo>
                  <a:cubicBezTo>
                    <a:pt x="879" y="4509"/>
                    <a:pt x="1144" y="4047"/>
                    <a:pt x="1158" y="3507"/>
                  </a:cubicBezTo>
                  <a:cubicBezTo>
                    <a:pt x="1159" y="3490"/>
                    <a:pt x="1159" y="3475"/>
                    <a:pt x="1159" y="3459"/>
                  </a:cubicBezTo>
                  <a:cubicBezTo>
                    <a:pt x="1161" y="3383"/>
                    <a:pt x="1155" y="3307"/>
                    <a:pt x="1143" y="3233"/>
                  </a:cubicBezTo>
                  <a:cubicBezTo>
                    <a:pt x="1090" y="2884"/>
                    <a:pt x="910" y="2597"/>
                    <a:pt x="616" y="2440"/>
                  </a:cubicBezTo>
                  <a:cubicBezTo>
                    <a:pt x="1082" y="2120"/>
                    <a:pt x="1216" y="1542"/>
                    <a:pt x="1118" y="971"/>
                  </a:cubicBezTo>
                  <a:cubicBezTo>
                    <a:pt x="1112" y="935"/>
                    <a:pt x="1104" y="898"/>
                    <a:pt x="1098" y="860"/>
                  </a:cubicBezTo>
                  <a:cubicBezTo>
                    <a:pt x="1086" y="811"/>
                    <a:pt x="1073" y="763"/>
                    <a:pt x="1060" y="715"/>
                  </a:cubicBezTo>
                  <a:cubicBezTo>
                    <a:pt x="1055" y="702"/>
                    <a:pt x="1053" y="691"/>
                    <a:pt x="1048" y="679"/>
                  </a:cubicBezTo>
                  <a:cubicBezTo>
                    <a:pt x="974" y="435"/>
                    <a:pt x="860" y="206"/>
                    <a:pt x="7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46"/>
            <p:cNvSpPr/>
            <p:nvPr/>
          </p:nvSpPr>
          <p:spPr>
            <a:xfrm>
              <a:off x="2119163" y="2145575"/>
              <a:ext cx="49075" cy="128900"/>
            </a:xfrm>
            <a:custGeom>
              <a:avLst/>
              <a:gdLst/>
              <a:ahLst/>
              <a:cxnLst/>
              <a:rect l="l" t="t" r="r" b="b"/>
              <a:pathLst>
                <a:path w="1963" h="5156" extrusionOk="0">
                  <a:moveTo>
                    <a:pt x="179" y="0"/>
                  </a:moveTo>
                  <a:cubicBezTo>
                    <a:pt x="6" y="0"/>
                    <a:pt x="1" y="280"/>
                    <a:pt x="185" y="301"/>
                  </a:cubicBezTo>
                  <a:cubicBezTo>
                    <a:pt x="1552" y="459"/>
                    <a:pt x="1556" y="2301"/>
                    <a:pt x="241" y="2560"/>
                  </a:cubicBezTo>
                  <a:cubicBezTo>
                    <a:pt x="90" y="2589"/>
                    <a:pt x="107" y="2782"/>
                    <a:pt x="229" y="2836"/>
                  </a:cubicBezTo>
                  <a:cubicBezTo>
                    <a:pt x="1253" y="3289"/>
                    <a:pt x="1370" y="4573"/>
                    <a:pt x="295" y="5042"/>
                  </a:cubicBezTo>
                  <a:cubicBezTo>
                    <a:pt x="243" y="5066"/>
                    <a:pt x="260" y="5156"/>
                    <a:pt x="317" y="5156"/>
                  </a:cubicBezTo>
                  <a:cubicBezTo>
                    <a:pt x="318" y="5156"/>
                    <a:pt x="319" y="5156"/>
                    <a:pt x="320" y="5156"/>
                  </a:cubicBezTo>
                  <a:cubicBezTo>
                    <a:pt x="865" y="5122"/>
                    <a:pt x="1256" y="4674"/>
                    <a:pt x="1330" y="4141"/>
                  </a:cubicBezTo>
                  <a:cubicBezTo>
                    <a:pt x="1410" y="3566"/>
                    <a:pt x="1093" y="3060"/>
                    <a:pt x="641" y="2747"/>
                  </a:cubicBezTo>
                  <a:cubicBezTo>
                    <a:pt x="1963" y="2233"/>
                    <a:pt x="1744" y="179"/>
                    <a:pt x="200" y="2"/>
                  </a:cubicBezTo>
                  <a:cubicBezTo>
                    <a:pt x="193" y="1"/>
                    <a:pt x="186" y="0"/>
                    <a:pt x="1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46"/>
            <p:cNvSpPr/>
            <p:nvPr/>
          </p:nvSpPr>
          <p:spPr>
            <a:xfrm>
              <a:off x="2121138" y="2117350"/>
              <a:ext cx="21700" cy="33225"/>
            </a:xfrm>
            <a:custGeom>
              <a:avLst/>
              <a:gdLst/>
              <a:ahLst/>
              <a:cxnLst/>
              <a:rect l="l" t="t" r="r" b="b"/>
              <a:pathLst>
                <a:path w="868" h="1329" extrusionOk="0">
                  <a:moveTo>
                    <a:pt x="864" y="1"/>
                  </a:moveTo>
                  <a:lnTo>
                    <a:pt x="864" y="1"/>
                  </a:lnTo>
                  <a:cubicBezTo>
                    <a:pt x="767" y="40"/>
                    <a:pt x="670" y="80"/>
                    <a:pt x="572" y="117"/>
                  </a:cubicBezTo>
                  <a:cubicBezTo>
                    <a:pt x="567" y="245"/>
                    <a:pt x="546" y="370"/>
                    <a:pt x="507" y="492"/>
                  </a:cubicBezTo>
                  <a:cubicBezTo>
                    <a:pt x="454" y="666"/>
                    <a:pt x="375" y="830"/>
                    <a:pt x="260" y="969"/>
                  </a:cubicBezTo>
                  <a:cubicBezTo>
                    <a:pt x="207" y="1032"/>
                    <a:pt x="148" y="1077"/>
                    <a:pt x="97" y="1128"/>
                  </a:cubicBezTo>
                  <a:cubicBezTo>
                    <a:pt x="82" y="1143"/>
                    <a:pt x="69" y="1160"/>
                    <a:pt x="57" y="1176"/>
                  </a:cubicBezTo>
                  <a:cubicBezTo>
                    <a:pt x="37" y="1200"/>
                    <a:pt x="22" y="1226"/>
                    <a:pt x="9" y="1254"/>
                  </a:cubicBezTo>
                  <a:cubicBezTo>
                    <a:pt x="0" y="1274"/>
                    <a:pt x="17" y="1295"/>
                    <a:pt x="34" y="1302"/>
                  </a:cubicBezTo>
                  <a:cubicBezTo>
                    <a:pt x="53" y="1310"/>
                    <a:pt x="73" y="1317"/>
                    <a:pt x="95" y="1321"/>
                  </a:cubicBezTo>
                  <a:cubicBezTo>
                    <a:pt x="116" y="1326"/>
                    <a:pt x="136" y="1329"/>
                    <a:pt x="157" y="1329"/>
                  </a:cubicBezTo>
                  <a:cubicBezTo>
                    <a:pt x="255" y="1329"/>
                    <a:pt x="346" y="1275"/>
                    <a:pt x="427" y="1195"/>
                  </a:cubicBezTo>
                  <a:cubicBezTo>
                    <a:pt x="609" y="1013"/>
                    <a:pt x="740" y="693"/>
                    <a:pt x="791" y="530"/>
                  </a:cubicBezTo>
                  <a:cubicBezTo>
                    <a:pt x="843" y="358"/>
                    <a:pt x="867" y="179"/>
                    <a:pt x="8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46"/>
            <p:cNvSpPr/>
            <p:nvPr/>
          </p:nvSpPr>
          <p:spPr>
            <a:xfrm>
              <a:off x="2147163" y="2108800"/>
              <a:ext cx="38850" cy="165050"/>
            </a:xfrm>
            <a:custGeom>
              <a:avLst/>
              <a:gdLst/>
              <a:ahLst/>
              <a:cxnLst/>
              <a:rect l="l" t="t" r="r" b="b"/>
              <a:pathLst>
                <a:path w="1554" h="6602" extrusionOk="0">
                  <a:moveTo>
                    <a:pt x="688" y="0"/>
                  </a:moveTo>
                  <a:cubicBezTo>
                    <a:pt x="585" y="41"/>
                    <a:pt x="484" y="81"/>
                    <a:pt x="383" y="121"/>
                  </a:cubicBezTo>
                  <a:cubicBezTo>
                    <a:pt x="579" y="260"/>
                    <a:pt x="740" y="441"/>
                    <a:pt x="855" y="651"/>
                  </a:cubicBezTo>
                  <a:cubicBezTo>
                    <a:pt x="1212" y="1304"/>
                    <a:pt x="1002" y="2076"/>
                    <a:pt x="293" y="2356"/>
                  </a:cubicBezTo>
                  <a:cubicBezTo>
                    <a:pt x="288" y="2359"/>
                    <a:pt x="283" y="2361"/>
                    <a:pt x="280" y="2365"/>
                  </a:cubicBezTo>
                  <a:cubicBezTo>
                    <a:pt x="186" y="2419"/>
                    <a:pt x="205" y="2598"/>
                    <a:pt x="318" y="2619"/>
                  </a:cubicBezTo>
                  <a:cubicBezTo>
                    <a:pt x="333" y="2622"/>
                    <a:pt x="345" y="2625"/>
                    <a:pt x="359" y="2628"/>
                  </a:cubicBezTo>
                  <a:cubicBezTo>
                    <a:pt x="903" y="2752"/>
                    <a:pt x="1227" y="3273"/>
                    <a:pt x="1078" y="3832"/>
                  </a:cubicBezTo>
                  <a:cubicBezTo>
                    <a:pt x="948" y="4325"/>
                    <a:pt x="516" y="4610"/>
                    <a:pt x="112" y="4865"/>
                  </a:cubicBezTo>
                  <a:cubicBezTo>
                    <a:pt x="105" y="4869"/>
                    <a:pt x="99" y="4874"/>
                    <a:pt x="94" y="4880"/>
                  </a:cubicBezTo>
                  <a:cubicBezTo>
                    <a:pt x="0" y="4958"/>
                    <a:pt x="31" y="5123"/>
                    <a:pt x="171" y="5133"/>
                  </a:cubicBezTo>
                  <a:cubicBezTo>
                    <a:pt x="176" y="5134"/>
                    <a:pt x="181" y="5134"/>
                    <a:pt x="186" y="5134"/>
                  </a:cubicBezTo>
                  <a:cubicBezTo>
                    <a:pt x="625" y="5170"/>
                    <a:pt x="939" y="5385"/>
                    <a:pt x="1124" y="5699"/>
                  </a:cubicBezTo>
                  <a:cubicBezTo>
                    <a:pt x="1265" y="5936"/>
                    <a:pt x="1329" y="6232"/>
                    <a:pt x="1315" y="6548"/>
                  </a:cubicBezTo>
                  <a:cubicBezTo>
                    <a:pt x="1314" y="6582"/>
                    <a:pt x="1340" y="6601"/>
                    <a:pt x="1366" y="6601"/>
                  </a:cubicBezTo>
                  <a:cubicBezTo>
                    <a:pt x="1387" y="6601"/>
                    <a:pt x="1408" y="6590"/>
                    <a:pt x="1416" y="6566"/>
                  </a:cubicBezTo>
                  <a:cubicBezTo>
                    <a:pt x="1553" y="6185"/>
                    <a:pt x="1505" y="5825"/>
                    <a:pt x="1334" y="5534"/>
                  </a:cubicBezTo>
                  <a:cubicBezTo>
                    <a:pt x="1167" y="5247"/>
                    <a:pt x="883" y="5028"/>
                    <a:pt x="542" y="4919"/>
                  </a:cubicBezTo>
                  <a:cubicBezTo>
                    <a:pt x="937" y="4639"/>
                    <a:pt x="1283" y="4297"/>
                    <a:pt x="1378" y="3821"/>
                  </a:cubicBezTo>
                  <a:cubicBezTo>
                    <a:pt x="1397" y="3731"/>
                    <a:pt x="1406" y="3639"/>
                    <a:pt x="1406" y="3548"/>
                  </a:cubicBezTo>
                  <a:cubicBezTo>
                    <a:pt x="1406" y="3535"/>
                    <a:pt x="1405" y="3524"/>
                    <a:pt x="1405" y="3513"/>
                  </a:cubicBezTo>
                  <a:cubicBezTo>
                    <a:pt x="1396" y="3057"/>
                    <a:pt x="1132" y="2646"/>
                    <a:pt x="722" y="2450"/>
                  </a:cubicBezTo>
                  <a:cubicBezTo>
                    <a:pt x="1127" y="2168"/>
                    <a:pt x="1343" y="1702"/>
                    <a:pt x="1315" y="1208"/>
                  </a:cubicBezTo>
                  <a:cubicBezTo>
                    <a:pt x="1310" y="1114"/>
                    <a:pt x="1295" y="1021"/>
                    <a:pt x="1271" y="930"/>
                  </a:cubicBezTo>
                  <a:cubicBezTo>
                    <a:pt x="1267" y="909"/>
                    <a:pt x="1261" y="888"/>
                    <a:pt x="1256" y="867"/>
                  </a:cubicBezTo>
                  <a:cubicBezTo>
                    <a:pt x="1154" y="511"/>
                    <a:pt x="949" y="224"/>
                    <a:pt x="6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46"/>
            <p:cNvSpPr/>
            <p:nvPr/>
          </p:nvSpPr>
          <p:spPr>
            <a:xfrm>
              <a:off x="2175913" y="2093575"/>
              <a:ext cx="43350" cy="149650"/>
            </a:xfrm>
            <a:custGeom>
              <a:avLst/>
              <a:gdLst/>
              <a:ahLst/>
              <a:cxnLst/>
              <a:rect l="l" t="t" r="r" b="b"/>
              <a:pathLst>
                <a:path w="1734" h="5986" extrusionOk="0">
                  <a:moveTo>
                    <a:pt x="1062" y="1"/>
                  </a:moveTo>
                  <a:lnTo>
                    <a:pt x="1062" y="1"/>
                  </a:lnTo>
                  <a:cubicBezTo>
                    <a:pt x="974" y="37"/>
                    <a:pt x="884" y="72"/>
                    <a:pt x="795" y="107"/>
                  </a:cubicBezTo>
                  <a:cubicBezTo>
                    <a:pt x="905" y="652"/>
                    <a:pt x="665" y="1220"/>
                    <a:pt x="121" y="1539"/>
                  </a:cubicBezTo>
                  <a:cubicBezTo>
                    <a:pt x="117" y="1543"/>
                    <a:pt x="111" y="1546"/>
                    <a:pt x="107" y="1548"/>
                  </a:cubicBezTo>
                  <a:cubicBezTo>
                    <a:pt x="11" y="1603"/>
                    <a:pt x="0" y="1785"/>
                    <a:pt x="129" y="1809"/>
                  </a:cubicBezTo>
                  <a:cubicBezTo>
                    <a:pt x="142" y="1811"/>
                    <a:pt x="153" y="1813"/>
                    <a:pt x="165" y="1817"/>
                  </a:cubicBezTo>
                  <a:cubicBezTo>
                    <a:pt x="1423" y="2080"/>
                    <a:pt x="1503" y="3779"/>
                    <a:pt x="255" y="4121"/>
                  </a:cubicBezTo>
                  <a:cubicBezTo>
                    <a:pt x="230" y="4129"/>
                    <a:pt x="206" y="4135"/>
                    <a:pt x="180" y="4141"/>
                  </a:cubicBezTo>
                  <a:cubicBezTo>
                    <a:pt x="41" y="4172"/>
                    <a:pt x="42" y="4360"/>
                    <a:pt x="166" y="4406"/>
                  </a:cubicBezTo>
                  <a:cubicBezTo>
                    <a:pt x="187" y="4414"/>
                    <a:pt x="208" y="4422"/>
                    <a:pt x="228" y="4430"/>
                  </a:cubicBezTo>
                  <a:cubicBezTo>
                    <a:pt x="616" y="4583"/>
                    <a:pt x="996" y="4833"/>
                    <a:pt x="1240" y="5173"/>
                  </a:cubicBezTo>
                  <a:cubicBezTo>
                    <a:pt x="1407" y="5398"/>
                    <a:pt x="1502" y="5668"/>
                    <a:pt x="1511" y="5948"/>
                  </a:cubicBezTo>
                  <a:cubicBezTo>
                    <a:pt x="1511" y="5972"/>
                    <a:pt x="1531" y="5985"/>
                    <a:pt x="1550" y="5985"/>
                  </a:cubicBezTo>
                  <a:cubicBezTo>
                    <a:pt x="1568" y="5985"/>
                    <a:pt x="1586" y="5974"/>
                    <a:pt x="1586" y="5951"/>
                  </a:cubicBezTo>
                  <a:cubicBezTo>
                    <a:pt x="1581" y="5595"/>
                    <a:pt x="1505" y="5293"/>
                    <a:pt x="1367" y="5037"/>
                  </a:cubicBezTo>
                  <a:cubicBezTo>
                    <a:pt x="1196" y="4726"/>
                    <a:pt x="931" y="4485"/>
                    <a:pt x="582" y="4297"/>
                  </a:cubicBezTo>
                  <a:cubicBezTo>
                    <a:pt x="1734" y="3776"/>
                    <a:pt x="1710" y="2070"/>
                    <a:pt x="499" y="1617"/>
                  </a:cubicBezTo>
                  <a:cubicBezTo>
                    <a:pt x="1002" y="1205"/>
                    <a:pt x="1203" y="589"/>
                    <a:pt x="10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46"/>
            <p:cNvSpPr/>
            <p:nvPr/>
          </p:nvSpPr>
          <p:spPr>
            <a:xfrm>
              <a:off x="2222863" y="2183825"/>
              <a:ext cx="23200" cy="7925"/>
            </a:xfrm>
            <a:custGeom>
              <a:avLst/>
              <a:gdLst/>
              <a:ahLst/>
              <a:cxnLst/>
              <a:rect l="l" t="t" r="r" b="b"/>
              <a:pathLst>
                <a:path w="928" h="317" extrusionOk="0">
                  <a:moveTo>
                    <a:pt x="683" y="1"/>
                  </a:moveTo>
                  <a:cubicBezTo>
                    <a:pt x="600" y="1"/>
                    <a:pt x="515" y="19"/>
                    <a:pt x="435" y="31"/>
                  </a:cubicBezTo>
                  <a:cubicBezTo>
                    <a:pt x="313" y="50"/>
                    <a:pt x="184" y="77"/>
                    <a:pt x="77" y="144"/>
                  </a:cubicBezTo>
                  <a:cubicBezTo>
                    <a:pt x="1" y="190"/>
                    <a:pt x="22" y="306"/>
                    <a:pt x="115" y="314"/>
                  </a:cubicBezTo>
                  <a:cubicBezTo>
                    <a:pt x="136" y="316"/>
                    <a:pt x="157" y="317"/>
                    <a:pt x="177" y="317"/>
                  </a:cubicBezTo>
                  <a:cubicBezTo>
                    <a:pt x="274" y="317"/>
                    <a:pt x="372" y="300"/>
                    <a:pt x="468" y="291"/>
                  </a:cubicBezTo>
                  <a:cubicBezTo>
                    <a:pt x="588" y="279"/>
                    <a:pt x="709" y="290"/>
                    <a:pt x="823" y="246"/>
                  </a:cubicBezTo>
                  <a:cubicBezTo>
                    <a:pt x="927" y="206"/>
                    <a:pt x="899" y="47"/>
                    <a:pt x="803" y="17"/>
                  </a:cubicBezTo>
                  <a:cubicBezTo>
                    <a:pt x="764" y="5"/>
                    <a:pt x="724" y="1"/>
                    <a:pt x="6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46"/>
            <p:cNvSpPr/>
            <p:nvPr/>
          </p:nvSpPr>
          <p:spPr>
            <a:xfrm>
              <a:off x="2220263" y="2163375"/>
              <a:ext cx="22950" cy="12225"/>
            </a:xfrm>
            <a:custGeom>
              <a:avLst/>
              <a:gdLst/>
              <a:ahLst/>
              <a:cxnLst/>
              <a:rect l="l" t="t" r="r" b="b"/>
              <a:pathLst>
                <a:path w="918" h="489" extrusionOk="0">
                  <a:moveTo>
                    <a:pt x="740" y="0"/>
                  </a:moveTo>
                  <a:cubicBezTo>
                    <a:pt x="524" y="0"/>
                    <a:pt x="229" y="113"/>
                    <a:pt x="80" y="271"/>
                  </a:cubicBezTo>
                  <a:cubicBezTo>
                    <a:pt x="1" y="355"/>
                    <a:pt x="57" y="489"/>
                    <a:pt x="167" y="489"/>
                  </a:cubicBezTo>
                  <a:cubicBezTo>
                    <a:pt x="175" y="489"/>
                    <a:pt x="184" y="488"/>
                    <a:pt x="192" y="487"/>
                  </a:cubicBezTo>
                  <a:cubicBezTo>
                    <a:pt x="297" y="469"/>
                    <a:pt x="396" y="417"/>
                    <a:pt x="496" y="381"/>
                  </a:cubicBezTo>
                  <a:cubicBezTo>
                    <a:pt x="599" y="343"/>
                    <a:pt x="706" y="317"/>
                    <a:pt x="803" y="262"/>
                  </a:cubicBezTo>
                  <a:cubicBezTo>
                    <a:pt x="918" y="198"/>
                    <a:pt x="890" y="2"/>
                    <a:pt x="746" y="0"/>
                  </a:cubicBezTo>
                  <a:cubicBezTo>
                    <a:pt x="744" y="0"/>
                    <a:pt x="742" y="0"/>
                    <a:pt x="7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46"/>
            <p:cNvSpPr/>
            <p:nvPr/>
          </p:nvSpPr>
          <p:spPr>
            <a:xfrm>
              <a:off x="2217213" y="2144525"/>
              <a:ext cx="21825" cy="12300"/>
            </a:xfrm>
            <a:custGeom>
              <a:avLst/>
              <a:gdLst/>
              <a:ahLst/>
              <a:cxnLst/>
              <a:rect l="l" t="t" r="r" b="b"/>
              <a:pathLst>
                <a:path w="873" h="492" extrusionOk="0">
                  <a:moveTo>
                    <a:pt x="695" y="0"/>
                  </a:moveTo>
                  <a:cubicBezTo>
                    <a:pt x="682" y="0"/>
                    <a:pt x="669" y="2"/>
                    <a:pt x="655" y="7"/>
                  </a:cubicBezTo>
                  <a:cubicBezTo>
                    <a:pt x="528" y="47"/>
                    <a:pt x="403" y="96"/>
                    <a:pt x="283" y="155"/>
                  </a:cubicBezTo>
                  <a:cubicBezTo>
                    <a:pt x="222" y="183"/>
                    <a:pt x="155" y="211"/>
                    <a:pt x="101" y="254"/>
                  </a:cubicBezTo>
                  <a:cubicBezTo>
                    <a:pt x="53" y="292"/>
                    <a:pt x="47" y="323"/>
                    <a:pt x="17" y="376"/>
                  </a:cubicBezTo>
                  <a:cubicBezTo>
                    <a:pt x="0" y="406"/>
                    <a:pt x="11" y="450"/>
                    <a:pt x="48" y="460"/>
                  </a:cubicBezTo>
                  <a:cubicBezTo>
                    <a:pt x="95" y="473"/>
                    <a:pt x="126" y="491"/>
                    <a:pt x="172" y="491"/>
                  </a:cubicBezTo>
                  <a:cubicBezTo>
                    <a:pt x="177" y="491"/>
                    <a:pt x="182" y="491"/>
                    <a:pt x="188" y="491"/>
                  </a:cubicBezTo>
                  <a:cubicBezTo>
                    <a:pt x="252" y="486"/>
                    <a:pt x="321" y="453"/>
                    <a:pt x="382" y="431"/>
                  </a:cubicBezTo>
                  <a:cubicBezTo>
                    <a:pt x="509" y="384"/>
                    <a:pt x="633" y="338"/>
                    <a:pt x="750" y="273"/>
                  </a:cubicBezTo>
                  <a:cubicBezTo>
                    <a:pt x="873" y="204"/>
                    <a:pt x="825" y="0"/>
                    <a:pt x="6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46"/>
            <p:cNvSpPr/>
            <p:nvPr/>
          </p:nvSpPr>
          <p:spPr>
            <a:xfrm>
              <a:off x="2211163" y="2128650"/>
              <a:ext cx="22625" cy="11925"/>
            </a:xfrm>
            <a:custGeom>
              <a:avLst/>
              <a:gdLst/>
              <a:ahLst/>
              <a:cxnLst/>
              <a:rect l="l" t="t" r="r" b="b"/>
              <a:pathLst>
                <a:path w="905" h="477" extrusionOk="0">
                  <a:moveTo>
                    <a:pt x="735" y="1"/>
                  </a:moveTo>
                  <a:cubicBezTo>
                    <a:pt x="642" y="1"/>
                    <a:pt x="560" y="47"/>
                    <a:pt x="470" y="88"/>
                  </a:cubicBezTo>
                  <a:cubicBezTo>
                    <a:pt x="341" y="146"/>
                    <a:pt x="199" y="193"/>
                    <a:pt x="83" y="273"/>
                  </a:cubicBezTo>
                  <a:cubicBezTo>
                    <a:pt x="1" y="329"/>
                    <a:pt x="12" y="470"/>
                    <a:pt x="127" y="475"/>
                  </a:cubicBezTo>
                  <a:cubicBezTo>
                    <a:pt x="138" y="476"/>
                    <a:pt x="148" y="476"/>
                    <a:pt x="158" y="476"/>
                  </a:cubicBezTo>
                  <a:cubicBezTo>
                    <a:pt x="302" y="476"/>
                    <a:pt x="441" y="427"/>
                    <a:pt x="574" y="380"/>
                  </a:cubicBezTo>
                  <a:cubicBezTo>
                    <a:pt x="707" y="334"/>
                    <a:pt x="830" y="288"/>
                    <a:pt x="883" y="151"/>
                  </a:cubicBezTo>
                  <a:cubicBezTo>
                    <a:pt x="905" y="97"/>
                    <a:pt x="865" y="27"/>
                    <a:pt x="811" y="12"/>
                  </a:cubicBezTo>
                  <a:cubicBezTo>
                    <a:pt x="785" y="4"/>
                    <a:pt x="759" y="1"/>
                    <a:pt x="7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46"/>
            <p:cNvSpPr/>
            <p:nvPr/>
          </p:nvSpPr>
          <p:spPr>
            <a:xfrm>
              <a:off x="2209338" y="2108900"/>
              <a:ext cx="20650" cy="13750"/>
            </a:xfrm>
            <a:custGeom>
              <a:avLst/>
              <a:gdLst/>
              <a:ahLst/>
              <a:cxnLst/>
              <a:rect l="l" t="t" r="r" b="b"/>
              <a:pathLst>
                <a:path w="826" h="550" extrusionOk="0">
                  <a:moveTo>
                    <a:pt x="659" y="0"/>
                  </a:moveTo>
                  <a:cubicBezTo>
                    <a:pt x="649" y="0"/>
                    <a:pt x="640" y="2"/>
                    <a:pt x="631" y="4"/>
                  </a:cubicBezTo>
                  <a:cubicBezTo>
                    <a:pt x="482" y="44"/>
                    <a:pt x="358" y="136"/>
                    <a:pt x="232" y="221"/>
                  </a:cubicBezTo>
                  <a:cubicBezTo>
                    <a:pt x="136" y="286"/>
                    <a:pt x="19" y="343"/>
                    <a:pt x="3" y="467"/>
                  </a:cubicBezTo>
                  <a:cubicBezTo>
                    <a:pt x="1" y="489"/>
                    <a:pt x="12" y="511"/>
                    <a:pt x="31" y="522"/>
                  </a:cubicBezTo>
                  <a:cubicBezTo>
                    <a:pt x="63" y="542"/>
                    <a:pt x="98" y="550"/>
                    <a:pt x="133" y="550"/>
                  </a:cubicBezTo>
                  <a:cubicBezTo>
                    <a:pt x="220" y="550"/>
                    <a:pt x="312" y="502"/>
                    <a:pt x="389" y="466"/>
                  </a:cubicBezTo>
                  <a:cubicBezTo>
                    <a:pt x="532" y="401"/>
                    <a:pt x="670" y="322"/>
                    <a:pt x="765" y="195"/>
                  </a:cubicBezTo>
                  <a:cubicBezTo>
                    <a:pt x="825" y="118"/>
                    <a:pt x="750" y="0"/>
                    <a:pt x="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46"/>
            <p:cNvSpPr/>
            <p:nvPr/>
          </p:nvSpPr>
          <p:spPr>
            <a:xfrm>
              <a:off x="1323763" y="1807600"/>
              <a:ext cx="487850" cy="1240375"/>
            </a:xfrm>
            <a:custGeom>
              <a:avLst/>
              <a:gdLst/>
              <a:ahLst/>
              <a:cxnLst/>
              <a:rect l="l" t="t" r="r" b="b"/>
              <a:pathLst>
                <a:path w="19514" h="49615" extrusionOk="0">
                  <a:moveTo>
                    <a:pt x="339" y="0"/>
                  </a:moveTo>
                  <a:cubicBezTo>
                    <a:pt x="222" y="0"/>
                    <a:pt x="108" y="119"/>
                    <a:pt x="102" y="241"/>
                  </a:cubicBezTo>
                  <a:cubicBezTo>
                    <a:pt x="0" y="2204"/>
                    <a:pt x="1106" y="4342"/>
                    <a:pt x="1750" y="6164"/>
                  </a:cubicBezTo>
                  <a:cubicBezTo>
                    <a:pt x="2486" y="8251"/>
                    <a:pt x="3218" y="10338"/>
                    <a:pt x="3981" y="12415"/>
                  </a:cubicBezTo>
                  <a:cubicBezTo>
                    <a:pt x="5473" y="16484"/>
                    <a:pt x="6979" y="20547"/>
                    <a:pt x="8501" y="24605"/>
                  </a:cubicBezTo>
                  <a:cubicBezTo>
                    <a:pt x="11574" y="32806"/>
                    <a:pt x="14708" y="40985"/>
                    <a:pt x="17902" y="49141"/>
                  </a:cubicBezTo>
                  <a:cubicBezTo>
                    <a:pt x="18032" y="49473"/>
                    <a:pt x="18313" y="49614"/>
                    <a:pt x="18594" y="49614"/>
                  </a:cubicBezTo>
                  <a:cubicBezTo>
                    <a:pt x="19054" y="49614"/>
                    <a:pt x="19513" y="49233"/>
                    <a:pt x="19299" y="48685"/>
                  </a:cubicBezTo>
                  <a:cubicBezTo>
                    <a:pt x="16067" y="40444"/>
                    <a:pt x="12895" y="32180"/>
                    <a:pt x="9782" y="23894"/>
                  </a:cubicBezTo>
                  <a:cubicBezTo>
                    <a:pt x="8227" y="19751"/>
                    <a:pt x="6687" y="15601"/>
                    <a:pt x="5162" y="11447"/>
                  </a:cubicBezTo>
                  <a:cubicBezTo>
                    <a:pt x="4428" y="9457"/>
                    <a:pt x="3675" y="7473"/>
                    <a:pt x="2935" y="5485"/>
                  </a:cubicBezTo>
                  <a:cubicBezTo>
                    <a:pt x="2276" y="3716"/>
                    <a:pt x="1773" y="1485"/>
                    <a:pt x="473" y="64"/>
                  </a:cubicBezTo>
                  <a:cubicBezTo>
                    <a:pt x="432" y="19"/>
                    <a:pt x="385" y="0"/>
                    <a:pt x="33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46"/>
            <p:cNvSpPr/>
            <p:nvPr/>
          </p:nvSpPr>
          <p:spPr>
            <a:xfrm>
              <a:off x="1274013" y="1776975"/>
              <a:ext cx="118950" cy="92300"/>
            </a:xfrm>
            <a:custGeom>
              <a:avLst/>
              <a:gdLst/>
              <a:ahLst/>
              <a:cxnLst/>
              <a:rect l="l" t="t" r="r" b="b"/>
              <a:pathLst>
                <a:path w="4758" h="3692" extrusionOk="0">
                  <a:moveTo>
                    <a:pt x="2422" y="0"/>
                  </a:moveTo>
                  <a:cubicBezTo>
                    <a:pt x="1937" y="0"/>
                    <a:pt x="1455" y="231"/>
                    <a:pt x="1074" y="635"/>
                  </a:cubicBezTo>
                  <a:cubicBezTo>
                    <a:pt x="0" y="1770"/>
                    <a:pt x="577" y="3550"/>
                    <a:pt x="2191" y="3684"/>
                  </a:cubicBezTo>
                  <a:cubicBezTo>
                    <a:pt x="2254" y="3689"/>
                    <a:pt x="2315" y="3691"/>
                    <a:pt x="2375" y="3691"/>
                  </a:cubicBezTo>
                  <a:cubicBezTo>
                    <a:pt x="4092" y="3691"/>
                    <a:pt x="4757" y="1619"/>
                    <a:pt x="3522" y="459"/>
                  </a:cubicBezTo>
                  <a:cubicBezTo>
                    <a:pt x="3186" y="143"/>
                    <a:pt x="2803" y="0"/>
                    <a:pt x="24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21" name="Google Shape;2721;p46"/>
          <p:cNvGrpSpPr/>
          <p:nvPr/>
        </p:nvGrpSpPr>
        <p:grpSpPr>
          <a:xfrm>
            <a:off x="8348627" y="6"/>
            <a:ext cx="523928" cy="1782393"/>
            <a:chOff x="7692527" y="-6"/>
            <a:chExt cx="523928" cy="1782393"/>
          </a:xfrm>
        </p:grpSpPr>
        <p:sp>
          <p:nvSpPr>
            <p:cNvPr id="2722" name="Google Shape;2722;p46"/>
            <p:cNvSpPr/>
            <p:nvPr/>
          </p:nvSpPr>
          <p:spPr>
            <a:xfrm>
              <a:off x="7946850" y="-6"/>
              <a:ext cx="15299" cy="999451"/>
            </a:xfrm>
            <a:custGeom>
              <a:avLst/>
              <a:gdLst/>
              <a:ahLst/>
              <a:cxnLst/>
              <a:rect l="l" t="t" r="r" b="b"/>
              <a:pathLst>
                <a:path w="575" h="17627" extrusionOk="0">
                  <a:moveTo>
                    <a:pt x="0" y="0"/>
                  </a:moveTo>
                  <a:lnTo>
                    <a:pt x="0" y="17627"/>
                  </a:lnTo>
                  <a:lnTo>
                    <a:pt x="574" y="17627"/>
                  </a:lnTo>
                  <a:lnTo>
                    <a:pt x="574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46"/>
            <p:cNvSpPr/>
            <p:nvPr/>
          </p:nvSpPr>
          <p:spPr>
            <a:xfrm>
              <a:off x="7692527" y="1132924"/>
              <a:ext cx="523928" cy="568310"/>
            </a:xfrm>
            <a:custGeom>
              <a:avLst/>
              <a:gdLst/>
              <a:ahLst/>
              <a:cxnLst/>
              <a:rect l="l" t="t" r="r" b="b"/>
              <a:pathLst>
                <a:path w="19691" h="21359" extrusionOk="0">
                  <a:moveTo>
                    <a:pt x="4025" y="1"/>
                  </a:moveTo>
                  <a:cubicBezTo>
                    <a:pt x="4025" y="1"/>
                    <a:pt x="0" y="2028"/>
                    <a:pt x="0" y="10680"/>
                  </a:cubicBezTo>
                  <a:cubicBezTo>
                    <a:pt x="0" y="19332"/>
                    <a:pt x="4025" y="21359"/>
                    <a:pt x="4025" y="21359"/>
                  </a:cubicBezTo>
                  <a:lnTo>
                    <a:pt x="15666" y="21359"/>
                  </a:lnTo>
                  <a:cubicBezTo>
                    <a:pt x="15666" y="21359"/>
                    <a:pt x="19690" y="19332"/>
                    <a:pt x="19690" y="10680"/>
                  </a:cubicBezTo>
                  <a:cubicBezTo>
                    <a:pt x="19690" y="2028"/>
                    <a:pt x="15666" y="1"/>
                    <a:pt x="15666" y="1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46"/>
            <p:cNvSpPr/>
            <p:nvPr/>
          </p:nvSpPr>
          <p:spPr>
            <a:xfrm>
              <a:off x="7846957" y="978787"/>
              <a:ext cx="212009" cy="117605"/>
            </a:xfrm>
            <a:custGeom>
              <a:avLst/>
              <a:gdLst/>
              <a:ahLst/>
              <a:cxnLst/>
              <a:rect l="l" t="t" r="r" b="b"/>
              <a:pathLst>
                <a:path w="7968" h="4420" extrusionOk="0">
                  <a:moveTo>
                    <a:pt x="3987" y="1"/>
                  </a:moveTo>
                  <a:cubicBezTo>
                    <a:pt x="1791" y="1"/>
                    <a:pt x="5" y="1786"/>
                    <a:pt x="5" y="3982"/>
                  </a:cubicBezTo>
                  <a:cubicBezTo>
                    <a:pt x="0" y="4222"/>
                    <a:pt x="195" y="4419"/>
                    <a:pt x="435" y="4419"/>
                  </a:cubicBezTo>
                  <a:cubicBezTo>
                    <a:pt x="676" y="4419"/>
                    <a:pt x="870" y="4222"/>
                    <a:pt x="866" y="3982"/>
                  </a:cubicBezTo>
                  <a:cubicBezTo>
                    <a:pt x="866" y="2261"/>
                    <a:pt x="2265" y="861"/>
                    <a:pt x="3987" y="861"/>
                  </a:cubicBezTo>
                  <a:cubicBezTo>
                    <a:pt x="5707" y="861"/>
                    <a:pt x="7107" y="2261"/>
                    <a:pt x="7107" y="3982"/>
                  </a:cubicBezTo>
                  <a:cubicBezTo>
                    <a:pt x="7107" y="4220"/>
                    <a:pt x="7299" y="4412"/>
                    <a:pt x="7537" y="4412"/>
                  </a:cubicBezTo>
                  <a:cubicBezTo>
                    <a:pt x="7775" y="4412"/>
                    <a:pt x="7967" y="4218"/>
                    <a:pt x="7967" y="3982"/>
                  </a:cubicBezTo>
                  <a:cubicBezTo>
                    <a:pt x="7967" y="1786"/>
                    <a:pt x="6182" y="1"/>
                    <a:pt x="3987" y="1"/>
                  </a:cubicBezTo>
                  <a:close/>
                </a:path>
              </a:pathLst>
            </a:custGeom>
            <a:solidFill>
              <a:srgbClr val="FFCE3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46"/>
            <p:cNvSpPr/>
            <p:nvPr/>
          </p:nvSpPr>
          <p:spPr>
            <a:xfrm>
              <a:off x="7799090" y="1701207"/>
              <a:ext cx="310270" cy="81179"/>
            </a:xfrm>
            <a:custGeom>
              <a:avLst/>
              <a:gdLst/>
              <a:ahLst/>
              <a:cxnLst/>
              <a:rect l="l" t="t" r="r" b="b"/>
              <a:pathLst>
                <a:path w="11661" h="3051" extrusionOk="0">
                  <a:moveTo>
                    <a:pt x="20" y="1"/>
                  </a:moveTo>
                  <a:lnTo>
                    <a:pt x="9" y="1120"/>
                  </a:lnTo>
                  <a:cubicBezTo>
                    <a:pt x="0" y="2183"/>
                    <a:pt x="858" y="3051"/>
                    <a:pt x="1921" y="3051"/>
                  </a:cubicBezTo>
                  <a:cubicBezTo>
                    <a:pt x="1922" y="3051"/>
                    <a:pt x="1922" y="3051"/>
                    <a:pt x="1923" y="3051"/>
                  </a:cubicBezTo>
                  <a:lnTo>
                    <a:pt x="9747" y="3051"/>
                  </a:lnTo>
                  <a:cubicBezTo>
                    <a:pt x="10804" y="3051"/>
                    <a:pt x="11661" y="2195"/>
                    <a:pt x="11661" y="1137"/>
                  </a:cubicBezTo>
                  <a:lnTo>
                    <a:pt x="11661" y="1"/>
                  </a:lnTo>
                  <a:close/>
                </a:path>
              </a:pathLst>
            </a:custGeom>
            <a:solidFill>
              <a:srgbClr val="40779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46"/>
            <p:cNvSpPr/>
            <p:nvPr/>
          </p:nvSpPr>
          <p:spPr>
            <a:xfrm>
              <a:off x="7799064" y="1067017"/>
              <a:ext cx="310297" cy="65933"/>
            </a:xfrm>
            <a:custGeom>
              <a:avLst/>
              <a:gdLst/>
              <a:ahLst/>
              <a:cxnLst/>
              <a:rect l="l" t="t" r="r" b="b"/>
              <a:pathLst>
                <a:path w="11662" h="2478" extrusionOk="0">
                  <a:moveTo>
                    <a:pt x="1924" y="1"/>
                  </a:moveTo>
                  <a:cubicBezTo>
                    <a:pt x="860" y="1"/>
                    <a:pt x="0" y="869"/>
                    <a:pt x="10" y="1932"/>
                  </a:cubicBezTo>
                  <a:lnTo>
                    <a:pt x="21" y="2478"/>
                  </a:lnTo>
                  <a:lnTo>
                    <a:pt x="11662" y="2478"/>
                  </a:lnTo>
                  <a:lnTo>
                    <a:pt x="11662" y="1914"/>
                  </a:lnTo>
                  <a:cubicBezTo>
                    <a:pt x="11662" y="858"/>
                    <a:pt x="10805" y="1"/>
                    <a:pt x="9748" y="1"/>
                  </a:cubicBezTo>
                  <a:close/>
                </a:path>
              </a:pathLst>
            </a:custGeom>
            <a:solidFill>
              <a:srgbClr val="40779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46"/>
            <p:cNvSpPr/>
            <p:nvPr/>
          </p:nvSpPr>
          <p:spPr>
            <a:xfrm>
              <a:off x="7728447" y="1612631"/>
              <a:ext cx="451396" cy="43397"/>
            </a:xfrm>
            <a:custGeom>
              <a:avLst/>
              <a:gdLst/>
              <a:ahLst/>
              <a:cxnLst/>
              <a:rect l="l" t="t" r="r" b="b"/>
              <a:pathLst>
                <a:path w="16965" h="1631" extrusionOk="0">
                  <a:moveTo>
                    <a:pt x="1" y="0"/>
                  </a:moveTo>
                  <a:lnTo>
                    <a:pt x="1" y="0"/>
                  </a:lnTo>
                  <a:cubicBezTo>
                    <a:pt x="57" y="123"/>
                    <a:pt x="113" y="241"/>
                    <a:pt x="169" y="355"/>
                  </a:cubicBezTo>
                  <a:cubicBezTo>
                    <a:pt x="2782" y="1204"/>
                    <a:pt x="5731" y="1631"/>
                    <a:pt x="8653" y="1631"/>
                  </a:cubicBezTo>
                  <a:cubicBezTo>
                    <a:pt x="11507" y="1631"/>
                    <a:pt x="14333" y="1223"/>
                    <a:pt x="16791" y="414"/>
                  </a:cubicBezTo>
                  <a:cubicBezTo>
                    <a:pt x="16850" y="298"/>
                    <a:pt x="16908" y="179"/>
                    <a:pt x="16965" y="54"/>
                  </a:cubicBezTo>
                  <a:lnTo>
                    <a:pt x="16965" y="54"/>
                  </a:lnTo>
                  <a:cubicBezTo>
                    <a:pt x="14474" y="916"/>
                    <a:pt x="11577" y="1347"/>
                    <a:pt x="8650" y="1347"/>
                  </a:cubicBezTo>
                  <a:cubicBezTo>
                    <a:pt x="5665" y="1347"/>
                    <a:pt x="2648" y="898"/>
                    <a:pt x="1" y="0"/>
                  </a:cubicBezTo>
                  <a:close/>
                </a:path>
              </a:pathLst>
            </a:custGeom>
            <a:solidFill>
              <a:srgbClr val="FF717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46"/>
            <p:cNvSpPr/>
            <p:nvPr/>
          </p:nvSpPr>
          <p:spPr>
            <a:xfrm>
              <a:off x="7809308" y="1272321"/>
              <a:ext cx="290368" cy="290368"/>
            </a:xfrm>
            <a:custGeom>
              <a:avLst/>
              <a:gdLst/>
              <a:ahLst/>
              <a:cxnLst/>
              <a:rect l="l" t="t" r="r" b="b"/>
              <a:pathLst>
                <a:path w="10913" h="10913" extrusionOk="0">
                  <a:moveTo>
                    <a:pt x="5457" y="0"/>
                  </a:moveTo>
                  <a:cubicBezTo>
                    <a:pt x="2443" y="0"/>
                    <a:pt x="0" y="2443"/>
                    <a:pt x="0" y="5457"/>
                  </a:cubicBezTo>
                  <a:cubicBezTo>
                    <a:pt x="0" y="6903"/>
                    <a:pt x="574" y="8291"/>
                    <a:pt x="1598" y="9315"/>
                  </a:cubicBezTo>
                  <a:cubicBezTo>
                    <a:pt x="2621" y="10338"/>
                    <a:pt x="4009" y="10913"/>
                    <a:pt x="5457" y="10913"/>
                  </a:cubicBezTo>
                  <a:cubicBezTo>
                    <a:pt x="6903" y="10913"/>
                    <a:pt x="8291" y="10338"/>
                    <a:pt x="9314" y="9315"/>
                  </a:cubicBezTo>
                  <a:cubicBezTo>
                    <a:pt x="10338" y="8291"/>
                    <a:pt x="10913" y="6903"/>
                    <a:pt x="10913" y="5457"/>
                  </a:cubicBezTo>
                  <a:cubicBezTo>
                    <a:pt x="10913" y="4009"/>
                    <a:pt x="10338" y="2621"/>
                    <a:pt x="9314" y="1598"/>
                  </a:cubicBezTo>
                  <a:cubicBezTo>
                    <a:pt x="8291" y="575"/>
                    <a:pt x="6903" y="0"/>
                    <a:pt x="5457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46"/>
            <p:cNvSpPr/>
            <p:nvPr/>
          </p:nvSpPr>
          <p:spPr>
            <a:xfrm>
              <a:off x="7729432" y="1204232"/>
              <a:ext cx="487024" cy="497001"/>
            </a:xfrm>
            <a:custGeom>
              <a:avLst/>
              <a:gdLst/>
              <a:ahLst/>
              <a:cxnLst/>
              <a:rect l="l" t="t" r="r" b="b"/>
              <a:pathLst>
                <a:path w="18304" h="18679" extrusionOk="0">
                  <a:moveTo>
                    <a:pt x="16632" y="0"/>
                  </a:moveTo>
                  <a:cubicBezTo>
                    <a:pt x="15111" y="5066"/>
                    <a:pt x="10856" y="15545"/>
                    <a:pt x="1690" y="15545"/>
                  </a:cubicBezTo>
                  <a:cubicBezTo>
                    <a:pt x="1145" y="15545"/>
                    <a:pt x="582" y="15508"/>
                    <a:pt x="1" y="15430"/>
                  </a:cubicBezTo>
                  <a:lnTo>
                    <a:pt x="1" y="15430"/>
                  </a:lnTo>
                  <a:cubicBezTo>
                    <a:pt x="1164" y="17933"/>
                    <a:pt x="2638" y="18679"/>
                    <a:pt x="2638" y="18679"/>
                  </a:cubicBezTo>
                  <a:lnTo>
                    <a:pt x="14279" y="18679"/>
                  </a:lnTo>
                  <a:cubicBezTo>
                    <a:pt x="14279" y="18679"/>
                    <a:pt x="18303" y="16652"/>
                    <a:pt x="18303" y="8000"/>
                  </a:cubicBezTo>
                  <a:cubicBezTo>
                    <a:pt x="18303" y="4164"/>
                    <a:pt x="17513" y="1633"/>
                    <a:pt x="16632" y="0"/>
                  </a:cubicBez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46"/>
            <p:cNvSpPr/>
            <p:nvPr/>
          </p:nvSpPr>
          <p:spPr>
            <a:xfrm>
              <a:off x="7762957" y="1159026"/>
              <a:ext cx="383973" cy="31397"/>
            </a:xfrm>
            <a:custGeom>
              <a:avLst/>
              <a:gdLst/>
              <a:ahLst/>
              <a:cxnLst/>
              <a:rect l="l" t="t" r="r" b="b"/>
              <a:pathLst>
                <a:path w="14431" h="1180" extrusionOk="0">
                  <a:moveTo>
                    <a:pt x="210" y="0"/>
                  </a:moveTo>
                  <a:cubicBezTo>
                    <a:pt x="141" y="75"/>
                    <a:pt x="72" y="155"/>
                    <a:pt x="1" y="242"/>
                  </a:cubicBezTo>
                  <a:cubicBezTo>
                    <a:pt x="2320" y="866"/>
                    <a:pt x="4847" y="1179"/>
                    <a:pt x="7356" y="1179"/>
                  </a:cubicBezTo>
                  <a:cubicBezTo>
                    <a:pt x="9806" y="1179"/>
                    <a:pt x="12236" y="879"/>
                    <a:pt x="14430" y="282"/>
                  </a:cubicBezTo>
                  <a:cubicBezTo>
                    <a:pt x="14361" y="197"/>
                    <a:pt x="14292" y="118"/>
                    <a:pt x="14225" y="42"/>
                  </a:cubicBezTo>
                  <a:cubicBezTo>
                    <a:pt x="12087" y="610"/>
                    <a:pt x="9729" y="894"/>
                    <a:pt x="7353" y="894"/>
                  </a:cubicBezTo>
                  <a:cubicBezTo>
                    <a:pt x="4920" y="894"/>
                    <a:pt x="2467" y="597"/>
                    <a:pt x="21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46"/>
            <p:cNvSpPr/>
            <p:nvPr/>
          </p:nvSpPr>
          <p:spPr>
            <a:xfrm>
              <a:off x="7718948" y="1237731"/>
              <a:ext cx="471485" cy="45818"/>
            </a:xfrm>
            <a:custGeom>
              <a:avLst/>
              <a:gdLst/>
              <a:ahLst/>
              <a:cxnLst/>
              <a:rect l="l" t="t" r="r" b="b"/>
              <a:pathLst>
                <a:path w="17720" h="1722" extrusionOk="0">
                  <a:moveTo>
                    <a:pt x="100" y="0"/>
                  </a:moveTo>
                  <a:cubicBezTo>
                    <a:pt x="66" y="86"/>
                    <a:pt x="33" y="177"/>
                    <a:pt x="1" y="268"/>
                  </a:cubicBezTo>
                  <a:cubicBezTo>
                    <a:pt x="2741" y="1235"/>
                    <a:pt x="5890" y="1721"/>
                    <a:pt x="9011" y="1721"/>
                  </a:cubicBezTo>
                  <a:cubicBezTo>
                    <a:pt x="12088" y="1721"/>
                    <a:pt x="15132" y="1249"/>
                    <a:pt x="17719" y="308"/>
                  </a:cubicBezTo>
                  <a:cubicBezTo>
                    <a:pt x="17687" y="217"/>
                    <a:pt x="17653" y="127"/>
                    <a:pt x="17619" y="40"/>
                  </a:cubicBezTo>
                  <a:cubicBezTo>
                    <a:pt x="15064" y="972"/>
                    <a:pt x="12054" y="1437"/>
                    <a:pt x="9012" y="1437"/>
                  </a:cubicBezTo>
                  <a:cubicBezTo>
                    <a:pt x="5927" y="1437"/>
                    <a:pt x="2809" y="958"/>
                    <a:pt x="10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46"/>
            <p:cNvSpPr/>
            <p:nvPr/>
          </p:nvSpPr>
          <p:spPr>
            <a:xfrm>
              <a:off x="7698328" y="1322449"/>
              <a:ext cx="512407" cy="54226"/>
            </a:xfrm>
            <a:custGeom>
              <a:avLst/>
              <a:gdLst/>
              <a:ahLst/>
              <a:cxnLst/>
              <a:rect l="l" t="t" r="r" b="b"/>
              <a:pathLst>
                <a:path w="19258" h="2038" extrusionOk="0">
                  <a:moveTo>
                    <a:pt x="41" y="1"/>
                  </a:moveTo>
                  <a:cubicBezTo>
                    <a:pt x="28" y="96"/>
                    <a:pt x="14" y="195"/>
                    <a:pt x="1" y="293"/>
                  </a:cubicBezTo>
                  <a:cubicBezTo>
                    <a:pt x="2912" y="1454"/>
                    <a:pt x="6367" y="2038"/>
                    <a:pt x="9785" y="2038"/>
                  </a:cubicBezTo>
                  <a:cubicBezTo>
                    <a:pt x="13172" y="2038"/>
                    <a:pt x="16518" y="1465"/>
                    <a:pt x="19258" y="325"/>
                  </a:cubicBezTo>
                  <a:cubicBezTo>
                    <a:pt x="19244" y="226"/>
                    <a:pt x="19232" y="128"/>
                    <a:pt x="19216" y="32"/>
                  </a:cubicBezTo>
                  <a:cubicBezTo>
                    <a:pt x="16497" y="1178"/>
                    <a:pt x="13161" y="1752"/>
                    <a:pt x="9786" y="1752"/>
                  </a:cubicBezTo>
                  <a:cubicBezTo>
                    <a:pt x="6380" y="1752"/>
                    <a:pt x="2935" y="1168"/>
                    <a:pt x="41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46"/>
            <p:cNvSpPr/>
            <p:nvPr/>
          </p:nvSpPr>
          <p:spPr>
            <a:xfrm>
              <a:off x="7692527" y="1412808"/>
              <a:ext cx="523928" cy="56967"/>
            </a:xfrm>
            <a:custGeom>
              <a:avLst/>
              <a:gdLst/>
              <a:ahLst/>
              <a:cxnLst/>
              <a:rect l="l" t="t" r="r" b="b"/>
              <a:pathLst>
                <a:path w="19691" h="2141" extrusionOk="0">
                  <a:moveTo>
                    <a:pt x="2" y="0"/>
                  </a:moveTo>
                  <a:cubicBezTo>
                    <a:pt x="2" y="54"/>
                    <a:pt x="0" y="106"/>
                    <a:pt x="0" y="161"/>
                  </a:cubicBezTo>
                  <a:cubicBezTo>
                    <a:pt x="0" y="213"/>
                    <a:pt x="2" y="260"/>
                    <a:pt x="2" y="310"/>
                  </a:cubicBezTo>
                  <a:cubicBezTo>
                    <a:pt x="2958" y="1531"/>
                    <a:pt x="6501" y="2141"/>
                    <a:pt x="10003" y="2141"/>
                  </a:cubicBezTo>
                  <a:cubicBezTo>
                    <a:pt x="13477" y="2141"/>
                    <a:pt x="16909" y="1540"/>
                    <a:pt x="19687" y="341"/>
                  </a:cubicBezTo>
                  <a:cubicBezTo>
                    <a:pt x="19687" y="280"/>
                    <a:pt x="19690" y="223"/>
                    <a:pt x="19690" y="161"/>
                  </a:cubicBezTo>
                  <a:cubicBezTo>
                    <a:pt x="19690" y="116"/>
                    <a:pt x="19688" y="74"/>
                    <a:pt x="19688" y="30"/>
                  </a:cubicBezTo>
                  <a:cubicBezTo>
                    <a:pt x="16925" y="1248"/>
                    <a:pt x="13487" y="1857"/>
                    <a:pt x="10006" y="1857"/>
                  </a:cubicBezTo>
                  <a:cubicBezTo>
                    <a:pt x="6498" y="1857"/>
                    <a:pt x="2947" y="1238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46"/>
            <p:cNvSpPr/>
            <p:nvPr/>
          </p:nvSpPr>
          <p:spPr>
            <a:xfrm>
              <a:off x="7698966" y="1508542"/>
              <a:ext cx="510891" cy="54359"/>
            </a:xfrm>
            <a:custGeom>
              <a:avLst/>
              <a:gdLst/>
              <a:ahLst/>
              <a:cxnLst/>
              <a:rect l="l" t="t" r="r" b="b"/>
              <a:pathLst>
                <a:path w="19201" h="2043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111"/>
                    <a:pt x="35" y="220"/>
                    <a:pt x="53" y="328"/>
                  </a:cubicBezTo>
                  <a:cubicBezTo>
                    <a:pt x="2948" y="1470"/>
                    <a:pt x="6373" y="2043"/>
                    <a:pt x="9761" y="2043"/>
                  </a:cubicBezTo>
                  <a:cubicBezTo>
                    <a:pt x="13112" y="2043"/>
                    <a:pt x="16422" y="1482"/>
                    <a:pt x="19146" y="367"/>
                  </a:cubicBezTo>
                  <a:cubicBezTo>
                    <a:pt x="19164" y="257"/>
                    <a:pt x="19183" y="147"/>
                    <a:pt x="19200" y="34"/>
                  </a:cubicBezTo>
                  <a:lnTo>
                    <a:pt x="19200" y="34"/>
                  </a:lnTo>
                  <a:cubicBezTo>
                    <a:pt x="16479" y="1183"/>
                    <a:pt x="13139" y="1758"/>
                    <a:pt x="9760" y="1758"/>
                  </a:cubicBezTo>
                  <a:cubicBezTo>
                    <a:pt x="6349" y="1758"/>
                    <a:pt x="2896" y="1172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9" name="Google Shape;4379;p73"/>
          <p:cNvSpPr txBox="1">
            <a:spLocks noGrp="1"/>
          </p:cNvSpPr>
          <p:nvPr>
            <p:ph type="title"/>
          </p:nvPr>
        </p:nvSpPr>
        <p:spPr>
          <a:xfrm>
            <a:off x="416414" y="770580"/>
            <a:ext cx="7772400" cy="45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Sumber Belajar Pembelajaran IPS SD Kelas Rendah</a:t>
            </a:r>
            <a:endParaRPr dirty="0"/>
          </a:p>
        </p:txBody>
      </p:sp>
      <p:sp>
        <p:nvSpPr>
          <p:cNvPr id="4380" name="Google Shape;4380;p73"/>
          <p:cNvSpPr txBox="1">
            <a:spLocks noGrp="1"/>
          </p:cNvSpPr>
          <p:nvPr>
            <p:ph type="title" idx="2"/>
          </p:nvPr>
        </p:nvSpPr>
        <p:spPr>
          <a:xfrm>
            <a:off x="761763" y="3339450"/>
            <a:ext cx="2394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Cetak</a:t>
            </a:r>
            <a:endParaRPr dirty="0"/>
          </a:p>
        </p:txBody>
      </p:sp>
      <p:sp>
        <p:nvSpPr>
          <p:cNvPr id="4382" name="Google Shape;4382;p73"/>
          <p:cNvSpPr txBox="1">
            <a:spLocks noGrp="1"/>
          </p:cNvSpPr>
          <p:nvPr>
            <p:ph type="title" idx="3"/>
          </p:nvPr>
        </p:nvSpPr>
        <p:spPr>
          <a:xfrm>
            <a:off x="3200400" y="3339450"/>
            <a:ext cx="2394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Elektronik</a:t>
            </a:r>
            <a:endParaRPr dirty="0"/>
          </a:p>
        </p:txBody>
      </p:sp>
      <p:sp>
        <p:nvSpPr>
          <p:cNvPr id="4384" name="Google Shape;4384;p73"/>
          <p:cNvSpPr txBox="1">
            <a:spLocks noGrp="1"/>
          </p:cNvSpPr>
          <p:nvPr>
            <p:ph type="title" idx="5"/>
          </p:nvPr>
        </p:nvSpPr>
        <p:spPr>
          <a:xfrm>
            <a:off x="5791200" y="3339450"/>
            <a:ext cx="253615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Lingkungan</a:t>
            </a:r>
            <a:endParaRPr dirty="0"/>
          </a:p>
        </p:txBody>
      </p:sp>
      <p:grpSp>
        <p:nvGrpSpPr>
          <p:cNvPr id="4386" name="Google Shape;4386;p73"/>
          <p:cNvGrpSpPr/>
          <p:nvPr/>
        </p:nvGrpSpPr>
        <p:grpSpPr>
          <a:xfrm>
            <a:off x="8101267" y="-1182086"/>
            <a:ext cx="761225" cy="2635321"/>
            <a:chOff x="8252442" y="1"/>
            <a:chExt cx="761225" cy="2635321"/>
          </a:xfrm>
        </p:grpSpPr>
        <p:sp>
          <p:nvSpPr>
            <p:cNvPr id="4387" name="Google Shape;4387;p73"/>
            <p:cNvSpPr/>
            <p:nvPr/>
          </p:nvSpPr>
          <p:spPr>
            <a:xfrm>
              <a:off x="8624800" y="1"/>
              <a:ext cx="16550" cy="1841096"/>
            </a:xfrm>
            <a:custGeom>
              <a:avLst/>
              <a:gdLst/>
              <a:ahLst/>
              <a:cxnLst/>
              <a:rect l="l" t="t" r="r" b="b"/>
              <a:pathLst>
                <a:path w="575" h="17627" extrusionOk="0">
                  <a:moveTo>
                    <a:pt x="0" y="0"/>
                  </a:moveTo>
                  <a:lnTo>
                    <a:pt x="0" y="17627"/>
                  </a:lnTo>
                  <a:lnTo>
                    <a:pt x="574" y="17627"/>
                  </a:lnTo>
                  <a:lnTo>
                    <a:pt x="574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8" name="Google Shape;4388;p73"/>
            <p:cNvSpPr/>
            <p:nvPr/>
          </p:nvSpPr>
          <p:spPr>
            <a:xfrm>
              <a:off x="8479150" y="2561412"/>
              <a:ext cx="307753" cy="73910"/>
            </a:xfrm>
            <a:custGeom>
              <a:avLst/>
              <a:gdLst/>
              <a:ahLst/>
              <a:cxnLst/>
              <a:rect l="l" t="t" r="r" b="b"/>
              <a:pathLst>
                <a:path w="10697" h="2569" extrusionOk="0">
                  <a:moveTo>
                    <a:pt x="0" y="1"/>
                  </a:moveTo>
                  <a:lnTo>
                    <a:pt x="0" y="913"/>
                  </a:lnTo>
                  <a:cubicBezTo>
                    <a:pt x="0" y="1827"/>
                    <a:pt x="742" y="2569"/>
                    <a:pt x="1656" y="2569"/>
                  </a:cubicBezTo>
                  <a:lnTo>
                    <a:pt x="9041" y="2569"/>
                  </a:lnTo>
                  <a:cubicBezTo>
                    <a:pt x="9956" y="2569"/>
                    <a:pt x="10697" y="1827"/>
                    <a:pt x="10697" y="913"/>
                  </a:cubicBezTo>
                  <a:lnTo>
                    <a:pt x="10697" y="1"/>
                  </a:lnTo>
                  <a:close/>
                </a:path>
              </a:pathLst>
            </a:custGeom>
            <a:solidFill>
              <a:srgbClr val="40779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9" name="Google Shape;4389;p73"/>
            <p:cNvSpPr/>
            <p:nvPr/>
          </p:nvSpPr>
          <p:spPr>
            <a:xfrm>
              <a:off x="8479150" y="1923984"/>
              <a:ext cx="307753" cy="57367"/>
            </a:xfrm>
            <a:custGeom>
              <a:avLst/>
              <a:gdLst/>
              <a:ahLst/>
              <a:cxnLst/>
              <a:rect l="l" t="t" r="r" b="b"/>
              <a:pathLst>
                <a:path w="10697" h="1994" extrusionOk="0">
                  <a:moveTo>
                    <a:pt x="1656" y="0"/>
                  </a:moveTo>
                  <a:cubicBezTo>
                    <a:pt x="742" y="0"/>
                    <a:pt x="0" y="742"/>
                    <a:pt x="0" y="1657"/>
                  </a:cubicBezTo>
                  <a:lnTo>
                    <a:pt x="0" y="1994"/>
                  </a:lnTo>
                  <a:lnTo>
                    <a:pt x="10697" y="1994"/>
                  </a:lnTo>
                  <a:lnTo>
                    <a:pt x="10697" y="1657"/>
                  </a:lnTo>
                  <a:cubicBezTo>
                    <a:pt x="10697" y="742"/>
                    <a:pt x="9956" y="0"/>
                    <a:pt x="9041" y="0"/>
                  </a:cubicBezTo>
                  <a:close/>
                </a:path>
              </a:pathLst>
            </a:custGeom>
            <a:solidFill>
              <a:srgbClr val="40779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0" name="Google Shape;4390;p73"/>
            <p:cNvSpPr/>
            <p:nvPr/>
          </p:nvSpPr>
          <p:spPr>
            <a:xfrm>
              <a:off x="8252442" y="1981323"/>
              <a:ext cx="761225" cy="580118"/>
            </a:xfrm>
            <a:custGeom>
              <a:avLst/>
              <a:gdLst/>
              <a:ahLst/>
              <a:cxnLst/>
              <a:rect l="l" t="t" r="r" b="b"/>
              <a:pathLst>
                <a:path w="26459" h="20164" extrusionOk="0">
                  <a:moveTo>
                    <a:pt x="7807" y="1"/>
                  </a:moveTo>
                  <a:cubicBezTo>
                    <a:pt x="3206" y="1731"/>
                    <a:pt x="1" y="5593"/>
                    <a:pt x="1" y="10082"/>
                  </a:cubicBezTo>
                  <a:cubicBezTo>
                    <a:pt x="1" y="14572"/>
                    <a:pt x="3206" y="18434"/>
                    <a:pt x="7807" y="20164"/>
                  </a:cubicBezTo>
                  <a:lnTo>
                    <a:pt x="18652" y="20164"/>
                  </a:lnTo>
                  <a:cubicBezTo>
                    <a:pt x="23253" y="18433"/>
                    <a:pt x="26459" y="14572"/>
                    <a:pt x="26459" y="10082"/>
                  </a:cubicBezTo>
                  <a:cubicBezTo>
                    <a:pt x="26459" y="5593"/>
                    <a:pt x="23253" y="1731"/>
                    <a:pt x="18652" y="1"/>
                  </a:cubicBezTo>
                  <a:close/>
                </a:path>
              </a:pathLst>
            </a:custGeom>
            <a:solidFill>
              <a:srgbClr val="68A3D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1" name="Google Shape;4391;p73"/>
            <p:cNvSpPr/>
            <p:nvPr/>
          </p:nvSpPr>
          <p:spPr>
            <a:xfrm>
              <a:off x="8316513" y="2071632"/>
              <a:ext cx="697155" cy="489809"/>
            </a:xfrm>
            <a:custGeom>
              <a:avLst/>
              <a:gdLst/>
              <a:ahLst/>
              <a:cxnLst/>
              <a:rect l="l" t="t" r="r" b="b"/>
              <a:pathLst>
                <a:path w="24232" h="17025" extrusionOk="0">
                  <a:moveTo>
                    <a:pt x="21292" y="0"/>
                  </a:moveTo>
                  <a:cubicBezTo>
                    <a:pt x="19746" y="4754"/>
                    <a:pt x="15481" y="14065"/>
                    <a:pt x="5782" y="14065"/>
                  </a:cubicBezTo>
                  <a:cubicBezTo>
                    <a:pt x="4036" y="14065"/>
                    <a:pt x="2114" y="13763"/>
                    <a:pt x="0" y="13079"/>
                  </a:cubicBezTo>
                  <a:lnTo>
                    <a:pt x="0" y="13079"/>
                  </a:lnTo>
                  <a:cubicBezTo>
                    <a:pt x="1375" y="14793"/>
                    <a:pt x="3306" y="16169"/>
                    <a:pt x="5580" y="17025"/>
                  </a:cubicBezTo>
                  <a:lnTo>
                    <a:pt x="16425" y="17025"/>
                  </a:lnTo>
                  <a:cubicBezTo>
                    <a:pt x="21026" y="15294"/>
                    <a:pt x="24232" y="11433"/>
                    <a:pt x="24232" y="6943"/>
                  </a:cubicBezTo>
                  <a:cubicBezTo>
                    <a:pt x="24232" y="4312"/>
                    <a:pt x="23129" y="1898"/>
                    <a:pt x="21292" y="0"/>
                  </a:cubicBezTo>
                  <a:close/>
                </a:path>
              </a:pathLst>
            </a:custGeom>
            <a:solidFill>
              <a:srgbClr val="40779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2" name="Google Shape;4392;p73"/>
            <p:cNvSpPr/>
            <p:nvPr/>
          </p:nvSpPr>
          <p:spPr>
            <a:xfrm>
              <a:off x="8525326" y="1816269"/>
              <a:ext cx="215430" cy="107715"/>
            </a:xfrm>
            <a:custGeom>
              <a:avLst/>
              <a:gdLst/>
              <a:ahLst/>
              <a:cxnLst/>
              <a:rect l="l" t="t" r="r" b="b"/>
              <a:pathLst>
                <a:path w="7488" h="3744" extrusionOk="0">
                  <a:moveTo>
                    <a:pt x="3745" y="1"/>
                  </a:moveTo>
                  <a:cubicBezTo>
                    <a:pt x="1680" y="1"/>
                    <a:pt x="1" y="1680"/>
                    <a:pt x="1" y="3743"/>
                  </a:cubicBezTo>
                  <a:lnTo>
                    <a:pt x="861" y="3743"/>
                  </a:lnTo>
                  <a:cubicBezTo>
                    <a:pt x="861" y="2154"/>
                    <a:pt x="2155" y="861"/>
                    <a:pt x="3745" y="861"/>
                  </a:cubicBezTo>
                  <a:cubicBezTo>
                    <a:pt x="5334" y="861"/>
                    <a:pt x="6627" y="2154"/>
                    <a:pt x="6627" y="3743"/>
                  </a:cubicBezTo>
                  <a:lnTo>
                    <a:pt x="7487" y="3743"/>
                  </a:lnTo>
                  <a:cubicBezTo>
                    <a:pt x="7487" y="1680"/>
                    <a:pt x="5809" y="1"/>
                    <a:pt x="3745" y="1"/>
                  </a:cubicBezTo>
                  <a:close/>
                </a:path>
              </a:pathLst>
            </a:custGeom>
            <a:solidFill>
              <a:srgbClr val="FFCE3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3" name="Google Shape;4393;p73"/>
            <p:cNvSpPr/>
            <p:nvPr/>
          </p:nvSpPr>
          <p:spPr>
            <a:xfrm>
              <a:off x="8403887" y="2011358"/>
              <a:ext cx="460119" cy="25519"/>
            </a:xfrm>
            <a:custGeom>
              <a:avLst/>
              <a:gdLst/>
              <a:ahLst/>
              <a:cxnLst/>
              <a:rect l="l" t="t" r="r" b="b"/>
              <a:pathLst>
                <a:path w="15993" h="887" extrusionOk="0">
                  <a:moveTo>
                    <a:pt x="357" y="1"/>
                  </a:moveTo>
                  <a:cubicBezTo>
                    <a:pt x="237" y="72"/>
                    <a:pt x="118" y="144"/>
                    <a:pt x="1" y="218"/>
                  </a:cubicBezTo>
                  <a:cubicBezTo>
                    <a:pt x="2616" y="662"/>
                    <a:pt x="5403" y="887"/>
                    <a:pt x="8171" y="887"/>
                  </a:cubicBezTo>
                  <a:cubicBezTo>
                    <a:pt x="10856" y="887"/>
                    <a:pt x="13520" y="676"/>
                    <a:pt x="15992" y="257"/>
                  </a:cubicBezTo>
                  <a:cubicBezTo>
                    <a:pt x="15877" y="183"/>
                    <a:pt x="15760" y="111"/>
                    <a:pt x="15642" y="40"/>
                  </a:cubicBezTo>
                  <a:cubicBezTo>
                    <a:pt x="13275" y="425"/>
                    <a:pt x="10735" y="617"/>
                    <a:pt x="8178" y="617"/>
                  </a:cubicBezTo>
                  <a:cubicBezTo>
                    <a:pt x="5533" y="617"/>
                    <a:pt x="2869" y="411"/>
                    <a:pt x="357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4" name="Google Shape;4394;p73"/>
            <p:cNvSpPr/>
            <p:nvPr/>
          </p:nvSpPr>
          <p:spPr>
            <a:xfrm>
              <a:off x="8316570" y="2088002"/>
              <a:ext cx="633861" cy="44363"/>
            </a:xfrm>
            <a:custGeom>
              <a:avLst/>
              <a:gdLst/>
              <a:ahLst/>
              <a:cxnLst/>
              <a:rect l="l" t="t" r="r" b="b"/>
              <a:pathLst>
                <a:path w="22032" h="1542" extrusionOk="0">
                  <a:moveTo>
                    <a:pt x="195" y="0"/>
                  </a:moveTo>
                  <a:cubicBezTo>
                    <a:pt x="129" y="78"/>
                    <a:pt x="65" y="158"/>
                    <a:pt x="1" y="237"/>
                  </a:cubicBezTo>
                  <a:cubicBezTo>
                    <a:pt x="3425" y="1108"/>
                    <a:pt x="7335" y="1541"/>
                    <a:pt x="11206" y="1541"/>
                  </a:cubicBezTo>
                  <a:cubicBezTo>
                    <a:pt x="15020" y="1541"/>
                    <a:pt x="18795" y="1118"/>
                    <a:pt x="22031" y="274"/>
                  </a:cubicBezTo>
                  <a:cubicBezTo>
                    <a:pt x="21968" y="195"/>
                    <a:pt x="21903" y="115"/>
                    <a:pt x="21837" y="38"/>
                  </a:cubicBezTo>
                  <a:cubicBezTo>
                    <a:pt x="18653" y="861"/>
                    <a:pt x="14946" y="1273"/>
                    <a:pt x="11202" y="1273"/>
                  </a:cubicBezTo>
                  <a:cubicBezTo>
                    <a:pt x="7402" y="1273"/>
                    <a:pt x="3565" y="849"/>
                    <a:pt x="195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5" name="Google Shape;4395;p73"/>
            <p:cNvSpPr/>
            <p:nvPr/>
          </p:nvSpPr>
          <p:spPr>
            <a:xfrm>
              <a:off x="8269531" y="2169478"/>
              <a:ext cx="727334" cy="58346"/>
            </a:xfrm>
            <a:custGeom>
              <a:avLst/>
              <a:gdLst/>
              <a:ahLst/>
              <a:cxnLst/>
              <a:rect l="l" t="t" r="r" b="b"/>
              <a:pathLst>
                <a:path w="25281" h="2028" extrusionOk="0">
                  <a:moveTo>
                    <a:pt x="103" y="0"/>
                  </a:moveTo>
                  <a:cubicBezTo>
                    <a:pt x="67" y="88"/>
                    <a:pt x="33" y="176"/>
                    <a:pt x="1" y="263"/>
                  </a:cubicBezTo>
                  <a:cubicBezTo>
                    <a:pt x="3785" y="1440"/>
                    <a:pt x="8338" y="2027"/>
                    <a:pt x="12841" y="2027"/>
                  </a:cubicBezTo>
                  <a:cubicBezTo>
                    <a:pt x="17308" y="2027"/>
                    <a:pt x="21723" y="1448"/>
                    <a:pt x="25281" y="290"/>
                  </a:cubicBezTo>
                  <a:cubicBezTo>
                    <a:pt x="25248" y="201"/>
                    <a:pt x="25215" y="114"/>
                    <a:pt x="25179" y="27"/>
                  </a:cubicBezTo>
                  <a:cubicBezTo>
                    <a:pt x="21658" y="1182"/>
                    <a:pt x="17279" y="1759"/>
                    <a:pt x="12845" y="1759"/>
                  </a:cubicBezTo>
                  <a:cubicBezTo>
                    <a:pt x="8377" y="1759"/>
                    <a:pt x="3854" y="1173"/>
                    <a:pt x="103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6" name="Google Shape;4396;p73"/>
            <p:cNvSpPr/>
            <p:nvPr/>
          </p:nvSpPr>
          <p:spPr>
            <a:xfrm>
              <a:off x="8252528" y="2258550"/>
              <a:ext cx="761053" cy="64790"/>
            </a:xfrm>
            <a:custGeom>
              <a:avLst/>
              <a:gdLst/>
              <a:ahLst/>
              <a:cxnLst/>
              <a:rect l="l" t="t" r="r" b="b"/>
              <a:pathLst>
                <a:path w="26453" h="2252" extrusionOk="0">
                  <a:moveTo>
                    <a:pt x="9" y="0"/>
                  </a:moveTo>
                  <a:cubicBezTo>
                    <a:pt x="4" y="98"/>
                    <a:pt x="3" y="197"/>
                    <a:pt x="1" y="295"/>
                  </a:cubicBezTo>
                  <a:cubicBezTo>
                    <a:pt x="3897" y="1598"/>
                    <a:pt x="8692" y="2252"/>
                    <a:pt x="13432" y="2252"/>
                  </a:cubicBezTo>
                  <a:cubicBezTo>
                    <a:pt x="18146" y="2252"/>
                    <a:pt x="22801" y="1604"/>
                    <a:pt x="26452" y="315"/>
                  </a:cubicBezTo>
                  <a:cubicBezTo>
                    <a:pt x="26451" y="215"/>
                    <a:pt x="26450" y="116"/>
                    <a:pt x="26446" y="17"/>
                  </a:cubicBezTo>
                  <a:cubicBezTo>
                    <a:pt x="22818" y="1327"/>
                    <a:pt x="18156" y="1982"/>
                    <a:pt x="13433" y="1982"/>
                  </a:cubicBezTo>
                  <a:cubicBezTo>
                    <a:pt x="8690" y="1982"/>
                    <a:pt x="3887" y="1321"/>
                    <a:pt x="9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7" name="Google Shape;4397;p73"/>
            <p:cNvSpPr/>
            <p:nvPr/>
          </p:nvSpPr>
          <p:spPr>
            <a:xfrm>
              <a:off x="8267057" y="2358699"/>
              <a:ext cx="731679" cy="60129"/>
            </a:xfrm>
            <a:custGeom>
              <a:avLst/>
              <a:gdLst/>
              <a:ahLst/>
              <a:cxnLst/>
              <a:rect l="l" t="t" r="r" b="b"/>
              <a:pathLst>
                <a:path w="25432" h="2090" extrusionOk="0">
                  <a:moveTo>
                    <a:pt x="0" y="0"/>
                  </a:moveTo>
                  <a:lnTo>
                    <a:pt x="0" y="0"/>
                  </a:lnTo>
                  <a:cubicBezTo>
                    <a:pt x="39" y="113"/>
                    <a:pt x="80" y="224"/>
                    <a:pt x="121" y="335"/>
                  </a:cubicBezTo>
                  <a:cubicBezTo>
                    <a:pt x="3899" y="1504"/>
                    <a:pt x="8439" y="2089"/>
                    <a:pt x="12927" y="2089"/>
                  </a:cubicBezTo>
                  <a:cubicBezTo>
                    <a:pt x="17370" y="2089"/>
                    <a:pt x="21761" y="1514"/>
                    <a:pt x="25308" y="369"/>
                  </a:cubicBezTo>
                  <a:cubicBezTo>
                    <a:pt x="25352" y="256"/>
                    <a:pt x="25393" y="144"/>
                    <a:pt x="25432" y="31"/>
                  </a:cubicBezTo>
                  <a:lnTo>
                    <a:pt x="25432" y="31"/>
                  </a:lnTo>
                  <a:cubicBezTo>
                    <a:pt x="21883" y="1223"/>
                    <a:pt x="17434" y="1819"/>
                    <a:pt x="12930" y="1819"/>
                  </a:cubicBezTo>
                  <a:cubicBezTo>
                    <a:pt x="8387" y="1819"/>
                    <a:pt x="3788" y="121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8" name="Google Shape;4398;p73"/>
            <p:cNvSpPr/>
            <p:nvPr/>
          </p:nvSpPr>
          <p:spPr>
            <a:xfrm>
              <a:off x="8339989" y="2474181"/>
              <a:ext cx="584175" cy="40105"/>
            </a:xfrm>
            <a:custGeom>
              <a:avLst/>
              <a:gdLst/>
              <a:ahLst/>
              <a:cxnLst/>
              <a:rect l="l" t="t" r="r" b="b"/>
              <a:pathLst>
                <a:path w="20305" h="1394" extrusionOk="0">
                  <a:moveTo>
                    <a:pt x="1" y="1"/>
                  </a:moveTo>
                  <a:lnTo>
                    <a:pt x="1" y="1"/>
                  </a:lnTo>
                  <a:cubicBezTo>
                    <a:pt x="126" y="128"/>
                    <a:pt x="254" y="249"/>
                    <a:pt x="386" y="370"/>
                  </a:cubicBezTo>
                  <a:cubicBezTo>
                    <a:pt x="3511" y="1052"/>
                    <a:pt x="6965" y="1393"/>
                    <a:pt x="10392" y="1393"/>
                  </a:cubicBezTo>
                  <a:cubicBezTo>
                    <a:pt x="13705" y="1393"/>
                    <a:pt x="16987" y="1074"/>
                    <a:pt x="19914" y="437"/>
                  </a:cubicBezTo>
                  <a:cubicBezTo>
                    <a:pt x="20047" y="316"/>
                    <a:pt x="20177" y="193"/>
                    <a:pt x="20304" y="68"/>
                  </a:cubicBezTo>
                  <a:lnTo>
                    <a:pt x="20304" y="68"/>
                  </a:lnTo>
                  <a:cubicBezTo>
                    <a:pt x="17291" y="773"/>
                    <a:pt x="13862" y="1125"/>
                    <a:pt x="10400" y="1125"/>
                  </a:cubicBezTo>
                  <a:cubicBezTo>
                    <a:pt x="6828" y="1125"/>
                    <a:pt x="3221" y="750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9" name="Google Shape;4399;p73"/>
            <p:cNvSpPr/>
            <p:nvPr/>
          </p:nvSpPr>
          <p:spPr>
            <a:xfrm>
              <a:off x="8472331" y="2103681"/>
              <a:ext cx="321476" cy="321505"/>
            </a:xfrm>
            <a:custGeom>
              <a:avLst/>
              <a:gdLst/>
              <a:ahLst/>
              <a:cxnLst/>
              <a:rect l="l" t="t" r="r" b="b"/>
              <a:pathLst>
                <a:path w="11174" h="11175" extrusionOk="0">
                  <a:moveTo>
                    <a:pt x="5587" y="0"/>
                  </a:moveTo>
                  <a:cubicBezTo>
                    <a:pt x="2501" y="0"/>
                    <a:pt x="0" y="2502"/>
                    <a:pt x="0" y="5588"/>
                  </a:cubicBezTo>
                  <a:cubicBezTo>
                    <a:pt x="0" y="7069"/>
                    <a:pt x="589" y="8490"/>
                    <a:pt x="1636" y="9538"/>
                  </a:cubicBezTo>
                  <a:cubicBezTo>
                    <a:pt x="2684" y="10586"/>
                    <a:pt x="4104" y="11174"/>
                    <a:pt x="5587" y="11174"/>
                  </a:cubicBezTo>
                  <a:cubicBezTo>
                    <a:pt x="7069" y="11174"/>
                    <a:pt x="8489" y="10586"/>
                    <a:pt x="9537" y="9538"/>
                  </a:cubicBezTo>
                  <a:cubicBezTo>
                    <a:pt x="10585" y="8490"/>
                    <a:pt x="11173" y="7069"/>
                    <a:pt x="11173" y="5588"/>
                  </a:cubicBezTo>
                  <a:cubicBezTo>
                    <a:pt x="11173" y="4105"/>
                    <a:pt x="10585" y="2685"/>
                    <a:pt x="9537" y="1637"/>
                  </a:cubicBezTo>
                  <a:cubicBezTo>
                    <a:pt x="8489" y="590"/>
                    <a:pt x="7069" y="0"/>
                    <a:pt x="5587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00" name="Google Shape;4400;p73"/>
          <p:cNvGrpSpPr/>
          <p:nvPr/>
        </p:nvGrpSpPr>
        <p:grpSpPr>
          <a:xfrm>
            <a:off x="-657568" y="3817844"/>
            <a:ext cx="1411626" cy="1384890"/>
            <a:chOff x="6598350" y="2780075"/>
            <a:chExt cx="1859850" cy="1824625"/>
          </a:xfrm>
        </p:grpSpPr>
        <p:sp>
          <p:nvSpPr>
            <p:cNvPr id="4401" name="Google Shape;4401;p73"/>
            <p:cNvSpPr/>
            <p:nvPr/>
          </p:nvSpPr>
          <p:spPr>
            <a:xfrm>
              <a:off x="6979150" y="3181175"/>
              <a:ext cx="1187950" cy="1423525"/>
            </a:xfrm>
            <a:custGeom>
              <a:avLst/>
              <a:gdLst/>
              <a:ahLst/>
              <a:cxnLst/>
              <a:rect l="l" t="t" r="r" b="b"/>
              <a:pathLst>
                <a:path w="47518" h="56941" extrusionOk="0">
                  <a:moveTo>
                    <a:pt x="18422" y="1"/>
                  </a:moveTo>
                  <a:cubicBezTo>
                    <a:pt x="18118" y="1"/>
                    <a:pt x="17796" y="296"/>
                    <a:pt x="17486" y="1101"/>
                  </a:cubicBezTo>
                  <a:cubicBezTo>
                    <a:pt x="17486" y="1101"/>
                    <a:pt x="16628" y="5816"/>
                    <a:pt x="21650" y="11626"/>
                  </a:cubicBezTo>
                  <a:cubicBezTo>
                    <a:pt x="26672" y="17436"/>
                    <a:pt x="26689" y="23108"/>
                    <a:pt x="22015" y="26546"/>
                  </a:cubicBezTo>
                  <a:cubicBezTo>
                    <a:pt x="21328" y="27052"/>
                    <a:pt x="20668" y="27600"/>
                    <a:pt x="20014" y="28149"/>
                  </a:cubicBezTo>
                  <a:cubicBezTo>
                    <a:pt x="19223" y="28813"/>
                    <a:pt x="18417" y="29447"/>
                    <a:pt x="17362" y="29447"/>
                  </a:cubicBezTo>
                  <a:cubicBezTo>
                    <a:pt x="17305" y="29447"/>
                    <a:pt x="17247" y="29445"/>
                    <a:pt x="17189" y="29441"/>
                  </a:cubicBezTo>
                  <a:cubicBezTo>
                    <a:pt x="16257" y="29382"/>
                    <a:pt x="15505" y="28524"/>
                    <a:pt x="14723" y="28075"/>
                  </a:cubicBezTo>
                  <a:cubicBezTo>
                    <a:pt x="13692" y="27483"/>
                    <a:pt x="12663" y="27108"/>
                    <a:pt x="11665" y="26760"/>
                  </a:cubicBezTo>
                  <a:cubicBezTo>
                    <a:pt x="10671" y="26416"/>
                    <a:pt x="9708" y="26124"/>
                    <a:pt x="8830" y="25755"/>
                  </a:cubicBezTo>
                  <a:cubicBezTo>
                    <a:pt x="7950" y="25386"/>
                    <a:pt x="7154" y="24941"/>
                    <a:pt x="6479" y="24340"/>
                  </a:cubicBezTo>
                  <a:cubicBezTo>
                    <a:pt x="5501" y="23444"/>
                    <a:pt x="4787" y="22219"/>
                    <a:pt x="4317" y="20775"/>
                  </a:cubicBezTo>
                  <a:cubicBezTo>
                    <a:pt x="4164" y="20304"/>
                    <a:pt x="4069" y="19816"/>
                    <a:pt x="4015" y="19324"/>
                  </a:cubicBezTo>
                  <a:lnTo>
                    <a:pt x="4014" y="19314"/>
                  </a:lnTo>
                  <a:cubicBezTo>
                    <a:pt x="3979" y="19017"/>
                    <a:pt x="3731" y="18785"/>
                    <a:pt x="3431" y="18785"/>
                  </a:cubicBezTo>
                  <a:cubicBezTo>
                    <a:pt x="3390" y="18785"/>
                    <a:pt x="3349" y="18789"/>
                    <a:pt x="3307" y="18798"/>
                  </a:cubicBezTo>
                  <a:cubicBezTo>
                    <a:pt x="3031" y="18854"/>
                    <a:pt x="2838" y="19121"/>
                    <a:pt x="2840" y="19409"/>
                  </a:cubicBezTo>
                  <a:cubicBezTo>
                    <a:pt x="2849" y="20534"/>
                    <a:pt x="3075" y="21647"/>
                    <a:pt x="3453" y="22699"/>
                  </a:cubicBezTo>
                  <a:cubicBezTo>
                    <a:pt x="3826" y="23747"/>
                    <a:pt x="4392" y="24792"/>
                    <a:pt x="5169" y="25677"/>
                  </a:cubicBezTo>
                  <a:cubicBezTo>
                    <a:pt x="5953" y="26554"/>
                    <a:pt x="6916" y="27235"/>
                    <a:pt x="7882" y="27773"/>
                  </a:cubicBezTo>
                  <a:cubicBezTo>
                    <a:pt x="8852" y="28313"/>
                    <a:pt x="9822" y="28726"/>
                    <a:pt x="10730" y="29161"/>
                  </a:cubicBezTo>
                  <a:lnTo>
                    <a:pt x="10818" y="29202"/>
                  </a:lnTo>
                  <a:cubicBezTo>
                    <a:pt x="11589" y="29570"/>
                    <a:pt x="11643" y="30670"/>
                    <a:pt x="10917" y="31122"/>
                  </a:cubicBezTo>
                  <a:cubicBezTo>
                    <a:pt x="10735" y="31236"/>
                    <a:pt x="10570" y="31340"/>
                    <a:pt x="10441" y="31423"/>
                  </a:cubicBezTo>
                  <a:cubicBezTo>
                    <a:pt x="10133" y="31625"/>
                    <a:pt x="9832" y="31814"/>
                    <a:pt x="9533" y="31987"/>
                  </a:cubicBezTo>
                  <a:cubicBezTo>
                    <a:pt x="9229" y="32154"/>
                    <a:pt x="8951" y="32298"/>
                    <a:pt x="8624" y="32426"/>
                  </a:cubicBezTo>
                  <a:cubicBezTo>
                    <a:pt x="7989" y="32682"/>
                    <a:pt x="7327" y="32872"/>
                    <a:pt x="6655" y="32963"/>
                  </a:cubicBezTo>
                  <a:cubicBezTo>
                    <a:pt x="6325" y="33011"/>
                    <a:pt x="5992" y="33035"/>
                    <a:pt x="5658" y="33035"/>
                  </a:cubicBezTo>
                  <a:cubicBezTo>
                    <a:pt x="4637" y="33035"/>
                    <a:pt x="3614" y="32808"/>
                    <a:pt x="2688" y="32351"/>
                  </a:cubicBezTo>
                  <a:cubicBezTo>
                    <a:pt x="2090" y="32050"/>
                    <a:pt x="1585" y="31646"/>
                    <a:pt x="1329" y="31101"/>
                  </a:cubicBezTo>
                  <a:cubicBezTo>
                    <a:pt x="1061" y="30554"/>
                    <a:pt x="1025" y="29865"/>
                    <a:pt x="1180" y="29199"/>
                  </a:cubicBezTo>
                  <a:cubicBezTo>
                    <a:pt x="1235" y="28963"/>
                    <a:pt x="1103" y="28721"/>
                    <a:pt x="874" y="28646"/>
                  </a:cubicBezTo>
                  <a:cubicBezTo>
                    <a:pt x="828" y="28632"/>
                    <a:pt x="781" y="28625"/>
                    <a:pt x="736" y="28625"/>
                  </a:cubicBezTo>
                  <a:cubicBezTo>
                    <a:pt x="539" y="28625"/>
                    <a:pt x="358" y="28753"/>
                    <a:pt x="299" y="28951"/>
                  </a:cubicBezTo>
                  <a:cubicBezTo>
                    <a:pt x="50" y="29753"/>
                    <a:pt x="0" y="30682"/>
                    <a:pt x="337" y="31543"/>
                  </a:cubicBezTo>
                  <a:cubicBezTo>
                    <a:pt x="498" y="31970"/>
                    <a:pt x="773" y="32369"/>
                    <a:pt x="1078" y="32682"/>
                  </a:cubicBezTo>
                  <a:cubicBezTo>
                    <a:pt x="1387" y="32999"/>
                    <a:pt x="1734" y="33256"/>
                    <a:pt x="2092" y="33471"/>
                  </a:cubicBezTo>
                  <a:cubicBezTo>
                    <a:pt x="3342" y="34215"/>
                    <a:pt x="4791" y="34592"/>
                    <a:pt x="6240" y="34592"/>
                  </a:cubicBezTo>
                  <a:cubicBezTo>
                    <a:pt x="6429" y="34592"/>
                    <a:pt x="6617" y="34586"/>
                    <a:pt x="6805" y="34573"/>
                  </a:cubicBezTo>
                  <a:cubicBezTo>
                    <a:pt x="7623" y="34525"/>
                    <a:pt x="8428" y="34359"/>
                    <a:pt x="9203" y="34113"/>
                  </a:cubicBezTo>
                  <a:cubicBezTo>
                    <a:pt x="9584" y="33997"/>
                    <a:pt x="9991" y="33829"/>
                    <a:pt x="10357" y="33659"/>
                  </a:cubicBezTo>
                  <a:cubicBezTo>
                    <a:pt x="10723" y="33484"/>
                    <a:pt x="11074" y="33297"/>
                    <a:pt x="11411" y="33112"/>
                  </a:cubicBezTo>
                  <a:cubicBezTo>
                    <a:pt x="12083" y="32743"/>
                    <a:pt x="12715" y="32371"/>
                    <a:pt x="13328" y="32106"/>
                  </a:cubicBezTo>
                  <a:cubicBezTo>
                    <a:pt x="13447" y="32053"/>
                    <a:pt x="13565" y="32005"/>
                    <a:pt x="13682" y="31962"/>
                  </a:cubicBezTo>
                  <a:cubicBezTo>
                    <a:pt x="13813" y="31914"/>
                    <a:pt x="13948" y="31891"/>
                    <a:pt x="14082" y="31891"/>
                  </a:cubicBezTo>
                  <a:cubicBezTo>
                    <a:pt x="14461" y="31891"/>
                    <a:pt x="14829" y="32076"/>
                    <a:pt x="15062" y="32402"/>
                  </a:cubicBezTo>
                  <a:lnTo>
                    <a:pt x="15066" y="32409"/>
                  </a:lnTo>
                  <a:cubicBezTo>
                    <a:pt x="15139" y="32512"/>
                    <a:pt x="15208" y="32616"/>
                    <a:pt x="15274" y="32721"/>
                  </a:cubicBezTo>
                  <a:cubicBezTo>
                    <a:pt x="15484" y="33053"/>
                    <a:pt x="15517" y="33468"/>
                    <a:pt x="15383" y="33839"/>
                  </a:cubicBezTo>
                  <a:cubicBezTo>
                    <a:pt x="14628" y="35928"/>
                    <a:pt x="14548" y="38496"/>
                    <a:pt x="15551" y="41861"/>
                  </a:cubicBezTo>
                  <a:cubicBezTo>
                    <a:pt x="16491" y="44592"/>
                    <a:pt x="17425" y="53458"/>
                    <a:pt x="8339" y="56940"/>
                  </a:cubicBezTo>
                  <a:lnTo>
                    <a:pt x="47518" y="56940"/>
                  </a:lnTo>
                  <a:cubicBezTo>
                    <a:pt x="47354" y="56940"/>
                    <a:pt x="46846" y="56323"/>
                    <a:pt x="46725" y="56216"/>
                  </a:cubicBezTo>
                  <a:cubicBezTo>
                    <a:pt x="45968" y="55552"/>
                    <a:pt x="45182" y="54926"/>
                    <a:pt x="44368" y="54335"/>
                  </a:cubicBezTo>
                  <a:cubicBezTo>
                    <a:pt x="40623" y="51614"/>
                    <a:pt x="36156" y="50444"/>
                    <a:pt x="32677" y="47258"/>
                  </a:cubicBezTo>
                  <a:cubicBezTo>
                    <a:pt x="30785" y="45525"/>
                    <a:pt x="28808" y="43390"/>
                    <a:pt x="27421" y="40999"/>
                  </a:cubicBezTo>
                  <a:cubicBezTo>
                    <a:pt x="26566" y="39526"/>
                    <a:pt x="26588" y="37648"/>
                    <a:pt x="27587" y="36272"/>
                  </a:cubicBezTo>
                  <a:cubicBezTo>
                    <a:pt x="27739" y="36061"/>
                    <a:pt x="27914" y="35867"/>
                    <a:pt x="28108" y="35694"/>
                  </a:cubicBezTo>
                  <a:cubicBezTo>
                    <a:pt x="28623" y="35212"/>
                    <a:pt x="29360" y="34876"/>
                    <a:pt x="30206" y="34618"/>
                  </a:cubicBezTo>
                  <a:cubicBezTo>
                    <a:pt x="31052" y="34360"/>
                    <a:pt x="32002" y="34188"/>
                    <a:pt x="32997" y="33987"/>
                  </a:cubicBezTo>
                  <a:cubicBezTo>
                    <a:pt x="33498" y="33884"/>
                    <a:pt x="34006" y="33777"/>
                    <a:pt x="34527" y="33634"/>
                  </a:cubicBezTo>
                  <a:cubicBezTo>
                    <a:pt x="34787" y="33564"/>
                    <a:pt x="35046" y="33491"/>
                    <a:pt x="35310" y="33395"/>
                  </a:cubicBezTo>
                  <a:cubicBezTo>
                    <a:pt x="35578" y="33311"/>
                    <a:pt x="35828" y="33210"/>
                    <a:pt x="36077" y="33105"/>
                  </a:cubicBezTo>
                  <a:cubicBezTo>
                    <a:pt x="37090" y="32691"/>
                    <a:pt x="38040" y="32135"/>
                    <a:pt x="38898" y="31456"/>
                  </a:cubicBezTo>
                  <a:cubicBezTo>
                    <a:pt x="39765" y="30771"/>
                    <a:pt x="40522" y="29884"/>
                    <a:pt x="41039" y="28855"/>
                  </a:cubicBezTo>
                  <a:cubicBezTo>
                    <a:pt x="41544" y="27814"/>
                    <a:pt x="41746" y="26632"/>
                    <a:pt x="41651" y="25518"/>
                  </a:cubicBezTo>
                  <a:cubicBezTo>
                    <a:pt x="41622" y="25196"/>
                    <a:pt x="41356" y="24937"/>
                    <a:pt x="41030" y="24937"/>
                  </a:cubicBezTo>
                  <a:cubicBezTo>
                    <a:pt x="40956" y="24937"/>
                    <a:pt x="40878" y="24950"/>
                    <a:pt x="40800" y="24979"/>
                  </a:cubicBezTo>
                  <a:cubicBezTo>
                    <a:pt x="40566" y="25066"/>
                    <a:pt x="40414" y="25303"/>
                    <a:pt x="40408" y="25558"/>
                  </a:cubicBezTo>
                  <a:lnTo>
                    <a:pt x="40408" y="25569"/>
                  </a:lnTo>
                  <a:cubicBezTo>
                    <a:pt x="40387" y="26482"/>
                    <a:pt x="40133" y="27344"/>
                    <a:pt x="39681" y="28080"/>
                  </a:cubicBezTo>
                  <a:cubicBezTo>
                    <a:pt x="39207" y="28807"/>
                    <a:pt x="38568" y="29427"/>
                    <a:pt x="37811" y="29902"/>
                  </a:cubicBezTo>
                  <a:cubicBezTo>
                    <a:pt x="37046" y="30383"/>
                    <a:pt x="36218" y="30755"/>
                    <a:pt x="35350" y="31004"/>
                  </a:cubicBezTo>
                  <a:cubicBezTo>
                    <a:pt x="35131" y="31070"/>
                    <a:pt x="34913" y="31131"/>
                    <a:pt x="34698" y="31173"/>
                  </a:cubicBezTo>
                  <a:cubicBezTo>
                    <a:pt x="34488" y="31226"/>
                    <a:pt x="34264" y="31263"/>
                    <a:pt x="34039" y="31297"/>
                  </a:cubicBezTo>
                  <a:cubicBezTo>
                    <a:pt x="33591" y="31370"/>
                    <a:pt x="33118" y="31419"/>
                    <a:pt x="32639" y="31466"/>
                  </a:cubicBezTo>
                  <a:cubicBezTo>
                    <a:pt x="31673" y="31557"/>
                    <a:pt x="30649" y="31623"/>
                    <a:pt x="29563" y="31827"/>
                  </a:cubicBezTo>
                  <a:cubicBezTo>
                    <a:pt x="29385" y="31861"/>
                    <a:pt x="29202" y="31900"/>
                    <a:pt x="29018" y="31943"/>
                  </a:cubicBezTo>
                  <a:cubicBezTo>
                    <a:pt x="28942" y="31961"/>
                    <a:pt x="28868" y="31970"/>
                    <a:pt x="28797" y="31970"/>
                  </a:cubicBezTo>
                  <a:cubicBezTo>
                    <a:pt x="28045" y="31970"/>
                    <a:pt x="27571" y="31027"/>
                    <a:pt x="28111" y="30397"/>
                  </a:cubicBezTo>
                  <a:cubicBezTo>
                    <a:pt x="28326" y="30145"/>
                    <a:pt x="28546" y="29901"/>
                    <a:pt x="28765" y="29661"/>
                  </a:cubicBezTo>
                  <a:cubicBezTo>
                    <a:pt x="30695" y="27559"/>
                    <a:pt x="32228" y="25526"/>
                    <a:pt x="32439" y="22515"/>
                  </a:cubicBezTo>
                  <a:cubicBezTo>
                    <a:pt x="32762" y="17917"/>
                    <a:pt x="29694" y="14711"/>
                    <a:pt x="26491" y="11984"/>
                  </a:cubicBezTo>
                  <a:cubicBezTo>
                    <a:pt x="23349" y="9310"/>
                    <a:pt x="20523" y="6262"/>
                    <a:pt x="19834" y="1975"/>
                  </a:cubicBezTo>
                  <a:cubicBezTo>
                    <a:pt x="19660" y="1394"/>
                    <a:pt x="19083" y="1"/>
                    <a:pt x="18422" y="1"/>
                  </a:cubicBezTo>
                  <a:close/>
                </a:path>
              </a:pathLst>
            </a:custGeom>
            <a:solidFill>
              <a:srgbClr val="F5D8D8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2" name="Google Shape;4402;p73"/>
            <p:cNvSpPr/>
            <p:nvPr/>
          </p:nvSpPr>
          <p:spPr>
            <a:xfrm>
              <a:off x="6714525" y="2780075"/>
              <a:ext cx="1550525" cy="634425"/>
            </a:xfrm>
            <a:custGeom>
              <a:avLst/>
              <a:gdLst/>
              <a:ahLst/>
              <a:cxnLst/>
              <a:rect l="l" t="t" r="r" b="b"/>
              <a:pathLst>
                <a:path w="62021" h="25377" extrusionOk="0">
                  <a:moveTo>
                    <a:pt x="29217" y="1"/>
                  </a:moveTo>
                  <a:cubicBezTo>
                    <a:pt x="28719" y="1"/>
                    <a:pt x="28196" y="33"/>
                    <a:pt x="27648" y="103"/>
                  </a:cubicBezTo>
                  <a:cubicBezTo>
                    <a:pt x="18853" y="1214"/>
                    <a:pt x="17264" y="6827"/>
                    <a:pt x="17264" y="6827"/>
                  </a:cubicBezTo>
                  <a:cubicBezTo>
                    <a:pt x="17264" y="6827"/>
                    <a:pt x="16631" y="6413"/>
                    <a:pt x="15819" y="6413"/>
                  </a:cubicBezTo>
                  <a:cubicBezTo>
                    <a:pt x="15392" y="6413"/>
                    <a:pt x="14915" y="6528"/>
                    <a:pt x="14455" y="6878"/>
                  </a:cubicBezTo>
                  <a:cubicBezTo>
                    <a:pt x="13122" y="7894"/>
                    <a:pt x="13580" y="9794"/>
                    <a:pt x="13580" y="9794"/>
                  </a:cubicBezTo>
                  <a:cubicBezTo>
                    <a:pt x="13580" y="9794"/>
                    <a:pt x="12782" y="9538"/>
                    <a:pt x="11513" y="9538"/>
                  </a:cubicBezTo>
                  <a:cubicBezTo>
                    <a:pt x="10289" y="9538"/>
                    <a:pt x="8628" y="9776"/>
                    <a:pt x="6821" y="10710"/>
                  </a:cubicBezTo>
                  <a:cubicBezTo>
                    <a:pt x="3139" y="12613"/>
                    <a:pt x="4317" y="16923"/>
                    <a:pt x="4317" y="16923"/>
                  </a:cubicBezTo>
                  <a:cubicBezTo>
                    <a:pt x="4317" y="16923"/>
                    <a:pt x="483" y="17471"/>
                    <a:pt x="213" y="19645"/>
                  </a:cubicBezTo>
                  <a:cubicBezTo>
                    <a:pt x="0" y="21352"/>
                    <a:pt x="1939" y="22339"/>
                    <a:pt x="3513" y="22339"/>
                  </a:cubicBezTo>
                  <a:cubicBezTo>
                    <a:pt x="3944" y="22339"/>
                    <a:pt x="4347" y="22265"/>
                    <a:pt x="4672" y="22112"/>
                  </a:cubicBezTo>
                  <a:cubicBezTo>
                    <a:pt x="6211" y="23108"/>
                    <a:pt x="7862" y="23444"/>
                    <a:pt x="9389" y="23444"/>
                  </a:cubicBezTo>
                  <a:cubicBezTo>
                    <a:pt x="12555" y="23444"/>
                    <a:pt x="15188" y="21999"/>
                    <a:pt x="15188" y="21999"/>
                  </a:cubicBezTo>
                  <a:cubicBezTo>
                    <a:pt x="15416" y="23028"/>
                    <a:pt x="16525" y="23420"/>
                    <a:pt x="17647" y="23420"/>
                  </a:cubicBezTo>
                  <a:cubicBezTo>
                    <a:pt x="18530" y="23420"/>
                    <a:pt x="19422" y="23177"/>
                    <a:pt x="19898" y="22810"/>
                  </a:cubicBezTo>
                  <a:cubicBezTo>
                    <a:pt x="22921" y="24709"/>
                    <a:pt x="25780" y="25377"/>
                    <a:pt x="28307" y="25377"/>
                  </a:cubicBezTo>
                  <a:cubicBezTo>
                    <a:pt x="33369" y="25377"/>
                    <a:pt x="37095" y="22699"/>
                    <a:pt x="38126" y="21884"/>
                  </a:cubicBezTo>
                  <a:cubicBezTo>
                    <a:pt x="39024" y="22443"/>
                    <a:pt x="40016" y="22655"/>
                    <a:pt x="40977" y="22655"/>
                  </a:cubicBezTo>
                  <a:cubicBezTo>
                    <a:pt x="43127" y="22655"/>
                    <a:pt x="45128" y="21595"/>
                    <a:pt x="45601" y="20973"/>
                  </a:cubicBezTo>
                  <a:cubicBezTo>
                    <a:pt x="47328" y="22117"/>
                    <a:pt x="48967" y="22517"/>
                    <a:pt x="50414" y="22517"/>
                  </a:cubicBezTo>
                  <a:cubicBezTo>
                    <a:pt x="53783" y="22517"/>
                    <a:pt x="56115" y="20350"/>
                    <a:pt x="56115" y="20350"/>
                  </a:cubicBezTo>
                  <a:cubicBezTo>
                    <a:pt x="56493" y="20430"/>
                    <a:pt x="56875" y="20467"/>
                    <a:pt x="57251" y="20467"/>
                  </a:cubicBezTo>
                  <a:cubicBezTo>
                    <a:pt x="59750" y="20467"/>
                    <a:pt x="62021" y="18821"/>
                    <a:pt x="61746" y="17098"/>
                  </a:cubicBezTo>
                  <a:cubicBezTo>
                    <a:pt x="61523" y="15701"/>
                    <a:pt x="60564" y="15495"/>
                    <a:pt x="60017" y="15495"/>
                  </a:cubicBezTo>
                  <a:cubicBezTo>
                    <a:pt x="59788" y="15495"/>
                    <a:pt x="59631" y="15531"/>
                    <a:pt x="59631" y="15531"/>
                  </a:cubicBezTo>
                  <a:cubicBezTo>
                    <a:pt x="59631" y="15531"/>
                    <a:pt x="59904" y="13067"/>
                    <a:pt x="57893" y="12494"/>
                  </a:cubicBezTo>
                  <a:cubicBezTo>
                    <a:pt x="57486" y="12379"/>
                    <a:pt x="57102" y="12332"/>
                    <a:pt x="56748" y="12332"/>
                  </a:cubicBezTo>
                  <a:cubicBezTo>
                    <a:pt x="55347" y="12332"/>
                    <a:pt x="54410" y="13052"/>
                    <a:pt x="54410" y="13052"/>
                  </a:cubicBezTo>
                  <a:cubicBezTo>
                    <a:pt x="54410" y="13052"/>
                    <a:pt x="52957" y="8957"/>
                    <a:pt x="49168" y="7992"/>
                  </a:cubicBezTo>
                  <a:cubicBezTo>
                    <a:pt x="48462" y="7813"/>
                    <a:pt x="47760" y="7740"/>
                    <a:pt x="47085" y="7740"/>
                  </a:cubicBezTo>
                  <a:cubicBezTo>
                    <a:pt x="44132" y="7740"/>
                    <a:pt x="41686" y="9136"/>
                    <a:pt x="41686" y="9136"/>
                  </a:cubicBezTo>
                  <a:cubicBezTo>
                    <a:pt x="41686" y="9136"/>
                    <a:pt x="41687" y="7294"/>
                    <a:pt x="40612" y="6949"/>
                  </a:cubicBezTo>
                  <a:cubicBezTo>
                    <a:pt x="40411" y="6885"/>
                    <a:pt x="40216" y="6858"/>
                    <a:pt x="40031" y="6858"/>
                  </a:cubicBezTo>
                  <a:cubicBezTo>
                    <a:pt x="39232" y="6858"/>
                    <a:pt x="38637" y="7351"/>
                    <a:pt x="38637" y="7351"/>
                  </a:cubicBezTo>
                  <a:cubicBezTo>
                    <a:pt x="38637" y="7351"/>
                    <a:pt x="36708" y="1"/>
                    <a:pt x="29217" y="1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3" name="Google Shape;4403;p73"/>
            <p:cNvSpPr/>
            <p:nvPr/>
          </p:nvSpPr>
          <p:spPr>
            <a:xfrm>
              <a:off x="7402575" y="3913625"/>
              <a:ext cx="101175" cy="322725"/>
            </a:xfrm>
            <a:custGeom>
              <a:avLst/>
              <a:gdLst/>
              <a:ahLst/>
              <a:cxnLst/>
              <a:rect l="l" t="t" r="r" b="b"/>
              <a:pathLst>
                <a:path w="4047" h="12909" extrusionOk="0">
                  <a:moveTo>
                    <a:pt x="4030" y="0"/>
                  </a:moveTo>
                  <a:cubicBezTo>
                    <a:pt x="4027" y="0"/>
                    <a:pt x="4024" y="2"/>
                    <a:pt x="4021" y="4"/>
                  </a:cubicBezTo>
                  <a:cubicBezTo>
                    <a:pt x="3125" y="759"/>
                    <a:pt x="2365" y="1674"/>
                    <a:pt x="1734" y="2672"/>
                  </a:cubicBezTo>
                  <a:cubicBezTo>
                    <a:pt x="1104" y="3684"/>
                    <a:pt x="640" y="4789"/>
                    <a:pt x="361" y="5948"/>
                  </a:cubicBezTo>
                  <a:cubicBezTo>
                    <a:pt x="84" y="7109"/>
                    <a:pt x="0" y="8329"/>
                    <a:pt x="166" y="9517"/>
                  </a:cubicBezTo>
                  <a:cubicBezTo>
                    <a:pt x="348" y="10702"/>
                    <a:pt x="708" y="11854"/>
                    <a:pt x="1257" y="12901"/>
                  </a:cubicBezTo>
                  <a:cubicBezTo>
                    <a:pt x="1259" y="12906"/>
                    <a:pt x="1264" y="12909"/>
                    <a:pt x="1269" y="12909"/>
                  </a:cubicBezTo>
                  <a:cubicBezTo>
                    <a:pt x="1271" y="12909"/>
                    <a:pt x="1273" y="12908"/>
                    <a:pt x="1275" y="12907"/>
                  </a:cubicBezTo>
                  <a:cubicBezTo>
                    <a:pt x="1283" y="12905"/>
                    <a:pt x="1287" y="12896"/>
                    <a:pt x="1284" y="12888"/>
                  </a:cubicBezTo>
                  <a:cubicBezTo>
                    <a:pt x="893" y="11774"/>
                    <a:pt x="585" y="10639"/>
                    <a:pt x="462" y="9479"/>
                  </a:cubicBezTo>
                  <a:cubicBezTo>
                    <a:pt x="339" y="8323"/>
                    <a:pt x="354" y="7146"/>
                    <a:pt x="593" y="6002"/>
                  </a:cubicBezTo>
                  <a:cubicBezTo>
                    <a:pt x="839" y="4857"/>
                    <a:pt x="1267" y="3760"/>
                    <a:pt x="1861" y="2752"/>
                  </a:cubicBezTo>
                  <a:cubicBezTo>
                    <a:pt x="2450" y="1746"/>
                    <a:pt x="3175" y="808"/>
                    <a:pt x="4039" y="28"/>
                  </a:cubicBezTo>
                  <a:cubicBezTo>
                    <a:pt x="4045" y="22"/>
                    <a:pt x="4046" y="13"/>
                    <a:pt x="4042" y="6"/>
                  </a:cubicBezTo>
                  <a:cubicBezTo>
                    <a:pt x="4039" y="2"/>
                    <a:pt x="4035" y="0"/>
                    <a:pt x="4030" y="0"/>
                  </a:cubicBezTo>
                  <a:close/>
                </a:path>
              </a:pathLst>
            </a:custGeom>
            <a:solidFill>
              <a:srgbClr val="A0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4" name="Google Shape;4404;p73"/>
            <p:cNvSpPr/>
            <p:nvPr/>
          </p:nvSpPr>
          <p:spPr>
            <a:xfrm>
              <a:off x="7592050" y="4074600"/>
              <a:ext cx="189250" cy="355025"/>
            </a:xfrm>
            <a:custGeom>
              <a:avLst/>
              <a:gdLst/>
              <a:ahLst/>
              <a:cxnLst/>
              <a:rect l="l" t="t" r="r" b="b"/>
              <a:pathLst>
                <a:path w="7570" h="14201" extrusionOk="0">
                  <a:moveTo>
                    <a:pt x="45" y="0"/>
                  </a:moveTo>
                  <a:cubicBezTo>
                    <a:pt x="36" y="0"/>
                    <a:pt x="29" y="7"/>
                    <a:pt x="29" y="16"/>
                  </a:cubicBezTo>
                  <a:cubicBezTo>
                    <a:pt x="1" y="1433"/>
                    <a:pt x="155" y="2852"/>
                    <a:pt x="430" y="4243"/>
                  </a:cubicBezTo>
                  <a:cubicBezTo>
                    <a:pt x="715" y="5632"/>
                    <a:pt x="1141" y="6997"/>
                    <a:pt x="1746" y="8283"/>
                  </a:cubicBezTo>
                  <a:cubicBezTo>
                    <a:pt x="2041" y="8930"/>
                    <a:pt x="2386" y="9553"/>
                    <a:pt x="2778" y="10146"/>
                  </a:cubicBezTo>
                  <a:cubicBezTo>
                    <a:pt x="2968" y="10447"/>
                    <a:pt x="3187" y="10727"/>
                    <a:pt x="3400" y="11011"/>
                  </a:cubicBezTo>
                  <a:cubicBezTo>
                    <a:pt x="3629" y="11281"/>
                    <a:pt x="3854" y="11556"/>
                    <a:pt x="4105" y="11807"/>
                  </a:cubicBezTo>
                  <a:cubicBezTo>
                    <a:pt x="5084" y="12822"/>
                    <a:pt x="6254" y="13634"/>
                    <a:pt x="7547" y="14199"/>
                  </a:cubicBezTo>
                  <a:cubicBezTo>
                    <a:pt x="7549" y="14200"/>
                    <a:pt x="7551" y="14200"/>
                    <a:pt x="7553" y="14200"/>
                  </a:cubicBezTo>
                  <a:cubicBezTo>
                    <a:pt x="7558" y="14200"/>
                    <a:pt x="7563" y="14198"/>
                    <a:pt x="7566" y="14193"/>
                  </a:cubicBezTo>
                  <a:cubicBezTo>
                    <a:pt x="7569" y="14185"/>
                    <a:pt x="7567" y="14176"/>
                    <a:pt x="7559" y="14172"/>
                  </a:cubicBezTo>
                  <a:cubicBezTo>
                    <a:pt x="6364" y="13460"/>
                    <a:pt x="5243" y="12631"/>
                    <a:pt x="4318" y="11596"/>
                  </a:cubicBezTo>
                  <a:cubicBezTo>
                    <a:pt x="3844" y="11094"/>
                    <a:pt x="3416" y="10546"/>
                    <a:pt x="3020" y="9975"/>
                  </a:cubicBezTo>
                  <a:cubicBezTo>
                    <a:pt x="2621" y="9404"/>
                    <a:pt x="2266" y="8803"/>
                    <a:pt x="1959" y="8176"/>
                  </a:cubicBezTo>
                  <a:cubicBezTo>
                    <a:pt x="1337" y="6924"/>
                    <a:pt x="888" y="5581"/>
                    <a:pt x="576" y="4210"/>
                  </a:cubicBezTo>
                  <a:cubicBezTo>
                    <a:pt x="264" y="2838"/>
                    <a:pt x="70" y="1430"/>
                    <a:pt x="59" y="17"/>
                  </a:cubicBezTo>
                  <a:cubicBezTo>
                    <a:pt x="59" y="8"/>
                    <a:pt x="53" y="2"/>
                    <a:pt x="45" y="0"/>
                  </a:cubicBezTo>
                  <a:close/>
                </a:path>
              </a:pathLst>
            </a:custGeom>
            <a:solidFill>
              <a:srgbClr val="A0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5" name="Google Shape;4405;p73"/>
            <p:cNvSpPr/>
            <p:nvPr/>
          </p:nvSpPr>
          <p:spPr>
            <a:xfrm>
              <a:off x="7513300" y="4212850"/>
              <a:ext cx="108575" cy="277425"/>
            </a:xfrm>
            <a:custGeom>
              <a:avLst/>
              <a:gdLst/>
              <a:ahLst/>
              <a:cxnLst/>
              <a:rect l="l" t="t" r="r" b="b"/>
              <a:pathLst>
                <a:path w="4343" h="11097" extrusionOk="0">
                  <a:moveTo>
                    <a:pt x="17" y="1"/>
                  </a:moveTo>
                  <a:cubicBezTo>
                    <a:pt x="9" y="1"/>
                    <a:pt x="1" y="7"/>
                    <a:pt x="2" y="18"/>
                  </a:cubicBezTo>
                  <a:cubicBezTo>
                    <a:pt x="82" y="1029"/>
                    <a:pt x="231" y="2033"/>
                    <a:pt x="419" y="3030"/>
                  </a:cubicBezTo>
                  <a:cubicBezTo>
                    <a:pt x="615" y="4027"/>
                    <a:pt x="850" y="5016"/>
                    <a:pt x="1168" y="5983"/>
                  </a:cubicBezTo>
                  <a:cubicBezTo>
                    <a:pt x="1487" y="6945"/>
                    <a:pt x="1826" y="7916"/>
                    <a:pt x="2352" y="8793"/>
                  </a:cubicBezTo>
                  <a:cubicBezTo>
                    <a:pt x="2879" y="9662"/>
                    <a:pt x="3507" y="10490"/>
                    <a:pt x="4316" y="11094"/>
                  </a:cubicBezTo>
                  <a:cubicBezTo>
                    <a:pt x="4319" y="11096"/>
                    <a:pt x="4323" y="11096"/>
                    <a:pt x="4326" y="11096"/>
                  </a:cubicBezTo>
                  <a:cubicBezTo>
                    <a:pt x="4330" y="11096"/>
                    <a:pt x="4334" y="11095"/>
                    <a:pt x="4337" y="11092"/>
                  </a:cubicBezTo>
                  <a:cubicBezTo>
                    <a:pt x="4342" y="11086"/>
                    <a:pt x="4342" y="11076"/>
                    <a:pt x="4337" y="11071"/>
                  </a:cubicBezTo>
                  <a:cubicBezTo>
                    <a:pt x="3645" y="10341"/>
                    <a:pt x="3081" y="9520"/>
                    <a:pt x="2611" y="8642"/>
                  </a:cubicBezTo>
                  <a:lnTo>
                    <a:pt x="2266" y="7979"/>
                  </a:lnTo>
                  <a:lnTo>
                    <a:pt x="1954" y="7299"/>
                  </a:lnTo>
                  <a:cubicBezTo>
                    <a:pt x="1842" y="7075"/>
                    <a:pt x="1754" y="6839"/>
                    <a:pt x="1661" y="6607"/>
                  </a:cubicBezTo>
                  <a:cubicBezTo>
                    <a:pt x="1568" y="6375"/>
                    <a:pt x="1470" y="6142"/>
                    <a:pt x="1392" y="5904"/>
                  </a:cubicBezTo>
                  <a:cubicBezTo>
                    <a:pt x="1051" y="4959"/>
                    <a:pt x="789" y="3983"/>
                    <a:pt x="565" y="2999"/>
                  </a:cubicBezTo>
                  <a:cubicBezTo>
                    <a:pt x="340" y="2015"/>
                    <a:pt x="152" y="1019"/>
                    <a:pt x="33" y="15"/>
                  </a:cubicBezTo>
                  <a:lnTo>
                    <a:pt x="31" y="14"/>
                  </a:lnTo>
                  <a:cubicBezTo>
                    <a:pt x="31" y="5"/>
                    <a:pt x="24" y="1"/>
                    <a:pt x="17" y="1"/>
                  </a:cubicBezTo>
                  <a:close/>
                </a:path>
              </a:pathLst>
            </a:custGeom>
            <a:solidFill>
              <a:srgbClr val="A0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6" name="Google Shape;4406;p73"/>
            <p:cNvSpPr/>
            <p:nvPr/>
          </p:nvSpPr>
          <p:spPr>
            <a:xfrm>
              <a:off x="7612075" y="3527350"/>
              <a:ext cx="63825" cy="299475"/>
            </a:xfrm>
            <a:custGeom>
              <a:avLst/>
              <a:gdLst/>
              <a:ahLst/>
              <a:cxnLst/>
              <a:rect l="l" t="t" r="r" b="b"/>
              <a:pathLst>
                <a:path w="2553" h="11979" extrusionOk="0">
                  <a:moveTo>
                    <a:pt x="22" y="0"/>
                  </a:moveTo>
                  <a:cubicBezTo>
                    <a:pt x="10" y="0"/>
                    <a:pt x="0" y="14"/>
                    <a:pt x="9" y="25"/>
                  </a:cubicBezTo>
                  <a:cubicBezTo>
                    <a:pt x="633" y="876"/>
                    <a:pt x="1122" y="1824"/>
                    <a:pt x="1502" y="2808"/>
                  </a:cubicBezTo>
                  <a:cubicBezTo>
                    <a:pt x="1881" y="3792"/>
                    <a:pt x="2140" y="4825"/>
                    <a:pt x="2232" y="5874"/>
                  </a:cubicBezTo>
                  <a:cubicBezTo>
                    <a:pt x="2274" y="6398"/>
                    <a:pt x="2277" y="6923"/>
                    <a:pt x="2238" y="7446"/>
                  </a:cubicBezTo>
                  <a:cubicBezTo>
                    <a:pt x="2191" y="7969"/>
                    <a:pt x="2123" y="8487"/>
                    <a:pt x="2008" y="8998"/>
                  </a:cubicBezTo>
                  <a:cubicBezTo>
                    <a:pt x="1795" y="10025"/>
                    <a:pt x="1400" y="11005"/>
                    <a:pt x="930" y="11956"/>
                  </a:cubicBezTo>
                  <a:cubicBezTo>
                    <a:pt x="926" y="11963"/>
                    <a:pt x="928" y="11971"/>
                    <a:pt x="934" y="11975"/>
                  </a:cubicBezTo>
                  <a:cubicBezTo>
                    <a:pt x="936" y="11977"/>
                    <a:pt x="939" y="11978"/>
                    <a:pt x="943" y="11978"/>
                  </a:cubicBezTo>
                  <a:cubicBezTo>
                    <a:pt x="947" y="11978"/>
                    <a:pt x="952" y="11976"/>
                    <a:pt x="955" y="11972"/>
                  </a:cubicBezTo>
                  <a:cubicBezTo>
                    <a:pt x="1573" y="11108"/>
                    <a:pt x="2024" y="10114"/>
                    <a:pt x="2298" y="9069"/>
                  </a:cubicBezTo>
                  <a:cubicBezTo>
                    <a:pt x="2426" y="8543"/>
                    <a:pt x="2505" y="8006"/>
                    <a:pt x="2533" y="7465"/>
                  </a:cubicBezTo>
                  <a:cubicBezTo>
                    <a:pt x="2553" y="6925"/>
                    <a:pt x="2532" y="6385"/>
                    <a:pt x="2469" y="5848"/>
                  </a:cubicBezTo>
                  <a:cubicBezTo>
                    <a:pt x="2344" y="4777"/>
                    <a:pt x="2052" y="3734"/>
                    <a:pt x="1640" y="2750"/>
                  </a:cubicBezTo>
                  <a:cubicBezTo>
                    <a:pt x="1218" y="1770"/>
                    <a:pt x="691" y="837"/>
                    <a:pt x="33" y="6"/>
                  </a:cubicBezTo>
                  <a:cubicBezTo>
                    <a:pt x="30" y="2"/>
                    <a:pt x="26" y="0"/>
                    <a:pt x="22" y="0"/>
                  </a:cubicBezTo>
                  <a:close/>
                </a:path>
              </a:pathLst>
            </a:custGeom>
            <a:solidFill>
              <a:srgbClr val="A0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7" name="Google Shape;4407;p73"/>
            <p:cNvSpPr/>
            <p:nvPr/>
          </p:nvSpPr>
          <p:spPr>
            <a:xfrm>
              <a:off x="7621075" y="3826075"/>
              <a:ext cx="74425" cy="120325"/>
            </a:xfrm>
            <a:custGeom>
              <a:avLst/>
              <a:gdLst/>
              <a:ahLst/>
              <a:cxnLst/>
              <a:rect l="l" t="t" r="r" b="b"/>
              <a:pathLst>
                <a:path w="2977" h="4813" extrusionOk="0">
                  <a:moveTo>
                    <a:pt x="2960" y="0"/>
                  </a:moveTo>
                  <a:cubicBezTo>
                    <a:pt x="2956" y="0"/>
                    <a:pt x="2952" y="2"/>
                    <a:pt x="2950" y="6"/>
                  </a:cubicBezTo>
                  <a:cubicBezTo>
                    <a:pt x="2325" y="710"/>
                    <a:pt x="1750" y="1457"/>
                    <a:pt x="1229" y="2241"/>
                  </a:cubicBezTo>
                  <a:cubicBezTo>
                    <a:pt x="964" y="2630"/>
                    <a:pt x="699" y="3025"/>
                    <a:pt x="493" y="3452"/>
                  </a:cubicBezTo>
                  <a:cubicBezTo>
                    <a:pt x="286" y="3880"/>
                    <a:pt x="114" y="4327"/>
                    <a:pt x="2" y="4793"/>
                  </a:cubicBezTo>
                  <a:cubicBezTo>
                    <a:pt x="1" y="4800"/>
                    <a:pt x="3" y="4805"/>
                    <a:pt x="9" y="4810"/>
                  </a:cubicBezTo>
                  <a:cubicBezTo>
                    <a:pt x="11" y="4811"/>
                    <a:pt x="14" y="4812"/>
                    <a:pt x="17" y="4812"/>
                  </a:cubicBezTo>
                  <a:cubicBezTo>
                    <a:pt x="21" y="4812"/>
                    <a:pt x="26" y="4810"/>
                    <a:pt x="29" y="4805"/>
                  </a:cubicBezTo>
                  <a:cubicBezTo>
                    <a:pt x="291" y="4405"/>
                    <a:pt x="514" y="3998"/>
                    <a:pt x="754" y="3598"/>
                  </a:cubicBezTo>
                  <a:cubicBezTo>
                    <a:pt x="991" y="3197"/>
                    <a:pt x="1194" y="2775"/>
                    <a:pt x="1430" y="2372"/>
                  </a:cubicBezTo>
                  <a:cubicBezTo>
                    <a:pt x="1903" y="1563"/>
                    <a:pt x="2417" y="780"/>
                    <a:pt x="2972" y="25"/>
                  </a:cubicBezTo>
                  <a:cubicBezTo>
                    <a:pt x="2977" y="18"/>
                    <a:pt x="2976" y="10"/>
                    <a:pt x="2970" y="5"/>
                  </a:cubicBezTo>
                  <a:cubicBezTo>
                    <a:pt x="2967" y="2"/>
                    <a:pt x="2964" y="0"/>
                    <a:pt x="2960" y="0"/>
                  </a:cubicBezTo>
                  <a:close/>
                </a:path>
              </a:pathLst>
            </a:custGeom>
            <a:solidFill>
              <a:srgbClr val="A0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8" name="Google Shape;4408;p73"/>
            <p:cNvSpPr/>
            <p:nvPr/>
          </p:nvSpPr>
          <p:spPr>
            <a:xfrm>
              <a:off x="7751600" y="3970525"/>
              <a:ext cx="144525" cy="31450"/>
            </a:xfrm>
            <a:custGeom>
              <a:avLst/>
              <a:gdLst/>
              <a:ahLst/>
              <a:cxnLst/>
              <a:rect l="l" t="t" r="r" b="b"/>
              <a:pathLst>
                <a:path w="5781" h="1258" extrusionOk="0">
                  <a:moveTo>
                    <a:pt x="5765" y="0"/>
                  </a:moveTo>
                  <a:cubicBezTo>
                    <a:pt x="5763" y="0"/>
                    <a:pt x="5762" y="0"/>
                    <a:pt x="5761" y="1"/>
                  </a:cubicBezTo>
                  <a:cubicBezTo>
                    <a:pt x="5274" y="104"/>
                    <a:pt x="4803" y="227"/>
                    <a:pt x="4328" y="339"/>
                  </a:cubicBezTo>
                  <a:cubicBezTo>
                    <a:pt x="3853" y="448"/>
                    <a:pt x="3387" y="595"/>
                    <a:pt x="2910" y="707"/>
                  </a:cubicBezTo>
                  <a:cubicBezTo>
                    <a:pt x="1955" y="925"/>
                    <a:pt x="989" y="1101"/>
                    <a:pt x="14" y="1227"/>
                  </a:cubicBezTo>
                  <a:cubicBezTo>
                    <a:pt x="6" y="1228"/>
                    <a:pt x="0" y="1235"/>
                    <a:pt x="0" y="1243"/>
                  </a:cubicBezTo>
                  <a:cubicBezTo>
                    <a:pt x="2" y="1252"/>
                    <a:pt x="8" y="1257"/>
                    <a:pt x="16" y="1257"/>
                  </a:cubicBezTo>
                  <a:cubicBezTo>
                    <a:pt x="1002" y="1217"/>
                    <a:pt x="1983" y="1114"/>
                    <a:pt x="2956" y="946"/>
                  </a:cubicBezTo>
                  <a:cubicBezTo>
                    <a:pt x="3443" y="865"/>
                    <a:pt x="3933" y="782"/>
                    <a:pt x="4407" y="633"/>
                  </a:cubicBezTo>
                  <a:cubicBezTo>
                    <a:pt x="4878" y="478"/>
                    <a:pt x="5343" y="288"/>
                    <a:pt x="5772" y="29"/>
                  </a:cubicBezTo>
                  <a:cubicBezTo>
                    <a:pt x="5778" y="26"/>
                    <a:pt x="5780" y="19"/>
                    <a:pt x="5779" y="12"/>
                  </a:cubicBezTo>
                  <a:cubicBezTo>
                    <a:pt x="5777" y="5"/>
                    <a:pt x="5771" y="0"/>
                    <a:pt x="5765" y="0"/>
                  </a:cubicBezTo>
                  <a:close/>
                </a:path>
              </a:pathLst>
            </a:custGeom>
            <a:solidFill>
              <a:srgbClr val="A0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9" name="Google Shape;4409;p73"/>
            <p:cNvSpPr/>
            <p:nvPr/>
          </p:nvSpPr>
          <p:spPr>
            <a:xfrm>
              <a:off x="7472525" y="4412675"/>
              <a:ext cx="82900" cy="179325"/>
            </a:xfrm>
            <a:custGeom>
              <a:avLst/>
              <a:gdLst/>
              <a:ahLst/>
              <a:cxnLst/>
              <a:rect l="l" t="t" r="r" b="b"/>
              <a:pathLst>
                <a:path w="3316" h="7173" extrusionOk="0">
                  <a:moveTo>
                    <a:pt x="17" y="0"/>
                  </a:moveTo>
                  <a:cubicBezTo>
                    <a:pt x="16" y="0"/>
                    <a:pt x="14" y="0"/>
                    <a:pt x="13" y="1"/>
                  </a:cubicBezTo>
                  <a:cubicBezTo>
                    <a:pt x="5" y="3"/>
                    <a:pt x="0" y="11"/>
                    <a:pt x="2" y="19"/>
                  </a:cubicBezTo>
                  <a:cubicBezTo>
                    <a:pt x="327" y="1303"/>
                    <a:pt x="740" y="2563"/>
                    <a:pt x="1240" y="3790"/>
                  </a:cubicBezTo>
                  <a:cubicBezTo>
                    <a:pt x="1493" y="4402"/>
                    <a:pt x="1749" y="5018"/>
                    <a:pt x="2088" y="5590"/>
                  </a:cubicBezTo>
                  <a:cubicBezTo>
                    <a:pt x="2436" y="6153"/>
                    <a:pt x="2813" y="6708"/>
                    <a:pt x="3288" y="7168"/>
                  </a:cubicBezTo>
                  <a:cubicBezTo>
                    <a:pt x="3291" y="7172"/>
                    <a:pt x="3295" y="7173"/>
                    <a:pt x="3298" y="7173"/>
                  </a:cubicBezTo>
                  <a:cubicBezTo>
                    <a:pt x="3301" y="7173"/>
                    <a:pt x="3304" y="7172"/>
                    <a:pt x="3306" y="7171"/>
                  </a:cubicBezTo>
                  <a:cubicBezTo>
                    <a:pt x="3313" y="7166"/>
                    <a:pt x="3315" y="7157"/>
                    <a:pt x="3311" y="7149"/>
                  </a:cubicBezTo>
                  <a:cubicBezTo>
                    <a:pt x="2972" y="6581"/>
                    <a:pt x="2643" y="6022"/>
                    <a:pt x="2346" y="5439"/>
                  </a:cubicBezTo>
                  <a:cubicBezTo>
                    <a:pt x="2048" y="4860"/>
                    <a:pt x="1738" y="4285"/>
                    <a:pt x="1458" y="3691"/>
                  </a:cubicBezTo>
                  <a:cubicBezTo>
                    <a:pt x="1183" y="3096"/>
                    <a:pt x="931" y="2488"/>
                    <a:pt x="694" y="1874"/>
                  </a:cubicBezTo>
                  <a:cubicBezTo>
                    <a:pt x="455" y="1261"/>
                    <a:pt x="230" y="640"/>
                    <a:pt x="31" y="11"/>
                  </a:cubicBezTo>
                  <a:cubicBezTo>
                    <a:pt x="29" y="4"/>
                    <a:pt x="23" y="0"/>
                    <a:pt x="17" y="0"/>
                  </a:cubicBezTo>
                  <a:close/>
                </a:path>
              </a:pathLst>
            </a:custGeom>
            <a:solidFill>
              <a:srgbClr val="A0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0" name="Google Shape;4410;p73"/>
            <p:cNvSpPr/>
            <p:nvPr/>
          </p:nvSpPr>
          <p:spPr>
            <a:xfrm>
              <a:off x="7981350" y="4215500"/>
              <a:ext cx="83100" cy="73225"/>
            </a:xfrm>
            <a:custGeom>
              <a:avLst/>
              <a:gdLst/>
              <a:ahLst/>
              <a:cxnLst/>
              <a:rect l="l" t="t" r="r" b="b"/>
              <a:pathLst>
                <a:path w="3324" h="2929" extrusionOk="0">
                  <a:moveTo>
                    <a:pt x="3241" y="0"/>
                  </a:moveTo>
                  <a:cubicBezTo>
                    <a:pt x="3223" y="0"/>
                    <a:pt x="3204" y="7"/>
                    <a:pt x="3188" y="23"/>
                  </a:cubicBezTo>
                  <a:cubicBezTo>
                    <a:pt x="2962" y="253"/>
                    <a:pt x="2461" y="637"/>
                    <a:pt x="1572" y="762"/>
                  </a:cubicBezTo>
                  <a:cubicBezTo>
                    <a:pt x="143" y="1054"/>
                    <a:pt x="0" y="1891"/>
                    <a:pt x="33" y="2344"/>
                  </a:cubicBezTo>
                  <a:cubicBezTo>
                    <a:pt x="48" y="2525"/>
                    <a:pt x="165" y="2682"/>
                    <a:pt x="336" y="2747"/>
                  </a:cubicBezTo>
                  <a:cubicBezTo>
                    <a:pt x="662" y="2873"/>
                    <a:pt x="954" y="2929"/>
                    <a:pt x="1213" y="2929"/>
                  </a:cubicBezTo>
                  <a:cubicBezTo>
                    <a:pt x="2815" y="2929"/>
                    <a:pt x="3222" y="815"/>
                    <a:pt x="3315" y="87"/>
                  </a:cubicBezTo>
                  <a:cubicBezTo>
                    <a:pt x="3324" y="37"/>
                    <a:pt x="3284" y="0"/>
                    <a:pt x="3241" y="0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1" name="Google Shape;4411;p73"/>
            <p:cNvSpPr/>
            <p:nvPr/>
          </p:nvSpPr>
          <p:spPr>
            <a:xfrm>
              <a:off x="8031625" y="3934300"/>
              <a:ext cx="83100" cy="73225"/>
            </a:xfrm>
            <a:custGeom>
              <a:avLst/>
              <a:gdLst/>
              <a:ahLst/>
              <a:cxnLst/>
              <a:rect l="l" t="t" r="r" b="b"/>
              <a:pathLst>
                <a:path w="3324" h="2929" extrusionOk="0">
                  <a:moveTo>
                    <a:pt x="3242" y="0"/>
                  </a:moveTo>
                  <a:cubicBezTo>
                    <a:pt x="3223" y="0"/>
                    <a:pt x="3204" y="7"/>
                    <a:pt x="3188" y="23"/>
                  </a:cubicBezTo>
                  <a:cubicBezTo>
                    <a:pt x="2962" y="253"/>
                    <a:pt x="2460" y="637"/>
                    <a:pt x="1573" y="761"/>
                  </a:cubicBezTo>
                  <a:cubicBezTo>
                    <a:pt x="143" y="1053"/>
                    <a:pt x="1" y="1891"/>
                    <a:pt x="33" y="2344"/>
                  </a:cubicBezTo>
                  <a:cubicBezTo>
                    <a:pt x="48" y="2524"/>
                    <a:pt x="166" y="2682"/>
                    <a:pt x="335" y="2747"/>
                  </a:cubicBezTo>
                  <a:cubicBezTo>
                    <a:pt x="662" y="2873"/>
                    <a:pt x="953" y="2929"/>
                    <a:pt x="1213" y="2929"/>
                  </a:cubicBezTo>
                  <a:cubicBezTo>
                    <a:pt x="2815" y="2929"/>
                    <a:pt x="3223" y="815"/>
                    <a:pt x="3315" y="87"/>
                  </a:cubicBezTo>
                  <a:cubicBezTo>
                    <a:pt x="3324" y="37"/>
                    <a:pt x="3284" y="0"/>
                    <a:pt x="3242" y="0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2" name="Google Shape;4412;p73"/>
            <p:cNvSpPr/>
            <p:nvPr/>
          </p:nvSpPr>
          <p:spPr>
            <a:xfrm>
              <a:off x="7743550" y="4125500"/>
              <a:ext cx="83100" cy="73225"/>
            </a:xfrm>
            <a:custGeom>
              <a:avLst/>
              <a:gdLst/>
              <a:ahLst/>
              <a:cxnLst/>
              <a:rect l="l" t="t" r="r" b="b"/>
              <a:pathLst>
                <a:path w="3324" h="2929" extrusionOk="0">
                  <a:moveTo>
                    <a:pt x="83" y="0"/>
                  </a:moveTo>
                  <a:cubicBezTo>
                    <a:pt x="40" y="0"/>
                    <a:pt x="0" y="37"/>
                    <a:pt x="8" y="87"/>
                  </a:cubicBezTo>
                  <a:cubicBezTo>
                    <a:pt x="101" y="815"/>
                    <a:pt x="509" y="2929"/>
                    <a:pt x="2111" y="2929"/>
                  </a:cubicBezTo>
                  <a:cubicBezTo>
                    <a:pt x="2371" y="2929"/>
                    <a:pt x="2662" y="2873"/>
                    <a:pt x="2988" y="2747"/>
                  </a:cubicBezTo>
                  <a:cubicBezTo>
                    <a:pt x="3159" y="2682"/>
                    <a:pt x="3276" y="2525"/>
                    <a:pt x="3290" y="2344"/>
                  </a:cubicBezTo>
                  <a:cubicBezTo>
                    <a:pt x="3324" y="1891"/>
                    <a:pt x="3181" y="1054"/>
                    <a:pt x="1752" y="762"/>
                  </a:cubicBezTo>
                  <a:cubicBezTo>
                    <a:pt x="864" y="637"/>
                    <a:pt x="363" y="253"/>
                    <a:pt x="135" y="23"/>
                  </a:cubicBezTo>
                  <a:cubicBezTo>
                    <a:pt x="120" y="7"/>
                    <a:pt x="101" y="0"/>
                    <a:pt x="83" y="0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3" name="Google Shape;4413;p73"/>
            <p:cNvSpPr/>
            <p:nvPr/>
          </p:nvSpPr>
          <p:spPr>
            <a:xfrm>
              <a:off x="7720200" y="3395800"/>
              <a:ext cx="90325" cy="64975"/>
            </a:xfrm>
            <a:custGeom>
              <a:avLst/>
              <a:gdLst/>
              <a:ahLst/>
              <a:cxnLst/>
              <a:rect l="l" t="t" r="r" b="b"/>
              <a:pathLst>
                <a:path w="3613" h="2599" extrusionOk="0">
                  <a:moveTo>
                    <a:pt x="2165" y="0"/>
                  </a:moveTo>
                  <a:cubicBezTo>
                    <a:pt x="1158" y="0"/>
                    <a:pt x="42" y="374"/>
                    <a:pt x="5" y="2017"/>
                  </a:cubicBezTo>
                  <a:cubicBezTo>
                    <a:pt x="1" y="2200"/>
                    <a:pt x="98" y="2373"/>
                    <a:pt x="258" y="2455"/>
                  </a:cubicBezTo>
                  <a:cubicBezTo>
                    <a:pt x="402" y="2528"/>
                    <a:pt x="602" y="2599"/>
                    <a:pt x="835" y="2599"/>
                  </a:cubicBezTo>
                  <a:cubicBezTo>
                    <a:pt x="1245" y="2599"/>
                    <a:pt x="1760" y="2383"/>
                    <a:pt x="2270" y="1590"/>
                  </a:cubicBezTo>
                  <a:cubicBezTo>
                    <a:pt x="2716" y="796"/>
                    <a:pt x="3252" y="465"/>
                    <a:pt x="3546" y="336"/>
                  </a:cubicBezTo>
                  <a:cubicBezTo>
                    <a:pt x="3612" y="307"/>
                    <a:pt x="3606" y="211"/>
                    <a:pt x="3536" y="192"/>
                  </a:cubicBezTo>
                  <a:cubicBezTo>
                    <a:pt x="3248" y="115"/>
                    <a:pt x="2723" y="0"/>
                    <a:pt x="2165" y="0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4" name="Google Shape;4414;p73"/>
            <p:cNvSpPr/>
            <p:nvPr/>
          </p:nvSpPr>
          <p:spPr>
            <a:xfrm>
              <a:off x="7194100" y="4088875"/>
              <a:ext cx="83125" cy="73250"/>
            </a:xfrm>
            <a:custGeom>
              <a:avLst/>
              <a:gdLst/>
              <a:ahLst/>
              <a:cxnLst/>
              <a:rect l="l" t="t" r="r" b="b"/>
              <a:pathLst>
                <a:path w="3325" h="2930" extrusionOk="0">
                  <a:moveTo>
                    <a:pt x="84" y="0"/>
                  </a:moveTo>
                  <a:cubicBezTo>
                    <a:pt x="41" y="0"/>
                    <a:pt x="1" y="37"/>
                    <a:pt x="9" y="88"/>
                  </a:cubicBezTo>
                  <a:cubicBezTo>
                    <a:pt x="102" y="816"/>
                    <a:pt x="510" y="2930"/>
                    <a:pt x="2112" y="2930"/>
                  </a:cubicBezTo>
                  <a:cubicBezTo>
                    <a:pt x="2372" y="2930"/>
                    <a:pt x="2663" y="2874"/>
                    <a:pt x="2990" y="2748"/>
                  </a:cubicBezTo>
                  <a:cubicBezTo>
                    <a:pt x="3159" y="2683"/>
                    <a:pt x="3277" y="2525"/>
                    <a:pt x="3292" y="2343"/>
                  </a:cubicBezTo>
                  <a:cubicBezTo>
                    <a:pt x="3324" y="1892"/>
                    <a:pt x="3182" y="1054"/>
                    <a:pt x="1752" y="762"/>
                  </a:cubicBezTo>
                  <a:cubicBezTo>
                    <a:pt x="865" y="638"/>
                    <a:pt x="364" y="254"/>
                    <a:pt x="136" y="24"/>
                  </a:cubicBezTo>
                  <a:cubicBezTo>
                    <a:pt x="121" y="7"/>
                    <a:pt x="102" y="0"/>
                    <a:pt x="84" y="0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5" name="Google Shape;4415;p73"/>
            <p:cNvSpPr/>
            <p:nvPr/>
          </p:nvSpPr>
          <p:spPr>
            <a:xfrm>
              <a:off x="7938075" y="3390500"/>
              <a:ext cx="89575" cy="72100"/>
            </a:xfrm>
            <a:custGeom>
              <a:avLst/>
              <a:gdLst/>
              <a:ahLst/>
              <a:cxnLst/>
              <a:rect l="l" t="t" r="r" b="b"/>
              <a:pathLst>
                <a:path w="3583" h="2884" extrusionOk="0">
                  <a:moveTo>
                    <a:pt x="2562" y="0"/>
                  </a:moveTo>
                  <a:cubicBezTo>
                    <a:pt x="2122" y="0"/>
                    <a:pt x="1545" y="237"/>
                    <a:pt x="1109" y="1262"/>
                  </a:cubicBezTo>
                  <a:cubicBezTo>
                    <a:pt x="802" y="2124"/>
                    <a:pt x="329" y="2542"/>
                    <a:pt x="62" y="2722"/>
                  </a:cubicBezTo>
                  <a:cubicBezTo>
                    <a:pt x="1" y="2761"/>
                    <a:pt x="23" y="2856"/>
                    <a:pt x="96" y="2862"/>
                  </a:cubicBezTo>
                  <a:cubicBezTo>
                    <a:pt x="225" y="2873"/>
                    <a:pt x="400" y="2884"/>
                    <a:pt x="601" y="2884"/>
                  </a:cubicBezTo>
                  <a:cubicBezTo>
                    <a:pt x="1696" y="2884"/>
                    <a:pt x="3583" y="2581"/>
                    <a:pt x="3270" y="446"/>
                  </a:cubicBezTo>
                  <a:cubicBezTo>
                    <a:pt x="3242" y="265"/>
                    <a:pt x="3118" y="111"/>
                    <a:pt x="2946" y="58"/>
                  </a:cubicBezTo>
                  <a:cubicBezTo>
                    <a:pt x="2840" y="26"/>
                    <a:pt x="2709" y="0"/>
                    <a:pt x="2562" y="0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6" name="Google Shape;4416;p73"/>
            <p:cNvSpPr/>
            <p:nvPr/>
          </p:nvSpPr>
          <p:spPr>
            <a:xfrm>
              <a:off x="6714525" y="3103125"/>
              <a:ext cx="1550375" cy="311375"/>
            </a:xfrm>
            <a:custGeom>
              <a:avLst/>
              <a:gdLst/>
              <a:ahLst/>
              <a:cxnLst/>
              <a:rect l="l" t="t" r="r" b="b"/>
              <a:pathLst>
                <a:path w="62015" h="12455" extrusionOk="0">
                  <a:moveTo>
                    <a:pt x="4644" y="1"/>
                  </a:moveTo>
                  <a:cubicBezTo>
                    <a:pt x="3748" y="1912"/>
                    <a:pt x="4317" y="4002"/>
                    <a:pt x="4317" y="4002"/>
                  </a:cubicBezTo>
                  <a:cubicBezTo>
                    <a:pt x="4317" y="4002"/>
                    <a:pt x="483" y="4549"/>
                    <a:pt x="213" y="6724"/>
                  </a:cubicBezTo>
                  <a:cubicBezTo>
                    <a:pt x="0" y="8430"/>
                    <a:pt x="1939" y="9417"/>
                    <a:pt x="3513" y="9417"/>
                  </a:cubicBezTo>
                  <a:cubicBezTo>
                    <a:pt x="3944" y="9417"/>
                    <a:pt x="4347" y="9343"/>
                    <a:pt x="4672" y="9190"/>
                  </a:cubicBezTo>
                  <a:cubicBezTo>
                    <a:pt x="6211" y="10186"/>
                    <a:pt x="7862" y="10522"/>
                    <a:pt x="9389" y="10522"/>
                  </a:cubicBezTo>
                  <a:cubicBezTo>
                    <a:pt x="12555" y="10522"/>
                    <a:pt x="15188" y="9077"/>
                    <a:pt x="15188" y="9077"/>
                  </a:cubicBezTo>
                  <a:cubicBezTo>
                    <a:pt x="15416" y="10106"/>
                    <a:pt x="16525" y="10499"/>
                    <a:pt x="17647" y="10499"/>
                  </a:cubicBezTo>
                  <a:cubicBezTo>
                    <a:pt x="18531" y="10499"/>
                    <a:pt x="19422" y="10256"/>
                    <a:pt x="19898" y="9888"/>
                  </a:cubicBezTo>
                  <a:cubicBezTo>
                    <a:pt x="22921" y="11788"/>
                    <a:pt x="25781" y="12455"/>
                    <a:pt x="28308" y="12455"/>
                  </a:cubicBezTo>
                  <a:cubicBezTo>
                    <a:pt x="33369" y="12455"/>
                    <a:pt x="37095" y="9778"/>
                    <a:pt x="38126" y="8962"/>
                  </a:cubicBezTo>
                  <a:cubicBezTo>
                    <a:pt x="39024" y="9521"/>
                    <a:pt x="40016" y="9733"/>
                    <a:pt x="40977" y="9733"/>
                  </a:cubicBezTo>
                  <a:cubicBezTo>
                    <a:pt x="43127" y="9733"/>
                    <a:pt x="45128" y="8673"/>
                    <a:pt x="45601" y="8051"/>
                  </a:cubicBezTo>
                  <a:cubicBezTo>
                    <a:pt x="47329" y="9195"/>
                    <a:pt x="48967" y="9595"/>
                    <a:pt x="50415" y="9595"/>
                  </a:cubicBezTo>
                  <a:cubicBezTo>
                    <a:pt x="53783" y="9595"/>
                    <a:pt x="56115" y="7429"/>
                    <a:pt x="56115" y="7429"/>
                  </a:cubicBezTo>
                  <a:cubicBezTo>
                    <a:pt x="56493" y="7509"/>
                    <a:pt x="56874" y="7546"/>
                    <a:pt x="57250" y="7546"/>
                  </a:cubicBezTo>
                  <a:cubicBezTo>
                    <a:pt x="59747" y="7546"/>
                    <a:pt x="62015" y="5902"/>
                    <a:pt x="61746" y="4183"/>
                  </a:cubicBezTo>
                  <a:lnTo>
                    <a:pt x="61746" y="4183"/>
                  </a:lnTo>
                  <a:cubicBezTo>
                    <a:pt x="60898" y="5007"/>
                    <a:pt x="59898" y="5312"/>
                    <a:pt x="58922" y="5312"/>
                  </a:cubicBezTo>
                  <a:cubicBezTo>
                    <a:pt x="57357" y="5312"/>
                    <a:pt x="55852" y="4529"/>
                    <a:pt x="55126" y="3851"/>
                  </a:cubicBezTo>
                  <a:cubicBezTo>
                    <a:pt x="53669" y="5064"/>
                    <a:pt x="52116" y="5508"/>
                    <a:pt x="50675" y="5508"/>
                  </a:cubicBezTo>
                  <a:cubicBezTo>
                    <a:pt x="48123" y="5508"/>
                    <a:pt x="45918" y="4116"/>
                    <a:pt x="45198" y="3123"/>
                  </a:cubicBezTo>
                  <a:cubicBezTo>
                    <a:pt x="44106" y="4393"/>
                    <a:pt x="42752" y="4958"/>
                    <a:pt x="41420" y="4958"/>
                  </a:cubicBezTo>
                  <a:cubicBezTo>
                    <a:pt x="39967" y="4958"/>
                    <a:pt x="38540" y="4286"/>
                    <a:pt x="37507" y="3123"/>
                  </a:cubicBezTo>
                  <a:cubicBezTo>
                    <a:pt x="35189" y="6106"/>
                    <a:pt x="31856" y="7078"/>
                    <a:pt x="28788" y="7078"/>
                  </a:cubicBezTo>
                  <a:cubicBezTo>
                    <a:pt x="25312" y="7078"/>
                    <a:pt x="22175" y="5830"/>
                    <a:pt x="21238" y="4846"/>
                  </a:cubicBezTo>
                  <a:cubicBezTo>
                    <a:pt x="20331" y="5614"/>
                    <a:pt x="19446" y="5916"/>
                    <a:pt x="18665" y="5916"/>
                  </a:cubicBezTo>
                  <a:cubicBezTo>
                    <a:pt x="17218" y="5916"/>
                    <a:pt x="16129" y="4880"/>
                    <a:pt x="15915" y="3851"/>
                  </a:cubicBezTo>
                  <a:cubicBezTo>
                    <a:pt x="15058" y="4737"/>
                    <a:pt x="13760" y="5213"/>
                    <a:pt x="12635" y="5213"/>
                  </a:cubicBezTo>
                  <a:cubicBezTo>
                    <a:pt x="11813" y="5213"/>
                    <a:pt x="11082" y="4959"/>
                    <a:pt x="10682" y="4425"/>
                  </a:cubicBezTo>
                  <a:cubicBezTo>
                    <a:pt x="10249" y="4535"/>
                    <a:pt x="9844" y="4585"/>
                    <a:pt x="9466" y="4585"/>
                  </a:cubicBezTo>
                  <a:cubicBezTo>
                    <a:pt x="6537" y="4585"/>
                    <a:pt x="5166" y="1591"/>
                    <a:pt x="4644" y="1"/>
                  </a:cubicBez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7" name="Google Shape;4417;p73"/>
            <p:cNvSpPr/>
            <p:nvPr/>
          </p:nvSpPr>
          <p:spPr>
            <a:xfrm>
              <a:off x="7603375" y="3535525"/>
              <a:ext cx="854825" cy="333525"/>
            </a:xfrm>
            <a:custGeom>
              <a:avLst/>
              <a:gdLst/>
              <a:ahLst/>
              <a:cxnLst/>
              <a:rect l="l" t="t" r="r" b="b"/>
              <a:pathLst>
                <a:path w="34193" h="13341" extrusionOk="0">
                  <a:moveTo>
                    <a:pt x="20970" y="1"/>
                  </a:moveTo>
                  <a:cubicBezTo>
                    <a:pt x="17529" y="1"/>
                    <a:pt x="15176" y="2136"/>
                    <a:pt x="15176" y="2136"/>
                  </a:cubicBezTo>
                  <a:cubicBezTo>
                    <a:pt x="14624" y="1719"/>
                    <a:pt x="14111" y="1569"/>
                    <a:pt x="13657" y="1569"/>
                  </a:cubicBezTo>
                  <a:cubicBezTo>
                    <a:pt x="12492" y="1569"/>
                    <a:pt x="11721" y="2558"/>
                    <a:pt x="11721" y="2558"/>
                  </a:cubicBezTo>
                  <a:cubicBezTo>
                    <a:pt x="11721" y="2558"/>
                    <a:pt x="10771" y="215"/>
                    <a:pt x="7826" y="215"/>
                  </a:cubicBezTo>
                  <a:cubicBezTo>
                    <a:pt x="7539" y="215"/>
                    <a:pt x="7233" y="238"/>
                    <a:pt x="6907" y="286"/>
                  </a:cubicBezTo>
                  <a:cubicBezTo>
                    <a:pt x="3238" y="837"/>
                    <a:pt x="3310" y="4619"/>
                    <a:pt x="3310" y="4619"/>
                  </a:cubicBezTo>
                  <a:cubicBezTo>
                    <a:pt x="1094" y="4751"/>
                    <a:pt x="0" y="6726"/>
                    <a:pt x="1249" y="8477"/>
                  </a:cubicBezTo>
                  <a:cubicBezTo>
                    <a:pt x="2830" y="10277"/>
                    <a:pt x="4671" y="10807"/>
                    <a:pt x="6299" y="10807"/>
                  </a:cubicBezTo>
                  <a:cubicBezTo>
                    <a:pt x="8312" y="10807"/>
                    <a:pt x="9998" y="9996"/>
                    <a:pt x="10457" y="9778"/>
                  </a:cubicBezTo>
                  <a:cubicBezTo>
                    <a:pt x="13183" y="12536"/>
                    <a:pt x="15989" y="13340"/>
                    <a:pt x="18306" y="13340"/>
                  </a:cubicBezTo>
                  <a:cubicBezTo>
                    <a:pt x="20921" y="13340"/>
                    <a:pt x="22913" y="12316"/>
                    <a:pt x="23465" y="11921"/>
                  </a:cubicBezTo>
                  <a:cubicBezTo>
                    <a:pt x="23855" y="12314"/>
                    <a:pt x="24252" y="12452"/>
                    <a:pt x="24624" y="12452"/>
                  </a:cubicBezTo>
                  <a:cubicBezTo>
                    <a:pt x="25332" y="12452"/>
                    <a:pt x="25951" y="11950"/>
                    <a:pt x="26263" y="11744"/>
                  </a:cubicBezTo>
                  <a:cubicBezTo>
                    <a:pt x="27208" y="12597"/>
                    <a:pt x="28582" y="12865"/>
                    <a:pt x="29805" y="12911"/>
                  </a:cubicBezTo>
                  <a:cubicBezTo>
                    <a:pt x="29992" y="12918"/>
                    <a:pt x="30189" y="12924"/>
                    <a:pt x="30393" y="12924"/>
                  </a:cubicBezTo>
                  <a:cubicBezTo>
                    <a:pt x="31451" y="12924"/>
                    <a:pt x="32657" y="12770"/>
                    <a:pt x="33258" y="11852"/>
                  </a:cubicBezTo>
                  <a:cubicBezTo>
                    <a:pt x="33299" y="11788"/>
                    <a:pt x="33338" y="11721"/>
                    <a:pt x="33372" y="11653"/>
                  </a:cubicBezTo>
                  <a:cubicBezTo>
                    <a:pt x="34192" y="10005"/>
                    <a:pt x="32583" y="8794"/>
                    <a:pt x="31275" y="8188"/>
                  </a:cubicBezTo>
                  <a:cubicBezTo>
                    <a:pt x="31146" y="8128"/>
                    <a:pt x="29147" y="7467"/>
                    <a:pt x="28931" y="7467"/>
                  </a:cubicBezTo>
                  <a:cubicBezTo>
                    <a:pt x="28919" y="7467"/>
                    <a:pt x="28913" y="7469"/>
                    <a:pt x="28912" y="7473"/>
                  </a:cubicBezTo>
                  <a:lnTo>
                    <a:pt x="28912" y="7473"/>
                  </a:lnTo>
                  <a:cubicBezTo>
                    <a:pt x="29120" y="4651"/>
                    <a:pt x="27722" y="1503"/>
                    <a:pt x="23138" y="286"/>
                  </a:cubicBezTo>
                  <a:cubicBezTo>
                    <a:pt x="22379" y="85"/>
                    <a:pt x="21653" y="1"/>
                    <a:pt x="20970" y="1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8" name="Google Shape;4418;p73"/>
            <p:cNvSpPr/>
            <p:nvPr/>
          </p:nvSpPr>
          <p:spPr>
            <a:xfrm>
              <a:off x="7603350" y="3610350"/>
              <a:ext cx="842825" cy="258725"/>
            </a:xfrm>
            <a:custGeom>
              <a:avLst/>
              <a:gdLst/>
              <a:ahLst/>
              <a:cxnLst/>
              <a:rect l="l" t="t" r="r" b="b"/>
              <a:pathLst>
                <a:path w="33713" h="10349" extrusionOk="0">
                  <a:moveTo>
                    <a:pt x="3604" y="1"/>
                  </a:moveTo>
                  <a:cubicBezTo>
                    <a:pt x="3297" y="879"/>
                    <a:pt x="3311" y="1626"/>
                    <a:pt x="3311" y="1626"/>
                  </a:cubicBezTo>
                  <a:cubicBezTo>
                    <a:pt x="1095" y="1758"/>
                    <a:pt x="0" y="3733"/>
                    <a:pt x="1250" y="5485"/>
                  </a:cubicBezTo>
                  <a:cubicBezTo>
                    <a:pt x="2831" y="7285"/>
                    <a:pt x="4673" y="7814"/>
                    <a:pt x="6300" y="7814"/>
                  </a:cubicBezTo>
                  <a:cubicBezTo>
                    <a:pt x="8313" y="7814"/>
                    <a:pt x="9999" y="7004"/>
                    <a:pt x="10458" y="6785"/>
                  </a:cubicBezTo>
                  <a:cubicBezTo>
                    <a:pt x="13184" y="9544"/>
                    <a:pt x="15990" y="10348"/>
                    <a:pt x="18307" y="10348"/>
                  </a:cubicBezTo>
                  <a:cubicBezTo>
                    <a:pt x="20922" y="10348"/>
                    <a:pt x="22914" y="9324"/>
                    <a:pt x="23466" y="8929"/>
                  </a:cubicBezTo>
                  <a:cubicBezTo>
                    <a:pt x="23855" y="9321"/>
                    <a:pt x="24252" y="9460"/>
                    <a:pt x="24624" y="9460"/>
                  </a:cubicBezTo>
                  <a:cubicBezTo>
                    <a:pt x="25332" y="9460"/>
                    <a:pt x="25952" y="8957"/>
                    <a:pt x="26264" y="8751"/>
                  </a:cubicBezTo>
                  <a:cubicBezTo>
                    <a:pt x="27209" y="9604"/>
                    <a:pt x="28583" y="9872"/>
                    <a:pt x="29805" y="9918"/>
                  </a:cubicBezTo>
                  <a:cubicBezTo>
                    <a:pt x="29993" y="9925"/>
                    <a:pt x="30191" y="9931"/>
                    <a:pt x="30396" y="9931"/>
                  </a:cubicBezTo>
                  <a:cubicBezTo>
                    <a:pt x="31454" y="9931"/>
                    <a:pt x="32658" y="9777"/>
                    <a:pt x="33258" y="8861"/>
                  </a:cubicBezTo>
                  <a:cubicBezTo>
                    <a:pt x="33300" y="8797"/>
                    <a:pt x="33339" y="8729"/>
                    <a:pt x="33373" y="8661"/>
                  </a:cubicBezTo>
                  <a:cubicBezTo>
                    <a:pt x="33713" y="7979"/>
                    <a:pt x="33632" y="7373"/>
                    <a:pt x="33333" y="6853"/>
                  </a:cubicBezTo>
                  <a:cubicBezTo>
                    <a:pt x="32568" y="7830"/>
                    <a:pt x="31471" y="8160"/>
                    <a:pt x="30383" y="8160"/>
                  </a:cubicBezTo>
                  <a:cubicBezTo>
                    <a:pt x="28769" y="8160"/>
                    <a:pt x="27177" y="7434"/>
                    <a:pt x="26723" y="7015"/>
                  </a:cubicBezTo>
                  <a:cubicBezTo>
                    <a:pt x="26326" y="7257"/>
                    <a:pt x="25976" y="7362"/>
                    <a:pt x="25657" y="7362"/>
                  </a:cubicBezTo>
                  <a:cubicBezTo>
                    <a:pt x="24881" y="7362"/>
                    <a:pt x="24284" y="6744"/>
                    <a:pt x="23610" y="5989"/>
                  </a:cubicBezTo>
                  <a:cubicBezTo>
                    <a:pt x="22967" y="6714"/>
                    <a:pt x="22080" y="7015"/>
                    <a:pt x="21174" y="7015"/>
                  </a:cubicBezTo>
                  <a:cubicBezTo>
                    <a:pt x="19778" y="7015"/>
                    <a:pt x="18338" y="6298"/>
                    <a:pt x="17683" y="5311"/>
                  </a:cubicBezTo>
                  <a:cubicBezTo>
                    <a:pt x="17049" y="5793"/>
                    <a:pt x="16247" y="5990"/>
                    <a:pt x="15394" y="5990"/>
                  </a:cubicBezTo>
                  <a:cubicBezTo>
                    <a:pt x="12957" y="5990"/>
                    <a:pt x="10100" y="4381"/>
                    <a:pt x="9552" y="3219"/>
                  </a:cubicBezTo>
                  <a:cubicBezTo>
                    <a:pt x="9030" y="3321"/>
                    <a:pt x="8552" y="3368"/>
                    <a:pt x="8113" y="3368"/>
                  </a:cubicBezTo>
                  <a:cubicBezTo>
                    <a:pt x="5200" y="3368"/>
                    <a:pt x="4045" y="1317"/>
                    <a:pt x="3604" y="1"/>
                  </a:cubicBez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9" name="Google Shape;4419;p73"/>
            <p:cNvSpPr/>
            <p:nvPr/>
          </p:nvSpPr>
          <p:spPr>
            <a:xfrm>
              <a:off x="6598350" y="3340875"/>
              <a:ext cx="924975" cy="425500"/>
            </a:xfrm>
            <a:custGeom>
              <a:avLst/>
              <a:gdLst/>
              <a:ahLst/>
              <a:cxnLst/>
              <a:rect l="l" t="t" r="r" b="b"/>
              <a:pathLst>
                <a:path w="36999" h="17020" extrusionOk="0">
                  <a:moveTo>
                    <a:pt x="14746" y="1"/>
                  </a:moveTo>
                  <a:cubicBezTo>
                    <a:pt x="14656" y="1"/>
                    <a:pt x="14565" y="2"/>
                    <a:pt x="14473" y="4"/>
                  </a:cubicBezTo>
                  <a:cubicBezTo>
                    <a:pt x="9786" y="119"/>
                    <a:pt x="7837" y="3996"/>
                    <a:pt x="7459" y="5569"/>
                  </a:cubicBezTo>
                  <a:cubicBezTo>
                    <a:pt x="3367" y="6108"/>
                    <a:pt x="4844" y="9767"/>
                    <a:pt x="4844" y="9767"/>
                  </a:cubicBezTo>
                  <a:cubicBezTo>
                    <a:pt x="4394" y="9583"/>
                    <a:pt x="3954" y="9502"/>
                    <a:pt x="3539" y="9502"/>
                  </a:cubicBezTo>
                  <a:cubicBezTo>
                    <a:pt x="1454" y="9502"/>
                    <a:pt x="1" y="11529"/>
                    <a:pt x="1072" y="12636"/>
                  </a:cubicBezTo>
                  <a:cubicBezTo>
                    <a:pt x="2665" y="14252"/>
                    <a:pt x="4497" y="14728"/>
                    <a:pt x="6086" y="14728"/>
                  </a:cubicBezTo>
                  <a:cubicBezTo>
                    <a:pt x="7891" y="14728"/>
                    <a:pt x="9381" y="14114"/>
                    <a:pt x="9852" y="13859"/>
                  </a:cubicBezTo>
                  <a:cubicBezTo>
                    <a:pt x="12795" y="16284"/>
                    <a:pt x="15946" y="17019"/>
                    <a:pt x="18650" y="17019"/>
                  </a:cubicBezTo>
                  <a:cubicBezTo>
                    <a:pt x="22166" y="17019"/>
                    <a:pt x="24924" y="15776"/>
                    <a:pt x="25477" y="15390"/>
                  </a:cubicBezTo>
                  <a:cubicBezTo>
                    <a:pt x="26281" y="15928"/>
                    <a:pt x="27025" y="16122"/>
                    <a:pt x="27690" y="16122"/>
                  </a:cubicBezTo>
                  <a:cubicBezTo>
                    <a:pt x="29158" y="16122"/>
                    <a:pt x="30248" y="15181"/>
                    <a:pt x="30782" y="14913"/>
                  </a:cubicBezTo>
                  <a:cubicBezTo>
                    <a:pt x="32020" y="15763"/>
                    <a:pt x="33071" y="16166"/>
                    <a:pt x="33945" y="16307"/>
                  </a:cubicBezTo>
                  <a:cubicBezTo>
                    <a:pt x="34070" y="16327"/>
                    <a:pt x="34190" y="16337"/>
                    <a:pt x="34306" y="16337"/>
                  </a:cubicBezTo>
                  <a:cubicBezTo>
                    <a:pt x="36520" y="16337"/>
                    <a:pt x="36998" y="12818"/>
                    <a:pt x="34627" y="12320"/>
                  </a:cubicBezTo>
                  <a:lnTo>
                    <a:pt x="34617" y="12318"/>
                  </a:lnTo>
                  <a:cubicBezTo>
                    <a:pt x="35270" y="10552"/>
                    <a:pt x="34617" y="8076"/>
                    <a:pt x="31755" y="6090"/>
                  </a:cubicBezTo>
                  <a:cubicBezTo>
                    <a:pt x="30729" y="5379"/>
                    <a:pt x="29631" y="5151"/>
                    <a:pt x="28645" y="5151"/>
                  </a:cubicBezTo>
                  <a:cubicBezTo>
                    <a:pt x="26882" y="5151"/>
                    <a:pt x="25477" y="5880"/>
                    <a:pt x="25477" y="5880"/>
                  </a:cubicBezTo>
                  <a:cubicBezTo>
                    <a:pt x="25477" y="5880"/>
                    <a:pt x="25301" y="5021"/>
                    <a:pt x="24292" y="4890"/>
                  </a:cubicBezTo>
                  <a:cubicBezTo>
                    <a:pt x="24169" y="4874"/>
                    <a:pt x="24053" y="4867"/>
                    <a:pt x="23942" y="4867"/>
                  </a:cubicBezTo>
                  <a:cubicBezTo>
                    <a:pt x="23141" y="4867"/>
                    <a:pt x="22663" y="5237"/>
                    <a:pt x="22663" y="5237"/>
                  </a:cubicBezTo>
                  <a:cubicBezTo>
                    <a:pt x="21919" y="2785"/>
                    <a:pt x="19266" y="1"/>
                    <a:pt x="14746" y="1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0" name="Google Shape;4420;p73"/>
            <p:cNvSpPr/>
            <p:nvPr/>
          </p:nvSpPr>
          <p:spPr>
            <a:xfrm>
              <a:off x="6598375" y="3525175"/>
              <a:ext cx="924950" cy="241200"/>
            </a:xfrm>
            <a:custGeom>
              <a:avLst/>
              <a:gdLst/>
              <a:ahLst/>
              <a:cxnLst/>
              <a:rect l="l" t="t" r="r" b="b"/>
              <a:pathLst>
                <a:path w="36998" h="9648" extrusionOk="0">
                  <a:moveTo>
                    <a:pt x="4738" y="1"/>
                  </a:moveTo>
                  <a:lnTo>
                    <a:pt x="4738" y="1"/>
                  </a:lnTo>
                  <a:cubicBezTo>
                    <a:pt x="4340" y="1146"/>
                    <a:pt x="4843" y="2396"/>
                    <a:pt x="4843" y="2396"/>
                  </a:cubicBezTo>
                  <a:cubicBezTo>
                    <a:pt x="4393" y="2212"/>
                    <a:pt x="3952" y="2131"/>
                    <a:pt x="3537" y="2131"/>
                  </a:cubicBezTo>
                  <a:cubicBezTo>
                    <a:pt x="1453" y="2131"/>
                    <a:pt x="0" y="4158"/>
                    <a:pt x="1071" y="5264"/>
                  </a:cubicBezTo>
                  <a:cubicBezTo>
                    <a:pt x="2664" y="6881"/>
                    <a:pt x="4497" y="7357"/>
                    <a:pt x="6085" y="7357"/>
                  </a:cubicBezTo>
                  <a:cubicBezTo>
                    <a:pt x="7890" y="7357"/>
                    <a:pt x="9380" y="6743"/>
                    <a:pt x="9851" y="6487"/>
                  </a:cubicBezTo>
                  <a:cubicBezTo>
                    <a:pt x="12793" y="8913"/>
                    <a:pt x="15945" y="9648"/>
                    <a:pt x="18648" y="9648"/>
                  </a:cubicBezTo>
                  <a:cubicBezTo>
                    <a:pt x="22165" y="9648"/>
                    <a:pt x="24923" y="8404"/>
                    <a:pt x="25476" y="8018"/>
                  </a:cubicBezTo>
                  <a:cubicBezTo>
                    <a:pt x="26280" y="8556"/>
                    <a:pt x="27024" y="8750"/>
                    <a:pt x="27689" y="8750"/>
                  </a:cubicBezTo>
                  <a:cubicBezTo>
                    <a:pt x="29157" y="8750"/>
                    <a:pt x="30247" y="7809"/>
                    <a:pt x="30781" y="7541"/>
                  </a:cubicBezTo>
                  <a:cubicBezTo>
                    <a:pt x="32019" y="8391"/>
                    <a:pt x="33070" y="8796"/>
                    <a:pt x="33944" y="8936"/>
                  </a:cubicBezTo>
                  <a:cubicBezTo>
                    <a:pt x="34068" y="8956"/>
                    <a:pt x="34189" y="8966"/>
                    <a:pt x="34304" y="8966"/>
                  </a:cubicBezTo>
                  <a:cubicBezTo>
                    <a:pt x="36519" y="8966"/>
                    <a:pt x="36998" y="5446"/>
                    <a:pt x="34626" y="4948"/>
                  </a:cubicBezTo>
                  <a:lnTo>
                    <a:pt x="34616" y="4946"/>
                  </a:lnTo>
                  <a:cubicBezTo>
                    <a:pt x="34794" y="4467"/>
                    <a:pt x="34870" y="3933"/>
                    <a:pt x="34837" y="3373"/>
                  </a:cubicBezTo>
                  <a:lnTo>
                    <a:pt x="34837" y="3373"/>
                  </a:lnTo>
                  <a:cubicBezTo>
                    <a:pt x="34069" y="4230"/>
                    <a:pt x="32977" y="4705"/>
                    <a:pt x="31989" y="4705"/>
                  </a:cubicBezTo>
                  <a:cubicBezTo>
                    <a:pt x="31346" y="4705"/>
                    <a:pt x="30747" y="4504"/>
                    <a:pt x="30310" y="4076"/>
                  </a:cubicBezTo>
                  <a:cubicBezTo>
                    <a:pt x="29875" y="5485"/>
                    <a:pt x="28343" y="6043"/>
                    <a:pt x="27052" y="6043"/>
                  </a:cubicBezTo>
                  <a:cubicBezTo>
                    <a:pt x="26157" y="6043"/>
                    <a:pt x="25379" y="5775"/>
                    <a:pt x="25160" y="5338"/>
                  </a:cubicBezTo>
                  <a:cubicBezTo>
                    <a:pt x="24189" y="5746"/>
                    <a:pt x="23327" y="5911"/>
                    <a:pt x="22565" y="5911"/>
                  </a:cubicBezTo>
                  <a:cubicBezTo>
                    <a:pt x="19706" y="5911"/>
                    <a:pt x="18250" y="3583"/>
                    <a:pt x="17668" y="2989"/>
                  </a:cubicBezTo>
                  <a:cubicBezTo>
                    <a:pt x="16973" y="3516"/>
                    <a:pt x="15962" y="3736"/>
                    <a:pt x="14903" y="3736"/>
                  </a:cubicBezTo>
                  <a:cubicBezTo>
                    <a:pt x="12804" y="3736"/>
                    <a:pt x="10519" y="2872"/>
                    <a:pt x="10139" y="1827"/>
                  </a:cubicBezTo>
                  <a:cubicBezTo>
                    <a:pt x="9441" y="2112"/>
                    <a:pt x="8817" y="2232"/>
                    <a:pt x="8261" y="2232"/>
                  </a:cubicBezTo>
                  <a:cubicBezTo>
                    <a:pt x="6450" y="2232"/>
                    <a:pt x="5351" y="964"/>
                    <a:pt x="4738" y="1"/>
                  </a:cubicBez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1" name="Google Shape;4421;p73"/>
            <p:cNvSpPr/>
            <p:nvPr/>
          </p:nvSpPr>
          <p:spPr>
            <a:xfrm>
              <a:off x="6720525" y="3761450"/>
              <a:ext cx="528375" cy="209450"/>
            </a:xfrm>
            <a:custGeom>
              <a:avLst/>
              <a:gdLst/>
              <a:ahLst/>
              <a:cxnLst/>
              <a:rect l="l" t="t" r="r" b="b"/>
              <a:pathLst>
                <a:path w="21135" h="8378" extrusionOk="0">
                  <a:moveTo>
                    <a:pt x="6409" y="0"/>
                  </a:moveTo>
                  <a:cubicBezTo>
                    <a:pt x="6345" y="0"/>
                    <a:pt x="6281" y="2"/>
                    <a:pt x="6216" y="5"/>
                  </a:cubicBezTo>
                  <a:cubicBezTo>
                    <a:pt x="3509" y="126"/>
                    <a:pt x="2867" y="3109"/>
                    <a:pt x="2867" y="3109"/>
                  </a:cubicBezTo>
                  <a:cubicBezTo>
                    <a:pt x="2717" y="3078"/>
                    <a:pt x="2557" y="3063"/>
                    <a:pt x="2392" y="3063"/>
                  </a:cubicBezTo>
                  <a:cubicBezTo>
                    <a:pt x="1299" y="3063"/>
                    <a:pt x="0" y="3737"/>
                    <a:pt x="219" y="5186"/>
                  </a:cubicBezTo>
                  <a:cubicBezTo>
                    <a:pt x="423" y="6548"/>
                    <a:pt x="2172" y="6866"/>
                    <a:pt x="3338" y="6866"/>
                  </a:cubicBezTo>
                  <a:cubicBezTo>
                    <a:pt x="3599" y="6866"/>
                    <a:pt x="3830" y="6850"/>
                    <a:pt x="4009" y="6827"/>
                  </a:cubicBezTo>
                  <a:cubicBezTo>
                    <a:pt x="5410" y="8015"/>
                    <a:pt x="6933" y="8378"/>
                    <a:pt x="8285" y="8378"/>
                  </a:cubicBezTo>
                  <a:cubicBezTo>
                    <a:pt x="9935" y="8378"/>
                    <a:pt x="11329" y="7836"/>
                    <a:pt x="11933" y="7597"/>
                  </a:cubicBezTo>
                  <a:cubicBezTo>
                    <a:pt x="12883" y="8076"/>
                    <a:pt x="13779" y="8255"/>
                    <a:pt x="14582" y="8255"/>
                  </a:cubicBezTo>
                  <a:cubicBezTo>
                    <a:pt x="16490" y="8255"/>
                    <a:pt x="17875" y="7243"/>
                    <a:pt x="18213" y="6820"/>
                  </a:cubicBezTo>
                  <a:cubicBezTo>
                    <a:pt x="18459" y="6866"/>
                    <a:pt x="18687" y="6888"/>
                    <a:pt x="18899" y="6888"/>
                  </a:cubicBezTo>
                  <a:cubicBezTo>
                    <a:pt x="20502" y="6888"/>
                    <a:pt x="21134" y="5651"/>
                    <a:pt x="20974" y="4673"/>
                  </a:cubicBezTo>
                  <a:cubicBezTo>
                    <a:pt x="20802" y="3627"/>
                    <a:pt x="19354" y="3598"/>
                    <a:pt x="19194" y="3598"/>
                  </a:cubicBezTo>
                  <a:cubicBezTo>
                    <a:pt x="19184" y="3598"/>
                    <a:pt x="19179" y="3598"/>
                    <a:pt x="19179" y="3598"/>
                  </a:cubicBezTo>
                  <a:cubicBezTo>
                    <a:pt x="19179" y="3598"/>
                    <a:pt x="18803" y="1068"/>
                    <a:pt x="16858" y="675"/>
                  </a:cubicBezTo>
                  <a:cubicBezTo>
                    <a:pt x="16686" y="641"/>
                    <a:pt x="16521" y="625"/>
                    <a:pt x="16361" y="625"/>
                  </a:cubicBezTo>
                  <a:cubicBezTo>
                    <a:pt x="14712" y="625"/>
                    <a:pt x="13723" y="2312"/>
                    <a:pt x="13723" y="2312"/>
                  </a:cubicBezTo>
                  <a:cubicBezTo>
                    <a:pt x="13723" y="2312"/>
                    <a:pt x="13287" y="1613"/>
                    <a:pt x="12290" y="1554"/>
                  </a:cubicBezTo>
                  <a:cubicBezTo>
                    <a:pt x="12258" y="1553"/>
                    <a:pt x="12226" y="1552"/>
                    <a:pt x="12195" y="1552"/>
                  </a:cubicBezTo>
                  <a:cubicBezTo>
                    <a:pt x="11261" y="1552"/>
                    <a:pt x="10783" y="2381"/>
                    <a:pt x="10783" y="2381"/>
                  </a:cubicBezTo>
                  <a:cubicBezTo>
                    <a:pt x="10783" y="2381"/>
                    <a:pt x="9011" y="0"/>
                    <a:pt x="6409" y="0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2" name="Google Shape;4422;p73"/>
            <p:cNvSpPr/>
            <p:nvPr/>
          </p:nvSpPr>
          <p:spPr>
            <a:xfrm>
              <a:off x="6724175" y="3861875"/>
              <a:ext cx="522550" cy="109050"/>
            </a:xfrm>
            <a:custGeom>
              <a:avLst/>
              <a:gdLst/>
              <a:ahLst/>
              <a:cxnLst/>
              <a:rect l="l" t="t" r="r" b="b"/>
              <a:pathLst>
                <a:path w="20902" h="4362" extrusionOk="0">
                  <a:moveTo>
                    <a:pt x="286" y="0"/>
                  </a:moveTo>
                  <a:cubicBezTo>
                    <a:pt x="94" y="311"/>
                    <a:pt x="1" y="697"/>
                    <a:pt x="73" y="1169"/>
                  </a:cubicBezTo>
                  <a:cubicBezTo>
                    <a:pt x="277" y="2532"/>
                    <a:pt x="2025" y="2849"/>
                    <a:pt x="3191" y="2849"/>
                  </a:cubicBezTo>
                  <a:cubicBezTo>
                    <a:pt x="3452" y="2849"/>
                    <a:pt x="3684" y="2833"/>
                    <a:pt x="3863" y="2810"/>
                  </a:cubicBezTo>
                  <a:cubicBezTo>
                    <a:pt x="5264" y="3999"/>
                    <a:pt x="6788" y="4362"/>
                    <a:pt x="8139" y="4362"/>
                  </a:cubicBezTo>
                  <a:cubicBezTo>
                    <a:pt x="9789" y="4362"/>
                    <a:pt x="11183" y="3820"/>
                    <a:pt x="11787" y="3580"/>
                  </a:cubicBezTo>
                  <a:cubicBezTo>
                    <a:pt x="12737" y="4059"/>
                    <a:pt x="13633" y="4238"/>
                    <a:pt x="14436" y="4238"/>
                  </a:cubicBezTo>
                  <a:cubicBezTo>
                    <a:pt x="16344" y="4238"/>
                    <a:pt x="17729" y="3226"/>
                    <a:pt x="18067" y="2803"/>
                  </a:cubicBezTo>
                  <a:cubicBezTo>
                    <a:pt x="18313" y="2849"/>
                    <a:pt x="18542" y="2871"/>
                    <a:pt x="18753" y="2871"/>
                  </a:cubicBezTo>
                  <a:cubicBezTo>
                    <a:pt x="20252" y="2871"/>
                    <a:pt x="20902" y="1789"/>
                    <a:pt x="20848" y="848"/>
                  </a:cubicBezTo>
                  <a:lnTo>
                    <a:pt x="20848" y="848"/>
                  </a:lnTo>
                  <a:cubicBezTo>
                    <a:pt x="20420" y="1243"/>
                    <a:pt x="19927" y="1396"/>
                    <a:pt x="19423" y="1396"/>
                  </a:cubicBezTo>
                  <a:cubicBezTo>
                    <a:pt x="18762" y="1396"/>
                    <a:pt x="18083" y="1134"/>
                    <a:pt x="17509" y="815"/>
                  </a:cubicBezTo>
                  <a:cubicBezTo>
                    <a:pt x="16836" y="1781"/>
                    <a:pt x="15788" y="2153"/>
                    <a:pt x="14678" y="2153"/>
                  </a:cubicBezTo>
                  <a:cubicBezTo>
                    <a:pt x="13571" y="2153"/>
                    <a:pt x="12402" y="1784"/>
                    <a:pt x="11478" y="1266"/>
                  </a:cubicBezTo>
                  <a:cubicBezTo>
                    <a:pt x="10669" y="1973"/>
                    <a:pt x="9462" y="2246"/>
                    <a:pt x="8241" y="2246"/>
                  </a:cubicBezTo>
                  <a:cubicBezTo>
                    <a:pt x="6429" y="2246"/>
                    <a:pt x="4585" y="1645"/>
                    <a:pt x="3960" y="974"/>
                  </a:cubicBezTo>
                  <a:cubicBezTo>
                    <a:pt x="3523" y="1181"/>
                    <a:pt x="3111" y="1266"/>
                    <a:pt x="2730" y="1266"/>
                  </a:cubicBezTo>
                  <a:cubicBezTo>
                    <a:pt x="1624" y="1266"/>
                    <a:pt x="775" y="549"/>
                    <a:pt x="286" y="0"/>
                  </a:cubicBez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" name="Google Shape;3593;p60"/>
          <p:cNvSpPr/>
          <p:nvPr/>
        </p:nvSpPr>
        <p:spPr>
          <a:xfrm>
            <a:off x="1552918" y="2429000"/>
            <a:ext cx="579121" cy="579106"/>
          </a:xfrm>
          <a:custGeom>
            <a:avLst/>
            <a:gdLst/>
            <a:ahLst/>
            <a:cxnLst/>
            <a:rect l="l" t="t" r="r" b="b"/>
            <a:pathLst>
              <a:path w="3167" h="3167" extrusionOk="0">
                <a:moveTo>
                  <a:pt x="1583" y="1"/>
                </a:moveTo>
                <a:cubicBezTo>
                  <a:pt x="708" y="1"/>
                  <a:pt x="1" y="709"/>
                  <a:pt x="1" y="1583"/>
                </a:cubicBezTo>
                <a:cubicBezTo>
                  <a:pt x="1" y="2457"/>
                  <a:pt x="708" y="3167"/>
                  <a:pt x="1583" y="3167"/>
                </a:cubicBezTo>
                <a:cubicBezTo>
                  <a:pt x="2457" y="3167"/>
                  <a:pt x="3166" y="2457"/>
                  <a:pt x="3166" y="1583"/>
                </a:cubicBezTo>
                <a:cubicBezTo>
                  <a:pt x="3166" y="709"/>
                  <a:pt x="2457" y="1"/>
                  <a:pt x="158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3609;p60"/>
          <p:cNvSpPr/>
          <p:nvPr/>
        </p:nvSpPr>
        <p:spPr>
          <a:xfrm>
            <a:off x="1636703" y="2549679"/>
            <a:ext cx="411550" cy="337748"/>
          </a:xfrm>
          <a:custGeom>
            <a:avLst/>
            <a:gdLst/>
            <a:ahLst/>
            <a:cxnLst/>
            <a:rect l="l" t="t" r="r" b="b"/>
            <a:pathLst>
              <a:path w="15720" h="12901" extrusionOk="0">
                <a:moveTo>
                  <a:pt x="10912" y="464"/>
                </a:moveTo>
                <a:cubicBezTo>
                  <a:pt x="11744" y="464"/>
                  <a:pt x="12697" y="609"/>
                  <a:pt x="13692" y="1039"/>
                </a:cubicBezTo>
                <a:lnTo>
                  <a:pt x="13692" y="10244"/>
                </a:lnTo>
                <a:cubicBezTo>
                  <a:pt x="12790" y="9885"/>
                  <a:pt x="11837" y="9706"/>
                  <a:pt x="10885" y="9706"/>
                </a:cubicBezTo>
                <a:cubicBezTo>
                  <a:pt x="9936" y="9706"/>
                  <a:pt x="8987" y="9884"/>
                  <a:pt x="8090" y="10239"/>
                </a:cubicBezTo>
                <a:lnTo>
                  <a:pt x="8090" y="1034"/>
                </a:lnTo>
                <a:cubicBezTo>
                  <a:pt x="8438" y="880"/>
                  <a:pt x="9503" y="464"/>
                  <a:pt x="10912" y="464"/>
                </a:cubicBezTo>
                <a:close/>
                <a:moveTo>
                  <a:pt x="4848" y="460"/>
                </a:moveTo>
                <a:cubicBezTo>
                  <a:pt x="5840" y="460"/>
                  <a:pt x="6799" y="664"/>
                  <a:pt x="7629" y="1034"/>
                </a:cubicBezTo>
                <a:cubicBezTo>
                  <a:pt x="7629" y="2187"/>
                  <a:pt x="7629" y="8894"/>
                  <a:pt x="7629" y="10239"/>
                </a:cubicBezTo>
                <a:cubicBezTo>
                  <a:pt x="6731" y="9883"/>
                  <a:pt x="5775" y="9705"/>
                  <a:pt x="4809" y="9705"/>
                </a:cubicBezTo>
                <a:cubicBezTo>
                  <a:pt x="3858" y="9705"/>
                  <a:pt x="2912" y="9888"/>
                  <a:pt x="2023" y="10244"/>
                </a:cubicBezTo>
                <a:lnTo>
                  <a:pt x="2023" y="5050"/>
                </a:lnTo>
                <a:cubicBezTo>
                  <a:pt x="2023" y="4897"/>
                  <a:pt x="1908" y="4820"/>
                  <a:pt x="1792" y="4820"/>
                </a:cubicBezTo>
                <a:cubicBezTo>
                  <a:pt x="1677" y="4820"/>
                  <a:pt x="1562" y="4897"/>
                  <a:pt x="1562" y="5050"/>
                </a:cubicBezTo>
                <a:lnTo>
                  <a:pt x="1562" y="10479"/>
                </a:lnTo>
                <a:cubicBezTo>
                  <a:pt x="1562" y="10647"/>
                  <a:pt x="1701" y="10786"/>
                  <a:pt x="1869" y="10786"/>
                </a:cubicBezTo>
                <a:cubicBezTo>
                  <a:pt x="1912" y="10786"/>
                  <a:pt x="1951" y="10777"/>
                  <a:pt x="1989" y="10762"/>
                </a:cubicBezTo>
                <a:cubicBezTo>
                  <a:pt x="2878" y="10368"/>
                  <a:pt x="3839" y="10167"/>
                  <a:pt x="4809" y="10167"/>
                </a:cubicBezTo>
                <a:cubicBezTo>
                  <a:pt x="5775" y="10167"/>
                  <a:pt x="6736" y="10364"/>
                  <a:pt x="7624" y="10743"/>
                </a:cubicBezTo>
                <a:lnTo>
                  <a:pt x="7624" y="11291"/>
                </a:lnTo>
                <a:lnTo>
                  <a:pt x="534" y="11291"/>
                </a:lnTo>
                <a:cubicBezTo>
                  <a:pt x="495" y="11291"/>
                  <a:pt x="462" y="11262"/>
                  <a:pt x="462" y="11219"/>
                </a:cubicBezTo>
                <a:lnTo>
                  <a:pt x="462" y="1611"/>
                </a:lnTo>
                <a:cubicBezTo>
                  <a:pt x="462" y="1572"/>
                  <a:pt x="495" y="1543"/>
                  <a:pt x="534" y="1543"/>
                </a:cubicBezTo>
                <a:lnTo>
                  <a:pt x="1562" y="1543"/>
                </a:lnTo>
                <a:lnTo>
                  <a:pt x="1562" y="4123"/>
                </a:lnTo>
                <a:cubicBezTo>
                  <a:pt x="1562" y="4277"/>
                  <a:pt x="1677" y="4354"/>
                  <a:pt x="1792" y="4354"/>
                </a:cubicBezTo>
                <a:cubicBezTo>
                  <a:pt x="1908" y="4354"/>
                  <a:pt x="2023" y="4277"/>
                  <a:pt x="2023" y="4123"/>
                </a:cubicBezTo>
                <a:lnTo>
                  <a:pt x="2023" y="1039"/>
                </a:lnTo>
                <a:cubicBezTo>
                  <a:pt x="2940" y="642"/>
                  <a:pt x="3909" y="460"/>
                  <a:pt x="4848" y="460"/>
                </a:cubicBezTo>
                <a:close/>
                <a:moveTo>
                  <a:pt x="8686" y="10517"/>
                </a:moveTo>
                <a:lnTo>
                  <a:pt x="8686" y="12175"/>
                </a:lnTo>
                <a:lnTo>
                  <a:pt x="8542" y="12059"/>
                </a:lnTo>
                <a:cubicBezTo>
                  <a:pt x="8500" y="12023"/>
                  <a:pt x="8449" y="12005"/>
                  <a:pt x="8397" y="12005"/>
                </a:cubicBezTo>
                <a:cubicBezTo>
                  <a:pt x="8347" y="12005"/>
                  <a:pt x="8296" y="12022"/>
                  <a:pt x="8254" y="12055"/>
                </a:cubicBezTo>
                <a:lnTo>
                  <a:pt x="8086" y="12184"/>
                </a:lnTo>
                <a:lnTo>
                  <a:pt x="8086" y="10743"/>
                </a:lnTo>
                <a:cubicBezTo>
                  <a:pt x="8283" y="10657"/>
                  <a:pt x="8480" y="10585"/>
                  <a:pt x="8686" y="10517"/>
                </a:cubicBezTo>
                <a:close/>
                <a:moveTo>
                  <a:pt x="4831" y="1"/>
                </a:moveTo>
                <a:cubicBezTo>
                  <a:pt x="3779" y="1"/>
                  <a:pt x="2727" y="221"/>
                  <a:pt x="1744" y="660"/>
                </a:cubicBezTo>
                <a:cubicBezTo>
                  <a:pt x="1509" y="765"/>
                  <a:pt x="1571" y="1034"/>
                  <a:pt x="1566" y="1082"/>
                </a:cubicBezTo>
                <a:lnTo>
                  <a:pt x="538" y="1082"/>
                </a:lnTo>
                <a:cubicBezTo>
                  <a:pt x="241" y="1082"/>
                  <a:pt x="5" y="1322"/>
                  <a:pt x="0" y="1616"/>
                </a:cubicBezTo>
                <a:lnTo>
                  <a:pt x="0" y="11224"/>
                </a:lnTo>
                <a:cubicBezTo>
                  <a:pt x="5" y="11517"/>
                  <a:pt x="241" y="11757"/>
                  <a:pt x="538" y="11757"/>
                </a:cubicBezTo>
                <a:lnTo>
                  <a:pt x="7629" y="11757"/>
                </a:lnTo>
                <a:lnTo>
                  <a:pt x="7629" y="12670"/>
                </a:lnTo>
                <a:cubicBezTo>
                  <a:pt x="7629" y="12806"/>
                  <a:pt x="7742" y="12898"/>
                  <a:pt x="7861" y="12898"/>
                </a:cubicBezTo>
                <a:cubicBezTo>
                  <a:pt x="7910" y="12898"/>
                  <a:pt x="7960" y="12882"/>
                  <a:pt x="8004" y="12847"/>
                </a:cubicBezTo>
                <a:lnTo>
                  <a:pt x="8398" y="12535"/>
                </a:lnTo>
                <a:cubicBezTo>
                  <a:pt x="8749" y="12804"/>
                  <a:pt x="8777" y="12900"/>
                  <a:pt x="8921" y="12900"/>
                </a:cubicBezTo>
                <a:cubicBezTo>
                  <a:pt x="9046" y="12900"/>
                  <a:pt x="9152" y="12794"/>
                  <a:pt x="9152" y="12670"/>
                </a:cubicBezTo>
                <a:lnTo>
                  <a:pt x="9152" y="11757"/>
                </a:lnTo>
                <a:lnTo>
                  <a:pt x="12275" y="11757"/>
                </a:lnTo>
                <a:cubicBezTo>
                  <a:pt x="12582" y="11757"/>
                  <a:pt x="12582" y="11291"/>
                  <a:pt x="12275" y="11291"/>
                </a:cubicBezTo>
                <a:lnTo>
                  <a:pt x="9152" y="11291"/>
                </a:lnTo>
                <a:lnTo>
                  <a:pt x="9152" y="10383"/>
                </a:lnTo>
                <a:cubicBezTo>
                  <a:pt x="9721" y="10239"/>
                  <a:pt x="10302" y="10168"/>
                  <a:pt x="10882" y="10168"/>
                </a:cubicBezTo>
                <a:cubicBezTo>
                  <a:pt x="11854" y="10168"/>
                  <a:pt x="12823" y="10368"/>
                  <a:pt x="13726" y="10762"/>
                </a:cubicBezTo>
                <a:cubicBezTo>
                  <a:pt x="13766" y="10779"/>
                  <a:pt x="13808" y="10787"/>
                  <a:pt x="13848" y="10787"/>
                </a:cubicBezTo>
                <a:cubicBezTo>
                  <a:pt x="14012" y="10787"/>
                  <a:pt x="14158" y="10656"/>
                  <a:pt x="14158" y="10479"/>
                </a:cubicBezTo>
                <a:lnTo>
                  <a:pt x="14158" y="1543"/>
                </a:lnTo>
                <a:lnTo>
                  <a:pt x="15186" y="1543"/>
                </a:lnTo>
                <a:cubicBezTo>
                  <a:pt x="15224" y="1543"/>
                  <a:pt x="15258" y="1577"/>
                  <a:pt x="15258" y="1616"/>
                </a:cubicBezTo>
                <a:lnTo>
                  <a:pt x="15258" y="11224"/>
                </a:lnTo>
                <a:cubicBezTo>
                  <a:pt x="15258" y="11262"/>
                  <a:pt x="15224" y="11296"/>
                  <a:pt x="15186" y="11296"/>
                </a:cubicBezTo>
                <a:lnTo>
                  <a:pt x="13197" y="11296"/>
                </a:lnTo>
                <a:cubicBezTo>
                  <a:pt x="12890" y="11296"/>
                  <a:pt x="12890" y="11757"/>
                  <a:pt x="13197" y="11757"/>
                </a:cubicBezTo>
                <a:lnTo>
                  <a:pt x="15186" y="11757"/>
                </a:lnTo>
                <a:cubicBezTo>
                  <a:pt x="15479" y="11757"/>
                  <a:pt x="15719" y="11517"/>
                  <a:pt x="15719" y="11224"/>
                </a:cubicBezTo>
                <a:lnTo>
                  <a:pt x="15719" y="1616"/>
                </a:lnTo>
                <a:cubicBezTo>
                  <a:pt x="15719" y="1318"/>
                  <a:pt x="15479" y="1082"/>
                  <a:pt x="15181" y="1082"/>
                </a:cubicBezTo>
                <a:lnTo>
                  <a:pt x="14153" y="1082"/>
                </a:lnTo>
                <a:cubicBezTo>
                  <a:pt x="14144" y="1029"/>
                  <a:pt x="14211" y="765"/>
                  <a:pt x="13975" y="660"/>
                </a:cubicBezTo>
                <a:cubicBezTo>
                  <a:pt x="12964" y="206"/>
                  <a:pt x="11891" y="4"/>
                  <a:pt x="10863" y="4"/>
                </a:cubicBezTo>
                <a:cubicBezTo>
                  <a:pt x="9767" y="4"/>
                  <a:pt x="8723" y="234"/>
                  <a:pt x="7860" y="636"/>
                </a:cubicBezTo>
                <a:cubicBezTo>
                  <a:pt x="6894" y="212"/>
                  <a:pt x="5862" y="1"/>
                  <a:pt x="483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3596;p60"/>
          <p:cNvSpPr/>
          <p:nvPr/>
        </p:nvSpPr>
        <p:spPr>
          <a:xfrm>
            <a:off x="4092750" y="2488189"/>
            <a:ext cx="579485" cy="579106"/>
          </a:xfrm>
          <a:custGeom>
            <a:avLst/>
            <a:gdLst/>
            <a:ahLst/>
            <a:cxnLst/>
            <a:rect l="l" t="t" r="r" b="b"/>
            <a:pathLst>
              <a:path w="3169" h="3167" extrusionOk="0">
                <a:moveTo>
                  <a:pt x="1584" y="1"/>
                </a:moveTo>
                <a:cubicBezTo>
                  <a:pt x="710" y="1"/>
                  <a:pt x="1" y="709"/>
                  <a:pt x="1" y="1583"/>
                </a:cubicBezTo>
                <a:cubicBezTo>
                  <a:pt x="1" y="2457"/>
                  <a:pt x="710" y="3167"/>
                  <a:pt x="1584" y="3167"/>
                </a:cubicBezTo>
                <a:cubicBezTo>
                  <a:pt x="2459" y="3167"/>
                  <a:pt x="3168" y="2457"/>
                  <a:pt x="3168" y="1583"/>
                </a:cubicBezTo>
                <a:cubicBezTo>
                  <a:pt x="3168" y="709"/>
                  <a:pt x="2459" y="1"/>
                  <a:pt x="15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4594;p75"/>
          <p:cNvSpPr/>
          <p:nvPr/>
        </p:nvSpPr>
        <p:spPr>
          <a:xfrm>
            <a:off x="4209929" y="2602479"/>
            <a:ext cx="345125" cy="350525"/>
          </a:xfrm>
          <a:custGeom>
            <a:avLst/>
            <a:gdLst/>
            <a:ahLst/>
            <a:cxnLst/>
            <a:rect l="l" t="t" r="r" b="b"/>
            <a:pathLst>
              <a:path w="13805" h="14021" extrusionOk="0">
                <a:moveTo>
                  <a:pt x="11664" y="403"/>
                </a:moveTo>
                <a:cubicBezTo>
                  <a:pt x="11788" y="403"/>
                  <a:pt x="11881" y="496"/>
                  <a:pt x="11881" y="620"/>
                </a:cubicBezTo>
                <a:lnTo>
                  <a:pt x="11881" y="2451"/>
                </a:lnTo>
                <a:lnTo>
                  <a:pt x="11105" y="3412"/>
                </a:lnTo>
                <a:lnTo>
                  <a:pt x="11105" y="2109"/>
                </a:lnTo>
                <a:cubicBezTo>
                  <a:pt x="11105" y="1582"/>
                  <a:pt x="10671" y="1179"/>
                  <a:pt x="10144" y="1179"/>
                </a:cubicBezTo>
                <a:lnTo>
                  <a:pt x="4312" y="1179"/>
                </a:lnTo>
                <a:cubicBezTo>
                  <a:pt x="3785" y="1179"/>
                  <a:pt x="3382" y="1582"/>
                  <a:pt x="3382" y="2109"/>
                </a:cubicBezTo>
                <a:lnTo>
                  <a:pt x="3382" y="6111"/>
                </a:lnTo>
                <a:lnTo>
                  <a:pt x="2606" y="6111"/>
                </a:lnTo>
                <a:lnTo>
                  <a:pt x="2606" y="620"/>
                </a:lnTo>
                <a:cubicBezTo>
                  <a:pt x="2606" y="496"/>
                  <a:pt x="2699" y="403"/>
                  <a:pt x="2823" y="403"/>
                </a:cubicBezTo>
                <a:close/>
                <a:moveTo>
                  <a:pt x="12408" y="2575"/>
                </a:moveTo>
                <a:lnTo>
                  <a:pt x="13339" y="3319"/>
                </a:lnTo>
                <a:cubicBezTo>
                  <a:pt x="13370" y="3350"/>
                  <a:pt x="13370" y="3381"/>
                  <a:pt x="13339" y="3412"/>
                </a:cubicBezTo>
                <a:lnTo>
                  <a:pt x="9461" y="8251"/>
                </a:lnTo>
                <a:lnTo>
                  <a:pt x="8438" y="7414"/>
                </a:lnTo>
                <a:lnTo>
                  <a:pt x="12315" y="2606"/>
                </a:lnTo>
                <a:cubicBezTo>
                  <a:pt x="12315" y="2575"/>
                  <a:pt x="12346" y="2575"/>
                  <a:pt x="12377" y="2575"/>
                </a:cubicBezTo>
                <a:close/>
                <a:moveTo>
                  <a:pt x="5212" y="6545"/>
                </a:moveTo>
                <a:cubicBezTo>
                  <a:pt x="5367" y="6545"/>
                  <a:pt x="5460" y="6638"/>
                  <a:pt x="5460" y="6793"/>
                </a:cubicBezTo>
                <a:lnTo>
                  <a:pt x="5460" y="8561"/>
                </a:lnTo>
                <a:cubicBezTo>
                  <a:pt x="5460" y="8716"/>
                  <a:pt x="5367" y="8809"/>
                  <a:pt x="5212" y="8809"/>
                </a:cubicBezTo>
                <a:lnTo>
                  <a:pt x="652" y="8809"/>
                </a:lnTo>
                <a:cubicBezTo>
                  <a:pt x="528" y="8809"/>
                  <a:pt x="404" y="8716"/>
                  <a:pt x="404" y="8561"/>
                </a:cubicBezTo>
                <a:lnTo>
                  <a:pt x="404" y="6793"/>
                </a:lnTo>
                <a:cubicBezTo>
                  <a:pt x="404" y="6638"/>
                  <a:pt x="528" y="6545"/>
                  <a:pt x="652" y="6545"/>
                </a:cubicBezTo>
                <a:close/>
                <a:moveTo>
                  <a:pt x="8190" y="7724"/>
                </a:moveTo>
                <a:lnTo>
                  <a:pt x="9213" y="8561"/>
                </a:lnTo>
                <a:lnTo>
                  <a:pt x="8965" y="8872"/>
                </a:lnTo>
                <a:lnTo>
                  <a:pt x="8903" y="8872"/>
                </a:lnTo>
                <a:lnTo>
                  <a:pt x="7972" y="8127"/>
                </a:lnTo>
                <a:cubicBezTo>
                  <a:pt x="7941" y="8096"/>
                  <a:pt x="7941" y="8065"/>
                  <a:pt x="7972" y="8065"/>
                </a:cubicBezTo>
                <a:lnTo>
                  <a:pt x="8190" y="7724"/>
                </a:lnTo>
                <a:close/>
                <a:moveTo>
                  <a:pt x="12111" y="11508"/>
                </a:moveTo>
                <a:lnTo>
                  <a:pt x="12111" y="11508"/>
                </a:lnTo>
                <a:cubicBezTo>
                  <a:pt x="12107" y="11508"/>
                  <a:pt x="12102" y="11508"/>
                  <a:pt x="12098" y="11508"/>
                </a:cubicBezTo>
                <a:lnTo>
                  <a:pt x="12129" y="11508"/>
                </a:lnTo>
                <a:cubicBezTo>
                  <a:pt x="12123" y="11508"/>
                  <a:pt x="12117" y="11508"/>
                  <a:pt x="12111" y="11508"/>
                </a:cubicBezTo>
                <a:close/>
                <a:moveTo>
                  <a:pt x="10175" y="1582"/>
                </a:moveTo>
                <a:cubicBezTo>
                  <a:pt x="10454" y="1582"/>
                  <a:pt x="10702" y="1830"/>
                  <a:pt x="10702" y="2140"/>
                </a:cubicBezTo>
                <a:lnTo>
                  <a:pt x="10702" y="3319"/>
                </a:lnTo>
                <a:lnTo>
                  <a:pt x="5646" y="3319"/>
                </a:lnTo>
                <a:cubicBezTo>
                  <a:pt x="5638" y="3318"/>
                  <a:pt x="5630" y="3318"/>
                  <a:pt x="5623" y="3318"/>
                </a:cubicBezTo>
                <a:cubicBezTo>
                  <a:pt x="5406" y="3318"/>
                  <a:pt x="5406" y="3724"/>
                  <a:pt x="5623" y="3724"/>
                </a:cubicBezTo>
                <a:cubicBezTo>
                  <a:pt x="5630" y="3724"/>
                  <a:pt x="5638" y="3723"/>
                  <a:pt x="5646" y="3722"/>
                </a:cubicBezTo>
                <a:lnTo>
                  <a:pt x="10702" y="3722"/>
                </a:lnTo>
                <a:lnTo>
                  <a:pt x="10702" y="3939"/>
                </a:lnTo>
                <a:lnTo>
                  <a:pt x="7600" y="7817"/>
                </a:lnTo>
                <a:cubicBezTo>
                  <a:pt x="7538" y="7910"/>
                  <a:pt x="7507" y="8034"/>
                  <a:pt x="7507" y="8158"/>
                </a:cubicBezTo>
                <a:cubicBezTo>
                  <a:pt x="6856" y="8654"/>
                  <a:pt x="6235" y="9740"/>
                  <a:pt x="5677" y="11384"/>
                </a:cubicBezTo>
                <a:cubicBezTo>
                  <a:pt x="5615" y="11539"/>
                  <a:pt x="5677" y="11694"/>
                  <a:pt x="5770" y="11787"/>
                </a:cubicBezTo>
                <a:cubicBezTo>
                  <a:pt x="5832" y="11818"/>
                  <a:pt x="5925" y="11849"/>
                  <a:pt x="6018" y="11849"/>
                </a:cubicBezTo>
                <a:cubicBezTo>
                  <a:pt x="6080" y="11849"/>
                  <a:pt x="6142" y="11849"/>
                  <a:pt x="6204" y="11818"/>
                </a:cubicBezTo>
                <a:cubicBezTo>
                  <a:pt x="6670" y="11508"/>
                  <a:pt x="7042" y="11260"/>
                  <a:pt x="7414" y="10981"/>
                </a:cubicBezTo>
                <a:cubicBezTo>
                  <a:pt x="7609" y="10859"/>
                  <a:pt x="7479" y="10604"/>
                  <a:pt x="7310" y="10604"/>
                </a:cubicBezTo>
                <a:cubicBezTo>
                  <a:pt x="7263" y="10604"/>
                  <a:pt x="7213" y="10624"/>
                  <a:pt x="7166" y="10671"/>
                </a:cubicBezTo>
                <a:cubicBezTo>
                  <a:pt x="6856" y="10888"/>
                  <a:pt x="6484" y="11136"/>
                  <a:pt x="6080" y="11384"/>
                </a:cubicBezTo>
                <a:cubicBezTo>
                  <a:pt x="6732" y="9616"/>
                  <a:pt x="7321" y="8809"/>
                  <a:pt x="7755" y="8499"/>
                </a:cubicBezTo>
                <a:lnTo>
                  <a:pt x="8562" y="9151"/>
                </a:lnTo>
                <a:cubicBezTo>
                  <a:pt x="8376" y="9523"/>
                  <a:pt x="8097" y="9864"/>
                  <a:pt x="7786" y="10143"/>
                </a:cubicBezTo>
                <a:cubicBezTo>
                  <a:pt x="7724" y="10205"/>
                  <a:pt x="7724" y="10329"/>
                  <a:pt x="7786" y="10422"/>
                </a:cubicBezTo>
                <a:cubicBezTo>
                  <a:pt x="7817" y="10453"/>
                  <a:pt x="7879" y="10485"/>
                  <a:pt x="7941" y="10485"/>
                </a:cubicBezTo>
                <a:cubicBezTo>
                  <a:pt x="8003" y="10485"/>
                  <a:pt x="8034" y="10453"/>
                  <a:pt x="8097" y="10422"/>
                </a:cubicBezTo>
                <a:cubicBezTo>
                  <a:pt x="8438" y="10112"/>
                  <a:pt x="8748" y="9740"/>
                  <a:pt x="8965" y="9306"/>
                </a:cubicBezTo>
                <a:cubicBezTo>
                  <a:pt x="9089" y="9275"/>
                  <a:pt x="9213" y="9213"/>
                  <a:pt x="9275" y="9120"/>
                </a:cubicBezTo>
                <a:lnTo>
                  <a:pt x="10702" y="7352"/>
                </a:lnTo>
                <a:lnTo>
                  <a:pt x="10702" y="11880"/>
                </a:lnTo>
                <a:cubicBezTo>
                  <a:pt x="10702" y="12160"/>
                  <a:pt x="10485" y="12408"/>
                  <a:pt x="10175" y="12408"/>
                </a:cubicBezTo>
                <a:lnTo>
                  <a:pt x="4312" y="12408"/>
                </a:lnTo>
                <a:cubicBezTo>
                  <a:pt x="4033" y="12408"/>
                  <a:pt x="3785" y="12160"/>
                  <a:pt x="3785" y="11880"/>
                </a:cubicBezTo>
                <a:lnTo>
                  <a:pt x="3785" y="9244"/>
                </a:lnTo>
                <a:lnTo>
                  <a:pt x="5212" y="9244"/>
                </a:lnTo>
                <a:cubicBezTo>
                  <a:pt x="5584" y="9244"/>
                  <a:pt x="5863" y="8934"/>
                  <a:pt x="5863" y="8561"/>
                </a:cubicBezTo>
                <a:lnTo>
                  <a:pt x="5863" y="6793"/>
                </a:lnTo>
                <a:cubicBezTo>
                  <a:pt x="5863" y="6421"/>
                  <a:pt x="5584" y="6111"/>
                  <a:pt x="5212" y="6111"/>
                </a:cubicBezTo>
                <a:lnTo>
                  <a:pt x="3785" y="6111"/>
                </a:lnTo>
                <a:lnTo>
                  <a:pt x="3785" y="3722"/>
                </a:lnTo>
                <a:lnTo>
                  <a:pt x="4653" y="3722"/>
                </a:lnTo>
                <a:cubicBezTo>
                  <a:pt x="4661" y="3723"/>
                  <a:pt x="4669" y="3724"/>
                  <a:pt x="4677" y="3724"/>
                </a:cubicBezTo>
                <a:cubicBezTo>
                  <a:pt x="4894" y="3724"/>
                  <a:pt x="4894" y="3318"/>
                  <a:pt x="4677" y="3318"/>
                </a:cubicBezTo>
                <a:cubicBezTo>
                  <a:pt x="4669" y="3318"/>
                  <a:pt x="4661" y="3318"/>
                  <a:pt x="4653" y="3319"/>
                </a:cubicBezTo>
                <a:lnTo>
                  <a:pt x="3785" y="3319"/>
                </a:lnTo>
                <a:lnTo>
                  <a:pt x="3785" y="2140"/>
                </a:lnTo>
                <a:cubicBezTo>
                  <a:pt x="3785" y="1830"/>
                  <a:pt x="4033" y="1582"/>
                  <a:pt x="4312" y="1582"/>
                </a:cubicBezTo>
                <a:close/>
                <a:moveTo>
                  <a:pt x="2823" y="0"/>
                </a:moveTo>
                <a:cubicBezTo>
                  <a:pt x="2482" y="0"/>
                  <a:pt x="2203" y="279"/>
                  <a:pt x="2203" y="651"/>
                </a:cubicBezTo>
                <a:lnTo>
                  <a:pt x="2203" y="6142"/>
                </a:lnTo>
                <a:lnTo>
                  <a:pt x="652" y="6142"/>
                </a:lnTo>
                <a:cubicBezTo>
                  <a:pt x="311" y="6142"/>
                  <a:pt x="0" y="6421"/>
                  <a:pt x="0" y="6793"/>
                </a:cubicBezTo>
                <a:lnTo>
                  <a:pt x="0" y="8592"/>
                </a:lnTo>
                <a:cubicBezTo>
                  <a:pt x="0" y="8934"/>
                  <a:pt x="311" y="9244"/>
                  <a:pt x="652" y="9244"/>
                </a:cubicBezTo>
                <a:lnTo>
                  <a:pt x="2203" y="9244"/>
                </a:lnTo>
                <a:lnTo>
                  <a:pt x="2203" y="13369"/>
                </a:lnTo>
                <a:cubicBezTo>
                  <a:pt x="2203" y="13742"/>
                  <a:pt x="2482" y="14021"/>
                  <a:pt x="2823" y="14021"/>
                </a:cubicBezTo>
                <a:lnTo>
                  <a:pt x="11664" y="14021"/>
                </a:lnTo>
                <a:cubicBezTo>
                  <a:pt x="12005" y="14021"/>
                  <a:pt x="12284" y="13742"/>
                  <a:pt x="12284" y="13369"/>
                </a:cubicBezTo>
                <a:lnTo>
                  <a:pt x="12284" y="12222"/>
                </a:lnTo>
                <a:cubicBezTo>
                  <a:pt x="12284" y="12082"/>
                  <a:pt x="12183" y="12012"/>
                  <a:pt x="12082" y="12012"/>
                </a:cubicBezTo>
                <a:cubicBezTo>
                  <a:pt x="11982" y="12012"/>
                  <a:pt x="11881" y="12082"/>
                  <a:pt x="11881" y="12222"/>
                </a:cubicBezTo>
                <a:lnTo>
                  <a:pt x="11881" y="13369"/>
                </a:lnTo>
                <a:cubicBezTo>
                  <a:pt x="11881" y="13493"/>
                  <a:pt x="11788" y="13617"/>
                  <a:pt x="11664" y="13617"/>
                </a:cubicBezTo>
                <a:lnTo>
                  <a:pt x="2823" y="13617"/>
                </a:lnTo>
                <a:cubicBezTo>
                  <a:pt x="2699" y="13617"/>
                  <a:pt x="2606" y="13493"/>
                  <a:pt x="2606" y="13369"/>
                </a:cubicBezTo>
                <a:lnTo>
                  <a:pt x="2606" y="9244"/>
                </a:lnTo>
                <a:lnTo>
                  <a:pt x="3382" y="9244"/>
                </a:lnTo>
                <a:lnTo>
                  <a:pt x="3382" y="11880"/>
                </a:lnTo>
                <a:cubicBezTo>
                  <a:pt x="3382" y="12408"/>
                  <a:pt x="3816" y="12811"/>
                  <a:pt x="4343" y="12842"/>
                </a:cubicBezTo>
                <a:lnTo>
                  <a:pt x="10175" y="12842"/>
                </a:lnTo>
                <a:cubicBezTo>
                  <a:pt x="10702" y="12811"/>
                  <a:pt x="11136" y="12408"/>
                  <a:pt x="11136" y="11880"/>
                </a:cubicBezTo>
                <a:lnTo>
                  <a:pt x="11136" y="6824"/>
                </a:lnTo>
                <a:lnTo>
                  <a:pt x="11912" y="5863"/>
                </a:lnTo>
                <a:lnTo>
                  <a:pt x="11912" y="11291"/>
                </a:lnTo>
                <a:cubicBezTo>
                  <a:pt x="11912" y="11409"/>
                  <a:pt x="11996" y="11499"/>
                  <a:pt x="12111" y="11508"/>
                </a:cubicBezTo>
                <a:lnTo>
                  <a:pt x="12111" y="11508"/>
                </a:lnTo>
                <a:cubicBezTo>
                  <a:pt x="12200" y="11499"/>
                  <a:pt x="12284" y="11411"/>
                  <a:pt x="12284" y="11322"/>
                </a:cubicBezTo>
                <a:lnTo>
                  <a:pt x="12284" y="5366"/>
                </a:lnTo>
                <a:lnTo>
                  <a:pt x="13649" y="3691"/>
                </a:lnTo>
                <a:cubicBezTo>
                  <a:pt x="13804" y="3474"/>
                  <a:pt x="13773" y="3195"/>
                  <a:pt x="13587" y="3009"/>
                </a:cubicBezTo>
                <a:lnTo>
                  <a:pt x="12656" y="2264"/>
                </a:lnTo>
                <a:cubicBezTo>
                  <a:pt x="12563" y="2202"/>
                  <a:pt x="12439" y="2171"/>
                  <a:pt x="12284" y="2171"/>
                </a:cubicBezTo>
                <a:lnTo>
                  <a:pt x="12284" y="651"/>
                </a:lnTo>
                <a:cubicBezTo>
                  <a:pt x="12284" y="279"/>
                  <a:pt x="12005" y="0"/>
                  <a:pt x="11664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/>
              </a:solidFill>
            </a:endParaRPr>
          </a:p>
        </p:txBody>
      </p:sp>
      <p:sp>
        <p:nvSpPr>
          <p:cNvPr id="57" name="Google Shape;3587;p60"/>
          <p:cNvSpPr/>
          <p:nvPr/>
        </p:nvSpPr>
        <p:spPr>
          <a:xfrm>
            <a:off x="6858000" y="2549679"/>
            <a:ext cx="579485" cy="579288"/>
          </a:xfrm>
          <a:custGeom>
            <a:avLst/>
            <a:gdLst/>
            <a:ahLst/>
            <a:cxnLst/>
            <a:rect l="l" t="t" r="r" b="b"/>
            <a:pathLst>
              <a:path w="3169" h="3168" extrusionOk="0">
                <a:moveTo>
                  <a:pt x="1584" y="0"/>
                </a:moveTo>
                <a:cubicBezTo>
                  <a:pt x="710" y="0"/>
                  <a:pt x="1" y="710"/>
                  <a:pt x="1" y="1584"/>
                </a:cubicBezTo>
                <a:cubicBezTo>
                  <a:pt x="1" y="2459"/>
                  <a:pt x="710" y="3168"/>
                  <a:pt x="1584" y="3168"/>
                </a:cubicBezTo>
                <a:cubicBezTo>
                  <a:pt x="2459" y="3168"/>
                  <a:pt x="3168" y="2459"/>
                  <a:pt x="3168" y="1584"/>
                </a:cubicBezTo>
                <a:cubicBezTo>
                  <a:pt x="3168" y="710"/>
                  <a:pt x="2459" y="0"/>
                  <a:pt x="158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3608;p60"/>
          <p:cNvSpPr/>
          <p:nvPr/>
        </p:nvSpPr>
        <p:spPr>
          <a:xfrm>
            <a:off x="6926377" y="2658157"/>
            <a:ext cx="442730" cy="362331"/>
          </a:xfrm>
          <a:custGeom>
            <a:avLst/>
            <a:gdLst/>
            <a:ahLst/>
            <a:cxnLst/>
            <a:rect l="l" t="t" r="r" b="b"/>
            <a:pathLst>
              <a:path w="16911" h="13840" extrusionOk="0">
                <a:moveTo>
                  <a:pt x="16406" y="3746"/>
                </a:moveTo>
                <a:lnTo>
                  <a:pt x="16406" y="4352"/>
                </a:lnTo>
                <a:lnTo>
                  <a:pt x="12924" y="5682"/>
                </a:lnTo>
                <a:lnTo>
                  <a:pt x="12924" y="5072"/>
                </a:lnTo>
                <a:lnTo>
                  <a:pt x="16406" y="3746"/>
                </a:lnTo>
                <a:close/>
                <a:moveTo>
                  <a:pt x="12419" y="5265"/>
                </a:moveTo>
                <a:lnTo>
                  <a:pt x="12419" y="5875"/>
                </a:lnTo>
                <a:lnTo>
                  <a:pt x="8706" y="7287"/>
                </a:lnTo>
                <a:lnTo>
                  <a:pt x="8706" y="6682"/>
                </a:lnTo>
                <a:lnTo>
                  <a:pt x="12419" y="5265"/>
                </a:lnTo>
                <a:close/>
                <a:moveTo>
                  <a:pt x="505" y="3746"/>
                </a:moveTo>
                <a:lnTo>
                  <a:pt x="8206" y="6682"/>
                </a:lnTo>
                <a:lnTo>
                  <a:pt x="8206" y="7292"/>
                </a:lnTo>
                <a:lnTo>
                  <a:pt x="505" y="4352"/>
                </a:lnTo>
                <a:lnTo>
                  <a:pt x="505" y="3746"/>
                </a:lnTo>
                <a:close/>
                <a:moveTo>
                  <a:pt x="13687" y="5927"/>
                </a:moveTo>
                <a:lnTo>
                  <a:pt x="13687" y="9569"/>
                </a:lnTo>
                <a:cubicBezTo>
                  <a:pt x="13442" y="9761"/>
                  <a:pt x="13188" y="9934"/>
                  <a:pt x="12924" y="10097"/>
                </a:cubicBezTo>
                <a:lnTo>
                  <a:pt x="12924" y="6221"/>
                </a:lnTo>
                <a:lnTo>
                  <a:pt x="13687" y="5927"/>
                </a:lnTo>
                <a:close/>
                <a:moveTo>
                  <a:pt x="12674" y="12437"/>
                </a:moveTo>
                <a:cubicBezTo>
                  <a:pt x="12919" y="12437"/>
                  <a:pt x="13125" y="12639"/>
                  <a:pt x="13125" y="12888"/>
                </a:cubicBezTo>
                <a:cubicBezTo>
                  <a:pt x="13125" y="13158"/>
                  <a:pt x="12901" y="13338"/>
                  <a:pt x="12668" y="13338"/>
                </a:cubicBezTo>
                <a:cubicBezTo>
                  <a:pt x="12557" y="13338"/>
                  <a:pt x="12443" y="13297"/>
                  <a:pt x="12352" y="13206"/>
                </a:cubicBezTo>
                <a:cubicBezTo>
                  <a:pt x="12068" y="12922"/>
                  <a:pt x="12270" y="12437"/>
                  <a:pt x="12674" y="12437"/>
                </a:cubicBezTo>
                <a:close/>
                <a:moveTo>
                  <a:pt x="8456" y="0"/>
                </a:moveTo>
                <a:cubicBezTo>
                  <a:pt x="8425" y="0"/>
                  <a:pt x="8393" y="7"/>
                  <a:pt x="8364" y="19"/>
                </a:cubicBezTo>
                <a:lnTo>
                  <a:pt x="159" y="3146"/>
                </a:lnTo>
                <a:cubicBezTo>
                  <a:pt x="63" y="3184"/>
                  <a:pt x="1" y="3276"/>
                  <a:pt x="1" y="3381"/>
                </a:cubicBezTo>
                <a:lnTo>
                  <a:pt x="1" y="4529"/>
                </a:lnTo>
                <a:cubicBezTo>
                  <a:pt x="1" y="4630"/>
                  <a:pt x="63" y="4726"/>
                  <a:pt x="159" y="4760"/>
                </a:cubicBezTo>
                <a:lnTo>
                  <a:pt x="2725" y="5740"/>
                </a:lnTo>
                <a:lnTo>
                  <a:pt x="2725" y="6610"/>
                </a:lnTo>
                <a:cubicBezTo>
                  <a:pt x="2725" y="6775"/>
                  <a:pt x="2849" y="6858"/>
                  <a:pt x="2974" y="6858"/>
                </a:cubicBezTo>
                <a:cubicBezTo>
                  <a:pt x="3099" y="6858"/>
                  <a:pt x="3224" y="6775"/>
                  <a:pt x="3224" y="6610"/>
                </a:cubicBezTo>
                <a:lnTo>
                  <a:pt x="3224" y="5932"/>
                </a:lnTo>
                <a:lnTo>
                  <a:pt x="8364" y="7892"/>
                </a:lnTo>
                <a:cubicBezTo>
                  <a:pt x="8393" y="7904"/>
                  <a:pt x="8423" y="7910"/>
                  <a:pt x="8454" y="7910"/>
                </a:cubicBezTo>
                <a:cubicBezTo>
                  <a:pt x="8485" y="7910"/>
                  <a:pt x="8516" y="7904"/>
                  <a:pt x="8547" y="7892"/>
                </a:cubicBezTo>
                <a:lnTo>
                  <a:pt x="12419" y="6413"/>
                </a:lnTo>
                <a:lnTo>
                  <a:pt x="12419" y="10390"/>
                </a:lnTo>
                <a:cubicBezTo>
                  <a:pt x="11171" y="11047"/>
                  <a:pt x="9810" y="11370"/>
                  <a:pt x="8455" y="11370"/>
                </a:cubicBezTo>
                <a:cubicBezTo>
                  <a:pt x="6598" y="11370"/>
                  <a:pt x="4752" y="10763"/>
                  <a:pt x="3224" y="9574"/>
                </a:cubicBezTo>
                <a:lnTo>
                  <a:pt x="3224" y="7614"/>
                </a:lnTo>
                <a:cubicBezTo>
                  <a:pt x="3224" y="7446"/>
                  <a:pt x="3099" y="7361"/>
                  <a:pt x="2974" y="7361"/>
                </a:cubicBezTo>
                <a:cubicBezTo>
                  <a:pt x="2849" y="7361"/>
                  <a:pt x="2725" y="7446"/>
                  <a:pt x="2725" y="7614"/>
                </a:cubicBezTo>
                <a:lnTo>
                  <a:pt x="2725" y="9694"/>
                </a:lnTo>
                <a:cubicBezTo>
                  <a:pt x="2725" y="9771"/>
                  <a:pt x="2758" y="9843"/>
                  <a:pt x="2821" y="9891"/>
                </a:cubicBezTo>
                <a:cubicBezTo>
                  <a:pt x="4451" y="11199"/>
                  <a:pt x="6445" y="11872"/>
                  <a:pt x="8455" y="11872"/>
                </a:cubicBezTo>
                <a:cubicBezTo>
                  <a:pt x="9804" y="11872"/>
                  <a:pt x="11160" y="11570"/>
                  <a:pt x="12419" y="10952"/>
                </a:cubicBezTo>
                <a:lnTo>
                  <a:pt x="12419" y="11966"/>
                </a:lnTo>
                <a:cubicBezTo>
                  <a:pt x="11958" y="12091"/>
                  <a:pt x="11660" y="12543"/>
                  <a:pt x="11727" y="13013"/>
                </a:cubicBezTo>
                <a:cubicBezTo>
                  <a:pt x="11790" y="13489"/>
                  <a:pt x="12193" y="13840"/>
                  <a:pt x="12669" y="13840"/>
                </a:cubicBezTo>
                <a:cubicBezTo>
                  <a:pt x="13149" y="13840"/>
                  <a:pt x="13553" y="13489"/>
                  <a:pt x="13615" y="13013"/>
                </a:cubicBezTo>
                <a:cubicBezTo>
                  <a:pt x="13678" y="12543"/>
                  <a:pt x="13385" y="12091"/>
                  <a:pt x="12924" y="11966"/>
                </a:cubicBezTo>
                <a:lnTo>
                  <a:pt x="12924" y="10683"/>
                </a:lnTo>
                <a:cubicBezTo>
                  <a:pt x="13332" y="10453"/>
                  <a:pt x="13726" y="10184"/>
                  <a:pt x="14096" y="9891"/>
                </a:cubicBezTo>
                <a:cubicBezTo>
                  <a:pt x="14153" y="9843"/>
                  <a:pt x="14187" y="9771"/>
                  <a:pt x="14187" y="9694"/>
                </a:cubicBezTo>
                <a:lnTo>
                  <a:pt x="14187" y="5740"/>
                </a:lnTo>
                <a:lnTo>
                  <a:pt x="16748" y="4760"/>
                </a:lnTo>
                <a:cubicBezTo>
                  <a:pt x="16848" y="4726"/>
                  <a:pt x="16911" y="4630"/>
                  <a:pt x="16911" y="4525"/>
                </a:cubicBezTo>
                <a:lnTo>
                  <a:pt x="16911" y="3381"/>
                </a:lnTo>
                <a:cubicBezTo>
                  <a:pt x="16911" y="3276"/>
                  <a:pt x="16848" y="3184"/>
                  <a:pt x="16752" y="3146"/>
                </a:cubicBezTo>
                <a:lnTo>
                  <a:pt x="11401" y="1104"/>
                </a:lnTo>
                <a:cubicBezTo>
                  <a:pt x="11366" y="1091"/>
                  <a:pt x="11333" y="1085"/>
                  <a:pt x="11302" y="1085"/>
                </a:cubicBezTo>
                <a:cubicBezTo>
                  <a:pt x="11055" y="1085"/>
                  <a:pt x="10945" y="1468"/>
                  <a:pt x="11223" y="1575"/>
                </a:cubicBezTo>
                <a:lnTo>
                  <a:pt x="15955" y="3377"/>
                </a:lnTo>
                <a:lnTo>
                  <a:pt x="12683" y="4630"/>
                </a:lnTo>
                <a:lnTo>
                  <a:pt x="8561" y="2762"/>
                </a:lnTo>
                <a:cubicBezTo>
                  <a:pt x="8523" y="2745"/>
                  <a:pt x="8486" y="2737"/>
                  <a:pt x="8451" y="2737"/>
                </a:cubicBezTo>
                <a:cubicBezTo>
                  <a:pt x="8210" y="2737"/>
                  <a:pt x="8086" y="3101"/>
                  <a:pt x="8355" y="3223"/>
                </a:cubicBezTo>
                <a:lnTo>
                  <a:pt x="12016" y="4880"/>
                </a:lnTo>
                <a:lnTo>
                  <a:pt x="8456" y="6240"/>
                </a:lnTo>
                <a:lnTo>
                  <a:pt x="957" y="3381"/>
                </a:lnTo>
                <a:lnTo>
                  <a:pt x="8456" y="523"/>
                </a:lnTo>
                <a:lnTo>
                  <a:pt x="10301" y="1224"/>
                </a:lnTo>
                <a:cubicBezTo>
                  <a:pt x="10336" y="1238"/>
                  <a:pt x="10370" y="1244"/>
                  <a:pt x="10401" y="1244"/>
                </a:cubicBezTo>
                <a:cubicBezTo>
                  <a:pt x="10651" y="1244"/>
                  <a:pt x="10761" y="860"/>
                  <a:pt x="10483" y="754"/>
                </a:cubicBezTo>
                <a:lnTo>
                  <a:pt x="8547" y="19"/>
                </a:lnTo>
                <a:cubicBezTo>
                  <a:pt x="8518" y="7"/>
                  <a:pt x="8487" y="0"/>
                  <a:pt x="84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78" name="Google Shape;3678;p62"/>
          <p:cNvGrpSpPr/>
          <p:nvPr/>
        </p:nvGrpSpPr>
        <p:grpSpPr>
          <a:xfrm flipH="1">
            <a:off x="202058" y="-46349"/>
            <a:ext cx="761225" cy="2635321"/>
            <a:chOff x="8252442" y="1"/>
            <a:chExt cx="761225" cy="2635321"/>
          </a:xfrm>
        </p:grpSpPr>
        <p:sp>
          <p:nvSpPr>
            <p:cNvPr id="3679" name="Google Shape;3679;p62"/>
            <p:cNvSpPr/>
            <p:nvPr/>
          </p:nvSpPr>
          <p:spPr>
            <a:xfrm>
              <a:off x="8624800" y="1"/>
              <a:ext cx="16550" cy="1841096"/>
            </a:xfrm>
            <a:custGeom>
              <a:avLst/>
              <a:gdLst/>
              <a:ahLst/>
              <a:cxnLst/>
              <a:rect l="l" t="t" r="r" b="b"/>
              <a:pathLst>
                <a:path w="575" h="17627" extrusionOk="0">
                  <a:moveTo>
                    <a:pt x="0" y="0"/>
                  </a:moveTo>
                  <a:lnTo>
                    <a:pt x="0" y="17627"/>
                  </a:lnTo>
                  <a:lnTo>
                    <a:pt x="574" y="17627"/>
                  </a:lnTo>
                  <a:lnTo>
                    <a:pt x="574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62"/>
            <p:cNvSpPr/>
            <p:nvPr/>
          </p:nvSpPr>
          <p:spPr>
            <a:xfrm>
              <a:off x="8479150" y="2561412"/>
              <a:ext cx="307753" cy="73910"/>
            </a:xfrm>
            <a:custGeom>
              <a:avLst/>
              <a:gdLst/>
              <a:ahLst/>
              <a:cxnLst/>
              <a:rect l="l" t="t" r="r" b="b"/>
              <a:pathLst>
                <a:path w="10697" h="2569" extrusionOk="0">
                  <a:moveTo>
                    <a:pt x="0" y="1"/>
                  </a:moveTo>
                  <a:lnTo>
                    <a:pt x="0" y="913"/>
                  </a:lnTo>
                  <a:cubicBezTo>
                    <a:pt x="0" y="1827"/>
                    <a:pt x="742" y="2569"/>
                    <a:pt x="1656" y="2569"/>
                  </a:cubicBezTo>
                  <a:lnTo>
                    <a:pt x="9041" y="2569"/>
                  </a:lnTo>
                  <a:cubicBezTo>
                    <a:pt x="9956" y="2569"/>
                    <a:pt x="10697" y="1827"/>
                    <a:pt x="10697" y="913"/>
                  </a:cubicBezTo>
                  <a:lnTo>
                    <a:pt x="10697" y="1"/>
                  </a:lnTo>
                  <a:close/>
                </a:path>
              </a:pathLst>
            </a:custGeom>
            <a:solidFill>
              <a:srgbClr val="40779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62"/>
            <p:cNvSpPr/>
            <p:nvPr/>
          </p:nvSpPr>
          <p:spPr>
            <a:xfrm>
              <a:off x="8479150" y="1923984"/>
              <a:ext cx="307753" cy="57367"/>
            </a:xfrm>
            <a:custGeom>
              <a:avLst/>
              <a:gdLst/>
              <a:ahLst/>
              <a:cxnLst/>
              <a:rect l="l" t="t" r="r" b="b"/>
              <a:pathLst>
                <a:path w="10697" h="1994" extrusionOk="0">
                  <a:moveTo>
                    <a:pt x="1656" y="0"/>
                  </a:moveTo>
                  <a:cubicBezTo>
                    <a:pt x="742" y="0"/>
                    <a:pt x="0" y="742"/>
                    <a:pt x="0" y="1657"/>
                  </a:cubicBezTo>
                  <a:lnTo>
                    <a:pt x="0" y="1994"/>
                  </a:lnTo>
                  <a:lnTo>
                    <a:pt x="10697" y="1994"/>
                  </a:lnTo>
                  <a:lnTo>
                    <a:pt x="10697" y="1657"/>
                  </a:lnTo>
                  <a:cubicBezTo>
                    <a:pt x="10697" y="742"/>
                    <a:pt x="9956" y="0"/>
                    <a:pt x="9041" y="0"/>
                  </a:cubicBezTo>
                  <a:close/>
                </a:path>
              </a:pathLst>
            </a:custGeom>
            <a:solidFill>
              <a:srgbClr val="40779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62"/>
            <p:cNvSpPr/>
            <p:nvPr/>
          </p:nvSpPr>
          <p:spPr>
            <a:xfrm>
              <a:off x="8252442" y="1981323"/>
              <a:ext cx="761225" cy="580118"/>
            </a:xfrm>
            <a:custGeom>
              <a:avLst/>
              <a:gdLst/>
              <a:ahLst/>
              <a:cxnLst/>
              <a:rect l="l" t="t" r="r" b="b"/>
              <a:pathLst>
                <a:path w="26459" h="20164" extrusionOk="0">
                  <a:moveTo>
                    <a:pt x="7807" y="1"/>
                  </a:moveTo>
                  <a:cubicBezTo>
                    <a:pt x="3206" y="1731"/>
                    <a:pt x="1" y="5593"/>
                    <a:pt x="1" y="10082"/>
                  </a:cubicBezTo>
                  <a:cubicBezTo>
                    <a:pt x="1" y="14572"/>
                    <a:pt x="3206" y="18434"/>
                    <a:pt x="7807" y="20164"/>
                  </a:cubicBezTo>
                  <a:lnTo>
                    <a:pt x="18652" y="20164"/>
                  </a:lnTo>
                  <a:cubicBezTo>
                    <a:pt x="23253" y="18433"/>
                    <a:pt x="26459" y="14572"/>
                    <a:pt x="26459" y="10082"/>
                  </a:cubicBezTo>
                  <a:cubicBezTo>
                    <a:pt x="26459" y="5593"/>
                    <a:pt x="23253" y="1731"/>
                    <a:pt x="18652" y="1"/>
                  </a:cubicBezTo>
                  <a:close/>
                </a:path>
              </a:pathLst>
            </a:custGeom>
            <a:solidFill>
              <a:srgbClr val="68A3D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62"/>
            <p:cNvSpPr/>
            <p:nvPr/>
          </p:nvSpPr>
          <p:spPr>
            <a:xfrm>
              <a:off x="8316513" y="2071632"/>
              <a:ext cx="697155" cy="489809"/>
            </a:xfrm>
            <a:custGeom>
              <a:avLst/>
              <a:gdLst/>
              <a:ahLst/>
              <a:cxnLst/>
              <a:rect l="l" t="t" r="r" b="b"/>
              <a:pathLst>
                <a:path w="24232" h="17025" extrusionOk="0">
                  <a:moveTo>
                    <a:pt x="21292" y="0"/>
                  </a:moveTo>
                  <a:cubicBezTo>
                    <a:pt x="19746" y="4754"/>
                    <a:pt x="15481" y="14065"/>
                    <a:pt x="5782" y="14065"/>
                  </a:cubicBezTo>
                  <a:cubicBezTo>
                    <a:pt x="4036" y="14065"/>
                    <a:pt x="2114" y="13763"/>
                    <a:pt x="0" y="13079"/>
                  </a:cubicBezTo>
                  <a:lnTo>
                    <a:pt x="0" y="13079"/>
                  </a:lnTo>
                  <a:cubicBezTo>
                    <a:pt x="1375" y="14793"/>
                    <a:pt x="3306" y="16169"/>
                    <a:pt x="5580" y="17025"/>
                  </a:cubicBezTo>
                  <a:lnTo>
                    <a:pt x="16425" y="17025"/>
                  </a:lnTo>
                  <a:cubicBezTo>
                    <a:pt x="21026" y="15294"/>
                    <a:pt x="24232" y="11433"/>
                    <a:pt x="24232" y="6943"/>
                  </a:cubicBezTo>
                  <a:cubicBezTo>
                    <a:pt x="24232" y="4312"/>
                    <a:pt x="23129" y="1898"/>
                    <a:pt x="21292" y="0"/>
                  </a:cubicBezTo>
                  <a:close/>
                </a:path>
              </a:pathLst>
            </a:custGeom>
            <a:solidFill>
              <a:srgbClr val="40779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62"/>
            <p:cNvSpPr/>
            <p:nvPr/>
          </p:nvSpPr>
          <p:spPr>
            <a:xfrm>
              <a:off x="8525326" y="1816269"/>
              <a:ext cx="215430" cy="107715"/>
            </a:xfrm>
            <a:custGeom>
              <a:avLst/>
              <a:gdLst/>
              <a:ahLst/>
              <a:cxnLst/>
              <a:rect l="l" t="t" r="r" b="b"/>
              <a:pathLst>
                <a:path w="7488" h="3744" extrusionOk="0">
                  <a:moveTo>
                    <a:pt x="3745" y="1"/>
                  </a:moveTo>
                  <a:cubicBezTo>
                    <a:pt x="1680" y="1"/>
                    <a:pt x="1" y="1680"/>
                    <a:pt x="1" y="3743"/>
                  </a:cubicBezTo>
                  <a:lnTo>
                    <a:pt x="861" y="3743"/>
                  </a:lnTo>
                  <a:cubicBezTo>
                    <a:pt x="861" y="2154"/>
                    <a:pt x="2155" y="861"/>
                    <a:pt x="3745" y="861"/>
                  </a:cubicBezTo>
                  <a:cubicBezTo>
                    <a:pt x="5334" y="861"/>
                    <a:pt x="6627" y="2154"/>
                    <a:pt x="6627" y="3743"/>
                  </a:cubicBezTo>
                  <a:lnTo>
                    <a:pt x="7487" y="3743"/>
                  </a:lnTo>
                  <a:cubicBezTo>
                    <a:pt x="7487" y="1680"/>
                    <a:pt x="5809" y="1"/>
                    <a:pt x="3745" y="1"/>
                  </a:cubicBezTo>
                  <a:close/>
                </a:path>
              </a:pathLst>
            </a:custGeom>
            <a:solidFill>
              <a:srgbClr val="FFCE3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62"/>
            <p:cNvSpPr/>
            <p:nvPr/>
          </p:nvSpPr>
          <p:spPr>
            <a:xfrm>
              <a:off x="8403887" y="2011358"/>
              <a:ext cx="460119" cy="25519"/>
            </a:xfrm>
            <a:custGeom>
              <a:avLst/>
              <a:gdLst/>
              <a:ahLst/>
              <a:cxnLst/>
              <a:rect l="l" t="t" r="r" b="b"/>
              <a:pathLst>
                <a:path w="15993" h="887" extrusionOk="0">
                  <a:moveTo>
                    <a:pt x="357" y="1"/>
                  </a:moveTo>
                  <a:cubicBezTo>
                    <a:pt x="237" y="72"/>
                    <a:pt x="118" y="144"/>
                    <a:pt x="1" y="218"/>
                  </a:cubicBezTo>
                  <a:cubicBezTo>
                    <a:pt x="2616" y="662"/>
                    <a:pt x="5403" y="887"/>
                    <a:pt x="8171" y="887"/>
                  </a:cubicBezTo>
                  <a:cubicBezTo>
                    <a:pt x="10856" y="887"/>
                    <a:pt x="13520" y="676"/>
                    <a:pt x="15992" y="257"/>
                  </a:cubicBezTo>
                  <a:cubicBezTo>
                    <a:pt x="15877" y="183"/>
                    <a:pt x="15760" y="111"/>
                    <a:pt x="15642" y="40"/>
                  </a:cubicBezTo>
                  <a:cubicBezTo>
                    <a:pt x="13275" y="425"/>
                    <a:pt x="10735" y="617"/>
                    <a:pt x="8178" y="617"/>
                  </a:cubicBezTo>
                  <a:cubicBezTo>
                    <a:pt x="5533" y="617"/>
                    <a:pt x="2869" y="411"/>
                    <a:pt x="357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62"/>
            <p:cNvSpPr/>
            <p:nvPr/>
          </p:nvSpPr>
          <p:spPr>
            <a:xfrm>
              <a:off x="8316570" y="2088002"/>
              <a:ext cx="633861" cy="44363"/>
            </a:xfrm>
            <a:custGeom>
              <a:avLst/>
              <a:gdLst/>
              <a:ahLst/>
              <a:cxnLst/>
              <a:rect l="l" t="t" r="r" b="b"/>
              <a:pathLst>
                <a:path w="22032" h="1542" extrusionOk="0">
                  <a:moveTo>
                    <a:pt x="195" y="0"/>
                  </a:moveTo>
                  <a:cubicBezTo>
                    <a:pt x="129" y="78"/>
                    <a:pt x="65" y="158"/>
                    <a:pt x="1" y="237"/>
                  </a:cubicBezTo>
                  <a:cubicBezTo>
                    <a:pt x="3425" y="1108"/>
                    <a:pt x="7335" y="1541"/>
                    <a:pt x="11206" y="1541"/>
                  </a:cubicBezTo>
                  <a:cubicBezTo>
                    <a:pt x="15020" y="1541"/>
                    <a:pt x="18795" y="1118"/>
                    <a:pt x="22031" y="274"/>
                  </a:cubicBezTo>
                  <a:cubicBezTo>
                    <a:pt x="21968" y="195"/>
                    <a:pt x="21903" y="115"/>
                    <a:pt x="21837" y="38"/>
                  </a:cubicBezTo>
                  <a:cubicBezTo>
                    <a:pt x="18653" y="861"/>
                    <a:pt x="14946" y="1273"/>
                    <a:pt x="11202" y="1273"/>
                  </a:cubicBezTo>
                  <a:cubicBezTo>
                    <a:pt x="7402" y="1273"/>
                    <a:pt x="3565" y="849"/>
                    <a:pt x="195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62"/>
            <p:cNvSpPr/>
            <p:nvPr/>
          </p:nvSpPr>
          <p:spPr>
            <a:xfrm>
              <a:off x="8269531" y="2169478"/>
              <a:ext cx="727334" cy="58346"/>
            </a:xfrm>
            <a:custGeom>
              <a:avLst/>
              <a:gdLst/>
              <a:ahLst/>
              <a:cxnLst/>
              <a:rect l="l" t="t" r="r" b="b"/>
              <a:pathLst>
                <a:path w="25281" h="2028" extrusionOk="0">
                  <a:moveTo>
                    <a:pt x="103" y="0"/>
                  </a:moveTo>
                  <a:cubicBezTo>
                    <a:pt x="67" y="88"/>
                    <a:pt x="33" y="176"/>
                    <a:pt x="1" y="263"/>
                  </a:cubicBezTo>
                  <a:cubicBezTo>
                    <a:pt x="3785" y="1440"/>
                    <a:pt x="8338" y="2027"/>
                    <a:pt x="12841" y="2027"/>
                  </a:cubicBezTo>
                  <a:cubicBezTo>
                    <a:pt x="17308" y="2027"/>
                    <a:pt x="21723" y="1448"/>
                    <a:pt x="25281" y="290"/>
                  </a:cubicBezTo>
                  <a:cubicBezTo>
                    <a:pt x="25248" y="201"/>
                    <a:pt x="25215" y="114"/>
                    <a:pt x="25179" y="27"/>
                  </a:cubicBezTo>
                  <a:cubicBezTo>
                    <a:pt x="21658" y="1182"/>
                    <a:pt x="17279" y="1759"/>
                    <a:pt x="12845" y="1759"/>
                  </a:cubicBezTo>
                  <a:cubicBezTo>
                    <a:pt x="8377" y="1759"/>
                    <a:pt x="3854" y="1173"/>
                    <a:pt x="103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62"/>
            <p:cNvSpPr/>
            <p:nvPr/>
          </p:nvSpPr>
          <p:spPr>
            <a:xfrm>
              <a:off x="8252528" y="2258550"/>
              <a:ext cx="761053" cy="64790"/>
            </a:xfrm>
            <a:custGeom>
              <a:avLst/>
              <a:gdLst/>
              <a:ahLst/>
              <a:cxnLst/>
              <a:rect l="l" t="t" r="r" b="b"/>
              <a:pathLst>
                <a:path w="26453" h="2252" extrusionOk="0">
                  <a:moveTo>
                    <a:pt x="9" y="0"/>
                  </a:moveTo>
                  <a:cubicBezTo>
                    <a:pt x="4" y="98"/>
                    <a:pt x="3" y="197"/>
                    <a:pt x="1" y="295"/>
                  </a:cubicBezTo>
                  <a:cubicBezTo>
                    <a:pt x="3897" y="1598"/>
                    <a:pt x="8692" y="2252"/>
                    <a:pt x="13432" y="2252"/>
                  </a:cubicBezTo>
                  <a:cubicBezTo>
                    <a:pt x="18146" y="2252"/>
                    <a:pt x="22801" y="1604"/>
                    <a:pt x="26452" y="315"/>
                  </a:cubicBezTo>
                  <a:cubicBezTo>
                    <a:pt x="26451" y="215"/>
                    <a:pt x="26450" y="116"/>
                    <a:pt x="26446" y="17"/>
                  </a:cubicBezTo>
                  <a:cubicBezTo>
                    <a:pt x="22818" y="1327"/>
                    <a:pt x="18156" y="1982"/>
                    <a:pt x="13433" y="1982"/>
                  </a:cubicBezTo>
                  <a:cubicBezTo>
                    <a:pt x="8690" y="1982"/>
                    <a:pt x="3887" y="1321"/>
                    <a:pt x="9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62"/>
            <p:cNvSpPr/>
            <p:nvPr/>
          </p:nvSpPr>
          <p:spPr>
            <a:xfrm>
              <a:off x="8267057" y="2358699"/>
              <a:ext cx="731679" cy="60129"/>
            </a:xfrm>
            <a:custGeom>
              <a:avLst/>
              <a:gdLst/>
              <a:ahLst/>
              <a:cxnLst/>
              <a:rect l="l" t="t" r="r" b="b"/>
              <a:pathLst>
                <a:path w="25432" h="2090" extrusionOk="0">
                  <a:moveTo>
                    <a:pt x="0" y="0"/>
                  </a:moveTo>
                  <a:lnTo>
                    <a:pt x="0" y="0"/>
                  </a:lnTo>
                  <a:cubicBezTo>
                    <a:pt x="39" y="113"/>
                    <a:pt x="80" y="224"/>
                    <a:pt x="121" y="335"/>
                  </a:cubicBezTo>
                  <a:cubicBezTo>
                    <a:pt x="3899" y="1504"/>
                    <a:pt x="8439" y="2089"/>
                    <a:pt x="12927" y="2089"/>
                  </a:cubicBezTo>
                  <a:cubicBezTo>
                    <a:pt x="17370" y="2089"/>
                    <a:pt x="21761" y="1514"/>
                    <a:pt x="25308" y="369"/>
                  </a:cubicBezTo>
                  <a:cubicBezTo>
                    <a:pt x="25352" y="256"/>
                    <a:pt x="25393" y="144"/>
                    <a:pt x="25432" y="31"/>
                  </a:cubicBezTo>
                  <a:lnTo>
                    <a:pt x="25432" y="31"/>
                  </a:lnTo>
                  <a:cubicBezTo>
                    <a:pt x="21883" y="1223"/>
                    <a:pt x="17434" y="1819"/>
                    <a:pt x="12930" y="1819"/>
                  </a:cubicBezTo>
                  <a:cubicBezTo>
                    <a:pt x="8387" y="1819"/>
                    <a:pt x="3788" y="121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62"/>
            <p:cNvSpPr/>
            <p:nvPr/>
          </p:nvSpPr>
          <p:spPr>
            <a:xfrm>
              <a:off x="8339989" y="2474181"/>
              <a:ext cx="584175" cy="40105"/>
            </a:xfrm>
            <a:custGeom>
              <a:avLst/>
              <a:gdLst/>
              <a:ahLst/>
              <a:cxnLst/>
              <a:rect l="l" t="t" r="r" b="b"/>
              <a:pathLst>
                <a:path w="20305" h="1394" extrusionOk="0">
                  <a:moveTo>
                    <a:pt x="1" y="1"/>
                  </a:moveTo>
                  <a:lnTo>
                    <a:pt x="1" y="1"/>
                  </a:lnTo>
                  <a:cubicBezTo>
                    <a:pt x="126" y="128"/>
                    <a:pt x="254" y="249"/>
                    <a:pt x="386" y="370"/>
                  </a:cubicBezTo>
                  <a:cubicBezTo>
                    <a:pt x="3511" y="1052"/>
                    <a:pt x="6965" y="1393"/>
                    <a:pt x="10392" y="1393"/>
                  </a:cubicBezTo>
                  <a:cubicBezTo>
                    <a:pt x="13705" y="1393"/>
                    <a:pt x="16987" y="1074"/>
                    <a:pt x="19914" y="437"/>
                  </a:cubicBezTo>
                  <a:cubicBezTo>
                    <a:pt x="20047" y="316"/>
                    <a:pt x="20177" y="193"/>
                    <a:pt x="20304" y="68"/>
                  </a:cubicBezTo>
                  <a:lnTo>
                    <a:pt x="20304" y="68"/>
                  </a:lnTo>
                  <a:cubicBezTo>
                    <a:pt x="17291" y="773"/>
                    <a:pt x="13862" y="1125"/>
                    <a:pt x="10400" y="1125"/>
                  </a:cubicBezTo>
                  <a:cubicBezTo>
                    <a:pt x="6828" y="1125"/>
                    <a:pt x="3221" y="750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62"/>
            <p:cNvSpPr/>
            <p:nvPr/>
          </p:nvSpPr>
          <p:spPr>
            <a:xfrm>
              <a:off x="8472331" y="2103681"/>
              <a:ext cx="321476" cy="321505"/>
            </a:xfrm>
            <a:custGeom>
              <a:avLst/>
              <a:gdLst/>
              <a:ahLst/>
              <a:cxnLst/>
              <a:rect l="l" t="t" r="r" b="b"/>
              <a:pathLst>
                <a:path w="11174" h="11175" extrusionOk="0">
                  <a:moveTo>
                    <a:pt x="5587" y="0"/>
                  </a:moveTo>
                  <a:cubicBezTo>
                    <a:pt x="2501" y="0"/>
                    <a:pt x="0" y="2502"/>
                    <a:pt x="0" y="5588"/>
                  </a:cubicBezTo>
                  <a:cubicBezTo>
                    <a:pt x="0" y="7069"/>
                    <a:pt x="589" y="8490"/>
                    <a:pt x="1636" y="9538"/>
                  </a:cubicBezTo>
                  <a:cubicBezTo>
                    <a:pt x="2684" y="10586"/>
                    <a:pt x="4104" y="11174"/>
                    <a:pt x="5587" y="11174"/>
                  </a:cubicBezTo>
                  <a:cubicBezTo>
                    <a:pt x="7069" y="11174"/>
                    <a:pt x="8489" y="10586"/>
                    <a:pt x="9537" y="9538"/>
                  </a:cubicBezTo>
                  <a:cubicBezTo>
                    <a:pt x="10585" y="8490"/>
                    <a:pt x="11173" y="7069"/>
                    <a:pt x="11173" y="5588"/>
                  </a:cubicBezTo>
                  <a:cubicBezTo>
                    <a:pt x="11173" y="4105"/>
                    <a:pt x="10585" y="2685"/>
                    <a:pt x="9537" y="1637"/>
                  </a:cubicBezTo>
                  <a:cubicBezTo>
                    <a:pt x="8489" y="590"/>
                    <a:pt x="7069" y="0"/>
                    <a:pt x="5587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92" name="Google Shape;3692;p62"/>
          <p:cNvGrpSpPr/>
          <p:nvPr/>
        </p:nvGrpSpPr>
        <p:grpSpPr>
          <a:xfrm flipH="1">
            <a:off x="999270" y="-46356"/>
            <a:ext cx="523928" cy="1782393"/>
            <a:chOff x="7692527" y="-6"/>
            <a:chExt cx="523928" cy="1782393"/>
          </a:xfrm>
        </p:grpSpPr>
        <p:sp>
          <p:nvSpPr>
            <p:cNvPr id="3693" name="Google Shape;3693;p62"/>
            <p:cNvSpPr/>
            <p:nvPr/>
          </p:nvSpPr>
          <p:spPr>
            <a:xfrm>
              <a:off x="7946850" y="-6"/>
              <a:ext cx="15299" cy="999451"/>
            </a:xfrm>
            <a:custGeom>
              <a:avLst/>
              <a:gdLst/>
              <a:ahLst/>
              <a:cxnLst/>
              <a:rect l="l" t="t" r="r" b="b"/>
              <a:pathLst>
                <a:path w="575" h="17627" extrusionOk="0">
                  <a:moveTo>
                    <a:pt x="0" y="0"/>
                  </a:moveTo>
                  <a:lnTo>
                    <a:pt x="0" y="17627"/>
                  </a:lnTo>
                  <a:lnTo>
                    <a:pt x="574" y="17627"/>
                  </a:lnTo>
                  <a:lnTo>
                    <a:pt x="574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62"/>
            <p:cNvSpPr/>
            <p:nvPr/>
          </p:nvSpPr>
          <p:spPr>
            <a:xfrm>
              <a:off x="7692527" y="1132924"/>
              <a:ext cx="523928" cy="568310"/>
            </a:xfrm>
            <a:custGeom>
              <a:avLst/>
              <a:gdLst/>
              <a:ahLst/>
              <a:cxnLst/>
              <a:rect l="l" t="t" r="r" b="b"/>
              <a:pathLst>
                <a:path w="19691" h="21359" extrusionOk="0">
                  <a:moveTo>
                    <a:pt x="4025" y="1"/>
                  </a:moveTo>
                  <a:cubicBezTo>
                    <a:pt x="4025" y="1"/>
                    <a:pt x="0" y="2028"/>
                    <a:pt x="0" y="10680"/>
                  </a:cubicBezTo>
                  <a:cubicBezTo>
                    <a:pt x="0" y="19332"/>
                    <a:pt x="4025" y="21359"/>
                    <a:pt x="4025" y="21359"/>
                  </a:cubicBezTo>
                  <a:lnTo>
                    <a:pt x="15666" y="21359"/>
                  </a:lnTo>
                  <a:cubicBezTo>
                    <a:pt x="15666" y="21359"/>
                    <a:pt x="19690" y="19332"/>
                    <a:pt x="19690" y="10680"/>
                  </a:cubicBezTo>
                  <a:cubicBezTo>
                    <a:pt x="19690" y="2028"/>
                    <a:pt x="15666" y="1"/>
                    <a:pt x="15666" y="1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62"/>
            <p:cNvSpPr/>
            <p:nvPr/>
          </p:nvSpPr>
          <p:spPr>
            <a:xfrm>
              <a:off x="7846957" y="978787"/>
              <a:ext cx="212009" cy="117605"/>
            </a:xfrm>
            <a:custGeom>
              <a:avLst/>
              <a:gdLst/>
              <a:ahLst/>
              <a:cxnLst/>
              <a:rect l="l" t="t" r="r" b="b"/>
              <a:pathLst>
                <a:path w="7968" h="4420" extrusionOk="0">
                  <a:moveTo>
                    <a:pt x="3987" y="1"/>
                  </a:moveTo>
                  <a:cubicBezTo>
                    <a:pt x="1791" y="1"/>
                    <a:pt x="5" y="1786"/>
                    <a:pt x="5" y="3982"/>
                  </a:cubicBezTo>
                  <a:cubicBezTo>
                    <a:pt x="0" y="4222"/>
                    <a:pt x="195" y="4419"/>
                    <a:pt x="435" y="4419"/>
                  </a:cubicBezTo>
                  <a:cubicBezTo>
                    <a:pt x="676" y="4419"/>
                    <a:pt x="870" y="4222"/>
                    <a:pt x="866" y="3982"/>
                  </a:cubicBezTo>
                  <a:cubicBezTo>
                    <a:pt x="866" y="2261"/>
                    <a:pt x="2265" y="861"/>
                    <a:pt x="3987" y="861"/>
                  </a:cubicBezTo>
                  <a:cubicBezTo>
                    <a:pt x="5707" y="861"/>
                    <a:pt x="7107" y="2261"/>
                    <a:pt x="7107" y="3982"/>
                  </a:cubicBezTo>
                  <a:cubicBezTo>
                    <a:pt x="7107" y="4220"/>
                    <a:pt x="7299" y="4412"/>
                    <a:pt x="7537" y="4412"/>
                  </a:cubicBezTo>
                  <a:cubicBezTo>
                    <a:pt x="7775" y="4412"/>
                    <a:pt x="7967" y="4218"/>
                    <a:pt x="7967" y="3982"/>
                  </a:cubicBezTo>
                  <a:cubicBezTo>
                    <a:pt x="7967" y="1786"/>
                    <a:pt x="6182" y="1"/>
                    <a:pt x="3987" y="1"/>
                  </a:cubicBezTo>
                  <a:close/>
                </a:path>
              </a:pathLst>
            </a:custGeom>
            <a:solidFill>
              <a:srgbClr val="FFCE3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62"/>
            <p:cNvSpPr/>
            <p:nvPr/>
          </p:nvSpPr>
          <p:spPr>
            <a:xfrm>
              <a:off x="7799090" y="1701207"/>
              <a:ext cx="310270" cy="81179"/>
            </a:xfrm>
            <a:custGeom>
              <a:avLst/>
              <a:gdLst/>
              <a:ahLst/>
              <a:cxnLst/>
              <a:rect l="l" t="t" r="r" b="b"/>
              <a:pathLst>
                <a:path w="11661" h="3051" extrusionOk="0">
                  <a:moveTo>
                    <a:pt x="20" y="1"/>
                  </a:moveTo>
                  <a:lnTo>
                    <a:pt x="9" y="1120"/>
                  </a:lnTo>
                  <a:cubicBezTo>
                    <a:pt x="0" y="2183"/>
                    <a:pt x="858" y="3051"/>
                    <a:pt x="1921" y="3051"/>
                  </a:cubicBezTo>
                  <a:cubicBezTo>
                    <a:pt x="1922" y="3051"/>
                    <a:pt x="1922" y="3051"/>
                    <a:pt x="1923" y="3051"/>
                  </a:cubicBezTo>
                  <a:lnTo>
                    <a:pt x="9747" y="3051"/>
                  </a:lnTo>
                  <a:cubicBezTo>
                    <a:pt x="10804" y="3051"/>
                    <a:pt x="11661" y="2195"/>
                    <a:pt x="11661" y="1137"/>
                  </a:cubicBezTo>
                  <a:lnTo>
                    <a:pt x="11661" y="1"/>
                  </a:lnTo>
                  <a:close/>
                </a:path>
              </a:pathLst>
            </a:custGeom>
            <a:solidFill>
              <a:srgbClr val="40779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62"/>
            <p:cNvSpPr/>
            <p:nvPr/>
          </p:nvSpPr>
          <p:spPr>
            <a:xfrm>
              <a:off x="7799064" y="1067017"/>
              <a:ext cx="310297" cy="65933"/>
            </a:xfrm>
            <a:custGeom>
              <a:avLst/>
              <a:gdLst/>
              <a:ahLst/>
              <a:cxnLst/>
              <a:rect l="l" t="t" r="r" b="b"/>
              <a:pathLst>
                <a:path w="11662" h="2478" extrusionOk="0">
                  <a:moveTo>
                    <a:pt x="1924" y="1"/>
                  </a:moveTo>
                  <a:cubicBezTo>
                    <a:pt x="860" y="1"/>
                    <a:pt x="0" y="869"/>
                    <a:pt x="10" y="1932"/>
                  </a:cubicBezTo>
                  <a:lnTo>
                    <a:pt x="21" y="2478"/>
                  </a:lnTo>
                  <a:lnTo>
                    <a:pt x="11662" y="2478"/>
                  </a:lnTo>
                  <a:lnTo>
                    <a:pt x="11662" y="1914"/>
                  </a:lnTo>
                  <a:cubicBezTo>
                    <a:pt x="11662" y="858"/>
                    <a:pt x="10805" y="1"/>
                    <a:pt x="9748" y="1"/>
                  </a:cubicBezTo>
                  <a:close/>
                </a:path>
              </a:pathLst>
            </a:custGeom>
            <a:solidFill>
              <a:srgbClr val="40779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62"/>
            <p:cNvSpPr/>
            <p:nvPr/>
          </p:nvSpPr>
          <p:spPr>
            <a:xfrm>
              <a:off x="7728447" y="1612631"/>
              <a:ext cx="451396" cy="43397"/>
            </a:xfrm>
            <a:custGeom>
              <a:avLst/>
              <a:gdLst/>
              <a:ahLst/>
              <a:cxnLst/>
              <a:rect l="l" t="t" r="r" b="b"/>
              <a:pathLst>
                <a:path w="16965" h="1631" extrusionOk="0">
                  <a:moveTo>
                    <a:pt x="1" y="0"/>
                  </a:moveTo>
                  <a:lnTo>
                    <a:pt x="1" y="0"/>
                  </a:lnTo>
                  <a:cubicBezTo>
                    <a:pt x="57" y="123"/>
                    <a:pt x="113" y="241"/>
                    <a:pt x="169" y="355"/>
                  </a:cubicBezTo>
                  <a:cubicBezTo>
                    <a:pt x="2782" y="1204"/>
                    <a:pt x="5731" y="1631"/>
                    <a:pt x="8653" y="1631"/>
                  </a:cubicBezTo>
                  <a:cubicBezTo>
                    <a:pt x="11507" y="1631"/>
                    <a:pt x="14333" y="1223"/>
                    <a:pt x="16791" y="414"/>
                  </a:cubicBezTo>
                  <a:cubicBezTo>
                    <a:pt x="16850" y="298"/>
                    <a:pt x="16908" y="179"/>
                    <a:pt x="16965" y="54"/>
                  </a:cubicBezTo>
                  <a:lnTo>
                    <a:pt x="16965" y="54"/>
                  </a:lnTo>
                  <a:cubicBezTo>
                    <a:pt x="14474" y="916"/>
                    <a:pt x="11577" y="1347"/>
                    <a:pt x="8650" y="1347"/>
                  </a:cubicBezTo>
                  <a:cubicBezTo>
                    <a:pt x="5665" y="1347"/>
                    <a:pt x="2648" y="898"/>
                    <a:pt x="1" y="0"/>
                  </a:cubicBezTo>
                  <a:close/>
                </a:path>
              </a:pathLst>
            </a:custGeom>
            <a:solidFill>
              <a:srgbClr val="FF717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62"/>
            <p:cNvSpPr/>
            <p:nvPr/>
          </p:nvSpPr>
          <p:spPr>
            <a:xfrm>
              <a:off x="7809308" y="1272321"/>
              <a:ext cx="290368" cy="290368"/>
            </a:xfrm>
            <a:custGeom>
              <a:avLst/>
              <a:gdLst/>
              <a:ahLst/>
              <a:cxnLst/>
              <a:rect l="l" t="t" r="r" b="b"/>
              <a:pathLst>
                <a:path w="10913" h="10913" extrusionOk="0">
                  <a:moveTo>
                    <a:pt x="5457" y="0"/>
                  </a:moveTo>
                  <a:cubicBezTo>
                    <a:pt x="2443" y="0"/>
                    <a:pt x="0" y="2443"/>
                    <a:pt x="0" y="5457"/>
                  </a:cubicBezTo>
                  <a:cubicBezTo>
                    <a:pt x="0" y="6903"/>
                    <a:pt x="574" y="8291"/>
                    <a:pt x="1598" y="9315"/>
                  </a:cubicBezTo>
                  <a:cubicBezTo>
                    <a:pt x="2621" y="10338"/>
                    <a:pt x="4009" y="10913"/>
                    <a:pt x="5457" y="10913"/>
                  </a:cubicBezTo>
                  <a:cubicBezTo>
                    <a:pt x="6903" y="10913"/>
                    <a:pt x="8291" y="10338"/>
                    <a:pt x="9314" y="9315"/>
                  </a:cubicBezTo>
                  <a:cubicBezTo>
                    <a:pt x="10338" y="8291"/>
                    <a:pt x="10913" y="6903"/>
                    <a:pt x="10913" y="5457"/>
                  </a:cubicBezTo>
                  <a:cubicBezTo>
                    <a:pt x="10913" y="4009"/>
                    <a:pt x="10338" y="2621"/>
                    <a:pt x="9314" y="1598"/>
                  </a:cubicBezTo>
                  <a:cubicBezTo>
                    <a:pt x="8291" y="575"/>
                    <a:pt x="6903" y="0"/>
                    <a:pt x="5457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62"/>
            <p:cNvSpPr/>
            <p:nvPr/>
          </p:nvSpPr>
          <p:spPr>
            <a:xfrm>
              <a:off x="7729432" y="1204232"/>
              <a:ext cx="487024" cy="497001"/>
            </a:xfrm>
            <a:custGeom>
              <a:avLst/>
              <a:gdLst/>
              <a:ahLst/>
              <a:cxnLst/>
              <a:rect l="l" t="t" r="r" b="b"/>
              <a:pathLst>
                <a:path w="18304" h="18679" extrusionOk="0">
                  <a:moveTo>
                    <a:pt x="16632" y="0"/>
                  </a:moveTo>
                  <a:cubicBezTo>
                    <a:pt x="15111" y="5066"/>
                    <a:pt x="10856" y="15545"/>
                    <a:pt x="1690" y="15545"/>
                  </a:cubicBezTo>
                  <a:cubicBezTo>
                    <a:pt x="1145" y="15545"/>
                    <a:pt x="582" y="15508"/>
                    <a:pt x="1" y="15430"/>
                  </a:cubicBezTo>
                  <a:lnTo>
                    <a:pt x="1" y="15430"/>
                  </a:lnTo>
                  <a:cubicBezTo>
                    <a:pt x="1164" y="17933"/>
                    <a:pt x="2638" y="18679"/>
                    <a:pt x="2638" y="18679"/>
                  </a:cubicBezTo>
                  <a:lnTo>
                    <a:pt x="14279" y="18679"/>
                  </a:lnTo>
                  <a:cubicBezTo>
                    <a:pt x="14279" y="18679"/>
                    <a:pt x="18303" y="16652"/>
                    <a:pt x="18303" y="8000"/>
                  </a:cubicBezTo>
                  <a:cubicBezTo>
                    <a:pt x="18303" y="4164"/>
                    <a:pt x="17513" y="1633"/>
                    <a:pt x="16632" y="0"/>
                  </a:cubicBez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62"/>
            <p:cNvSpPr/>
            <p:nvPr/>
          </p:nvSpPr>
          <p:spPr>
            <a:xfrm>
              <a:off x="7762957" y="1159026"/>
              <a:ext cx="383973" cy="31397"/>
            </a:xfrm>
            <a:custGeom>
              <a:avLst/>
              <a:gdLst/>
              <a:ahLst/>
              <a:cxnLst/>
              <a:rect l="l" t="t" r="r" b="b"/>
              <a:pathLst>
                <a:path w="14431" h="1180" extrusionOk="0">
                  <a:moveTo>
                    <a:pt x="210" y="0"/>
                  </a:moveTo>
                  <a:cubicBezTo>
                    <a:pt x="141" y="75"/>
                    <a:pt x="72" y="155"/>
                    <a:pt x="1" y="242"/>
                  </a:cubicBezTo>
                  <a:cubicBezTo>
                    <a:pt x="2320" y="866"/>
                    <a:pt x="4847" y="1179"/>
                    <a:pt x="7356" y="1179"/>
                  </a:cubicBezTo>
                  <a:cubicBezTo>
                    <a:pt x="9806" y="1179"/>
                    <a:pt x="12236" y="879"/>
                    <a:pt x="14430" y="282"/>
                  </a:cubicBezTo>
                  <a:cubicBezTo>
                    <a:pt x="14361" y="197"/>
                    <a:pt x="14292" y="118"/>
                    <a:pt x="14225" y="42"/>
                  </a:cubicBezTo>
                  <a:cubicBezTo>
                    <a:pt x="12087" y="610"/>
                    <a:pt x="9729" y="894"/>
                    <a:pt x="7353" y="894"/>
                  </a:cubicBezTo>
                  <a:cubicBezTo>
                    <a:pt x="4920" y="894"/>
                    <a:pt x="2467" y="597"/>
                    <a:pt x="21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62"/>
            <p:cNvSpPr/>
            <p:nvPr/>
          </p:nvSpPr>
          <p:spPr>
            <a:xfrm>
              <a:off x="7718948" y="1237731"/>
              <a:ext cx="471485" cy="45818"/>
            </a:xfrm>
            <a:custGeom>
              <a:avLst/>
              <a:gdLst/>
              <a:ahLst/>
              <a:cxnLst/>
              <a:rect l="l" t="t" r="r" b="b"/>
              <a:pathLst>
                <a:path w="17720" h="1722" extrusionOk="0">
                  <a:moveTo>
                    <a:pt x="100" y="0"/>
                  </a:moveTo>
                  <a:cubicBezTo>
                    <a:pt x="66" y="86"/>
                    <a:pt x="33" y="177"/>
                    <a:pt x="1" y="268"/>
                  </a:cubicBezTo>
                  <a:cubicBezTo>
                    <a:pt x="2741" y="1235"/>
                    <a:pt x="5890" y="1721"/>
                    <a:pt x="9011" y="1721"/>
                  </a:cubicBezTo>
                  <a:cubicBezTo>
                    <a:pt x="12088" y="1721"/>
                    <a:pt x="15132" y="1249"/>
                    <a:pt x="17719" y="308"/>
                  </a:cubicBezTo>
                  <a:cubicBezTo>
                    <a:pt x="17687" y="217"/>
                    <a:pt x="17653" y="127"/>
                    <a:pt x="17619" y="40"/>
                  </a:cubicBezTo>
                  <a:cubicBezTo>
                    <a:pt x="15064" y="972"/>
                    <a:pt x="12054" y="1437"/>
                    <a:pt x="9012" y="1437"/>
                  </a:cubicBezTo>
                  <a:cubicBezTo>
                    <a:pt x="5927" y="1437"/>
                    <a:pt x="2809" y="958"/>
                    <a:pt x="10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62"/>
            <p:cNvSpPr/>
            <p:nvPr/>
          </p:nvSpPr>
          <p:spPr>
            <a:xfrm>
              <a:off x="7698328" y="1322449"/>
              <a:ext cx="512407" cy="54226"/>
            </a:xfrm>
            <a:custGeom>
              <a:avLst/>
              <a:gdLst/>
              <a:ahLst/>
              <a:cxnLst/>
              <a:rect l="l" t="t" r="r" b="b"/>
              <a:pathLst>
                <a:path w="19258" h="2038" extrusionOk="0">
                  <a:moveTo>
                    <a:pt x="41" y="1"/>
                  </a:moveTo>
                  <a:cubicBezTo>
                    <a:pt x="28" y="96"/>
                    <a:pt x="14" y="195"/>
                    <a:pt x="1" y="293"/>
                  </a:cubicBezTo>
                  <a:cubicBezTo>
                    <a:pt x="2912" y="1454"/>
                    <a:pt x="6367" y="2038"/>
                    <a:pt x="9785" y="2038"/>
                  </a:cubicBezTo>
                  <a:cubicBezTo>
                    <a:pt x="13172" y="2038"/>
                    <a:pt x="16518" y="1465"/>
                    <a:pt x="19258" y="325"/>
                  </a:cubicBezTo>
                  <a:cubicBezTo>
                    <a:pt x="19244" y="226"/>
                    <a:pt x="19232" y="128"/>
                    <a:pt x="19216" y="32"/>
                  </a:cubicBezTo>
                  <a:cubicBezTo>
                    <a:pt x="16497" y="1178"/>
                    <a:pt x="13161" y="1752"/>
                    <a:pt x="9786" y="1752"/>
                  </a:cubicBezTo>
                  <a:cubicBezTo>
                    <a:pt x="6380" y="1752"/>
                    <a:pt x="2935" y="1168"/>
                    <a:pt x="41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62"/>
            <p:cNvSpPr/>
            <p:nvPr/>
          </p:nvSpPr>
          <p:spPr>
            <a:xfrm>
              <a:off x="7692527" y="1412808"/>
              <a:ext cx="523928" cy="56967"/>
            </a:xfrm>
            <a:custGeom>
              <a:avLst/>
              <a:gdLst/>
              <a:ahLst/>
              <a:cxnLst/>
              <a:rect l="l" t="t" r="r" b="b"/>
              <a:pathLst>
                <a:path w="19691" h="2141" extrusionOk="0">
                  <a:moveTo>
                    <a:pt x="2" y="0"/>
                  </a:moveTo>
                  <a:cubicBezTo>
                    <a:pt x="2" y="54"/>
                    <a:pt x="0" y="106"/>
                    <a:pt x="0" y="161"/>
                  </a:cubicBezTo>
                  <a:cubicBezTo>
                    <a:pt x="0" y="213"/>
                    <a:pt x="2" y="260"/>
                    <a:pt x="2" y="310"/>
                  </a:cubicBezTo>
                  <a:cubicBezTo>
                    <a:pt x="2958" y="1531"/>
                    <a:pt x="6501" y="2141"/>
                    <a:pt x="10003" y="2141"/>
                  </a:cubicBezTo>
                  <a:cubicBezTo>
                    <a:pt x="13477" y="2141"/>
                    <a:pt x="16909" y="1540"/>
                    <a:pt x="19687" y="341"/>
                  </a:cubicBezTo>
                  <a:cubicBezTo>
                    <a:pt x="19687" y="280"/>
                    <a:pt x="19690" y="223"/>
                    <a:pt x="19690" y="161"/>
                  </a:cubicBezTo>
                  <a:cubicBezTo>
                    <a:pt x="19690" y="116"/>
                    <a:pt x="19688" y="74"/>
                    <a:pt x="19688" y="30"/>
                  </a:cubicBezTo>
                  <a:cubicBezTo>
                    <a:pt x="16925" y="1248"/>
                    <a:pt x="13487" y="1857"/>
                    <a:pt x="10006" y="1857"/>
                  </a:cubicBezTo>
                  <a:cubicBezTo>
                    <a:pt x="6498" y="1857"/>
                    <a:pt x="2947" y="1238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62"/>
            <p:cNvSpPr/>
            <p:nvPr/>
          </p:nvSpPr>
          <p:spPr>
            <a:xfrm>
              <a:off x="7698966" y="1508542"/>
              <a:ext cx="510891" cy="54359"/>
            </a:xfrm>
            <a:custGeom>
              <a:avLst/>
              <a:gdLst/>
              <a:ahLst/>
              <a:cxnLst/>
              <a:rect l="l" t="t" r="r" b="b"/>
              <a:pathLst>
                <a:path w="19201" h="2043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111"/>
                    <a:pt x="35" y="220"/>
                    <a:pt x="53" y="328"/>
                  </a:cubicBezTo>
                  <a:cubicBezTo>
                    <a:pt x="2948" y="1470"/>
                    <a:pt x="6373" y="2043"/>
                    <a:pt x="9761" y="2043"/>
                  </a:cubicBezTo>
                  <a:cubicBezTo>
                    <a:pt x="13112" y="2043"/>
                    <a:pt x="16422" y="1482"/>
                    <a:pt x="19146" y="367"/>
                  </a:cubicBezTo>
                  <a:cubicBezTo>
                    <a:pt x="19164" y="257"/>
                    <a:pt x="19183" y="147"/>
                    <a:pt x="19200" y="34"/>
                  </a:cubicBezTo>
                  <a:lnTo>
                    <a:pt x="19200" y="34"/>
                  </a:lnTo>
                  <a:cubicBezTo>
                    <a:pt x="16479" y="1183"/>
                    <a:pt x="13139" y="1758"/>
                    <a:pt x="9760" y="1758"/>
                  </a:cubicBezTo>
                  <a:cubicBezTo>
                    <a:pt x="6349" y="1758"/>
                    <a:pt x="2896" y="1172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06" name="Google Shape;3706;p62"/>
          <p:cNvSpPr txBox="1">
            <a:spLocks noGrp="1"/>
          </p:cNvSpPr>
          <p:nvPr>
            <p:ph type="title"/>
          </p:nvPr>
        </p:nvSpPr>
        <p:spPr>
          <a:xfrm>
            <a:off x="1060918" y="2474100"/>
            <a:ext cx="3660000" cy="66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200" dirty="0" smtClean="0"/>
              <a:t> Terima </a:t>
            </a:r>
            <a:br>
              <a:rPr lang="en" sz="7200" dirty="0" smtClean="0"/>
            </a:br>
            <a:r>
              <a:rPr lang="en" sz="7200" dirty="0" smtClean="0"/>
              <a:t>Kasih</a:t>
            </a:r>
            <a:endParaRPr sz="7200" dirty="0"/>
          </a:p>
        </p:txBody>
      </p:sp>
      <p:grpSp>
        <p:nvGrpSpPr>
          <p:cNvPr id="100" name="Google Shape;4429;p74"/>
          <p:cNvGrpSpPr/>
          <p:nvPr/>
        </p:nvGrpSpPr>
        <p:grpSpPr>
          <a:xfrm>
            <a:off x="5720578" y="666750"/>
            <a:ext cx="1289822" cy="3627447"/>
            <a:chOff x="4857613" y="1234388"/>
            <a:chExt cx="1227117" cy="3364043"/>
          </a:xfrm>
        </p:grpSpPr>
        <p:sp>
          <p:nvSpPr>
            <p:cNvPr id="101" name="Google Shape;4430;p74"/>
            <p:cNvSpPr/>
            <p:nvPr/>
          </p:nvSpPr>
          <p:spPr>
            <a:xfrm>
              <a:off x="5255123" y="3858646"/>
              <a:ext cx="154953" cy="586534"/>
            </a:xfrm>
            <a:custGeom>
              <a:avLst/>
              <a:gdLst/>
              <a:ahLst/>
              <a:cxnLst/>
              <a:rect l="l" t="t" r="r" b="b"/>
              <a:pathLst>
                <a:path w="3631" h="13745" extrusionOk="0">
                  <a:moveTo>
                    <a:pt x="0" y="1"/>
                  </a:moveTo>
                  <a:lnTo>
                    <a:pt x="179" y="13744"/>
                  </a:lnTo>
                  <a:lnTo>
                    <a:pt x="3104" y="13744"/>
                  </a:lnTo>
                  <a:lnTo>
                    <a:pt x="3631" y="1"/>
                  </a:lnTo>
                  <a:close/>
                </a:path>
              </a:pathLst>
            </a:custGeom>
            <a:solidFill>
              <a:srgbClr val="FBFA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4431;p74"/>
            <p:cNvSpPr/>
            <p:nvPr/>
          </p:nvSpPr>
          <p:spPr>
            <a:xfrm>
              <a:off x="5248295" y="3851861"/>
              <a:ext cx="168737" cy="600146"/>
            </a:xfrm>
            <a:custGeom>
              <a:avLst/>
              <a:gdLst/>
              <a:ahLst/>
              <a:cxnLst/>
              <a:rect l="l" t="t" r="r" b="b"/>
              <a:pathLst>
                <a:path w="3954" h="14064" extrusionOk="0">
                  <a:moveTo>
                    <a:pt x="3625" y="319"/>
                  </a:moveTo>
                  <a:lnTo>
                    <a:pt x="3453" y="4809"/>
                  </a:lnTo>
                  <a:lnTo>
                    <a:pt x="3169" y="12213"/>
                  </a:lnTo>
                  <a:lnTo>
                    <a:pt x="3111" y="13744"/>
                  </a:lnTo>
                  <a:lnTo>
                    <a:pt x="496" y="13744"/>
                  </a:lnTo>
                  <a:lnTo>
                    <a:pt x="438" y="9261"/>
                  </a:lnTo>
                  <a:lnTo>
                    <a:pt x="341" y="1860"/>
                  </a:lnTo>
                  <a:lnTo>
                    <a:pt x="321" y="319"/>
                  </a:lnTo>
                  <a:close/>
                  <a:moveTo>
                    <a:pt x="160" y="1"/>
                  </a:moveTo>
                  <a:cubicBezTo>
                    <a:pt x="72" y="2"/>
                    <a:pt x="2" y="72"/>
                    <a:pt x="1" y="160"/>
                  </a:cubicBezTo>
                  <a:lnTo>
                    <a:pt x="61" y="4802"/>
                  </a:lnTo>
                  <a:lnTo>
                    <a:pt x="158" y="12203"/>
                  </a:lnTo>
                  <a:lnTo>
                    <a:pt x="180" y="13903"/>
                  </a:lnTo>
                  <a:cubicBezTo>
                    <a:pt x="181" y="13991"/>
                    <a:pt x="251" y="14061"/>
                    <a:pt x="339" y="14064"/>
                  </a:cubicBezTo>
                  <a:lnTo>
                    <a:pt x="3264" y="14064"/>
                  </a:lnTo>
                  <a:cubicBezTo>
                    <a:pt x="3352" y="14061"/>
                    <a:pt x="3422" y="13991"/>
                    <a:pt x="3425" y="13903"/>
                  </a:cubicBezTo>
                  <a:lnTo>
                    <a:pt x="3602" y="9254"/>
                  </a:lnTo>
                  <a:lnTo>
                    <a:pt x="3887" y="1851"/>
                  </a:lnTo>
                  <a:lnTo>
                    <a:pt x="3951" y="160"/>
                  </a:lnTo>
                  <a:cubicBezTo>
                    <a:pt x="3953" y="94"/>
                    <a:pt x="3922" y="50"/>
                    <a:pt x="3879" y="26"/>
                  </a:cubicBezTo>
                  <a:lnTo>
                    <a:pt x="3879" y="26"/>
                  </a:lnTo>
                  <a:cubicBezTo>
                    <a:pt x="3856" y="10"/>
                    <a:pt x="3826" y="1"/>
                    <a:pt x="37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4432;p74"/>
            <p:cNvSpPr/>
            <p:nvPr/>
          </p:nvSpPr>
          <p:spPr>
            <a:xfrm>
              <a:off x="5255123" y="3858646"/>
              <a:ext cx="154953" cy="586534"/>
            </a:xfrm>
            <a:custGeom>
              <a:avLst/>
              <a:gdLst/>
              <a:ahLst/>
              <a:cxnLst/>
              <a:rect l="l" t="t" r="r" b="b"/>
              <a:pathLst>
                <a:path w="3631" h="13745" extrusionOk="0">
                  <a:moveTo>
                    <a:pt x="0" y="1"/>
                  </a:moveTo>
                  <a:lnTo>
                    <a:pt x="179" y="13744"/>
                  </a:lnTo>
                  <a:lnTo>
                    <a:pt x="3104" y="13744"/>
                  </a:lnTo>
                  <a:lnTo>
                    <a:pt x="3631" y="1"/>
                  </a:lnTo>
                  <a:close/>
                </a:path>
              </a:pathLst>
            </a:custGeom>
            <a:solidFill>
              <a:srgbClr val="F5D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4433;p74"/>
            <p:cNvSpPr/>
            <p:nvPr/>
          </p:nvSpPr>
          <p:spPr>
            <a:xfrm>
              <a:off x="5248295" y="3851861"/>
              <a:ext cx="168737" cy="600146"/>
            </a:xfrm>
            <a:custGeom>
              <a:avLst/>
              <a:gdLst/>
              <a:ahLst/>
              <a:cxnLst/>
              <a:rect l="l" t="t" r="r" b="b"/>
              <a:pathLst>
                <a:path w="3954" h="14064" extrusionOk="0">
                  <a:moveTo>
                    <a:pt x="3625" y="319"/>
                  </a:moveTo>
                  <a:lnTo>
                    <a:pt x="3453" y="4809"/>
                  </a:lnTo>
                  <a:lnTo>
                    <a:pt x="3169" y="12213"/>
                  </a:lnTo>
                  <a:lnTo>
                    <a:pt x="3111" y="13744"/>
                  </a:lnTo>
                  <a:lnTo>
                    <a:pt x="496" y="13744"/>
                  </a:lnTo>
                  <a:lnTo>
                    <a:pt x="438" y="9261"/>
                  </a:lnTo>
                  <a:lnTo>
                    <a:pt x="341" y="1860"/>
                  </a:lnTo>
                  <a:lnTo>
                    <a:pt x="321" y="319"/>
                  </a:lnTo>
                  <a:close/>
                  <a:moveTo>
                    <a:pt x="160" y="1"/>
                  </a:moveTo>
                  <a:cubicBezTo>
                    <a:pt x="72" y="2"/>
                    <a:pt x="2" y="72"/>
                    <a:pt x="1" y="160"/>
                  </a:cubicBezTo>
                  <a:lnTo>
                    <a:pt x="61" y="4802"/>
                  </a:lnTo>
                  <a:lnTo>
                    <a:pt x="158" y="12203"/>
                  </a:lnTo>
                  <a:lnTo>
                    <a:pt x="180" y="13903"/>
                  </a:lnTo>
                  <a:cubicBezTo>
                    <a:pt x="181" y="13991"/>
                    <a:pt x="251" y="14061"/>
                    <a:pt x="339" y="14064"/>
                  </a:cubicBezTo>
                  <a:lnTo>
                    <a:pt x="3264" y="14064"/>
                  </a:lnTo>
                  <a:cubicBezTo>
                    <a:pt x="3352" y="14061"/>
                    <a:pt x="3422" y="13991"/>
                    <a:pt x="3425" y="13903"/>
                  </a:cubicBezTo>
                  <a:lnTo>
                    <a:pt x="3602" y="9254"/>
                  </a:lnTo>
                  <a:lnTo>
                    <a:pt x="3887" y="1851"/>
                  </a:lnTo>
                  <a:lnTo>
                    <a:pt x="3951" y="160"/>
                  </a:lnTo>
                  <a:cubicBezTo>
                    <a:pt x="3953" y="94"/>
                    <a:pt x="3922" y="50"/>
                    <a:pt x="3879" y="26"/>
                  </a:cubicBezTo>
                  <a:lnTo>
                    <a:pt x="3879" y="26"/>
                  </a:lnTo>
                  <a:cubicBezTo>
                    <a:pt x="3856" y="10"/>
                    <a:pt x="3826" y="1"/>
                    <a:pt x="37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4434;p74"/>
            <p:cNvSpPr/>
            <p:nvPr/>
          </p:nvSpPr>
          <p:spPr>
            <a:xfrm>
              <a:off x="5494866" y="3858646"/>
              <a:ext cx="154953" cy="586534"/>
            </a:xfrm>
            <a:custGeom>
              <a:avLst/>
              <a:gdLst/>
              <a:ahLst/>
              <a:cxnLst/>
              <a:rect l="l" t="t" r="r" b="b"/>
              <a:pathLst>
                <a:path w="3631" h="13745" extrusionOk="0">
                  <a:moveTo>
                    <a:pt x="0" y="1"/>
                  </a:moveTo>
                  <a:lnTo>
                    <a:pt x="527" y="13744"/>
                  </a:lnTo>
                  <a:lnTo>
                    <a:pt x="3452" y="13744"/>
                  </a:lnTo>
                  <a:lnTo>
                    <a:pt x="3631" y="1"/>
                  </a:lnTo>
                  <a:close/>
                </a:path>
              </a:pathLst>
            </a:custGeom>
            <a:solidFill>
              <a:srgbClr val="F5D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4435;p74"/>
            <p:cNvSpPr/>
            <p:nvPr/>
          </p:nvSpPr>
          <p:spPr>
            <a:xfrm>
              <a:off x="5487953" y="3851861"/>
              <a:ext cx="168694" cy="600146"/>
            </a:xfrm>
            <a:custGeom>
              <a:avLst/>
              <a:gdLst/>
              <a:ahLst/>
              <a:cxnLst/>
              <a:rect l="l" t="t" r="r" b="b"/>
              <a:pathLst>
                <a:path w="3953" h="14064" extrusionOk="0">
                  <a:moveTo>
                    <a:pt x="3631" y="319"/>
                  </a:moveTo>
                  <a:lnTo>
                    <a:pt x="3573" y="4802"/>
                  </a:lnTo>
                  <a:lnTo>
                    <a:pt x="3476" y="12203"/>
                  </a:lnTo>
                  <a:lnTo>
                    <a:pt x="3456" y="13744"/>
                  </a:lnTo>
                  <a:lnTo>
                    <a:pt x="842" y="13744"/>
                  </a:lnTo>
                  <a:lnTo>
                    <a:pt x="670" y="9254"/>
                  </a:lnTo>
                  <a:lnTo>
                    <a:pt x="386" y="1851"/>
                  </a:lnTo>
                  <a:lnTo>
                    <a:pt x="328" y="319"/>
                  </a:lnTo>
                  <a:close/>
                  <a:moveTo>
                    <a:pt x="162" y="1"/>
                  </a:moveTo>
                  <a:cubicBezTo>
                    <a:pt x="124" y="1"/>
                    <a:pt x="94" y="11"/>
                    <a:pt x="70" y="29"/>
                  </a:cubicBezTo>
                  <a:lnTo>
                    <a:pt x="70" y="29"/>
                  </a:lnTo>
                  <a:cubicBezTo>
                    <a:pt x="29" y="53"/>
                    <a:pt x="0" y="97"/>
                    <a:pt x="3" y="160"/>
                  </a:cubicBezTo>
                  <a:lnTo>
                    <a:pt x="181" y="4809"/>
                  </a:lnTo>
                  <a:lnTo>
                    <a:pt x="465" y="12213"/>
                  </a:lnTo>
                  <a:lnTo>
                    <a:pt x="529" y="13903"/>
                  </a:lnTo>
                  <a:cubicBezTo>
                    <a:pt x="530" y="13991"/>
                    <a:pt x="601" y="14061"/>
                    <a:pt x="689" y="14064"/>
                  </a:cubicBezTo>
                  <a:lnTo>
                    <a:pt x="3614" y="14064"/>
                  </a:lnTo>
                  <a:cubicBezTo>
                    <a:pt x="3701" y="14061"/>
                    <a:pt x="3772" y="13991"/>
                    <a:pt x="3773" y="13903"/>
                  </a:cubicBezTo>
                  <a:lnTo>
                    <a:pt x="3834" y="9261"/>
                  </a:lnTo>
                  <a:lnTo>
                    <a:pt x="3930" y="1860"/>
                  </a:lnTo>
                  <a:lnTo>
                    <a:pt x="3952" y="160"/>
                  </a:lnTo>
                  <a:cubicBezTo>
                    <a:pt x="3951" y="72"/>
                    <a:pt x="3880" y="2"/>
                    <a:pt x="37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4436;p74"/>
            <p:cNvSpPr/>
            <p:nvPr/>
          </p:nvSpPr>
          <p:spPr>
            <a:xfrm>
              <a:off x="5125564" y="3341996"/>
              <a:ext cx="629499" cy="546805"/>
            </a:xfrm>
            <a:custGeom>
              <a:avLst/>
              <a:gdLst/>
              <a:ahLst/>
              <a:cxnLst/>
              <a:rect l="l" t="t" r="r" b="b"/>
              <a:pathLst>
                <a:path w="14751" h="12814" extrusionOk="0">
                  <a:moveTo>
                    <a:pt x="919" y="0"/>
                  </a:moveTo>
                  <a:lnTo>
                    <a:pt x="0" y="12629"/>
                  </a:lnTo>
                  <a:lnTo>
                    <a:pt x="7372" y="12629"/>
                  </a:lnTo>
                  <a:lnTo>
                    <a:pt x="14750" y="12814"/>
                  </a:lnTo>
                  <a:lnTo>
                    <a:pt x="13803" y="0"/>
                  </a:lnTo>
                  <a:close/>
                </a:path>
              </a:pathLst>
            </a:custGeom>
            <a:solidFill>
              <a:srgbClr val="4077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4437;p74"/>
            <p:cNvSpPr/>
            <p:nvPr/>
          </p:nvSpPr>
          <p:spPr>
            <a:xfrm>
              <a:off x="5118480" y="3335169"/>
              <a:ext cx="643667" cy="560418"/>
            </a:xfrm>
            <a:custGeom>
              <a:avLst/>
              <a:gdLst/>
              <a:ahLst/>
              <a:cxnLst/>
              <a:rect l="l" t="t" r="r" b="b"/>
              <a:pathLst>
                <a:path w="15083" h="13133" extrusionOk="0">
                  <a:moveTo>
                    <a:pt x="13822" y="319"/>
                  </a:moveTo>
                  <a:lnTo>
                    <a:pt x="14131" y="4500"/>
                  </a:lnTo>
                  <a:lnTo>
                    <a:pt x="14640" y="11383"/>
                  </a:lnTo>
                  <a:lnTo>
                    <a:pt x="14745" y="12810"/>
                  </a:lnTo>
                  <a:lnTo>
                    <a:pt x="14745" y="12810"/>
                  </a:lnTo>
                  <a:lnTo>
                    <a:pt x="8440" y="12651"/>
                  </a:lnTo>
                  <a:cubicBezTo>
                    <a:pt x="7563" y="12629"/>
                    <a:pt x="6685" y="12623"/>
                    <a:pt x="5808" y="12623"/>
                  </a:cubicBezTo>
                  <a:cubicBezTo>
                    <a:pt x="4976" y="12623"/>
                    <a:pt x="4144" y="12628"/>
                    <a:pt x="3313" y="12628"/>
                  </a:cubicBezTo>
                  <a:lnTo>
                    <a:pt x="337" y="12628"/>
                  </a:lnTo>
                  <a:lnTo>
                    <a:pt x="635" y="8537"/>
                  </a:lnTo>
                  <a:lnTo>
                    <a:pt x="1130" y="1721"/>
                  </a:lnTo>
                  <a:lnTo>
                    <a:pt x="1233" y="319"/>
                  </a:lnTo>
                  <a:close/>
                  <a:moveTo>
                    <a:pt x="1085" y="1"/>
                  </a:moveTo>
                  <a:cubicBezTo>
                    <a:pt x="994" y="1"/>
                    <a:pt x="932" y="73"/>
                    <a:pt x="925" y="159"/>
                  </a:cubicBezTo>
                  <a:lnTo>
                    <a:pt x="616" y="4410"/>
                  </a:lnTo>
                  <a:lnTo>
                    <a:pt x="120" y="11226"/>
                  </a:lnTo>
                  <a:lnTo>
                    <a:pt x="7" y="12789"/>
                  </a:lnTo>
                  <a:cubicBezTo>
                    <a:pt x="1" y="12875"/>
                    <a:pt x="85" y="12948"/>
                    <a:pt x="166" y="12948"/>
                  </a:cubicBezTo>
                  <a:lnTo>
                    <a:pt x="6590" y="12948"/>
                  </a:lnTo>
                  <a:cubicBezTo>
                    <a:pt x="8358" y="12948"/>
                    <a:pt x="10125" y="13013"/>
                    <a:pt x="11893" y="13057"/>
                  </a:cubicBezTo>
                  <a:lnTo>
                    <a:pt x="14916" y="13133"/>
                  </a:lnTo>
                  <a:cubicBezTo>
                    <a:pt x="14917" y="13133"/>
                    <a:pt x="14919" y="13133"/>
                    <a:pt x="14920" y="13133"/>
                  </a:cubicBezTo>
                  <a:cubicBezTo>
                    <a:pt x="15001" y="13133"/>
                    <a:pt x="15082" y="13057"/>
                    <a:pt x="15077" y="12974"/>
                  </a:cubicBezTo>
                  <a:lnTo>
                    <a:pt x="14756" y="8634"/>
                  </a:lnTo>
                  <a:lnTo>
                    <a:pt x="14246" y="1750"/>
                  </a:lnTo>
                  <a:lnTo>
                    <a:pt x="14130" y="160"/>
                  </a:lnTo>
                  <a:cubicBezTo>
                    <a:pt x="14128" y="133"/>
                    <a:pt x="14121" y="110"/>
                    <a:pt x="14109" y="90"/>
                  </a:cubicBezTo>
                  <a:lnTo>
                    <a:pt x="14109" y="90"/>
                  </a:lnTo>
                  <a:cubicBezTo>
                    <a:pt x="14088" y="40"/>
                    <a:pt x="14041" y="1"/>
                    <a:pt x="139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4438;p74"/>
            <p:cNvSpPr/>
            <p:nvPr/>
          </p:nvSpPr>
          <p:spPr>
            <a:xfrm>
              <a:off x="5684150" y="3351825"/>
              <a:ext cx="305725" cy="246150"/>
            </a:xfrm>
            <a:custGeom>
              <a:avLst/>
              <a:gdLst/>
              <a:ahLst/>
              <a:cxnLst/>
              <a:rect l="l" t="t" r="r" b="b"/>
              <a:pathLst>
                <a:path w="12229" h="9846" extrusionOk="0">
                  <a:moveTo>
                    <a:pt x="0" y="674"/>
                  </a:moveTo>
                  <a:lnTo>
                    <a:pt x="0" y="7103"/>
                  </a:lnTo>
                  <a:lnTo>
                    <a:pt x="180" y="8272"/>
                  </a:lnTo>
                  <a:lnTo>
                    <a:pt x="719" y="9082"/>
                  </a:lnTo>
                  <a:lnTo>
                    <a:pt x="1978" y="9756"/>
                  </a:lnTo>
                  <a:lnTo>
                    <a:pt x="9891" y="9846"/>
                  </a:lnTo>
                  <a:lnTo>
                    <a:pt x="10881" y="9352"/>
                  </a:lnTo>
                  <a:lnTo>
                    <a:pt x="11780" y="8362"/>
                  </a:lnTo>
                  <a:lnTo>
                    <a:pt x="12229" y="7328"/>
                  </a:lnTo>
                  <a:lnTo>
                    <a:pt x="12094" y="0"/>
                  </a:lnTo>
                  <a:close/>
                </a:path>
              </a:pathLst>
            </a:custGeom>
            <a:solidFill>
              <a:srgbClr val="D25A56"/>
            </a:solidFill>
            <a:ln>
              <a:noFill/>
            </a:ln>
          </p:spPr>
        </p:sp>
        <p:sp>
          <p:nvSpPr>
            <p:cNvPr id="110" name="Google Shape;4439;p74"/>
            <p:cNvSpPr/>
            <p:nvPr/>
          </p:nvSpPr>
          <p:spPr>
            <a:xfrm>
              <a:off x="5260799" y="4297630"/>
              <a:ext cx="132463" cy="147562"/>
            </a:xfrm>
            <a:custGeom>
              <a:avLst/>
              <a:gdLst/>
              <a:ahLst/>
              <a:cxnLst/>
              <a:rect l="l" t="t" r="r" b="b"/>
              <a:pathLst>
                <a:path w="3104" h="3458" extrusionOk="0">
                  <a:moveTo>
                    <a:pt x="1" y="1"/>
                  </a:moveTo>
                  <a:lnTo>
                    <a:pt x="46" y="3457"/>
                  </a:lnTo>
                  <a:lnTo>
                    <a:pt x="2971" y="3457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rgbClr val="A0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4440;p74"/>
            <p:cNvSpPr/>
            <p:nvPr/>
          </p:nvSpPr>
          <p:spPr>
            <a:xfrm>
              <a:off x="5254013" y="4290845"/>
              <a:ext cx="146205" cy="161174"/>
            </a:xfrm>
            <a:custGeom>
              <a:avLst/>
              <a:gdLst/>
              <a:ahLst/>
              <a:cxnLst/>
              <a:rect l="l" t="t" r="r" b="b"/>
              <a:pathLst>
                <a:path w="3426" h="3777" extrusionOk="0">
                  <a:moveTo>
                    <a:pt x="3097" y="319"/>
                  </a:moveTo>
                  <a:lnTo>
                    <a:pt x="2988" y="3182"/>
                  </a:lnTo>
                  <a:lnTo>
                    <a:pt x="2977" y="3457"/>
                  </a:lnTo>
                  <a:lnTo>
                    <a:pt x="362" y="3457"/>
                  </a:lnTo>
                  <a:lnTo>
                    <a:pt x="325" y="595"/>
                  </a:lnTo>
                  <a:lnTo>
                    <a:pt x="321" y="319"/>
                  </a:lnTo>
                  <a:close/>
                  <a:moveTo>
                    <a:pt x="160" y="0"/>
                  </a:moveTo>
                  <a:cubicBezTo>
                    <a:pt x="114" y="0"/>
                    <a:pt x="78" y="17"/>
                    <a:pt x="53" y="41"/>
                  </a:cubicBezTo>
                  <a:lnTo>
                    <a:pt x="53" y="41"/>
                  </a:lnTo>
                  <a:cubicBezTo>
                    <a:pt x="21" y="67"/>
                    <a:pt x="0" y="106"/>
                    <a:pt x="1" y="160"/>
                  </a:cubicBezTo>
                  <a:lnTo>
                    <a:pt x="40" y="3182"/>
                  </a:lnTo>
                  <a:lnTo>
                    <a:pt x="46" y="3616"/>
                  </a:lnTo>
                  <a:cubicBezTo>
                    <a:pt x="47" y="3704"/>
                    <a:pt x="117" y="3774"/>
                    <a:pt x="205" y="3777"/>
                  </a:cubicBezTo>
                  <a:lnTo>
                    <a:pt x="3130" y="3777"/>
                  </a:lnTo>
                  <a:cubicBezTo>
                    <a:pt x="3218" y="3774"/>
                    <a:pt x="3288" y="3704"/>
                    <a:pt x="3291" y="3616"/>
                  </a:cubicBezTo>
                  <a:lnTo>
                    <a:pt x="3406" y="595"/>
                  </a:lnTo>
                  <a:lnTo>
                    <a:pt x="3422" y="160"/>
                  </a:lnTo>
                  <a:cubicBezTo>
                    <a:pt x="3426" y="73"/>
                    <a:pt x="3346" y="0"/>
                    <a:pt x="326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4441;p74"/>
            <p:cNvSpPr/>
            <p:nvPr/>
          </p:nvSpPr>
          <p:spPr>
            <a:xfrm>
              <a:off x="5142250" y="4403844"/>
              <a:ext cx="278241" cy="186906"/>
            </a:xfrm>
            <a:custGeom>
              <a:avLst/>
              <a:gdLst/>
              <a:ahLst/>
              <a:cxnLst/>
              <a:rect l="l" t="t" r="r" b="b"/>
              <a:pathLst>
                <a:path w="6520" h="4380" extrusionOk="0">
                  <a:moveTo>
                    <a:pt x="2285" y="0"/>
                  </a:moveTo>
                  <a:cubicBezTo>
                    <a:pt x="2039" y="0"/>
                    <a:pt x="1833" y="204"/>
                    <a:pt x="1810" y="470"/>
                  </a:cubicBezTo>
                  <a:lnTo>
                    <a:pt x="1698" y="1731"/>
                  </a:lnTo>
                  <a:cubicBezTo>
                    <a:pt x="1688" y="1846"/>
                    <a:pt x="1643" y="1954"/>
                    <a:pt x="1568" y="2041"/>
                  </a:cubicBezTo>
                  <a:lnTo>
                    <a:pt x="290" y="3499"/>
                  </a:lnTo>
                  <a:cubicBezTo>
                    <a:pt x="1" y="3830"/>
                    <a:pt x="215" y="4379"/>
                    <a:pt x="635" y="4379"/>
                  </a:cubicBezTo>
                  <a:lnTo>
                    <a:pt x="6042" y="4379"/>
                  </a:lnTo>
                  <a:cubicBezTo>
                    <a:pt x="6306" y="4379"/>
                    <a:pt x="6518" y="4147"/>
                    <a:pt x="6518" y="3860"/>
                  </a:cubicBezTo>
                  <a:lnTo>
                    <a:pt x="6518" y="522"/>
                  </a:lnTo>
                  <a:cubicBezTo>
                    <a:pt x="6519" y="234"/>
                    <a:pt x="6306" y="0"/>
                    <a:pt x="6042" y="0"/>
                  </a:cubicBezTo>
                  <a:close/>
                </a:path>
              </a:pathLst>
            </a:custGeom>
            <a:solidFill>
              <a:srgbClr val="D25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4442;p74"/>
            <p:cNvSpPr/>
            <p:nvPr/>
          </p:nvSpPr>
          <p:spPr>
            <a:xfrm>
              <a:off x="5137982" y="4395907"/>
              <a:ext cx="291172" cy="201628"/>
            </a:xfrm>
            <a:custGeom>
              <a:avLst/>
              <a:gdLst/>
              <a:ahLst/>
              <a:cxnLst/>
              <a:rect l="l" t="t" r="r" b="b"/>
              <a:pathLst>
                <a:path w="6823" h="4725" extrusionOk="0">
                  <a:moveTo>
                    <a:pt x="3014" y="318"/>
                  </a:moveTo>
                  <a:cubicBezTo>
                    <a:pt x="3429" y="318"/>
                    <a:pt x="3852" y="347"/>
                    <a:pt x="4258" y="347"/>
                  </a:cubicBezTo>
                  <a:lnTo>
                    <a:pt x="6142" y="347"/>
                  </a:lnTo>
                  <a:cubicBezTo>
                    <a:pt x="6513" y="380"/>
                    <a:pt x="6460" y="785"/>
                    <a:pt x="6460" y="1047"/>
                  </a:cubicBezTo>
                  <a:lnTo>
                    <a:pt x="6460" y="2100"/>
                  </a:lnTo>
                  <a:cubicBezTo>
                    <a:pt x="6460" y="2733"/>
                    <a:pt x="6492" y="3376"/>
                    <a:pt x="6460" y="4009"/>
                  </a:cubicBezTo>
                  <a:cubicBezTo>
                    <a:pt x="6440" y="4380"/>
                    <a:pt x="6194" y="4407"/>
                    <a:pt x="5923" y="4407"/>
                  </a:cubicBezTo>
                  <a:cubicBezTo>
                    <a:pt x="5877" y="4407"/>
                    <a:pt x="5830" y="4406"/>
                    <a:pt x="5783" y="4406"/>
                  </a:cubicBezTo>
                  <a:lnTo>
                    <a:pt x="1344" y="4406"/>
                  </a:lnTo>
                  <a:cubicBezTo>
                    <a:pt x="1215" y="4406"/>
                    <a:pt x="1075" y="4418"/>
                    <a:pt x="939" y="4418"/>
                  </a:cubicBezTo>
                  <a:cubicBezTo>
                    <a:pt x="871" y="4418"/>
                    <a:pt x="803" y="4415"/>
                    <a:pt x="739" y="4406"/>
                  </a:cubicBezTo>
                  <a:cubicBezTo>
                    <a:pt x="454" y="4366"/>
                    <a:pt x="337" y="4069"/>
                    <a:pt x="482" y="3826"/>
                  </a:cubicBezTo>
                  <a:cubicBezTo>
                    <a:pt x="526" y="3754"/>
                    <a:pt x="597" y="3691"/>
                    <a:pt x="653" y="3628"/>
                  </a:cubicBezTo>
                  <a:lnTo>
                    <a:pt x="1400" y="2775"/>
                  </a:lnTo>
                  <a:cubicBezTo>
                    <a:pt x="1563" y="2590"/>
                    <a:pt x="1789" y="2393"/>
                    <a:pt x="1894" y="2166"/>
                  </a:cubicBezTo>
                  <a:cubicBezTo>
                    <a:pt x="2015" y="1906"/>
                    <a:pt x="1991" y="1536"/>
                    <a:pt x="2016" y="1258"/>
                  </a:cubicBezTo>
                  <a:cubicBezTo>
                    <a:pt x="2044" y="951"/>
                    <a:pt x="1986" y="392"/>
                    <a:pt x="2400" y="347"/>
                  </a:cubicBezTo>
                  <a:cubicBezTo>
                    <a:pt x="2601" y="325"/>
                    <a:pt x="2806" y="318"/>
                    <a:pt x="3014" y="318"/>
                  </a:cubicBezTo>
                  <a:close/>
                  <a:moveTo>
                    <a:pt x="3645" y="0"/>
                  </a:moveTo>
                  <a:cubicBezTo>
                    <a:pt x="3229" y="0"/>
                    <a:pt x="2813" y="7"/>
                    <a:pt x="2400" y="27"/>
                  </a:cubicBezTo>
                  <a:cubicBezTo>
                    <a:pt x="1534" y="70"/>
                    <a:pt x="1738" y="1277"/>
                    <a:pt x="1643" y="1861"/>
                  </a:cubicBezTo>
                  <a:cubicBezTo>
                    <a:pt x="1595" y="2158"/>
                    <a:pt x="1328" y="2374"/>
                    <a:pt x="1136" y="2592"/>
                  </a:cubicBezTo>
                  <a:cubicBezTo>
                    <a:pt x="875" y="2890"/>
                    <a:pt x="612" y="3185"/>
                    <a:pt x="355" y="3484"/>
                  </a:cubicBezTo>
                  <a:cubicBezTo>
                    <a:pt x="124" y="3752"/>
                    <a:pt x="0" y="4090"/>
                    <a:pt x="203" y="4420"/>
                  </a:cubicBezTo>
                  <a:cubicBezTo>
                    <a:pt x="370" y="4688"/>
                    <a:pt x="636" y="4725"/>
                    <a:pt x="922" y="4725"/>
                  </a:cubicBezTo>
                  <a:lnTo>
                    <a:pt x="5866" y="4725"/>
                  </a:lnTo>
                  <a:cubicBezTo>
                    <a:pt x="6244" y="4725"/>
                    <a:pt x="6620" y="4681"/>
                    <a:pt x="6749" y="4251"/>
                  </a:cubicBezTo>
                  <a:cubicBezTo>
                    <a:pt x="6823" y="4003"/>
                    <a:pt x="6779" y="3693"/>
                    <a:pt x="6779" y="3439"/>
                  </a:cubicBezTo>
                  <a:lnTo>
                    <a:pt x="6779" y="1977"/>
                  </a:lnTo>
                  <a:cubicBezTo>
                    <a:pt x="6779" y="1593"/>
                    <a:pt x="6783" y="1207"/>
                    <a:pt x="6779" y="822"/>
                  </a:cubicBezTo>
                  <a:cubicBezTo>
                    <a:pt x="6774" y="425"/>
                    <a:pt x="6604" y="91"/>
                    <a:pt x="6190" y="34"/>
                  </a:cubicBezTo>
                  <a:lnTo>
                    <a:pt x="6190" y="34"/>
                  </a:lnTo>
                  <a:cubicBezTo>
                    <a:pt x="6176" y="29"/>
                    <a:pt x="6160" y="27"/>
                    <a:pt x="6142" y="27"/>
                  </a:cubicBezTo>
                  <a:cubicBezTo>
                    <a:pt x="5314" y="27"/>
                    <a:pt x="4478" y="0"/>
                    <a:pt x="36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4443;p74"/>
            <p:cNvSpPr/>
            <p:nvPr/>
          </p:nvSpPr>
          <p:spPr>
            <a:xfrm>
              <a:off x="5208779" y="4438325"/>
              <a:ext cx="71353" cy="13698"/>
            </a:xfrm>
            <a:custGeom>
              <a:avLst/>
              <a:gdLst/>
              <a:ahLst/>
              <a:cxnLst/>
              <a:rect l="l" t="t" r="r" b="b"/>
              <a:pathLst>
                <a:path w="1672" h="321" extrusionOk="0">
                  <a:moveTo>
                    <a:pt x="207" y="1"/>
                  </a:moveTo>
                  <a:cubicBezTo>
                    <a:pt x="2" y="1"/>
                    <a:pt x="1" y="321"/>
                    <a:pt x="207" y="321"/>
                  </a:cubicBezTo>
                  <a:lnTo>
                    <a:pt x="1466" y="321"/>
                  </a:lnTo>
                  <a:cubicBezTo>
                    <a:pt x="1671" y="321"/>
                    <a:pt x="1671" y="1"/>
                    <a:pt x="14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4444;p74"/>
            <p:cNvSpPr/>
            <p:nvPr/>
          </p:nvSpPr>
          <p:spPr>
            <a:xfrm>
              <a:off x="5207840" y="4479377"/>
              <a:ext cx="71310" cy="13655"/>
            </a:xfrm>
            <a:custGeom>
              <a:avLst/>
              <a:gdLst/>
              <a:ahLst/>
              <a:cxnLst/>
              <a:rect l="l" t="t" r="r" b="b"/>
              <a:pathLst>
                <a:path w="1671" h="320" extrusionOk="0">
                  <a:moveTo>
                    <a:pt x="206" y="1"/>
                  </a:moveTo>
                  <a:cubicBezTo>
                    <a:pt x="1" y="1"/>
                    <a:pt x="1" y="319"/>
                    <a:pt x="206" y="319"/>
                  </a:cubicBezTo>
                  <a:lnTo>
                    <a:pt x="1465" y="319"/>
                  </a:lnTo>
                  <a:cubicBezTo>
                    <a:pt x="1670" y="319"/>
                    <a:pt x="1670" y="1"/>
                    <a:pt x="1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4445;p74"/>
            <p:cNvSpPr/>
            <p:nvPr/>
          </p:nvSpPr>
          <p:spPr>
            <a:xfrm>
              <a:off x="5351908" y="4497257"/>
              <a:ext cx="68536" cy="93453"/>
            </a:xfrm>
            <a:custGeom>
              <a:avLst/>
              <a:gdLst/>
              <a:ahLst/>
              <a:cxnLst/>
              <a:rect l="l" t="t" r="r" b="b"/>
              <a:pathLst>
                <a:path w="1606" h="2190" extrusionOk="0">
                  <a:moveTo>
                    <a:pt x="1564" y="1"/>
                  </a:moveTo>
                  <a:cubicBezTo>
                    <a:pt x="700" y="1"/>
                    <a:pt x="0" y="724"/>
                    <a:pt x="1" y="1616"/>
                  </a:cubicBezTo>
                  <a:cubicBezTo>
                    <a:pt x="1" y="1812"/>
                    <a:pt x="37" y="2006"/>
                    <a:pt x="104" y="2189"/>
                  </a:cubicBezTo>
                  <a:lnTo>
                    <a:pt x="1129" y="2189"/>
                  </a:lnTo>
                  <a:cubicBezTo>
                    <a:pt x="1393" y="2189"/>
                    <a:pt x="1605" y="1957"/>
                    <a:pt x="1605" y="1670"/>
                  </a:cubicBezTo>
                  <a:lnTo>
                    <a:pt x="1605" y="3"/>
                  </a:lnTo>
                  <a:cubicBezTo>
                    <a:pt x="1591" y="2"/>
                    <a:pt x="1579" y="1"/>
                    <a:pt x="1564" y="1"/>
                  </a:cubicBezTo>
                  <a:close/>
                </a:path>
              </a:pathLst>
            </a:custGeom>
            <a:solidFill>
              <a:srgbClr val="A0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4446;p74"/>
            <p:cNvSpPr/>
            <p:nvPr/>
          </p:nvSpPr>
          <p:spPr>
            <a:xfrm>
              <a:off x="5341197" y="4490472"/>
              <a:ext cx="86075" cy="107151"/>
            </a:xfrm>
            <a:custGeom>
              <a:avLst/>
              <a:gdLst/>
              <a:ahLst/>
              <a:cxnLst/>
              <a:rect l="l" t="t" r="r" b="b"/>
              <a:pathLst>
                <a:path w="2017" h="2511" extrusionOk="0">
                  <a:moveTo>
                    <a:pt x="1697" y="325"/>
                  </a:moveTo>
                  <a:lnTo>
                    <a:pt x="1697" y="1477"/>
                  </a:lnTo>
                  <a:cubicBezTo>
                    <a:pt x="1697" y="1631"/>
                    <a:pt x="1728" y="1838"/>
                    <a:pt x="1667" y="1984"/>
                  </a:cubicBezTo>
                  <a:cubicBezTo>
                    <a:pt x="1590" y="2168"/>
                    <a:pt x="1428" y="2192"/>
                    <a:pt x="1260" y="2192"/>
                  </a:cubicBezTo>
                  <a:cubicBezTo>
                    <a:pt x="1202" y="2192"/>
                    <a:pt x="1144" y="2189"/>
                    <a:pt x="1088" y="2189"/>
                  </a:cubicBezTo>
                  <a:lnTo>
                    <a:pt x="471" y="2189"/>
                  </a:lnTo>
                  <a:cubicBezTo>
                    <a:pt x="349" y="1742"/>
                    <a:pt x="422" y="1267"/>
                    <a:pt x="700" y="887"/>
                  </a:cubicBezTo>
                  <a:cubicBezTo>
                    <a:pt x="939" y="566"/>
                    <a:pt x="1302" y="363"/>
                    <a:pt x="1697" y="325"/>
                  </a:cubicBezTo>
                  <a:close/>
                  <a:moveTo>
                    <a:pt x="1805" y="0"/>
                  </a:moveTo>
                  <a:cubicBezTo>
                    <a:pt x="1799" y="0"/>
                    <a:pt x="1794" y="0"/>
                    <a:pt x="1789" y="1"/>
                  </a:cubicBezTo>
                  <a:lnTo>
                    <a:pt x="1789" y="1"/>
                  </a:lnTo>
                  <a:cubicBezTo>
                    <a:pt x="1254" y="13"/>
                    <a:pt x="762" y="274"/>
                    <a:pt x="442" y="704"/>
                  </a:cubicBezTo>
                  <a:cubicBezTo>
                    <a:pt x="84" y="1184"/>
                    <a:pt x="0" y="1830"/>
                    <a:pt x="200" y="2391"/>
                  </a:cubicBezTo>
                  <a:cubicBezTo>
                    <a:pt x="224" y="2458"/>
                    <a:pt x="281" y="2509"/>
                    <a:pt x="355" y="2509"/>
                  </a:cubicBezTo>
                  <a:lnTo>
                    <a:pt x="1027" y="2509"/>
                  </a:lnTo>
                  <a:cubicBezTo>
                    <a:pt x="1095" y="2509"/>
                    <a:pt x="1162" y="2511"/>
                    <a:pt x="1230" y="2511"/>
                  </a:cubicBezTo>
                  <a:cubicBezTo>
                    <a:pt x="1430" y="2511"/>
                    <a:pt x="1625" y="2493"/>
                    <a:pt x="1789" y="2348"/>
                  </a:cubicBezTo>
                  <a:cubicBezTo>
                    <a:pt x="2003" y="2161"/>
                    <a:pt x="2017" y="1901"/>
                    <a:pt x="2017" y="1641"/>
                  </a:cubicBezTo>
                  <a:lnTo>
                    <a:pt x="2017" y="162"/>
                  </a:lnTo>
                  <a:cubicBezTo>
                    <a:pt x="2017" y="72"/>
                    <a:pt x="1943" y="7"/>
                    <a:pt x="1857" y="3"/>
                  </a:cubicBezTo>
                  <a:lnTo>
                    <a:pt x="1839" y="2"/>
                  </a:lnTo>
                  <a:lnTo>
                    <a:pt x="1839" y="2"/>
                  </a:lnTo>
                  <a:cubicBezTo>
                    <a:pt x="1832" y="1"/>
                    <a:pt x="1824" y="1"/>
                    <a:pt x="1817" y="1"/>
                  </a:cubicBezTo>
                  <a:cubicBezTo>
                    <a:pt x="1816" y="1"/>
                    <a:pt x="1816" y="1"/>
                    <a:pt x="1816" y="1"/>
                  </a:cubicBezTo>
                  <a:lnTo>
                    <a:pt x="1816" y="1"/>
                  </a:lnTo>
                  <a:cubicBezTo>
                    <a:pt x="1812" y="0"/>
                    <a:pt x="1808" y="0"/>
                    <a:pt x="180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4447;p74"/>
            <p:cNvSpPr/>
            <p:nvPr/>
          </p:nvSpPr>
          <p:spPr>
            <a:xfrm>
              <a:off x="5511637" y="4297630"/>
              <a:ext cx="132463" cy="147562"/>
            </a:xfrm>
            <a:custGeom>
              <a:avLst/>
              <a:gdLst/>
              <a:ahLst/>
              <a:cxnLst/>
              <a:rect l="l" t="t" r="r" b="b"/>
              <a:pathLst>
                <a:path w="3104" h="3458" extrusionOk="0">
                  <a:moveTo>
                    <a:pt x="1" y="1"/>
                  </a:moveTo>
                  <a:lnTo>
                    <a:pt x="134" y="3457"/>
                  </a:lnTo>
                  <a:lnTo>
                    <a:pt x="3059" y="3457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rgbClr val="A0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4448;p74"/>
            <p:cNvSpPr/>
            <p:nvPr/>
          </p:nvSpPr>
          <p:spPr>
            <a:xfrm>
              <a:off x="5504724" y="4290845"/>
              <a:ext cx="146205" cy="161174"/>
            </a:xfrm>
            <a:custGeom>
              <a:avLst/>
              <a:gdLst/>
              <a:ahLst/>
              <a:cxnLst/>
              <a:rect l="l" t="t" r="r" b="b"/>
              <a:pathLst>
                <a:path w="3426" h="3777" extrusionOk="0">
                  <a:moveTo>
                    <a:pt x="3104" y="319"/>
                  </a:moveTo>
                  <a:lnTo>
                    <a:pt x="3067" y="3182"/>
                  </a:lnTo>
                  <a:lnTo>
                    <a:pt x="3063" y="3457"/>
                  </a:lnTo>
                  <a:lnTo>
                    <a:pt x="449" y="3457"/>
                  </a:lnTo>
                  <a:lnTo>
                    <a:pt x="340" y="595"/>
                  </a:lnTo>
                  <a:lnTo>
                    <a:pt x="329" y="319"/>
                  </a:lnTo>
                  <a:close/>
                  <a:moveTo>
                    <a:pt x="163" y="0"/>
                  </a:moveTo>
                  <a:cubicBezTo>
                    <a:pt x="126" y="0"/>
                    <a:pt x="96" y="11"/>
                    <a:pt x="72" y="28"/>
                  </a:cubicBezTo>
                  <a:lnTo>
                    <a:pt x="72" y="28"/>
                  </a:lnTo>
                  <a:cubicBezTo>
                    <a:pt x="30" y="52"/>
                    <a:pt x="1" y="96"/>
                    <a:pt x="3" y="160"/>
                  </a:cubicBezTo>
                  <a:lnTo>
                    <a:pt x="119" y="3182"/>
                  </a:lnTo>
                  <a:lnTo>
                    <a:pt x="135" y="3616"/>
                  </a:lnTo>
                  <a:cubicBezTo>
                    <a:pt x="137" y="3704"/>
                    <a:pt x="208" y="3774"/>
                    <a:pt x="296" y="3777"/>
                  </a:cubicBezTo>
                  <a:lnTo>
                    <a:pt x="3221" y="3777"/>
                  </a:lnTo>
                  <a:cubicBezTo>
                    <a:pt x="3308" y="3774"/>
                    <a:pt x="3379" y="3704"/>
                    <a:pt x="3380" y="3616"/>
                  </a:cubicBezTo>
                  <a:lnTo>
                    <a:pt x="3419" y="595"/>
                  </a:lnTo>
                  <a:lnTo>
                    <a:pt x="3425" y="160"/>
                  </a:lnTo>
                  <a:cubicBezTo>
                    <a:pt x="3424" y="72"/>
                    <a:pt x="3354" y="2"/>
                    <a:pt x="32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4449;p74"/>
            <p:cNvSpPr/>
            <p:nvPr/>
          </p:nvSpPr>
          <p:spPr>
            <a:xfrm>
              <a:off x="5484496" y="4403844"/>
              <a:ext cx="278241" cy="186906"/>
            </a:xfrm>
            <a:custGeom>
              <a:avLst/>
              <a:gdLst/>
              <a:ahLst/>
              <a:cxnLst/>
              <a:rect l="l" t="t" r="r" b="b"/>
              <a:pathLst>
                <a:path w="6520" h="4380" extrusionOk="0">
                  <a:moveTo>
                    <a:pt x="477" y="0"/>
                  </a:moveTo>
                  <a:cubicBezTo>
                    <a:pt x="214" y="0"/>
                    <a:pt x="1" y="234"/>
                    <a:pt x="1" y="522"/>
                  </a:cubicBezTo>
                  <a:lnTo>
                    <a:pt x="1" y="3860"/>
                  </a:lnTo>
                  <a:cubicBezTo>
                    <a:pt x="1" y="4147"/>
                    <a:pt x="214" y="4379"/>
                    <a:pt x="477" y="4379"/>
                  </a:cubicBezTo>
                  <a:lnTo>
                    <a:pt x="5884" y="4379"/>
                  </a:lnTo>
                  <a:cubicBezTo>
                    <a:pt x="6303" y="4379"/>
                    <a:pt x="6519" y="3830"/>
                    <a:pt x="6228" y="3499"/>
                  </a:cubicBezTo>
                  <a:lnTo>
                    <a:pt x="4951" y="2041"/>
                  </a:lnTo>
                  <a:cubicBezTo>
                    <a:pt x="4876" y="1954"/>
                    <a:pt x="4831" y="1846"/>
                    <a:pt x="4822" y="1731"/>
                  </a:cubicBezTo>
                  <a:lnTo>
                    <a:pt x="4709" y="470"/>
                  </a:lnTo>
                  <a:cubicBezTo>
                    <a:pt x="4686" y="204"/>
                    <a:pt x="4480" y="0"/>
                    <a:pt x="4235" y="0"/>
                  </a:cubicBezTo>
                  <a:close/>
                </a:path>
              </a:pathLst>
            </a:custGeom>
            <a:solidFill>
              <a:srgbClr val="D25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4450;p74"/>
            <p:cNvSpPr/>
            <p:nvPr/>
          </p:nvSpPr>
          <p:spPr>
            <a:xfrm>
              <a:off x="5470201" y="4396547"/>
              <a:ext cx="298597" cy="201884"/>
            </a:xfrm>
            <a:custGeom>
              <a:avLst/>
              <a:gdLst/>
              <a:ahLst/>
              <a:cxnLst/>
              <a:rect l="l" t="t" r="r" b="b"/>
              <a:pathLst>
                <a:path w="6997" h="4731" extrusionOk="0">
                  <a:moveTo>
                    <a:pt x="4441" y="326"/>
                  </a:moveTo>
                  <a:cubicBezTo>
                    <a:pt x="4479" y="326"/>
                    <a:pt x="4518" y="327"/>
                    <a:pt x="4555" y="332"/>
                  </a:cubicBezTo>
                  <a:cubicBezTo>
                    <a:pt x="4795" y="361"/>
                    <a:pt x="4873" y="537"/>
                    <a:pt x="4894" y="748"/>
                  </a:cubicBezTo>
                  <a:cubicBezTo>
                    <a:pt x="4930" y="1091"/>
                    <a:pt x="4954" y="1436"/>
                    <a:pt x="4986" y="1779"/>
                  </a:cubicBezTo>
                  <a:cubicBezTo>
                    <a:pt x="5040" y="2367"/>
                    <a:pt x="5583" y="2793"/>
                    <a:pt x="5954" y="3215"/>
                  </a:cubicBezTo>
                  <a:cubicBezTo>
                    <a:pt x="6120" y="3405"/>
                    <a:pt x="6340" y="3594"/>
                    <a:pt x="6472" y="3810"/>
                  </a:cubicBezTo>
                  <a:cubicBezTo>
                    <a:pt x="6618" y="4050"/>
                    <a:pt x="6502" y="4351"/>
                    <a:pt x="6217" y="4390"/>
                  </a:cubicBezTo>
                  <a:cubicBezTo>
                    <a:pt x="6194" y="4393"/>
                    <a:pt x="6170" y="4394"/>
                    <a:pt x="6145" y="4394"/>
                  </a:cubicBezTo>
                  <a:cubicBezTo>
                    <a:pt x="6096" y="4394"/>
                    <a:pt x="6046" y="4390"/>
                    <a:pt x="6000" y="4390"/>
                  </a:cubicBezTo>
                  <a:lnTo>
                    <a:pt x="2392" y="4390"/>
                  </a:lnTo>
                  <a:cubicBezTo>
                    <a:pt x="2047" y="4390"/>
                    <a:pt x="1687" y="4419"/>
                    <a:pt x="1333" y="4419"/>
                  </a:cubicBezTo>
                  <a:cubicBezTo>
                    <a:pt x="1157" y="4419"/>
                    <a:pt x="982" y="4411"/>
                    <a:pt x="812" y="4390"/>
                  </a:cubicBezTo>
                  <a:cubicBezTo>
                    <a:pt x="423" y="4341"/>
                    <a:pt x="495" y="3890"/>
                    <a:pt x="495" y="3608"/>
                  </a:cubicBezTo>
                  <a:lnTo>
                    <a:pt x="495" y="1156"/>
                  </a:lnTo>
                  <a:cubicBezTo>
                    <a:pt x="495" y="880"/>
                    <a:pt x="414" y="375"/>
                    <a:pt x="803" y="332"/>
                  </a:cubicBezTo>
                  <a:lnTo>
                    <a:pt x="803" y="332"/>
                  </a:lnTo>
                  <a:cubicBezTo>
                    <a:pt x="806" y="332"/>
                    <a:pt x="809" y="332"/>
                    <a:pt x="812" y="332"/>
                  </a:cubicBezTo>
                  <a:lnTo>
                    <a:pt x="4210" y="332"/>
                  </a:lnTo>
                  <a:cubicBezTo>
                    <a:pt x="4285" y="332"/>
                    <a:pt x="4363" y="326"/>
                    <a:pt x="4441" y="326"/>
                  </a:cubicBezTo>
                  <a:close/>
                  <a:moveTo>
                    <a:pt x="4347" y="0"/>
                  </a:moveTo>
                  <a:cubicBezTo>
                    <a:pt x="4197" y="0"/>
                    <a:pt x="4047" y="12"/>
                    <a:pt x="3912" y="12"/>
                  </a:cubicBezTo>
                  <a:lnTo>
                    <a:pt x="845" y="12"/>
                  </a:lnTo>
                  <a:cubicBezTo>
                    <a:pt x="840" y="12"/>
                    <a:pt x="835" y="11"/>
                    <a:pt x="829" y="11"/>
                  </a:cubicBezTo>
                  <a:cubicBezTo>
                    <a:pt x="824" y="11"/>
                    <a:pt x="818" y="12"/>
                    <a:pt x="812" y="12"/>
                  </a:cubicBezTo>
                  <a:cubicBezTo>
                    <a:pt x="798" y="12"/>
                    <a:pt x="785" y="14"/>
                    <a:pt x="773" y="16"/>
                  </a:cubicBezTo>
                  <a:lnTo>
                    <a:pt x="773" y="16"/>
                  </a:lnTo>
                  <a:cubicBezTo>
                    <a:pt x="1" y="118"/>
                    <a:pt x="176" y="1106"/>
                    <a:pt x="176" y="1669"/>
                  </a:cubicBezTo>
                  <a:cubicBezTo>
                    <a:pt x="176" y="2426"/>
                    <a:pt x="165" y="3182"/>
                    <a:pt x="176" y="3938"/>
                  </a:cubicBezTo>
                  <a:cubicBezTo>
                    <a:pt x="181" y="4278"/>
                    <a:pt x="321" y="4620"/>
                    <a:pt x="692" y="4697"/>
                  </a:cubicBezTo>
                  <a:cubicBezTo>
                    <a:pt x="818" y="4723"/>
                    <a:pt x="951" y="4731"/>
                    <a:pt x="1086" y="4731"/>
                  </a:cubicBezTo>
                  <a:cubicBezTo>
                    <a:pt x="1307" y="4731"/>
                    <a:pt x="1533" y="4710"/>
                    <a:pt x="1739" y="4710"/>
                  </a:cubicBezTo>
                  <a:lnTo>
                    <a:pt x="5558" y="4710"/>
                  </a:lnTo>
                  <a:cubicBezTo>
                    <a:pt x="5704" y="4710"/>
                    <a:pt x="5852" y="4715"/>
                    <a:pt x="5999" y="4715"/>
                  </a:cubicBezTo>
                  <a:cubicBezTo>
                    <a:pt x="6073" y="4715"/>
                    <a:pt x="6146" y="4714"/>
                    <a:pt x="6219" y="4710"/>
                  </a:cubicBezTo>
                  <a:cubicBezTo>
                    <a:pt x="6697" y="4680"/>
                    <a:pt x="6996" y="4172"/>
                    <a:pt x="6792" y="3733"/>
                  </a:cubicBezTo>
                  <a:cubicBezTo>
                    <a:pt x="6671" y="3473"/>
                    <a:pt x="6404" y="3245"/>
                    <a:pt x="6219" y="3035"/>
                  </a:cubicBezTo>
                  <a:cubicBezTo>
                    <a:pt x="5965" y="2745"/>
                    <a:pt x="5705" y="2459"/>
                    <a:pt x="5456" y="2165"/>
                  </a:cubicBezTo>
                  <a:cubicBezTo>
                    <a:pt x="5260" y="1931"/>
                    <a:pt x="5288" y="1594"/>
                    <a:pt x="5262" y="1303"/>
                  </a:cubicBezTo>
                  <a:cubicBezTo>
                    <a:pt x="5233" y="980"/>
                    <a:pt x="5268" y="524"/>
                    <a:pt x="5055" y="256"/>
                  </a:cubicBezTo>
                  <a:cubicBezTo>
                    <a:pt x="4883" y="39"/>
                    <a:pt x="4616" y="0"/>
                    <a:pt x="434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4451;p74"/>
            <p:cNvSpPr/>
            <p:nvPr/>
          </p:nvSpPr>
          <p:spPr>
            <a:xfrm>
              <a:off x="5624809" y="4438325"/>
              <a:ext cx="71353" cy="13698"/>
            </a:xfrm>
            <a:custGeom>
              <a:avLst/>
              <a:gdLst/>
              <a:ahLst/>
              <a:cxnLst/>
              <a:rect l="l" t="t" r="r" b="b"/>
              <a:pathLst>
                <a:path w="1672" h="321" extrusionOk="0">
                  <a:moveTo>
                    <a:pt x="206" y="1"/>
                  </a:moveTo>
                  <a:cubicBezTo>
                    <a:pt x="1" y="1"/>
                    <a:pt x="0" y="321"/>
                    <a:pt x="206" y="321"/>
                  </a:cubicBezTo>
                  <a:lnTo>
                    <a:pt x="1466" y="321"/>
                  </a:lnTo>
                  <a:cubicBezTo>
                    <a:pt x="1671" y="321"/>
                    <a:pt x="1671" y="1"/>
                    <a:pt x="14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4452;p74"/>
            <p:cNvSpPr/>
            <p:nvPr/>
          </p:nvSpPr>
          <p:spPr>
            <a:xfrm>
              <a:off x="5625791" y="4479377"/>
              <a:ext cx="71353" cy="13655"/>
            </a:xfrm>
            <a:custGeom>
              <a:avLst/>
              <a:gdLst/>
              <a:ahLst/>
              <a:cxnLst/>
              <a:rect l="l" t="t" r="r" b="b"/>
              <a:pathLst>
                <a:path w="1672" h="320" extrusionOk="0">
                  <a:moveTo>
                    <a:pt x="207" y="1"/>
                  </a:moveTo>
                  <a:cubicBezTo>
                    <a:pt x="1" y="1"/>
                    <a:pt x="0" y="319"/>
                    <a:pt x="207" y="319"/>
                  </a:cubicBezTo>
                  <a:lnTo>
                    <a:pt x="1466" y="319"/>
                  </a:lnTo>
                  <a:cubicBezTo>
                    <a:pt x="1671" y="319"/>
                    <a:pt x="1671" y="1"/>
                    <a:pt x="14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4453;p74"/>
            <p:cNvSpPr/>
            <p:nvPr/>
          </p:nvSpPr>
          <p:spPr>
            <a:xfrm>
              <a:off x="5484496" y="4497257"/>
              <a:ext cx="68536" cy="93453"/>
            </a:xfrm>
            <a:custGeom>
              <a:avLst/>
              <a:gdLst/>
              <a:ahLst/>
              <a:cxnLst/>
              <a:rect l="l" t="t" r="r" b="b"/>
              <a:pathLst>
                <a:path w="1606" h="2190" extrusionOk="0">
                  <a:moveTo>
                    <a:pt x="42" y="1"/>
                  </a:moveTo>
                  <a:cubicBezTo>
                    <a:pt x="28" y="1"/>
                    <a:pt x="14" y="2"/>
                    <a:pt x="1" y="3"/>
                  </a:cubicBezTo>
                  <a:lnTo>
                    <a:pt x="1" y="1670"/>
                  </a:lnTo>
                  <a:cubicBezTo>
                    <a:pt x="1" y="1957"/>
                    <a:pt x="214" y="2189"/>
                    <a:pt x="476" y="2189"/>
                  </a:cubicBezTo>
                  <a:lnTo>
                    <a:pt x="1502" y="2189"/>
                  </a:lnTo>
                  <a:cubicBezTo>
                    <a:pt x="1570" y="2006"/>
                    <a:pt x="1605" y="1812"/>
                    <a:pt x="1605" y="1616"/>
                  </a:cubicBezTo>
                  <a:cubicBezTo>
                    <a:pt x="1606" y="724"/>
                    <a:pt x="906" y="1"/>
                    <a:pt x="42" y="1"/>
                  </a:cubicBezTo>
                  <a:close/>
                </a:path>
              </a:pathLst>
            </a:custGeom>
            <a:solidFill>
              <a:srgbClr val="A0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4454;p74"/>
            <p:cNvSpPr/>
            <p:nvPr/>
          </p:nvSpPr>
          <p:spPr>
            <a:xfrm>
              <a:off x="5476858" y="4490472"/>
              <a:ext cx="86886" cy="107108"/>
            </a:xfrm>
            <a:custGeom>
              <a:avLst/>
              <a:gdLst/>
              <a:ahLst/>
              <a:cxnLst/>
              <a:rect l="l" t="t" r="r" b="b"/>
              <a:pathLst>
                <a:path w="2036" h="2510" extrusionOk="0">
                  <a:moveTo>
                    <a:pt x="339" y="325"/>
                  </a:moveTo>
                  <a:lnTo>
                    <a:pt x="339" y="325"/>
                  </a:lnTo>
                  <a:cubicBezTo>
                    <a:pt x="734" y="363"/>
                    <a:pt x="1097" y="566"/>
                    <a:pt x="1335" y="887"/>
                  </a:cubicBezTo>
                  <a:cubicBezTo>
                    <a:pt x="1613" y="1267"/>
                    <a:pt x="1687" y="1742"/>
                    <a:pt x="1564" y="2189"/>
                  </a:cubicBezTo>
                  <a:lnTo>
                    <a:pt x="1061" y="2189"/>
                  </a:lnTo>
                  <a:cubicBezTo>
                    <a:pt x="982" y="2189"/>
                    <a:pt x="885" y="2198"/>
                    <a:pt x="788" y="2198"/>
                  </a:cubicBezTo>
                  <a:cubicBezTo>
                    <a:pt x="656" y="2198"/>
                    <a:pt x="525" y="2180"/>
                    <a:pt x="442" y="2094"/>
                  </a:cubicBezTo>
                  <a:cubicBezTo>
                    <a:pt x="308" y="1954"/>
                    <a:pt x="339" y="1741"/>
                    <a:pt x="339" y="1564"/>
                  </a:cubicBezTo>
                  <a:lnTo>
                    <a:pt x="339" y="325"/>
                  </a:lnTo>
                  <a:close/>
                  <a:moveTo>
                    <a:pt x="232" y="0"/>
                  </a:moveTo>
                  <a:cubicBezTo>
                    <a:pt x="228" y="0"/>
                    <a:pt x="225" y="0"/>
                    <a:pt x="221" y="1"/>
                  </a:cubicBezTo>
                  <a:cubicBezTo>
                    <a:pt x="220" y="1"/>
                    <a:pt x="220" y="1"/>
                    <a:pt x="219" y="1"/>
                  </a:cubicBezTo>
                  <a:cubicBezTo>
                    <a:pt x="211" y="1"/>
                    <a:pt x="203" y="1"/>
                    <a:pt x="196" y="2"/>
                  </a:cubicBezTo>
                  <a:lnTo>
                    <a:pt x="196" y="2"/>
                  </a:lnTo>
                  <a:lnTo>
                    <a:pt x="180" y="3"/>
                  </a:lnTo>
                  <a:cubicBezTo>
                    <a:pt x="93" y="7"/>
                    <a:pt x="20" y="72"/>
                    <a:pt x="20" y="162"/>
                  </a:cubicBezTo>
                  <a:lnTo>
                    <a:pt x="20" y="1556"/>
                  </a:lnTo>
                  <a:cubicBezTo>
                    <a:pt x="20" y="1785"/>
                    <a:pt x="1" y="2019"/>
                    <a:pt x="137" y="2221"/>
                  </a:cubicBezTo>
                  <a:cubicBezTo>
                    <a:pt x="252" y="2397"/>
                    <a:pt x="447" y="2504"/>
                    <a:pt x="658" y="2509"/>
                  </a:cubicBezTo>
                  <a:cubicBezTo>
                    <a:pt x="685" y="2509"/>
                    <a:pt x="713" y="2510"/>
                    <a:pt x="741" y="2510"/>
                  </a:cubicBezTo>
                  <a:cubicBezTo>
                    <a:pt x="797" y="2510"/>
                    <a:pt x="853" y="2509"/>
                    <a:pt x="909" y="2509"/>
                  </a:cubicBezTo>
                  <a:lnTo>
                    <a:pt x="1682" y="2509"/>
                  </a:lnTo>
                  <a:cubicBezTo>
                    <a:pt x="1756" y="2509"/>
                    <a:pt x="1811" y="2458"/>
                    <a:pt x="1836" y="2391"/>
                  </a:cubicBezTo>
                  <a:cubicBezTo>
                    <a:pt x="2035" y="1830"/>
                    <a:pt x="1952" y="1184"/>
                    <a:pt x="1594" y="704"/>
                  </a:cubicBezTo>
                  <a:cubicBezTo>
                    <a:pt x="1274" y="274"/>
                    <a:pt x="783" y="14"/>
                    <a:pt x="248" y="1"/>
                  </a:cubicBezTo>
                  <a:lnTo>
                    <a:pt x="248" y="1"/>
                  </a:lnTo>
                  <a:cubicBezTo>
                    <a:pt x="243" y="0"/>
                    <a:pt x="237" y="0"/>
                    <a:pt x="23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4455;p74"/>
            <p:cNvSpPr/>
            <p:nvPr/>
          </p:nvSpPr>
          <p:spPr>
            <a:xfrm>
              <a:off x="5131837" y="2493346"/>
              <a:ext cx="616910" cy="885668"/>
            </a:xfrm>
            <a:custGeom>
              <a:avLst/>
              <a:gdLst/>
              <a:ahLst/>
              <a:cxnLst/>
              <a:rect l="l" t="t" r="r" b="b"/>
              <a:pathLst>
                <a:path w="14456" h="20755" extrusionOk="0">
                  <a:moveTo>
                    <a:pt x="8291" y="0"/>
                  </a:moveTo>
                  <a:lnTo>
                    <a:pt x="5486" y="156"/>
                  </a:lnTo>
                  <a:cubicBezTo>
                    <a:pt x="5486" y="156"/>
                    <a:pt x="2120" y="758"/>
                    <a:pt x="1060" y="6408"/>
                  </a:cubicBezTo>
                  <a:cubicBezTo>
                    <a:pt x="1" y="12059"/>
                    <a:pt x="161" y="20754"/>
                    <a:pt x="161" y="20754"/>
                  </a:cubicBezTo>
                  <a:lnTo>
                    <a:pt x="14296" y="20754"/>
                  </a:lnTo>
                  <a:cubicBezTo>
                    <a:pt x="14296" y="20754"/>
                    <a:pt x="14455" y="12059"/>
                    <a:pt x="13396" y="6408"/>
                  </a:cubicBezTo>
                  <a:cubicBezTo>
                    <a:pt x="13200" y="5364"/>
                    <a:pt x="14198" y="2814"/>
                    <a:pt x="13599" y="2258"/>
                  </a:cubicBezTo>
                  <a:cubicBezTo>
                    <a:pt x="11319" y="148"/>
                    <a:pt x="8291" y="0"/>
                    <a:pt x="8291" y="0"/>
                  </a:cubicBezTo>
                  <a:close/>
                </a:path>
              </a:pathLst>
            </a:custGeom>
            <a:solidFill>
              <a:srgbClr val="68A3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4456;p74"/>
            <p:cNvSpPr/>
            <p:nvPr/>
          </p:nvSpPr>
          <p:spPr>
            <a:xfrm>
              <a:off x="4946802" y="2484086"/>
              <a:ext cx="402297" cy="914088"/>
            </a:xfrm>
            <a:custGeom>
              <a:avLst/>
              <a:gdLst/>
              <a:ahLst/>
              <a:cxnLst/>
              <a:rect l="l" t="t" r="r" b="b"/>
              <a:pathLst>
                <a:path w="9427" h="21421" extrusionOk="0">
                  <a:moveTo>
                    <a:pt x="9426" y="0"/>
                  </a:moveTo>
                  <a:lnTo>
                    <a:pt x="6890" y="1957"/>
                  </a:lnTo>
                  <a:lnTo>
                    <a:pt x="4848" y="4330"/>
                  </a:lnTo>
                  <a:cubicBezTo>
                    <a:pt x="4848" y="4330"/>
                    <a:pt x="4173" y="5288"/>
                    <a:pt x="3525" y="6727"/>
                  </a:cubicBezTo>
                  <a:cubicBezTo>
                    <a:pt x="2607" y="8764"/>
                    <a:pt x="1598" y="11688"/>
                    <a:pt x="1354" y="13561"/>
                  </a:cubicBezTo>
                  <a:lnTo>
                    <a:pt x="1" y="19694"/>
                  </a:lnTo>
                  <a:cubicBezTo>
                    <a:pt x="1" y="19694"/>
                    <a:pt x="420" y="20307"/>
                    <a:pt x="718" y="20379"/>
                  </a:cubicBezTo>
                  <a:cubicBezTo>
                    <a:pt x="1015" y="20450"/>
                    <a:pt x="3128" y="21421"/>
                    <a:pt x="3128" y="21421"/>
                  </a:cubicBezTo>
                  <a:cubicBezTo>
                    <a:pt x="3128" y="21421"/>
                    <a:pt x="3530" y="20811"/>
                    <a:pt x="3555" y="20762"/>
                  </a:cubicBezTo>
                  <a:cubicBezTo>
                    <a:pt x="3579" y="20713"/>
                    <a:pt x="5445" y="16803"/>
                    <a:pt x="5445" y="16803"/>
                  </a:cubicBezTo>
                  <a:lnTo>
                    <a:pt x="5100" y="13241"/>
                  </a:lnTo>
                  <a:lnTo>
                    <a:pt x="9426" y="0"/>
                  </a:lnTo>
                  <a:close/>
                </a:path>
              </a:pathLst>
            </a:custGeom>
            <a:solidFill>
              <a:srgbClr val="68A3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4457;p74"/>
            <p:cNvSpPr/>
            <p:nvPr/>
          </p:nvSpPr>
          <p:spPr>
            <a:xfrm>
              <a:off x="4857613" y="3341996"/>
              <a:ext cx="205693" cy="188442"/>
            </a:xfrm>
            <a:custGeom>
              <a:avLst/>
              <a:gdLst/>
              <a:ahLst/>
              <a:cxnLst/>
              <a:rect l="l" t="t" r="r" b="b"/>
              <a:pathLst>
                <a:path w="4820" h="4416" extrusionOk="0">
                  <a:moveTo>
                    <a:pt x="1941" y="0"/>
                  </a:moveTo>
                  <a:cubicBezTo>
                    <a:pt x="1941" y="0"/>
                    <a:pt x="1528" y="955"/>
                    <a:pt x="1302" y="1377"/>
                  </a:cubicBezTo>
                  <a:cubicBezTo>
                    <a:pt x="1077" y="1797"/>
                    <a:pt x="1" y="3772"/>
                    <a:pt x="266" y="4087"/>
                  </a:cubicBezTo>
                  <a:cubicBezTo>
                    <a:pt x="426" y="4277"/>
                    <a:pt x="547" y="4415"/>
                    <a:pt x="769" y="4415"/>
                  </a:cubicBezTo>
                  <a:cubicBezTo>
                    <a:pt x="916" y="4415"/>
                    <a:pt x="1108" y="4354"/>
                    <a:pt x="1385" y="4206"/>
                  </a:cubicBezTo>
                  <a:cubicBezTo>
                    <a:pt x="2034" y="3860"/>
                    <a:pt x="2803" y="3246"/>
                    <a:pt x="3088" y="3246"/>
                  </a:cubicBezTo>
                  <a:cubicBezTo>
                    <a:pt x="3109" y="3246"/>
                    <a:pt x="3126" y="3249"/>
                    <a:pt x="3142" y="3255"/>
                  </a:cubicBezTo>
                  <a:cubicBezTo>
                    <a:pt x="3371" y="3354"/>
                    <a:pt x="3421" y="3341"/>
                    <a:pt x="3418" y="3670"/>
                  </a:cubicBezTo>
                  <a:cubicBezTo>
                    <a:pt x="3414" y="3999"/>
                    <a:pt x="3310" y="4304"/>
                    <a:pt x="3598" y="4321"/>
                  </a:cubicBezTo>
                  <a:cubicBezTo>
                    <a:pt x="3602" y="4322"/>
                    <a:pt x="3606" y="4322"/>
                    <a:pt x="3611" y="4322"/>
                  </a:cubicBezTo>
                  <a:cubicBezTo>
                    <a:pt x="3899" y="4322"/>
                    <a:pt x="4331" y="3721"/>
                    <a:pt x="4455" y="2917"/>
                  </a:cubicBezTo>
                  <a:cubicBezTo>
                    <a:pt x="4580" y="2102"/>
                    <a:pt x="4819" y="1514"/>
                    <a:pt x="4819" y="1514"/>
                  </a:cubicBezTo>
                  <a:lnTo>
                    <a:pt x="1941" y="0"/>
                  </a:lnTo>
                  <a:close/>
                </a:path>
              </a:pathLst>
            </a:custGeom>
            <a:solidFill>
              <a:srgbClr val="F5D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4458;p74"/>
            <p:cNvSpPr/>
            <p:nvPr/>
          </p:nvSpPr>
          <p:spPr>
            <a:xfrm>
              <a:off x="4863758" y="2484598"/>
              <a:ext cx="584306" cy="1054053"/>
            </a:xfrm>
            <a:custGeom>
              <a:avLst/>
              <a:gdLst/>
              <a:ahLst/>
              <a:cxnLst/>
              <a:rect l="l" t="t" r="r" b="b"/>
              <a:pathLst>
                <a:path w="13692" h="24701" extrusionOk="0">
                  <a:moveTo>
                    <a:pt x="12842" y="1"/>
                  </a:moveTo>
                  <a:cubicBezTo>
                    <a:pt x="10855" y="1"/>
                    <a:pt x="9074" y="1349"/>
                    <a:pt x="7777" y="2770"/>
                  </a:cubicBezTo>
                  <a:cubicBezTo>
                    <a:pt x="5953" y="4770"/>
                    <a:pt x="4861" y="7419"/>
                    <a:pt x="4084" y="9971"/>
                  </a:cubicBezTo>
                  <a:cubicBezTo>
                    <a:pt x="3546" y="11742"/>
                    <a:pt x="3096" y="13539"/>
                    <a:pt x="2664" y="15338"/>
                  </a:cubicBezTo>
                  <a:cubicBezTo>
                    <a:pt x="2474" y="16127"/>
                    <a:pt x="2290" y="16918"/>
                    <a:pt x="2109" y="17709"/>
                  </a:cubicBezTo>
                  <a:cubicBezTo>
                    <a:pt x="2037" y="18027"/>
                    <a:pt x="1964" y="18347"/>
                    <a:pt x="1891" y="18666"/>
                  </a:cubicBezTo>
                  <a:cubicBezTo>
                    <a:pt x="1837" y="18900"/>
                    <a:pt x="1723" y="19186"/>
                    <a:pt x="1746" y="19428"/>
                  </a:cubicBezTo>
                  <a:cubicBezTo>
                    <a:pt x="1761" y="19583"/>
                    <a:pt x="1912" y="19709"/>
                    <a:pt x="1917" y="19851"/>
                  </a:cubicBezTo>
                  <a:cubicBezTo>
                    <a:pt x="1920" y="19958"/>
                    <a:pt x="1814" y="20122"/>
                    <a:pt x="1772" y="20218"/>
                  </a:cubicBezTo>
                  <a:cubicBezTo>
                    <a:pt x="1630" y="20538"/>
                    <a:pt x="1472" y="20848"/>
                    <a:pt x="1315" y="21160"/>
                  </a:cubicBezTo>
                  <a:cubicBezTo>
                    <a:pt x="977" y="21832"/>
                    <a:pt x="621" y="22506"/>
                    <a:pt x="374" y="23218"/>
                  </a:cubicBezTo>
                  <a:cubicBezTo>
                    <a:pt x="243" y="23597"/>
                    <a:pt x="1" y="24349"/>
                    <a:pt x="437" y="24630"/>
                  </a:cubicBezTo>
                  <a:cubicBezTo>
                    <a:pt x="516" y="24681"/>
                    <a:pt x="603" y="24701"/>
                    <a:pt x="692" y="24701"/>
                  </a:cubicBezTo>
                  <a:cubicBezTo>
                    <a:pt x="855" y="24701"/>
                    <a:pt x="1027" y="24634"/>
                    <a:pt x="1167" y="24571"/>
                  </a:cubicBezTo>
                  <a:cubicBezTo>
                    <a:pt x="1619" y="24369"/>
                    <a:pt x="2029" y="24073"/>
                    <a:pt x="2444" y="23808"/>
                  </a:cubicBezTo>
                  <a:cubicBezTo>
                    <a:pt x="2540" y="23748"/>
                    <a:pt x="2836" y="23509"/>
                    <a:pt x="3004" y="23509"/>
                  </a:cubicBezTo>
                  <a:cubicBezTo>
                    <a:pt x="3046" y="23509"/>
                    <a:pt x="3079" y="23523"/>
                    <a:pt x="3100" y="23559"/>
                  </a:cubicBezTo>
                  <a:cubicBezTo>
                    <a:pt x="3177" y="23688"/>
                    <a:pt x="3104" y="23969"/>
                    <a:pt x="3111" y="24114"/>
                  </a:cubicBezTo>
                  <a:cubicBezTo>
                    <a:pt x="3124" y="24368"/>
                    <a:pt x="3275" y="24566"/>
                    <a:pt x="3466" y="24566"/>
                  </a:cubicBezTo>
                  <a:cubicBezTo>
                    <a:pt x="3557" y="24566"/>
                    <a:pt x="3657" y="24522"/>
                    <a:pt x="3756" y="24418"/>
                  </a:cubicBezTo>
                  <a:cubicBezTo>
                    <a:pt x="3965" y="24198"/>
                    <a:pt x="4074" y="23869"/>
                    <a:pt x="4177" y="23591"/>
                  </a:cubicBezTo>
                  <a:cubicBezTo>
                    <a:pt x="4328" y="23180"/>
                    <a:pt x="4448" y="22758"/>
                    <a:pt x="4574" y="22339"/>
                  </a:cubicBezTo>
                  <a:cubicBezTo>
                    <a:pt x="4655" y="22073"/>
                    <a:pt x="4752" y="21932"/>
                    <a:pt x="4909" y="21703"/>
                  </a:cubicBezTo>
                  <a:cubicBezTo>
                    <a:pt x="5180" y="21310"/>
                    <a:pt x="5432" y="20905"/>
                    <a:pt x="5677" y="20495"/>
                  </a:cubicBezTo>
                  <a:cubicBezTo>
                    <a:pt x="5966" y="20011"/>
                    <a:pt x="6246" y="19519"/>
                    <a:pt x="6518" y="19025"/>
                  </a:cubicBezTo>
                  <a:cubicBezTo>
                    <a:pt x="6587" y="18900"/>
                    <a:pt x="6476" y="18785"/>
                    <a:pt x="6369" y="18785"/>
                  </a:cubicBezTo>
                  <a:cubicBezTo>
                    <a:pt x="6321" y="18785"/>
                    <a:pt x="6273" y="18808"/>
                    <a:pt x="6242" y="18863"/>
                  </a:cubicBezTo>
                  <a:lnTo>
                    <a:pt x="6242" y="18865"/>
                  </a:lnTo>
                  <a:cubicBezTo>
                    <a:pt x="5759" y="19742"/>
                    <a:pt x="5261" y="20617"/>
                    <a:pt x="4699" y="21448"/>
                  </a:cubicBezTo>
                  <a:cubicBezTo>
                    <a:pt x="4596" y="21599"/>
                    <a:pt x="4453" y="21750"/>
                    <a:pt x="4372" y="21914"/>
                  </a:cubicBezTo>
                  <a:cubicBezTo>
                    <a:pt x="4203" y="22254"/>
                    <a:pt x="4141" y="22682"/>
                    <a:pt x="4025" y="23044"/>
                  </a:cubicBezTo>
                  <a:cubicBezTo>
                    <a:pt x="3914" y="23390"/>
                    <a:pt x="3807" y="23762"/>
                    <a:pt x="3613" y="24074"/>
                  </a:cubicBezTo>
                  <a:cubicBezTo>
                    <a:pt x="3551" y="24173"/>
                    <a:pt x="3504" y="24240"/>
                    <a:pt x="3473" y="24240"/>
                  </a:cubicBezTo>
                  <a:cubicBezTo>
                    <a:pt x="3449" y="24240"/>
                    <a:pt x="3434" y="24198"/>
                    <a:pt x="3428" y="24097"/>
                  </a:cubicBezTo>
                  <a:cubicBezTo>
                    <a:pt x="3413" y="23815"/>
                    <a:pt x="3530" y="23323"/>
                    <a:pt x="3173" y="23202"/>
                  </a:cubicBezTo>
                  <a:cubicBezTo>
                    <a:pt x="3132" y="23188"/>
                    <a:pt x="3090" y="23182"/>
                    <a:pt x="3048" y="23182"/>
                  </a:cubicBezTo>
                  <a:cubicBezTo>
                    <a:pt x="2878" y="23182"/>
                    <a:pt x="2700" y="23279"/>
                    <a:pt x="2563" y="23358"/>
                  </a:cubicBezTo>
                  <a:cubicBezTo>
                    <a:pt x="2136" y="23604"/>
                    <a:pt x="1739" y="23898"/>
                    <a:pt x="1308" y="24141"/>
                  </a:cubicBezTo>
                  <a:cubicBezTo>
                    <a:pt x="1173" y="24217"/>
                    <a:pt x="921" y="24377"/>
                    <a:pt x="737" y="24377"/>
                  </a:cubicBezTo>
                  <a:cubicBezTo>
                    <a:pt x="632" y="24377"/>
                    <a:pt x="549" y="24325"/>
                    <a:pt x="523" y="24177"/>
                  </a:cubicBezTo>
                  <a:cubicBezTo>
                    <a:pt x="479" y="23934"/>
                    <a:pt x="566" y="23661"/>
                    <a:pt x="638" y="23433"/>
                  </a:cubicBezTo>
                  <a:cubicBezTo>
                    <a:pt x="854" y="22749"/>
                    <a:pt x="1195" y="22105"/>
                    <a:pt x="1517" y="21465"/>
                  </a:cubicBezTo>
                  <a:cubicBezTo>
                    <a:pt x="1668" y="21164"/>
                    <a:pt x="1823" y="20862"/>
                    <a:pt x="1965" y="20556"/>
                  </a:cubicBezTo>
                  <a:cubicBezTo>
                    <a:pt x="2060" y="20354"/>
                    <a:pt x="2216" y="20097"/>
                    <a:pt x="2240" y="19870"/>
                  </a:cubicBezTo>
                  <a:cubicBezTo>
                    <a:pt x="2253" y="19749"/>
                    <a:pt x="2198" y="19677"/>
                    <a:pt x="2143" y="19576"/>
                  </a:cubicBezTo>
                  <a:cubicBezTo>
                    <a:pt x="2048" y="19400"/>
                    <a:pt x="2075" y="19287"/>
                    <a:pt x="2116" y="19107"/>
                  </a:cubicBezTo>
                  <a:cubicBezTo>
                    <a:pt x="2178" y="18843"/>
                    <a:pt x="2238" y="18579"/>
                    <a:pt x="2298" y="18315"/>
                  </a:cubicBezTo>
                  <a:cubicBezTo>
                    <a:pt x="2461" y="17602"/>
                    <a:pt x="2625" y="16892"/>
                    <a:pt x="2791" y="16181"/>
                  </a:cubicBezTo>
                  <a:cubicBezTo>
                    <a:pt x="3189" y="14489"/>
                    <a:pt x="3605" y="12801"/>
                    <a:pt x="4078" y="11127"/>
                  </a:cubicBezTo>
                  <a:cubicBezTo>
                    <a:pt x="4865" y="8347"/>
                    <a:pt x="5890" y="5485"/>
                    <a:pt x="7783" y="3244"/>
                  </a:cubicBezTo>
                  <a:cubicBezTo>
                    <a:pt x="8910" y="1910"/>
                    <a:pt x="10424" y="663"/>
                    <a:pt x="12187" y="368"/>
                  </a:cubicBezTo>
                  <a:cubicBezTo>
                    <a:pt x="12400" y="333"/>
                    <a:pt x="12615" y="315"/>
                    <a:pt x="12830" y="315"/>
                  </a:cubicBezTo>
                  <a:cubicBezTo>
                    <a:pt x="13025" y="315"/>
                    <a:pt x="13220" y="329"/>
                    <a:pt x="13414" y="359"/>
                  </a:cubicBezTo>
                  <a:cubicBezTo>
                    <a:pt x="13423" y="360"/>
                    <a:pt x="13432" y="361"/>
                    <a:pt x="13441" y="361"/>
                  </a:cubicBezTo>
                  <a:cubicBezTo>
                    <a:pt x="13622" y="361"/>
                    <a:pt x="13692" y="80"/>
                    <a:pt x="13499" y="51"/>
                  </a:cubicBezTo>
                  <a:cubicBezTo>
                    <a:pt x="13278" y="17"/>
                    <a:pt x="13059" y="1"/>
                    <a:pt x="128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4459;p74"/>
            <p:cNvSpPr/>
            <p:nvPr/>
          </p:nvSpPr>
          <p:spPr>
            <a:xfrm>
              <a:off x="4932165" y="3312509"/>
              <a:ext cx="156062" cy="113167"/>
            </a:xfrm>
            <a:custGeom>
              <a:avLst/>
              <a:gdLst/>
              <a:ahLst/>
              <a:cxnLst/>
              <a:rect l="l" t="t" r="r" b="b"/>
              <a:pathLst>
                <a:path w="3657" h="2652" extrusionOk="0">
                  <a:moveTo>
                    <a:pt x="325" y="0"/>
                  </a:moveTo>
                  <a:lnTo>
                    <a:pt x="1" y="955"/>
                  </a:lnTo>
                  <a:cubicBezTo>
                    <a:pt x="1" y="955"/>
                    <a:pt x="1460" y="2192"/>
                    <a:pt x="3176" y="2652"/>
                  </a:cubicBezTo>
                  <a:lnTo>
                    <a:pt x="3657" y="1600"/>
                  </a:lnTo>
                  <a:lnTo>
                    <a:pt x="325" y="0"/>
                  </a:lnTo>
                  <a:close/>
                </a:path>
              </a:pathLst>
            </a:custGeom>
            <a:solidFill>
              <a:srgbClr val="4077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4460;p74"/>
            <p:cNvSpPr/>
            <p:nvPr/>
          </p:nvSpPr>
          <p:spPr>
            <a:xfrm>
              <a:off x="4924782" y="3305766"/>
              <a:ext cx="170743" cy="126695"/>
            </a:xfrm>
            <a:custGeom>
              <a:avLst/>
              <a:gdLst/>
              <a:ahLst/>
              <a:cxnLst/>
              <a:rect l="l" t="t" r="r" b="b"/>
              <a:pathLst>
                <a:path w="4001" h="2969" extrusionOk="0">
                  <a:moveTo>
                    <a:pt x="591" y="379"/>
                  </a:moveTo>
                  <a:lnTo>
                    <a:pt x="3334" y="1697"/>
                  </a:lnTo>
                  <a:lnTo>
                    <a:pt x="3620" y="1833"/>
                  </a:lnTo>
                  <a:lnTo>
                    <a:pt x="3620" y="1833"/>
                  </a:lnTo>
                  <a:lnTo>
                    <a:pt x="3261" y="2619"/>
                  </a:lnTo>
                  <a:lnTo>
                    <a:pt x="3261" y="2619"/>
                  </a:lnTo>
                  <a:cubicBezTo>
                    <a:pt x="2219" y="2312"/>
                    <a:pt x="1198" y="1753"/>
                    <a:pt x="359" y="1062"/>
                  </a:cubicBezTo>
                  <a:lnTo>
                    <a:pt x="359" y="1062"/>
                  </a:lnTo>
                  <a:lnTo>
                    <a:pt x="591" y="379"/>
                  </a:lnTo>
                  <a:close/>
                  <a:moveTo>
                    <a:pt x="497" y="1"/>
                  </a:moveTo>
                  <a:cubicBezTo>
                    <a:pt x="429" y="1"/>
                    <a:pt x="369" y="41"/>
                    <a:pt x="345" y="116"/>
                  </a:cubicBezTo>
                  <a:lnTo>
                    <a:pt x="23" y="1058"/>
                  </a:lnTo>
                  <a:lnTo>
                    <a:pt x="23" y="1058"/>
                  </a:lnTo>
                  <a:cubicBezTo>
                    <a:pt x="4" y="1095"/>
                    <a:pt x="1" y="1139"/>
                    <a:pt x="22" y="1179"/>
                  </a:cubicBezTo>
                  <a:lnTo>
                    <a:pt x="22" y="1179"/>
                  </a:lnTo>
                  <a:cubicBezTo>
                    <a:pt x="33" y="1203"/>
                    <a:pt x="52" y="1223"/>
                    <a:pt x="74" y="1237"/>
                  </a:cubicBezTo>
                  <a:lnTo>
                    <a:pt x="74" y="1237"/>
                  </a:lnTo>
                  <a:cubicBezTo>
                    <a:pt x="1001" y="2017"/>
                    <a:pt x="2139" y="2644"/>
                    <a:pt x="3307" y="2963"/>
                  </a:cubicBezTo>
                  <a:cubicBezTo>
                    <a:pt x="3319" y="2967"/>
                    <a:pt x="3332" y="2969"/>
                    <a:pt x="3346" y="2969"/>
                  </a:cubicBezTo>
                  <a:cubicBezTo>
                    <a:pt x="3402" y="2969"/>
                    <a:pt x="3464" y="2941"/>
                    <a:pt x="3487" y="2890"/>
                  </a:cubicBezTo>
                  <a:lnTo>
                    <a:pt x="3967" y="1839"/>
                  </a:lnTo>
                  <a:cubicBezTo>
                    <a:pt x="4001" y="1765"/>
                    <a:pt x="3994" y="1660"/>
                    <a:pt x="3909" y="1620"/>
                  </a:cubicBezTo>
                  <a:lnTo>
                    <a:pt x="992" y="219"/>
                  </a:lnTo>
                  <a:lnTo>
                    <a:pt x="579" y="20"/>
                  </a:lnTo>
                  <a:cubicBezTo>
                    <a:pt x="552" y="7"/>
                    <a:pt x="524" y="1"/>
                    <a:pt x="49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4461;p74"/>
            <p:cNvSpPr/>
            <p:nvPr/>
          </p:nvSpPr>
          <p:spPr>
            <a:xfrm>
              <a:off x="5695989" y="2605663"/>
              <a:ext cx="320404" cy="535753"/>
            </a:xfrm>
            <a:custGeom>
              <a:avLst/>
              <a:gdLst/>
              <a:ahLst/>
              <a:cxnLst/>
              <a:rect l="l" t="t" r="r" b="b"/>
              <a:pathLst>
                <a:path w="7508" h="12555" extrusionOk="0">
                  <a:moveTo>
                    <a:pt x="1120" y="0"/>
                  </a:moveTo>
                  <a:cubicBezTo>
                    <a:pt x="1120" y="0"/>
                    <a:pt x="719" y="2794"/>
                    <a:pt x="577" y="3334"/>
                  </a:cubicBezTo>
                  <a:cubicBezTo>
                    <a:pt x="435" y="3876"/>
                    <a:pt x="167" y="6670"/>
                    <a:pt x="167" y="6670"/>
                  </a:cubicBezTo>
                  <a:lnTo>
                    <a:pt x="1" y="9725"/>
                  </a:lnTo>
                  <a:lnTo>
                    <a:pt x="225" y="10424"/>
                  </a:lnTo>
                  <a:cubicBezTo>
                    <a:pt x="225" y="10424"/>
                    <a:pt x="1255" y="11496"/>
                    <a:pt x="2291" y="11994"/>
                  </a:cubicBezTo>
                  <a:cubicBezTo>
                    <a:pt x="2861" y="12267"/>
                    <a:pt x="3620" y="12555"/>
                    <a:pt x="4387" y="12555"/>
                  </a:cubicBezTo>
                  <a:cubicBezTo>
                    <a:pt x="5014" y="12555"/>
                    <a:pt x="5645" y="12363"/>
                    <a:pt x="6185" y="11818"/>
                  </a:cubicBezTo>
                  <a:cubicBezTo>
                    <a:pt x="7386" y="10605"/>
                    <a:pt x="7507" y="8897"/>
                    <a:pt x="6730" y="6915"/>
                  </a:cubicBezTo>
                  <a:cubicBezTo>
                    <a:pt x="5953" y="4935"/>
                    <a:pt x="3614" y="2253"/>
                    <a:pt x="3256" y="1918"/>
                  </a:cubicBezTo>
                  <a:cubicBezTo>
                    <a:pt x="2899" y="1585"/>
                    <a:pt x="1120" y="0"/>
                    <a:pt x="1120" y="0"/>
                  </a:cubicBezTo>
                  <a:close/>
                </a:path>
              </a:pathLst>
            </a:custGeom>
            <a:solidFill>
              <a:srgbClr val="68A3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4462;p74"/>
            <p:cNvSpPr/>
            <p:nvPr/>
          </p:nvSpPr>
          <p:spPr>
            <a:xfrm>
              <a:off x="5130984" y="2774394"/>
              <a:ext cx="619982" cy="611454"/>
            </a:xfrm>
            <a:custGeom>
              <a:avLst/>
              <a:gdLst/>
              <a:ahLst/>
              <a:cxnLst/>
              <a:rect l="l" t="t" r="r" b="b"/>
              <a:pathLst>
                <a:path w="14528" h="14329" extrusionOk="0">
                  <a:moveTo>
                    <a:pt x="13716" y="1"/>
                  </a:moveTo>
                  <a:cubicBezTo>
                    <a:pt x="13636" y="1"/>
                    <a:pt x="13562" y="51"/>
                    <a:pt x="13573" y="153"/>
                  </a:cubicBezTo>
                  <a:cubicBezTo>
                    <a:pt x="14057" y="4458"/>
                    <a:pt x="14176" y="8809"/>
                    <a:pt x="14164" y="13138"/>
                  </a:cubicBezTo>
                  <a:cubicBezTo>
                    <a:pt x="14163" y="13429"/>
                    <a:pt x="14162" y="13719"/>
                    <a:pt x="14158" y="14009"/>
                  </a:cubicBezTo>
                  <a:lnTo>
                    <a:pt x="338" y="14009"/>
                  </a:lnTo>
                  <a:cubicBezTo>
                    <a:pt x="292" y="10828"/>
                    <a:pt x="374" y="7638"/>
                    <a:pt x="562" y="4463"/>
                  </a:cubicBezTo>
                  <a:cubicBezTo>
                    <a:pt x="646" y="3053"/>
                    <a:pt x="756" y="1643"/>
                    <a:pt x="912" y="239"/>
                  </a:cubicBezTo>
                  <a:cubicBezTo>
                    <a:pt x="924" y="138"/>
                    <a:pt x="850" y="87"/>
                    <a:pt x="770" y="87"/>
                  </a:cubicBezTo>
                  <a:cubicBezTo>
                    <a:pt x="690" y="87"/>
                    <a:pt x="605" y="138"/>
                    <a:pt x="594" y="239"/>
                  </a:cubicBezTo>
                  <a:cubicBezTo>
                    <a:pt x="119" y="4520"/>
                    <a:pt x="0" y="8846"/>
                    <a:pt x="13" y="13151"/>
                  </a:cubicBezTo>
                  <a:cubicBezTo>
                    <a:pt x="14" y="13490"/>
                    <a:pt x="16" y="13829"/>
                    <a:pt x="21" y="14168"/>
                  </a:cubicBezTo>
                  <a:cubicBezTo>
                    <a:pt x="22" y="14256"/>
                    <a:pt x="94" y="14326"/>
                    <a:pt x="181" y="14329"/>
                  </a:cubicBezTo>
                  <a:lnTo>
                    <a:pt x="14315" y="14329"/>
                  </a:lnTo>
                  <a:cubicBezTo>
                    <a:pt x="14403" y="14326"/>
                    <a:pt x="14473" y="14256"/>
                    <a:pt x="14475" y="14168"/>
                  </a:cubicBezTo>
                  <a:cubicBezTo>
                    <a:pt x="14527" y="10914"/>
                    <a:pt x="14444" y="7648"/>
                    <a:pt x="14249" y="4400"/>
                  </a:cubicBezTo>
                  <a:cubicBezTo>
                    <a:pt x="14165" y="2982"/>
                    <a:pt x="14052" y="1565"/>
                    <a:pt x="13893" y="153"/>
                  </a:cubicBezTo>
                  <a:cubicBezTo>
                    <a:pt x="13882" y="51"/>
                    <a:pt x="13796" y="1"/>
                    <a:pt x="137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4463;p74"/>
            <p:cNvSpPr/>
            <p:nvPr/>
          </p:nvSpPr>
          <p:spPr>
            <a:xfrm>
              <a:off x="5834382" y="2956952"/>
              <a:ext cx="111040" cy="386271"/>
            </a:xfrm>
            <a:custGeom>
              <a:avLst/>
              <a:gdLst/>
              <a:ahLst/>
              <a:cxnLst/>
              <a:rect l="l" t="t" r="r" b="b"/>
              <a:pathLst>
                <a:path w="2602" h="9052" extrusionOk="0">
                  <a:moveTo>
                    <a:pt x="911" y="1"/>
                  </a:moveTo>
                  <a:lnTo>
                    <a:pt x="1" y="98"/>
                  </a:lnTo>
                  <a:cubicBezTo>
                    <a:pt x="1" y="98"/>
                    <a:pt x="1075" y="4526"/>
                    <a:pt x="1222" y="9052"/>
                  </a:cubicBezTo>
                  <a:lnTo>
                    <a:pt x="2071" y="9052"/>
                  </a:lnTo>
                  <a:cubicBezTo>
                    <a:pt x="2071" y="9052"/>
                    <a:pt x="2601" y="5024"/>
                    <a:pt x="911" y="1"/>
                  </a:cubicBezTo>
                  <a:close/>
                </a:path>
              </a:pathLst>
            </a:custGeom>
            <a:solidFill>
              <a:srgbClr val="D25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4464;p74"/>
            <p:cNvSpPr/>
            <p:nvPr/>
          </p:nvSpPr>
          <p:spPr>
            <a:xfrm>
              <a:off x="5826658" y="2950082"/>
              <a:ext cx="107840" cy="399969"/>
            </a:xfrm>
            <a:custGeom>
              <a:avLst/>
              <a:gdLst/>
              <a:ahLst/>
              <a:cxnLst/>
              <a:rect l="l" t="t" r="r" b="b"/>
              <a:pathLst>
                <a:path w="2527" h="9373" extrusionOk="0">
                  <a:moveTo>
                    <a:pt x="981" y="333"/>
                  </a:moveTo>
                  <a:lnTo>
                    <a:pt x="981" y="333"/>
                  </a:lnTo>
                  <a:cubicBezTo>
                    <a:pt x="1646" y="2363"/>
                    <a:pt x="2050" y="4476"/>
                    <a:pt x="2148" y="6610"/>
                  </a:cubicBezTo>
                  <a:cubicBezTo>
                    <a:pt x="2186" y="7418"/>
                    <a:pt x="2202" y="8247"/>
                    <a:pt x="2112" y="9054"/>
                  </a:cubicBezTo>
                  <a:lnTo>
                    <a:pt x="1557" y="9054"/>
                  </a:lnTo>
                  <a:cubicBezTo>
                    <a:pt x="1445" y="6137"/>
                    <a:pt x="1051" y="3238"/>
                    <a:pt x="378" y="397"/>
                  </a:cubicBezTo>
                  <a:lnTo>
                    <a:pt x="378" y="397"/>
                  </a:lnTo>
                  <a:lnTo>
                    <a:pt x="981" y="333"/>
                  </a:lnTo>
                  <a:close/>
                  <a:moveTo>
                    <a:pt x="1102" y="1"/>
                  </a:moveTo>
                  <a:cubicBezTo>
                    <a:pt x="1099" y="1"/>
                    <a:pt x="1095" y="1"/>
                    <a:pt x="1092" y="1"/>
                  </a:cubicBezTo>
                  <a:lnTo>
                    <a:pt x="182" y="98"/>
                  </a:lnTo>
                  <a:cubicBezTo>
                    <a:pt x="78" y="110"/>
                    <a:pt x="0" y="192"/>
                    <a:pt x="27" y="300"/>
                  </a:cubicBezTo>
                  <a:cubicBezTo>
                    <a:pt x="731" y="3223"/>
                    <a:pt x="1139" y="6209"/>
                    <a:pt x="1244" y="9213"/>
                  </a:cubicBezTo>
                  <a:cubicBezTo>
                    <a:pt x="1245" y="9301"/>
                    <a:pt x="1316" y="9371"/>
                    <a:pt x="1403" y="9372"/>
                  </a:cubicBezTo>
                  <a:lnTo>
                    <a:pt x="2252" y="9372"/>
                  </a:lnTo>
                  <a:cubicBezTo>
                    <a:pt x="2338" y="9372"/>
                    <a:pt x="2388" y="9317"/>
                    <a:pt x="2402" y="9253"/>
                  </a:cubicBezTo>
                  <a:lnTo>
                    <a:pt x="2402" y="9253"/>
                  </a:lnTo>
                  <a:cubicBezTo>
                    <a:pt x="2406" y="9240"/>
                    <a:pt x="2410" y="9227"/>
                    <a:pt x="2411" y="9213"/>
                  </a:cubicBezTo>
                  <a:cubicBezTo>
                    <a:pt x="2527" y="8331"/>
                    <a:pt x="2507" y="7417"/>
                    <a:pt x="2463" y="6531"/>
                  </a:cubicBezTo>
                  <a:cubicBezTo>
                    <a:pt x="2355" y="4351"/>
                    <a:pt x="1937" y="2189"/>
                    <a:pt x="1246" y="119"/>
                  </a:cubicBezTo>
                  <a:cubicBezTo>
                    <a:pt x="1227" y="61"/>
                    <a:pt x="1169" y="1"/>
                    <a:pt x="11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4465;p74"/>
            <p:cNvSpPr/>
            <p:nvPr/>
          </p:nvSpPr>
          <p:spPr>
            <a:xfrm>
              <a:off x="5666800" y="2569988"/>
              <a:ext cx="108096" cy="815087"/>
            </a:xfrm>
            <a:custGeom>
              <a:avLst/>
              <a:gdLst/>
              <a:ahLst/>
              <a:cxnLst/>
              <a:rect l="l" t="t" r="r" b="b"/>
              <a:pathLst>
                <a:path w="2533" h="19101" extrusionOk="0">
                  <a:moveTo>
                    <a:pt x="468" y="0"/>
                  </a:moveTo>
                  <a:cubicBezTo>
                    <a:pt x="312" y="1529"/>
                    <a:pt x="0" y="5239"/>
                    <a:pt x="283" y="8367"/>
                  </a:cubicBezTo>
                  <a:cubicBezTo>
                    <a:pt x="703" y="13001"/>
                    <a:pt x="1728" y="19100"/>
                    <a:pt x="1728" y="19100"/>
                  </a:cubicBezTo>
                  <a:lnTo>
                    <a:pt x="2533" y="18918"/>
                  </a:lnTo>
                  <a:cubicBezTo>
                    <a:pt x="2533" y="18918"/>
                    <a:pt x="1370" y="9150"/>
                    <a:pt x="1511" y="6236"/>
                  </a:cubicBezTo>
                  <a:cubicBezTo>
                    <a:pt x="1638" y="3626"/>
                    <a:pt x="1769" y="1941"/>
                    <a:pt x="1862" y="877"/>
                  </a:cubicBezTo>
                  <a:cubicBezTo>
                    <a:pt x="1351" y="522"/>
                    <a:pt x="904" y="221"/>
                    <a:pt x="468" y="0"/>
                  </a:cubicBezTo>
                  <a:close/>
                </a:path>
              </a:pathLst>
            </a:custGeom>
            <a:solidFill>
              <a:srgbClr val="D25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4466;p74"/>
            <p:cNvSpPr/>
            <p:nvPr/>
          </p:nvSpPr>
          <p:spPr>
            <a:xfrm>
              <a:off x="5661679" y="2563203"/>
              <a:ext cx="120343" cy="828572"/>
            </a:xfrm>
            <a:custGeom>
              <a:avLst/>
              <a:gdLst/>
              <a:ahLst/>
              <a:cxnLst/>
              <a:rect l="l" t="t" r="r" b="b"/>
              <a:pathLst>
                <a:path w="2820" h="19417" extrusionOk="0">
                  <a:moveTo>
                    <a:pt x="723" y="413"/>
                  </a:moveTo>
                  <a:cubicBezTo>
                    <a:pt x="1100" y="624"/>
                    <a:pt x="1459" y="867"/>
                    <a:pt x="1815" y="1113"/>
                  </a:cubicBezTo>
                  <a:lnTo>
                    <a:pt x="1815" y="1113"/>
                  </a:lnTo>
                  <a:cubicBezTo>
                    <a:pt x="1583" y="3817"/>
                    <a:pt x="1378" y="6521"/>
                    <a:pt x="1547" y="9233"/>
                  </a:cubicBezTo>
                  <a:cubicBezTo>
                    <a:pt x="1714" y="11884"/>
                    <a:pt x="1986" y="14529"/>
                    <a:pt x="2277" y="17169"/>
                  </a:cubicBezTo>
                  <a:cubicBezTo>
                    <a:pt x="2343" y="17764"/>
                    <a:pt x="2410" y="18359"/>
                    <a:pt x="2479" y="18953"/>
                  </a:cubicBezTo>
                  <a:lnTo>
                    <a:pt x="2479" y="18953"/>
                  </a:lnTo>
                  <a:lnTo>
                    <a:pt x="1977" y="19066"/>
                  </a:lnTo>
                  <a:lnTo>
                    <a:pt x="1977" y="19066"/>
                  </a:lnTo>
                  <a:cubicBezTo>
                    <a:pt x="1693" y="17362"/>
                    <a:pt x="1439" y="15651"/>
                    <a:pt x="1202" y="13939"/>
                  </a:cubicBezTo>
                  <a:cubicBezTo>
                    <a:pt x="768" y="10797"/>
                    <a:pt x="380" y="7656"/>
                    <a:pt x="465" y="4477"/>
                  </a:cubicBezTo>
                  <a:cubicBezTo>
                    <a:pt x="502" y="3119"/>
                    <a:pt x="590" y="1763"/>
                    <a:pt x="723" y="413"/>
                  </a:cubicBezTo>
                  <a:close/>
                  <a:moveTo>
                    <a:pt x="589" y="0"/>
                  </a:moveTo>
                  <a:cubicBezTo>
                    <a:pt x="506" y="0"/>
                    <a:pt x="438" y="67"/>
                    <a:pt x="428" y="159"/>
                  </a:cubicBezTo>
                  <a:cubicBezTo>
                    <a:pt x="133" y="3060"/>
                    <a:pt x="0" y="6002"/>
                    <a:pt x="279" y="8910"/>
                  </a:cubicBezTo>
                  <a:cubicBezTo>
                    <a:pt x="550" y="11724"/>
                    <a:pt x="946" y="14528"/>
                    <a:pt x="1378" y="17322"/>
                  </a:cubicBezTo>
                  <a:cubicBezTo>
                    <a:pt x="1479" y="17982"/>
                    <a:pt x="1583" y="18643"/>
                    <a:pt x="1694" y="19302"/>
                  </a:cubicBezTo>
                  <a:cubicBezTo>
                    <a:pt x="1706" y="19376"/>
                    <a:pt x="1783" y="19417"/>
                    <a:pt x="1854" y="19417"/>
                  </a:cubicBezTo>
                  <a:cubicBezTo>
                    <a:pt x="1866" y="19417"/>
                    <a:pt x="1879" y="19416"/>
                    <a:pt x="1890" y="19413"/>
                  </a:cubicBezTo>
                  <a:lnTo>
                    <a:pt x="2695" y="19232"/>
                  </a:lnTo>
                  <a:cubicBezTo>
                    <a:pt x="2756" y="19217"/>
                    <a:pt x="2820" y="19144"/>
                    <a:pt x="2813" y="19077"/>
                  </a:cubicBezTo>
                  <a:cubicBezTo>
                    <a:pt x="2609" y="17367"/>
                    <a:pt x="2424" y="15653"/>
                    <a:pt x="2259" y="13937"/>
                  </a:cubicBezTo>
                  <a:cubicBezTo>
                    <a:pt x="2123" y="12541"/>
                    <a:pt x="1997" y="11143"/>
                    <a:pt x="1900" y="9743"/>
                  </a:cubicBezTo>
                  <a:cubicBezTo>
                    <a:pt x="1826" y="8664"/>
                    <a:pt x="1747" y="7574"/>
                    <a:pt x="1786" y="6491"/>
                  </a:cubicBezTo>
                  <a:cubicBezTo>
                    <a:pt x="1852" y="4671"/>
                    <a:pt x="1985" y="2850"/>
                    <a:pt x="2141" y="1034"/>
                  </a:cubicBezTo>
                  <a:cubicBezTo>
                    <a:pt x="2147" y="959"/>
                    <a:pt x="2108" y="912"/>
                    <a:pt x="2055" y="892"/>
                  </a:cubicBezTo>
                  <a:lnTo>
                    <a:pt x="2055" y="892"/>
                  </a:lnTo>
                  <a:cubicBezTo>
                    <a:pt x="1606" y="582"/>
                    <a:pt x="1155" y="273"/>
                    <a:pt x="669" y="21"/>
                  </a:cubicBezTo>
                  <a:cubicBezTo>
                    <a:pt x="642" y="7"/>
                    <a:pt x="615" y="0"/>
                    <a:pt x="58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4467;p74"/>
            <p:cNvSpPr/>
            <p:nvPr/>
          </p:nvSpPr>
          <p:spPr>
            <a:xfrm>
              <a:off x="5688778" y="2897124"/>
              <a:ext cx="318484" cy="241697"/>
            </a:xfrm>
            <a:custGeom>
              <a:avLst/>
              <a:gdLst/>
              <a:ahLst/>
              <a:cxnLst/>
              <a:rect l="l" t="t" r="r" b="b"/>
              <a:pathLst>
                <a:path w="7463" h="5664" extrusionOk="0">
                  <a:moveTo>
                    <a:pt x="1908" y="1"/>
                  </a:moveTo>
                  <a:cubicBezTo>
                    <a:pt x="1908" y="1"/>
                    <a:pt x="2075" y="756"/>
                    <a:pt x="1729" y="1435"/>
                  </a:cubicBezTo>
                  <a:cubicBezTo>
                    <a:pt x="1381" y="2113"/>
                    <a:pt x="262" y="3182"/>
                    <a:pt x="170" y="3225"/>
                  </a:cubicBezTo>
                  <a:cubicBezTo>
                    <a:pt x="79" y="3267"/>
                    <a:pt x="0" y="3429"/>
                    <a:pt x="270" y="3779"/>
                  </a:cubicBezTo>
                  <a:cubicBezTo>
                    <a:pt x="541" y="4128"/>
                    <a:pt x="669" y="4205"/>
                    <a:pt x="1818" y="5050"/>
                  </a:cubicBezTo>
                  <a:cubicBezTo>
                    <a:pt x="2435" y="5503"/>
                    <a:pt x="3227" y="5664"/>
                    <a:pt x="4000" y="5664"/>
                  </a:cubicBezTo>
                  <a:cubicBezTo>
                    <a:pt x="4665" y="5664"/>
                    <a:pt x="5316" y="5544"/>
                    <a:pt x="5828" y="5389"/>
                  </a:cubicBezTo>
                  <a:cubicBezTo>
                    <a:pt x="6938" y="5053"/>
                    <a:pt x="7401" y="3141"/>
                    <a:pt x="7401" y="3141"/>
                  </a:cubicBezTo>
                  <a:cubicBezTo>
                    <a:pt x="7462" y="2137"/>
                    <a:pt x="4596" y="460"/>
                    <a:pt x="4596" y="460"/>
                  </a:cubicBezTo>
                  <a:cubicBezTo>
                    <a:pt x="4596" y="460"/>
                    <a:pt x="4131" y="561"/>
                    <a:pt x="3508" y="568"/>
                  </a:cubicBezTo>
                  <a:cubicBezTo>
                    <a:pt x="3504" y="568"/>
                    <a:pt x="3500" y="568"/>
                    <a:pt x="3495" y="568"/>
                  </a:cubicBezTo>
                  <a:cubicBezTo>
                    <a:pt x="2872" y="568"/>
                    <a:pt x="1908" y="1"/>
                    <a:pt x="1908" y="1"/>
                  </a:cubicBezTo>
                  <a:close/>
                </a:path>
              </a:pathLst>
            </a:custGeom>
            <a:solidFill>
              <a:srgbClr val="68A3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4468;p74"/>
            <p:cNvSpPr/>
            <p:nvPr/>
          </p:nvSpPr>
          <p:spPr>
            <a:xfrm>
              <a:off x="5585848" y="2803370"/>
              <a:ext cx="181667" cy="212040"/>
            </a:xfrm>
            <a:custGeom>
              <a:avLst/>
              <a:gdLst/>
              <a:ahLst/>
              <a:cxnLst/>
              <a:rect l="l" t="t" r="r" b="b"/>
              <a:pathLst>
                <a:path w="4257" h="4969" extrusionOk="0">
                  <a:moveTo>
                    <a:pt x="1154" y="1"/>
                  </a:moveTo>
                  <a:cubicBezTo>
                    <a:pt x="1080" y="1"/>
                    <a:pt x="1014" y="15"/>
                    <a:pt x="958" y="45"/>
                  </a:cubicBezTo>
                  <a:cubicBezTo>
                    <a:pt x="329" y="388"/>
                    <a:pt x="1075" y="1350"/>
                    <a:pt x="1075" y="1350"/>
                  </a:cubicBezTo>
                  <a:cubicBezTo>
                    <a:pt x="1075" y="1350"/>
                    <a:pt x="716" y="1631"/>
                    <a:pt x="583" y="1967"/>
                  </a:cubicBezTo>
                  <a:cubicBezTo>
                    <a:pt x="407" y="2410"/>
                    <a:pt x="558" y="2655"/>
                    <a:pt x="558" y="2655"/>
                  </a:cubicBezTo>
                  <a:cubicBezTo>
                    <a:pt x="558" y="2655"/>
                    <a:pt x="1" y="3446"/>
                    <a:pt x="778" y="4004"/>
                  </a:cubicBezTo>
                  <a:cubicBezTo>
                    <a:pt x="1268" y="4355"/>
                    <a:pt x="1634" y="4490"/>
                    <a:pt x="2009" y="4968"/>
                  </a:cubicBezTo>
                  <a:cubicBezTo>
                    <a:pt x="2659" y="4588"/>
                    <a:pt x="3329" y="4060"/>
                    <a:pt x="3803" y="3459"/>
                  </a:cubicBezTo>
                  <a:cubicBezTo>
                    <a:pt x="4169" y="2991"/>
                    <a:pt x="4256" y="2510"/>
                    <a:pt x="4223" y="2092"/>
                  </a:cubicBezTo>
                  <a:cubicBezTo>
                    <a:pt x="4222" y="2089"/>
                    <a:pt x="4219" y="2088"/>
                    <a:pt x="4218" y="2087"/>
                  </a:cubicBezTo>
                  <a:cubicBezTo>
                    <a:pt x="3531" y="1493"/>
                    <a:pt x="1913" y="1"/>
                    <a:pt x="1154" y="1"/>
                  </a:cubicBezTo>
                  <a:close/>
                </a:path>
              </a:pathLst>
            </a:custGeom>
            <a:solidFill>
              <a:srgbClr val="F5D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4469;p74"/>
            <p:cNvSpPr/>
            <p:nvPr/>
          </p:nvSpPr>
          <p:spPr>
            <a:xfrm>
              <a:off x="5592121" y="2797097"/>
              <a:ext cx="183759" cy="226804"/>
            </a:xfrm>
            <a:custGeom>
              <a:avLst/>
              <a:gdLst/>
              <a:ahLst/>
              <a:cxnLst/>
              <a:rect l="l" t="t" r="r" b="b"/>
              <a:pathLst>
                <a:path w="4306" h="5315" extrusionOk="0">
                  <a:moveTo>
                    <a:pt x="1025" y="1"/>
                  </a:moveTo>
                  <a:cubicBezTo>
                    <a:pt x="754" y="1"/>
                    <a:pt x="504" y="122"/>
                    <a:pt x="421" y="443"/>
                  </a:cubicBezTo>
                  <a:cubicBezTo>
                    <a:pt x="331" y="787"/>
                    <a:pt x="511" y="1179"/>
                    <a:pt x="713" y="1472"/>
                  </a:cubicBezTo>
                  <a:lnTo>
                    <a:pt x="713" y="1472"/>
                  </a:lnTo>
                  <a:cubicBezTo>
                    <a:pt x="372" y="1791"/>
                    <a:pt x="47" y="2335"/>
                    <a:pt x="229" y="2791"/>
                  </a:cubicBezTo>
                  <a:lnTo>
                    <a:pt x="229" y="2791"/>
                  </a:lnTo>
                  <a:cubicBezTo>
                    <a:pt x="50" y="3095"/>
                    <a:pt x="0" y="3490"/>
                    <a:pt x="141" y="3813"/>
                  </a:cubicBezTo>
                  <a:cubicBezTo>
                    <a:pt x="285" y="4137"/>
                    <a:pt x="590" y="4324"/>
                    <a:pt x="877" y="4508"/>
                  </a:cubicBezTo>
                  <a:cubicBezTo>
                    <a:pt x="1210" y="4720"/>
                    <a:pt x="1521" y="4930"/>
                    <a:pt x="1765" y="5248"/>
                  </a:cubicBezTo>
                  <a:cubicBezTo>
                    <a:pt x="1801" y="5295"/>
                    <a:pt x="1851" y="5315"/>
                    <a:pt x="1900" y="5315"/>
                  </a:cubicBezTo>
                  <a:cubicBezTo>
                    <a:pt x="2017" y="5315"/>
                    <a:pt x="2130" y="5201"/>
                    <a:pt x="2041" y="5086"/>
                  </a:cubicBezTo>
                  <a:cubicBezTo>
                    <a:pt x="1859" y="4846"/>
                    <a:pt x="1639" y="4635"/>
                    <a:pt x="1392" y="4462"/>
                  </a:cubicBezTo>
                  <a:cubicBezTo>
                    <a:pt x="1124" y="4274"/>
                    <a:pt x="790" y="4130"/>
                    <a:pt x="568" y="3886"/>
                  </a:cubicBezTo>
                  <a:cubicBezTo>
                    <a:pt x="308" y="3600"/>
                    <a:pt x="337" y="3189"/>
                    <a:pt x="548" y="2883"/>
                  </a:cubicBezTo>
                  <a:cubicBezTo>
                    <a:pt x="580" y="2837"/>
                    <a:pt x="576" y="2769"/>
                    <a:pt x="548" y="2721"/>
                  </a:cubicBezTo>
                  <a:cubicBezTo>
                    <a:pt x="331" y="2340"/>
                    <a:pt x="764" y="1831"/>
                    <a:pt x="1041" y="1610"/>
                  </a:cubicBezTo>
                  <a:cubicBezTo>
                    <a:pt x="1090" y="1571"/>
                    <a:pt x="1105" y="1468"/>
                    <a:pt x="1066" y="1416"/>
                  </a:cubicBezTo>
                  <a:cubicBezTo>
                    <a:pt x="896" y="1196"/>
                    <a:pt x="647" y="819"/>
                    <a:pt x="728" y="528"/>
                  </a:cubicBezTo>
                  <a:cubicBezTo>
                    <a:pt x="774" y="364"/>
                    <a:pt x="884" y="307"/>
                    <a:pt x="1016" y="307"/>
                  </a:cubicBezTo>
                  <a:cubicBezTo>
                    <a:pt x="1229" y="307"/>
                    <a:pt x="1499" y="455"/>
                    <a:pt x="1643" y="535"/>
                  </a:cubicBezTo>
                  <a:cubicBezTo>
                    <a:pt x="2497" y="1013"/>
                    <a:pt x="3221" y="1710"/>
                    <a:pt x="3958" y="2347"/>
                  </a:cubicBezTo>
                  <a:cubicBezTo>
                    <a:pt x="3991" y="2376"/>
                    <a:pt x="4028" y="2388"/>
                    <a:pt x="4063" y="2388"/>
                  </a:cubicBezTo>
                  <a:cubicBezTo>
                    <a:pt x="4192" y="2388"/>
                    <a:pt x="4306" y="2227"/>
                    <a:pt x="4183" y="2121"/>
                  </a:cubicBezTo>
                  <a:cubicBezTo>
                    <a:pt x="3743" y="1740"/>
                    <a:pt x="3310" y="1352"/>
                    <a:pt x="2853" y="990"/>
                  </a:cubicBezTo>
                  <a:cubicBezTo>
                    <a:pt x="2414" y="644"/>
                    <a:pt x="1948" y="278"/>
                    <a:pt x="1419" y="77"/>
                  </a:cubicBezTo>
                  <a:cubicBezTo>
                    <a:pt x="1293" y="29"/>
                    <a:pt x="1157" y="1"/>
                    <a:pt x="10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4470;p74"/>
            <p:cNvSpPr/>
            <p:nvPr/>
          </p:nvSpPr>
          <p:spPr>
            <a:xfrm>
              <a:off x="5661210" y="2873824"/>
              <a:ext cx="118807" cy="164588"/>
            </a:xfrm>
            <a:custGeom>
              <a:avLst/>
              <a:gdLst/>
              <a:ahLst/>
              <a:cxnLst/>
              <a:rect l="l" t="t" r="r" b="b"/>
              <a:pathLst>
                <a:path w="2784" h="3857" extrusionOk="0">
                  <a:moveTo>
                    <a:pt x="1952" y="1"/>
                  </a:moveTo>
                  <a:lnTo>
                    <a:pt x="1952" y="1"/>
                  </a:lnTo>
                  <a:cubicBezTo>
                    <a:pt x="2359" y="1128"/>
                    <a:pt x="1312" y="2500"/>
                    <a:pt x="557" y="2851"/>
                  </a:cubicBezTo>
                  <a:cubicBezTo>
                    <a:pt x="325" y="2959"/>
                    <a:pt x="143" y="3018"/>
                    <a:pt x="1" y="3049"/>
                  </a:cubicBezTo>
                  <a:cubicBezTo>
                    <a:pt x="214" y="3407"/>
                    <a:pt x="423" y="3627"/>
                    <a:pt x="563" y="3856"/>
                  </a:cubicBezTo>
                  <a:cubicBezTo>
                    <a:pt x="1092" y="3731"/>
                    <a:pt x="1802" y="3185"/>
                    <a:pt x="2246" y="2534"/>
                  </a:cubicBezTo>
                  <a:cubicBezTo>
                    <a:pt x="2664" y="1918"/>
                    <a:pt x="2781" y="1123"/>
                    <a:pt x="2784" y="660"/>
                  </a:cubicBezTo>
                  <a:cubicBezTo>
                    <a:pt x="2707" y="544"/>
                    <a:pt x="2145" y="168"/>
                    <a:pt x="1952" y="1"/>
                  </a:cubicBezTo>
                  <a:close/>
                </a:path>
              </a:pathLst>
            </a:custGeom>
            <a:solidFill>
              <a:srgbClr val="4077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4471;p74"/>
            <p:cNvSpPr/>
            <p:nvPr/>
          </p:nvSpPr>
          <p:spPr>
            <a:xfrm>
              <a:off x="5654041" y="2867338"/>
              <a:ext cx="135237" cy="177859"/>
            </a:xfrm>
            <a:custGeom>
              <a:avLst/>
              <a:gdLst/>
              <a:ahLst/>
              <a:cxnLst/>
              <a:rect l="l" t="t" r="r" b="b"/>
              <a:pathLst>
                <a:path w="3169" h="4168" extrusionOk="0">
                  <a:moveTo>
                    <a:pt x="2798" y="875"/>
                  </a:moveTo>
                  <a:cubicBezTo>
                    <a:pt x="2806" y="884"/>
                    <a:pt x="2808" y="888"/>
                    <a:pt x="2807" y="888"/>
                  </a:cubicBezTo>
                  <a:cubicBezTo>
                    <a:pt x="2805" y="888"/>
                    <a:pt x="2801" y="884"/>
                    <a:pt x="2798" y="875"/>
                  </a:cubicBezTo>
                  <a:close/>
                  <a:moveTo>
                    <a:pt x="2363" y="548"/>
                  </a:moveTo>
                  <a:cubicBezTo>
                    <a:pt x="2501" y="652"/>
                    <a:pt x="2640" y="754"/>
                    <a:pt x="2776" y="857"/>
                  </a:cubicBezTo>
                  <a:cubicBezTo>
                    <a:pt x="2783" y="862"/>
                    <a:pt x="2788" y="867"/>
                    <a:pt x="2793" y="871"/>
                  </a:cubicBezTo>
                  <a:lnTo>
                    <a:pt x="2793" y="871"/>
                  </a:lnTo>
                  <a:cubicBezTo>
                    <a:pt x="2793" y="908"/>
                    <a:pt x="2790" y="945"/>
                    <a:pt x="2787" y="983"/>
                  </a:cubicBezTo>
                  <a:cubicBezTo>
                    <a:pt x="2781" y="1084"/>
                    <a:pt x="2770" y="1187"/>
                    <a:pt x="2757" y="1288"/>
                  </a:cubicBezTo>
                  <a:cubicBezTo>
                    <a:pt x="2724" y="1508"/>
                    <a:pt x="2672" y="1727"/>
                    <a:pt x="2602" y="1938"/>
                  </a:cubicBezTo>
                  <a:cubicBezTo>
                    <a:pt x="2441" y="2416"/>
                    <a:pt x="2154" y="2822"/>
                    <a:pt x="1793" y="3170"/>
                  </a:cubicBezTo>
                  <a:cubicBezTo>
                    <a:pt x="1512" y="3440"/>
                    <a:pt x="1177" y="3695"/>
                    <a:pt x="801" y="3822"/>
                  </a:cubicBezTo>
                  <a:lnTo>
                    <a:pt x="801" y="3822"/>
                  </a:lnTo>
                  <a:cubicBezTo>
                    <a:pt x="680" y="3643"/>
                    <a:pt x="545" y="3474"/>
                    <a:pt x="422" y="3296"/>
                  </a:cubicBezTo>
                  <a:lnTo>
                    <a:pt x="422" y="3296"/>
                  </a:lnTo>
                  <a:cubicBezTo>
                    <a:pt x="1018" y="3102"/>
                    <a:pt x="1493" y="2696"/>
                    <a:pt x="1853" y="2175"/>
                  </a:cubicBezTo>
                  <a:cubicBezTo>
                    <a:pt x="2180" y="1703"/>
                    <a:pt x="2406" y="1122"/>
                    <a:pt x="2363" y="548"/>
                  </a:cubicBezTo>
                  <a:close/>
                  <a:moveTo>
                    <a:pt x="2123" y="0"/>
                  </a:moveTo>
                  <a:cubicBezTo>
                    <a:pt x="2024" y="0"/>
                    <a:pt x="1927" y="78"/>
                    <a:pt x="1968" y="194"/>
                  </a:cubicBezTo>
                  <a:cubicBezTo>
                    <a:pt x="2181" y="826"/>
                    <a:pt x="1942" y="1488"/>
                    <a:pt x="1577" y="2013"/>
                  </a:cubicBezTo>
                  <a:cubicBezTo>
                    <a:pt x="1222" y="2528"/>
                    <a:pt x="741" y="2904"/>
                    <a:pt x="126" y="3046"/>
                  </a:cubicBezTo>
                  <a:cubicBezTo>
                    <a:pt x="62" y="3061"/>
                    <a:pt x="27" y="3103"/>
                    <a:pt x="16" y="3151"/>
                  </a:cubicBezTo>
                  <a:lnTo>
                    <a:pt x="16" y="3151"/>
                  </a:lnTo>
                  <a:cubicBezTo>
                    <a:pt x="1" y="3189"/>
                    <a:pt x="2" y="3235"/>
                    <a:pt x="31" y="3282"/>
                  </a:cubicBezTo>
                  <a:cubicBezTo>
                    <a:pt x="202" y="3563"/>
                    <a:pt x="419" y="3811"/>
                    <a:pt x="594" y="4089"/>
                  </a:cubicBezTo>
                  <a:cubicBezTo>
                    <a:pt x="624" y="4139"/>
                    <a:pt x="678" y="4168"/>
                    <a:pt x="734" y="4168"/>
                  </a:cubicBezTo>
                  <a:cubicBezTo>
                    <a:pt x="747" y="4168"/>
                    <a:pt x="761" y="4166"/>
                    <a:pt x="774" y="4163"/>
                  </a:cubicBezTo>
                  <a:cubicBezTo>
                    <a:pt x="1238" y="4043"/>
                    <a:pt x="1651" y="3743"/>
                    <a:pt x="1995" y="3417"/>
                  </a:cubicBezTo>
                  <a:cubicBezTo>
                    <a:pt x="2400" y="3036"/>
                    <a:pt x="2717" y="2580"/>
                    <a:pt x="2900" y="2052"/>
                  </a:cubicBezTo>
                  <a:cubicBezTo>
                    <a:pt x="2979" y="1814"/>
                    <a:pt x="3037" y="1569"/>
                    <a:pt x="3071" y="1321"/>
                  </a:cubicBezTo>
                  <a:cubicBezTo>
                    <a:pt x="3094" y="1157"/>
                    <a:pt x="3169" y="867"/>
                    <a:pt x="3079" y="717"/>
                  </a:cubicBezTo>
                  <a:cubicBezTo>
                    <a:pt x="3002" y="589"/>
                    <a:pt x="2834" y="494"/>
                    <a:pt x="2718" y="407"/>
                  </a:cubicBezTo>
                  <a:cubicBezTo>
                    <a:pt x="2557" y="285"/>
                    <a:pt x="2388" y="171"/>
                    <a:pt x="2233" y="39"/>
                  </a:cubicBezTo>
                  <a:cubicBezTo>
                    <a:pt x="2202" y="12"/>
                    <a:pt x="2162" y="0"/>
                    <a:pt x="212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4472;p74"/>
            <p:cNvSpPr/>
            <p:nvPr/>
          </p:nvSpPr>
          <p:spPr>
            <a:xfrm>
              <a:off x="5453942" y="2477215"/>
              <a:ext cx="563097" cy="670598"/>
            </a:xfrm>
            <a:custGeom>
              <a:avLst/>
              <a:gdLst/>
              <a:ahLst/>
              <a:cxnLst/>
              <a:rect l="l" t="t" r="r" b="b"/>
              <a:pathLst>
                <a:path w="13195" h="15715" extrusionOk="0">
                  <a:moveTo>
                    <a:pt x="188" y="0"/>
                  </a:moveTo>
                  <a:cubicBezTo>
                    <a:pt x="1" y="0"/>
                    <a:pt x="7" y="302"/>
                    <a:pt x="205" y="320"/>
                  </a:cubicBezTo>
                  <a:cubicBezTo>
                    <a:pt x="2330" y="512"/>
                    <a:pt x="4363" y="1518"/>
                    <a:pt x="6102" y="2711"/>
                  </a:cubicBezTo>
                  <a:cubicBezTo>
                    <a:pt x="6758" y="3161"/>
                    <a:pt x="7380" y="3658"/>
                    <a:pt x="7962" y="4200"/>
                  </a:cubicBezTo>
                  <a:cubicBezTo>
                    <a:pt x="9625" y="5740"/>
                    <a:pt x="11148" y="7610"/>
                    <a:pt x="12114" y="9669"/>
                  </a:cubicBezTo>
                  <a:cubicBezTo>
                    <a:pt x="12568" y="10635"/>
                    <a:pt x="12897" y="11742"/>
                    <a:pt x="12768" y="12819"/>
                  </a:cubicBezTo>
                  <a:cubicBezTo>
                    <a:pt x="12644" y="13840"/>
                    <a:pt x="12038" y="14657"/>
                    <a:pt x="11115" y="15103"/>
                  </a:cubicBezTo>
                  <a:cubicBezTo>
                    <a:pt x="10694" y="15307"/>
                    <a:pt x="10237" y="15391"/>
                    <a:pt x="9776" y="15391"/>
                  </a:cubicBezTo>
                  <a:cubicBezTo>
                    <a:pt x="9336" y="15391"/>
                    <a:pt x="8893" y="15314"/>
                    <a:pt x="8473" y="15193"/>
                  </a:cubicBezTo>
                  <a:cubicBezTo>
                    <a:pt x="7282" y="14849"/>
                    <a:pt x="6260" y="14089"/>
                    <a:pt x="5559" y="13070"/>
                  </a:cubicBezTo>
                  <a:cubicBezTo>
                    <a:pt x="5524" y="13019"/>
                    <a:pt x="5474" y="12998"/>
                    <a:pt x="5426" y="12998"/>
                  </a:cubicBezTo>
                  <a:cubicBezTo>
                    <a:pt x="5312" y="12998"/>
                    <a:pt x="5201" y="13111"/>
                    <a:pt x="5284" y="13230"/>
                  </a:cubicBezTo>
                  <a:lnTo>
                    <a:pt x="5284" y="13231"/>
                  </a:lnTo>
                  <a:cubicBezTo>
                    <a:pt x="6264" y="14659"/>
                    <a:pt x="7972" y="15715"/>
                    <a:pt x="9735" y="15715"/>
                  </a:cubicBezTo>
                  <a:cubicBezTo>
                    <a:pt x="9973" y="15715"/>
                    <a:pt x="10213" y="15695"/>
                    <a:pt x="10451" y="15655"/>
                  </a:cubicBezTo>
                  <a:cubicBezTo>
                    <a:pt x="11335" y="15506"/>
                    <a:pt x="12182" y="14932"/>
                    <a:pt x="12647" y="14167"/>
                  </a:cubicBezTo>
                  <a:cubicBezTo>
                    <a:pt x="13172" y="13298"/>
                    <a:pt x="13194" y="12232"/>
                    <a:pt x="12994" y="11263"/>
                  </a:cubicBezTo>
                  <a:cubicBezTo>
                    <a:pt x="12730" y="9979"/>
                    <a:pt x="12080" y="8816"/>
                    <a:pt x="11366" y="7732"/>
                  </a:cubicBezTo>
                  <a:cubicBezTo>
                    <a:pt x="10680" y="6693"/>
                    <a:pt x="9903" y="5717"/>
                    <a:pt x="9043" y="4816"/>
                  </a:cubicBezTo>
                  <a:cubicBezTo>
                    <a:pt x="8298" y="4037"/>
                    <a:pt x="7486" y="3323"/>
                    <a:pt x="6616" y="2686"/>
                  </a:cubicBezTo>
                  <a:cubicBezTo>
                    <a:pt x="4763" y="1325"/>
                    <a:pt x="2518" y="210"/>
                    <a:pt x="205" y="1"/>
                  </a:cubicBezTo>
                  <a:cubicBezTo>
                    <a:pt x="199" y="0"/>
                    <a:pt x="194" y="0"/>
                    <a:pt x="18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4473;p74"/>
            <p:cNvSpPr/>
            <p:nvPr/>
          </p:nvSpPr>
          <p:spPr>
            <a:xfrm>
              <a:off x="5769560" y="2894051"/>
              <a:ext cx="107584" cy="34010"/>
            </a:xfrm>
            <a:custGeom>
              <a:avLst/>
              <a:gdLst/>
              <a:ahLst/>
              <a:cxnLst/>
              <a:rect l="l" t="t" r="r" b="b"/>
              <a:pathLst>
                <a:path w="2521" h="797" extrusionOk="0">
                  <a:moveTo>
                    <a:pt x="245" y="0"/>
                  </a:moveTo>
                  <a:cubicBezTo>
                    <a:pt x="98" y="0"/>
                    <a:pt x="0" y="216"/>
                    <a:pt x="159" y="295"/>
                  </a:cubicBezTo>
                  <a:cubicBezTo>
                    <a:pt x="405" y="415"/>
                    <a:pt x="659" y="515"/>
                    <a:pt x="921" y="597"/>
                  </a:cubicBezTo>
                  <a:cubicBezTo>
                    <a:pt x="1286" y="713"/>
                    <a:pt x="1669" y="796"/>
                    <a:pt x="2052" y="796"/>
                  </a:cubicBezTo>
                  <a:cubicBezTo>
                    <a:pt x="2164" y="796"/>
                    <a:pt x="2276" y="789"/>
                    <a:pt x="2388" y="774"/>
                  </a:cubicBezTo>
                  <a:cubicBezTo>
                    <a:pt x="2473" y="761"/>
                    <a:pt x="2521" y="652"/>
                    <a:pt x="2499" y="577"/>
                  </a:cubicBezTo>
                  <a:cubicBezTo>
                    <a:pt x="2477" y="497"/>
                    <a:pt x="2410" y="463"/>
                    <a:pt x="2336" y="463"/>
                  </a:cubicBezTo>
                  <a:cubicBezTo>
                    <a:pt x="2325" y="463"/>
                    <a:pt x="2314" y="464"/>
                    <a:pt x="2302" y="465"/>
                  </a:cubicBezTo>
                  <a:cubicBezTo>
                    <a:pt x="2217" y="477"/>
                    <a:pt x="2130" y="483"/>
                    <a:pt x="2044" y="483"/>
                  </a:cubicBezTo>
                  <a:cubicBezTo>
                    <a:pt x="1683" y="483"/>
                    <a:pt x="1317" y="390"/>
                    <a:pt x="980" y="281"/>
                  </a:cubicBezTo>
                  <a:cubicBezTo>
                    <a:pt x="744" y="204"/>
                    <a:pt x="533" y="125"/>
                    <a:pt x="320" y="19"/>
                  </a:cubicBezTo>
                  <a:cubicBezTo>
                    <a:pt x="294" y="6"/>
                    <a:pt x="269" y="0"/>
                    <a:pt x="2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4474;p74"/>
            <p:cNvSpPr/>
            <p:nvPr/>
          </p:nvSpPr>
          <p:spPr>
            <a:xfrm>
              <a:off x="5677981" y="3288825"/>
              <a:ext cx="315539" cy="314923"/>
            </a:xfrm>
            <a:custGeom>
              <a:avLst/>
              <a:gdLst/>
              <a:ahLst/>
              <a:cxnLst/>
              <a:rect l="l" t="t" r="r" b="b"/>
              <a:pathLst>
                <a:path w="7394" h="7380" extrusionOk="0">
                  <a:moveTo>
                    <a:pt x="1784" y="254"/>
                  </a:moveTo>
                  <a:lnTo>
                    <a:pt x="5609" y="255"/>
                  </a:lnTo>
                  <a:cubicBezTo>
                    <a:pt x="6453" y="255"/>
                    <a:pt x="7137" y="940"/>
                    <a:pt x="7138" y="1784"/>
                  </a:cubicBezTo>
                  <a:lnTo>
                    <a:pt x="7138" y="5596"/>
                  </a:lnTo>
                  <a:cubicBezTo>
                    <a:pt x="7137" y="6440"/>
                    <a:pt x="6452" y="7124"/>
                    <a:pt x="5609" y="7125"/>
                  </a:cubicBezTo>
                  <a:lnTo>
                    <a:pt x="1784" y="7125"/>
                  </a:lnTo>
                  <a:cubicBezTo>
                    <a:pt x="940" y="7124"/>
                    <a:pt x="257" y="6440"/>
                    <a:pt x="255" y="5596"/>
                  </a:cubicBezTo>
                  <a:lnTo>
                    <a:pt x="255" y="1783"/>
                  </a:lnTo>
                  <a:cubicBezTo>
                    <a:pt x="257" y="939"/>
                    <a:pt x="940" y="255"/>
                    <a:pt x="1784" y="254"/>
                  </a:cubicBezTo>
                  <a:close/>
                  <a:moveTo>
                    <a:pt x="1784" y="0"/>
                  </a:moveTo>
                  <a:cubicBezTo>
                    <a:pt x="799" y="1"/>
                    <a:pt x="1" y="799"/>
                    <a:pt x="0" y="1784"/>
                  </a:cubicBezTo>
                  <a:lnTo>
                    <a:pt x="0" y="5596"/>
                  </a:lnTo>
                  <a:cubicBezTo>
                    <a:pt x="3" y="6580"/>
                    <a:pt x="801" y="7378"/>
                    <a:pt x="1784" y="7379"/>
                  </a:cubicBezTo>
                  <a:lnTo>
                    <a:pt x="5609" y="7379"/>
                  </a:lnTo>
                  <a:cubicBezTo>
                    <a:pt x="6593" y="7378"/>
                    <a:pt x="7391" y="6580"/>
                    <a:pt x="7393" y="5596"/>
                  </a:cubicBezTo>
                  <a:lnTo>
                    <a:pt x="7393" y="1784"/>
                  </a:lnTo>
                  <a:cubicBezTo>
                    <a:pt x="7392" y="799"/>
                    <a:pt x="6594" y="1"/>
                    <a:pt x="56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4475;p74"/>
            <p:cNvSpPr/>
            <p:nvPr/>
          </p:nvSpPr>
          <p:spPr>
            <a:xfrm>
              <a:off x="5684809" y="3294245"/>
              <a:ext cx="301840" cy="181657"/>
            </a:xfrm>
            <a:custGeom>
              <a:avLst/>
              <a:gdLst/>
              <a:ahLst/>
              <a:cxnLst/>
              <a:rect l="l" t="t" r="r" b="b"/>
              <a:pathLst>
                <a:path w="7073" h="4257" extrusionOk="0">
                  <a:moveTo>
                    <a:pt x="1914" y="0"/>
                  </a:moveTo>
                  <a:cubicBezTo>
                    <a:pt x="951" y="0"/>
                    <a:pt x="157" y="632"/>
                    <a:pt x="1" y="1459"/>
                  </a:cubicBezTo>
                  <a:cubicBezTo>
                    <a:pt x="227" y="3036"/>
                    <a:pt x="1723" y="4257"/>
                    <a:pt x="3537" y="4257"/>
                  </a:cubicBezTo>
                  <a:cubicBezTo>
                    <a:pt x="5351" y="4257"/>
                    <a:pt x="6846" y="3036"/>
                    <a:pt x="7073" y="1459"/>
                  </a:cubicBezTo>
                  <a:cubicBezTo>
                    <a:pt x="6917" y="631"/>
                    <a:pt x="6122" y="0"/>
                    <a:pt x="5159" y="0"/>
                  </a:cubicBezTo>
                  <a:close/>
                </a:path>
              </a:pathLst>
            </a:custGeom>
            <a:solidFill>
              <a:srgbClr val="D25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4476;p74"/>
            <p:cNvSpPr/>
            <p:nvPr/>
          </p:nvSpPr>
          <p:spPr>
            <a:xfrm>
              <a:off x="5679304" y="3288740"/>
              <a:ext cx="312808" cy="192624"/>
            </a:xfrm>
            <a:custGeom>
              <a:avLst/>
              <a:gdLst/>
              <a:ahLst/>
              <a:cxnLst/>
              <a:rect l="l" t="t" r="r" b="b"/>
              <a:pathLst>
                <a:path w="7330" h="4514" extrusionOk="0">
                  <a:moveTo>
                    <a:pt x="5287" y="256"/>
                  </a:moveTo>
                  <a:cubicBezTo>
                    <a:pt x="6167" y="256"/>
                    <a:pt x="6914" y="816"/>
                    <a:pt x="7071" y="1590"/>
                  </a:cubicBezTo>
                  <a:cubicBezTo>
                    <a:pt x="6840" y="3113"/>
                    <a:pt x="5381" y="4257"/>
                    <a:pt x="3665" y="4257"/>
                  </a:cubicBezTo>
                  <a:cubicBezTo>
                    <a:pt x="1949" y="4257"/>
                    <a:pt x="489" y="3113"/>
                    <a:pt x="259" y="1590"/>
                  </a:cubicBezTo>
                  <a:lnTo>
                    <a:pt x="260" y="1590"/>
                  </a:lnTo>
                  <a:cubicBezTo>
                    <a:pt x="417" y="816"/>
                    <a:pt x="1163" y="257"/>
                    <a:pt x="2043" y="256"/>
                  </a:cubicBezTo>
                  <a:close/>
                  <a:moveTo>
                    <a:pt x="2043" y="1"/>
                  </a:moveTo>
                  <a:cubicBezTo>
                    <a:pt x="1032" y="1"/>
                    <a:pt x="175" y="658"/>
                    <a:pt x="4" y="1563"/>
                  </a:cubicBezTo>
                  <a:lnTo>
                    <a:pt x="0" y="1584"/>
                  </a:lnTo>
                  <a:lnTo>
                    <a:pt x="3" y="1605"/>
                  </a:lnTo>
                  <a:cubicBezTo>
                    <a:pt x="241" y="3263"/>
                    <a:pt x="1815" y="4514"/>
                    <a:pt x="3665" y="4514"/>
                  </a:cubicBezTo>
                  <a:cubicBezTo>
                    <a:pt x="5516" y="4514"/>
                    <a:pt x="7090" y="3263"/>
                    <a:pt x="7328" y="1605"/>
                  </a:cubicBezTo>
                  <a:lnTo>
                    <a:pt x="7330" y="1584"/>
                  </a:lnTo>
                  <a:lnTo>
                    <a:pt x="7326" y="1563"/>
                  </a:lnTo>
                  <a:cubicBezTo>
                    <a:pt x="7155" y="658"/>
                    <a:pt x="6297" y="1"/>
                    <a:pt x="528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4477;p74"/>
            <p:cNvSpPr/>
            <p:nvPr/>
          </p:nvSpPr>
          <p:spPr>
            <a:xfrm>
              <a:off x="5803443" y="3385054"/>
              <a:ext cx="62220" cy="59827"/>
            </a:xfrm>
            <a:custGeom>
              <a:avLst/>
              <a:gdLst/>
              <a:ahLst/>
              <a:cxnLst/>
              <a:rect l="l" t="t" r="r" b="b"/>
              <a:pathLst>
                <a:path w="1458" h="1402" extrusionOk="0">
                  <a:moveTo>
                    <a:pt x="757" y="0"/>
                  </a:moveTo>
                  <a:cubicBezTo>
                    <a:pt x="473" y="0"/>
                    <a:pt x="217" y="171"/>
                    <a:pt x="109" y="432"/>
                  </a:cubicBezTo>
                  <a:cubicBezTo>
                    <a:pt x="0" y="694"/>
                    <a:pt x="60" y="996"/>
                    <a:pt x="261" y="1197"/>
                  </a:cubicBezTo>
                  <a:cubicBezTo>
                    <a:pt x="395" y="1330"/>
                    <a:pt x="574" y="1401"/>
                    <a:pt x="756" y="1401"/>
                  </a:cubicBezTo>
                  <a:cubicBezTo>
                    <a:pt x="847" y="1401"/>
                    <a:pt x="938" y="1384"/>
                    <a:pt x="1025" y="1348"/>
                  </a:cubicBezTo>
                  <a:cubicBezTo>
                    <a:pt x="1287" y="1239"/>
                    <a:pt x="1458" y="984"/>
                    <a:pt x="1458" y="701"/>
                  </a:cubicBezTo>
                  <a:cubicBezTo>
                    <a:pt x="1458" y="313"/>
                    <a:pt x="1144" y="0"/>
                    <a:pt x="757" y="0"/>
                  </a:cubicBezTo>
                  <a:close/>
                </a:path>
              </a:pathLst>
            </a:custGeom>
            <a:solidFill>
              <a:srgbClr val="A0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4478;p74"/>
            <p:cNvSpPr/>
            <p:nvPr/>
          </p:nvSpPr>
          <p:spPr>
            <a:xfrm>
              <a:off x="5797511" y="3379592"/>
              <a:ext cx="73572" cy="70751"/>
            </a:xfrm>
            <a:custGeom>
              <a:avLst/>
              <a:gdLst/>
              <a:ahLst/>
              <a:cxnLst/>
              <a:rect l="l" t="t" r="r" b="b"/>
              <a:pathLst>
                <a:path w="1724" h="1658" extrusionOk="0">
                  <a:moveTo>
                    <a:pt x="895" y="255"/>
                  </a:moveTo>
                  <a:cubicBezTo>
                    <a:pt x="1211" y="257"/>
                    <a:pt x="1467" y="513"/>
                    <a:pt x="1469" y="829"/>
                  </a:cubicBezTo>
                  <a:cubicBezTo>
                    <a:pt x="1469" y="1060"/>
                    <a:pt x="1329" y="1269"/>
                    <a:pt x="1114" y="1358"/>
                  </a:cubicBezTo>
                  <a:cubicBezTo>
                    <a:pt x="1043" y="1388"/>
                    <a:pt x="969" y="1402"/>
                    <a:pt x="895" y="1402"/>
                  </a:cubicBezTo>
                  <a:cubicBezTo>
                    <a:pt x="746" y="1402"/>
                    <a:pt x="599" y="1343"/>
                    <a:pt x="489" y="1233"/>
                  </a:cubicBezTo>
                  <a:cubicBezTo>
                    <a:pt x="326" y="1069"/>
                    <a:pt x="277" y="824"/>
                    <a:pt x="366" y="610"/>
                  </a:cubicBezTo>
                  <a:cubicBezTo>
                    <a:pt x="455" y="395"/>
                    <a:pt x="664" y="255"/>
                    <a:pt x="895" y="255"/>
                  </a:cubicBezTo>
                  <a:close/>
                  <a:moveTo>
                    <a:pt x="895" y="0"/>
                  </a:moveTo>
                  <a:cubicBezTo>
                    <a:pt x="679" y="0"/>
                    <a:pt x="467" y="84"/>
                    <a:pt x="309" y="243"/>
                  </a:cubicBezTo>
                  <a:cubicBezTo>
                    <a:pt x="72" y="479"/>
                    <a:pt x="1" y="836"/>
                    <a:pt x="129" y="1146"/>
                  </a:cubicBezTo>
                  <a:cubicBezTo>
                    <a:pt x="257" y="1455"/>
                    <a:pt x="560" y="1657"/>
                    <a:pt x="895" y="1657"/>
                  </a:cubicBezTo>
                  <a:cubicBezTo>
                    <a:pt x="1352" y="1656"/>
                    <a:pt x="1723" y="1287"/>
                    <a:pt x="1724" y="829"/>
                  </a:cubicBezTo>
                  <a:cubicBezTo>
                    <a:pt x="1724" y="493"/>
                    <a:pt x="1522" y="192"/>
                    <a:pt x="1212" y="64"/>
                  </a:cubicBezTo>
                  <a:cubicBezTo>
                    <a:pt x="1110" y="21"/>
                    <a:pt x="1002" y="0"/>
                    <a:pt x="8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4479;p74"/>
            <p:cNvSpPr/>
            <p:nvPr/>
          </p:nvSpPr>
          <p:spPr>
            <a:xfrm>
              <a:off x="5309276" y="2623671"/>
              <a:ext cx="137243" cy="210930"/>
            </a:xfrm>
            <a:custGeom>
              <a:avLst/>
              <a:gdLst/>
              <a:ahLst/>
              <a:cxnLst/>
              <a:rect l="l" t="t" r="r" b="b"/>
              <a:pathLst>
                <a:path w="3216" h="4943" extrusionOk="0">
                  <a:moveTo>
                    <a:pt x="2684" y="519"/>
                  </a:moveTo>
                  <a:cubicBezTo>
                    <a:pt x="2572" y="723"/>
                    <a:pt x="2456" y="925"/>
                    <a:pt x="2336" y="1123"/>
                  </a:cubicBezTo>
                  <a:cubicBezTo>
                    <a:pt x="2013" y="1660"/>
                    <a:pt x="1655" y="2252"/>
                    <a:pt x="1156" y="2644"/>
                  </a:cubicBezTo>
                  <a:cubicBezTo>
                    <a:pt x="1051" y="2728"/>
                    <a:pt x="902" y="2833"/>
                    <a:pt x="756" y="2833"/>
                  </a:cubicBezTo>
                  <a:cubicBezTo>
                    <a:pt x="718" y="2833"/>
                    <a:pt x="680" y="2826"/>
                    <a:pt x="643" y="2809"/>
                  </a:cubicBezTo>
                  <a:cubicBezTo>
                    <a:pt x="447" y="2720"/>
                    <a:pt x="394" y="2481"/>
                    <a:pt x="457" y="2295"/>
                  </a:cubicBezTo>
                  <a:cubicBezTo>
                    <a:pt x="549" y="2029"/>
                    <a:pt x="777" y="1812"/>
                    <a:pt x="983" y="1629"/>
                  </a:cubicBezTo>
                  <a:cubicBezTo>
                    <a:pt x="1237" y="1404"/>
                    <a:pt x="1516" y="1210"/>
                    <a:pt x="1804" y="1027"/>
                  </a:cubicBezTo>
                  <a:cubicBezTo>
                    <a:pt x="2090" y="845"/>
                    <a:pt x="2383" y="675"/>
                    <a:pt x="2684" y="519"/>
                  </a:cubicBezTo>
                  <a:close/>
                  <a:moveTo>
                    <a:pt x="3035" y="1"/>
                  </a:moveTo>
                  <a:cubicBezTo>
                    <a:pt x="3003" y="1"/>
                    <a:pt x="2971" y="11"/>
                    <a:pt x="2946" y="33"/>
                  </a:cubicBezTo>
                  <a:lnTo>
                    <a:pt x="2946" y="33"/>
                  </a:lnTo>
                  <a:cubicBezTo>
                    <a:pt x="2510" y="239"/>
                    <a:pt x="2087" y="471"/>
                    <a:pt x="1680" y="728"/>
                  </a:cubicBezTo>
                  <a:cubicBezTo>
                    <a:pt x="1127" y="1076"/>
                    <a:pt x="393" y="1533"/>
                    <a:pt x="161" y="2182"/>
                  </a:cubicBezTo>
                  <a:cubicBezTo>
                    <a:pt x="1" y="2627"/>
                    <a:pt x="302" y="3150"/>
                    <a:pt x="760" y="3150"/>
                  </a:cubicBezTo>
                  <a:cubicBezTo>
                    <a:pt x="822" y="3150"/>
                    <a:pt x="887" y="3141"/>
                    <a:pt x="954" y="3120"/>
                  </a:cubicBezTo>
                  <a:cubicBezTo>
                    <a:pt x="1565" y="2933"/>
                    <a:pt x="2009" y="2218"/>
                    <a:pt x="2340" y="1718"/>
                  </a:cubicBezTo>
                  <a:cubicBezTo>
                    <a:pt x="2406" y="1618"/>
                    <a:pt x="2471" y="1516"/>
                    <a:pt x="2535" y="1414"/>
                  </a:cubicBezTo>
                  <a:lnTo>
                    <a:pt x="2535" y="1414"/>
                  </a:lnTo>
                  <a:lnTo>
                    <a:pt x="1769" y="4166"/>
                  </a:lnTo>
                  <a:lnTo>
                    <a:pt x="1609" y="4745"/>
                  </a:lnTo>
                  <a:cubicBezTo>
                    <a:pt x="1575" y="4864"/>
                    <a:pt x="1674" y="4942"/>
                    <a:pt x="1770" y="4942"/>
                  </a:cubicBezTo>
                  <a:cubicBezTo>
                    <a:pt x="1833" y="4942"/>
                    <a:pt x="1895" y="4908"/>
                    <a:pt x="1917" y="4829"/>
                  </a:cubicBezTo>
                  <a:lnTo>
                    <a:pt x="3041" y="782"/>
                  </a:lnTo>
                  <a:lnTo>
                    <a:pt x="3189" y="250"/>
                  </a:lnTo>
                  <a:lnTo>
                    <a:pt x="3189" y="250"/>
                  </a:lnTo>
                  <a:cubicBezTo>
                    <a:pt x="3211" y="218"/>
                    <a:pt x="3215" y="181"/>
                    <a:pt x="3207" y="145"/>
                  </a:cubicBezTo>
                  <a:lnTo>
                    <a:pt x="3207" y="145"/>
                  </a:lnTo>
                  <a:cubicBezTo>
                    <a:pt x="3197" y="61"/>
                    <a:pt x="3114" y="1"/>
                    <a:pt x="30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4480;p74"/>
            <p:cNvSpPr/>
            <p:nvPr/>
          </p:nvSpPr>
          <p:spPr>
            <a:xfrm>
              <a:off x="5432050" y="2623372"/>
              <a:ext cx="137883" cy="208925"/>
            </a:xfrm>
            <a:custGeom>
              <a:avLst/>
              <a:gdLst/>
              <a:ahLst/>
              <a:cxnLst/>
              <a:rect l="l" t="t" r="r" b="b"/>
              <a:pathLst>
                <a:path w="3231" h="4896" extrusionOk="0">
                  <a:moveTo>
                    <a:pt x="552" y="515"/>
                  </a:moveTo>
                  <a:lnTo>
                    <a:pt x="552" y="515"/>
                  </a:lnTo>
                  <a:cubicBezTo>
                    <a:pt x="785" y="627"/>
                    <a:pt x="1016" y="745"/>
                    <a:pt x="1243" y="869"/>
                  </a:cubicBezTo>
                  <a:cubicBezTo>
                    <a:pt x="1782" y="1168"/>
                    <a:pt x="2457" y="1532"/>
                    <a:pt x="2782" y="2080"/>
                  </a:cubicBezTo>
                  <a:cubicBezTo>
                    <a:pt x="2963" y="2386"/>
                    <a:pt x="2823" y="2736"/>
                    <a:pt x="2534" y="2736"/>
                  </a:cubicBezTo>
                  <a:cubicBezTo>
                    <a:pt x="2465" y="2736"/>
                    <a:pt x="2387" y="2716"/>
                    <a:pt x="2302" y="2670"/>
                  </a:cubicBezTo>
                  <a:cubicBezTo>
                    <a:pt x="1770" y="2379"/>
                    <a:pt x="1376" y="1778"/>
                    <a:pt x="1045" y="1290"/>
                  </a:cubicBezTo>
                  <a:cubicBezTo>
                    <a:pt x="872" y="1037"/>
                    <a:pt x="707" y="778"/>
                    <a:pt x="552" y="515"/>
                  </a:cubicBezTo>
                  <a:close/>
                  <a:moveTo>
                    <a:pt x="155" y="1"/>
                  </a:moveTo>
                  <a:cubicBezTo>
                    <a:pt x="106" y="1"/>
                    <a:pt x="68" y="30"/>
                    <a:pt x="46" y="71"/>
                  </a:cubicBezTo>
                  <a:lnTo>
                    <a:pt x="46" y="71"/>
                  </a:lnTo>
                  <a:cubicBezTo>
                    <a:pt x="15" y="106"/>
                    <a:pt x="1" y="155"/>
                    <a:pt x="18" y="210"/>
                  </a:cubicBezTo>
                  <a:lnTo>
                    <a:pt x="1297" y="4210"/>
                  </a:lnTo>
                  <a:lnTo>
                    <a:pt x="1480" y="4784"/>
                  </a:lnTo>
                  <a:cubicBezTo>
                    <a:pt x="1505" y="4862"/>
                    <a:pt x="1568" y="4895"/>
                    <a:pt x="1632" y="4895"/>
                  </a:cubicBezTo>
                  <a:cubicBezTo>
                    <a:pt x="1729" y="4895"/>
                    <a:pt x="1826" y="4818"/>
                    <a:pt x="1787" y="4699"/>
                  </a:cubicBezTo>
                  <a:lnTo>
                    <a:pt x="731" y="1395"/>
                  </a:lnTo>
                  <a:lnTo>
                    <a:pt x="731" y="1395"/>
                  </a:lnTo>
                  <a:cubicBezTo>
                    <a:pt x="744" y="1414"/>
                    <a:pt x="756" y="1432"/>
                    <a:pt x="769" y="1450"/>
                  </a:cubicBezTo>
                  <a:cubicBezTo>
                    <a:pt x="1138" y="1994"/>
                    <a:pt x="1583" y="2673"/>
                    <a:pt x="2193" y="2972"/>
                  </a:cubicBezTo>
                  <a:cubicBezTo>
                    <a:pt x="2310" y="3030"/>
                    <a:pt x="2436" y="3066"/>
                    <a:pt x="2561" y="3066"/>
                  </a:cubicBezTo>
                  <a:cubicBezTo>
                    <a:pt x="2673" y="3066"/>
                    <a:pt x="2784" y="3037"/>
                    <a:pt x="2886" y="2968"/>
                  </a:cubicBezTo>
                  <a:cubicBezTo>
                    <a:pt x="3114" y="2807"/>
                    <a:pt x="3231" y="2530"/>
                    <a:pt x="3187" y="2255"/>
                  </a:cubicBezTo>
                  <a:cubicBezTo>
                    <a:pt x="3076" y="1604"/>
                    <a:pt x="2310" y="1138"/>
                    <a:pt x="1798" y="823"/>
                  </a:cubicBezTo>
                  <a:cubicBezTo>
                    <a:pt x="1306" y="522"/>
                    <a:pt x="792" y="258"/>
                    <a:pt x="261" y="33"/>
                  </a:cubicBezTo>
                  <a:lnTo>
                    <a:pt x="261" y="33"/>
                  </a:lnTo>
                  <a:cubicBezTo>
                    <a:pt x="247" y="24"/>
                    <a:pt x="232" y="18"/>
                    <a:pt x="217" y="15"/>
                  </a:cubicBezTo>
                  <a:lnTo>
                    <a:pt x="217" y="15"/>
                  </a:lnTo>
                  <a:cubicBezTo>
                    <a:pt x="216" y="14"/>
                    <a:pt x="215" y="14"/>
                    <a:pt x="214" y="14"/>
                  </a:cubicBezTo>
                  <a:cubicBezTo>
                    <a:pt x="193" y="5"/>
                    <a:pt x="173" y="1"/>
                    <a:pt x="15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4481;p74"/>
            <p:cNvSpPr/>
            <p:nvPr/>
          </p:nvSpPr>
          <p:spPr>
            <a:xfrm>
              <a:off x="5206474" y="2446661"/>
              <a:ext cx="469468" cy="275195"/>
            </a:xfrm>
            <a:custGeom>
              <a:avLst/>
              <a:gdLst/>
              <a:ahLst/>
              <a:cxnLst/>
              <a:rect l="l" t="t" r="r" b="b"/>
              <a:pathLst>
                <a:path w="11001" h="6449" extrusionOk="0">
                  <a:moveTo>
                    <a:pt x="5474" y="1"/>
                  </a:moveTo>
                  <a:cubicBezTo>
                    <a:pt x="4484" y="1"/>
                    <a:pt x="3094" y="769"/>
                    <a:pt x="1962" y="2034"/>
                  </a:cubicBezTo>
                  <a:cubicBezTo>
                    <a:pt x="479" y="3690"/>
                    <a:pt x="0" y="5565"/>
                    <a:pt x="891" y="6221"/>
                  </a:cubicBezTo>
                  <a:cubicBezTo>
                    <a:pt x="1101" y="6375"/>
                    <a:pt x="1368" y="6448"/>
                    <a:pt x="1673" y="6448"/>
                  </a:cubicBezTo>
                  <a:cubicBezTo>
                    <a:pt x="2664" y="6448"/>
                    <a:pt x="4055" y="5677"/>
                    <a:pt x="5189" y="4411"/>
                  </a:cubicBezTo>
                  <a:cubicBezTo>
                    <a:pt x="5298" y="4287"/>
                    <a:pt x="5401" y="4163"/>
                    <a:pt x="5500" y="4038"/>
                  </a:cubicBezTo>
                  <a:cubicBezTo>
                    <a:pt x="5600" y="4163"/>
                    <a:pt x="5703" y="4287"/>
                    <a:pt x="5813" y="4411"/>
                  </a:cubicBezTo>
                  <a:cubicBezTo>
                    <a:pt x="6946" y="5677"/>
                    <a:pt x="8338" y="6449"/>
                    <a:pt x="9328" y="6449"/>
                  </a:cubicBezTo>
                  <a:cubicBezTo>
                    <a:pt x="9633" y="6449"/>
                    <a:pt x="9901" y="6375"/>
                    <a:pt x="10110" y="6221"/>
                  </a:cubicBezTo>
                  <a:cubicBezTo>
                    <a:pt x="11001" y="5565"/>
                    <a:pt x="10523" y="3690"/>
                    <a:pt x="9040" y="2034"/>
                  </a:cubicBezTo>
                  <a:cubicBezTo>
                    <a:pt x="7907" y="769"/>
                    <a:pt x="6517" y="1"/>
                    <a:pt x="5527" y="1"/>
                  </a:cubicBezTo>
                  <a:cubicBezTo>
                    <a:pt x="5518" y="1"/>
                    <a:pt x="5509" y="1"/>
                    <a:pt x="5500" y="1"/>
                  </a:cubicBezTo>
                  <a:cubicBezTo>
                    <a:pt x="5492" y="1"/>
                    <a:pt x="5483" y="1"/>
                    <a:pt x="5474" y="1"/>
                  </a:cubicBezTo>
                  <a:close/>
                </a:path>
              </a:pathLst>
            </a:custGeom>
            <a:solidFill>
              <a:srgbClr val="4077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4482;p74"/>
            <p:cNvSpPr/>
            <p:nvPr/>
          </p:nvSpPr>
          <p:spPr>
            <a:xfrm>
              <a:off x="5217399" y="2439790"/>
              <a:ext cx="450264" cy="288935"/>
            </a:xfrm>
            <a:custGeom>
              <a:avLst/>
              <a:gdLst/>
              <a:ahLst/>
              <a:cxnLst/>
              <a:rect l="l" t="t" r="r" b="b"/>
              <a:pathLst>
                <a:path w="10551" h="6771" extrusionOk="0">
                  <a:moveTo>
                    <a:pt x="5245" y="321"/>
                  </a:moveTo>
                  <a:cubicBezTo>
                    <a:pt x="6579" y="321"/>
                    <a:pt x="7828" y="1380"/>
                    <a:pt x="8671" y="2309"/>
                  </a:cubicBezTo>
                  <a:cubicBezTo>
                    <a:pt x="9287" y="3007"/>
                    <a:pt x="9842" y="3828"/>
                    <a:pt x="10065" y="4746"/>
                  </a:cubicBezTo>
                  <a:cubicBezTo>
                    <a:pt x="10205" y="5326"/>
                    <a:pt x="10202" y="6111"/>
                    <a:pt x="9548" y="6369"/>
                  </a:cubicBezTo>
                  <a:cubicBezTo>
                    <a:pt x="9388" y="6432"/>
                    <a:pt x="9218" y="6460"/>
                    <a:pt x="9045" y="6460"/>
                  </a:cubicBezTo>
                  <a:cubicBezTo>
                    <a:pt x="8532" y="6460"/>
                    <a:pt x="7990" y="6223"/>
                    <a:pt x="7574" y="5998"/>
                  </a:cubicBezTo>
                  <a:cubicBezTo>
                    <a:pt x="6708" y="5530"/>
                    <a:pt x="5970" y="4851"/>
                    <a:pt x="5357" y="4087"/>
                  </a:cubicBezTo>
                  <a:cubicBezTo>
                    <a:pt x="5332" y="4056"/>
                    <a:pt x="5288" y="4040"/>
                    <a:pt x="5244" y="4040"/>
                  </a:cubicBezTo>
                  <a:cubicBezTo>
                    <a:pt x="5200" y="4040"/>
                    <a:pt x="5156" y="4056"/>
                    <a:pt x="5131" y="4087"/>
                  </a:cubicBezTo>
                  <a:cubicBezTo>
                    <a:pt x="4347" y="5065"/>
                    <a:pt x="3296" y="6005"/>
                    <a:pt x="2063" y="6352"/>
                  </a:cubicBezTo>
                  <a:cubicBezTo>
                    <a:pt x="1858" y="6409"/>
                    <a:pt x="1634" y="6453"/>
                    <a:pt x="1413" y="6453"/>
                  </a:cubicBezTo>
                  <a:cubicBezTo>
                    <a:pt x="1210" y="6453"/>
                    <a:pt x="1010" y="6416"/>
                    <a:pt x="832" y="6319"/>
                  </a:cubicBezTo>
                  <a:cubicBezTo>
                    <a:pt x="459" y="6116"/>
                    <a:pt x="339" y="5703"/>
                    <a:pt x="346" y="5304"/>
                  </a:cubicBezTo>
                  <a:cubicBezTo>
                    <a:pt x="369" y="4047"/>
                    <a:pt x="1281" y="2827"/>
                    <a:pt x="2129" y="1981"/>
                  </a:cubicBezTo>
                  <a:cubicBezTo>
                    <a:pt x="2918" y="1190"/>
                    <a:pt x="4038" y="337"/>
                    <a:pt x="5211" y="321"/>
                  </a:cubicBezTo>
                  <a:cubicBezTo>
                    <a:pt x="5222" y="321"/>
                    <a:pt x="5234" y="321"/>
                    <a:pt x="5245" y="321"/>
                  </a:cubicBezTo>
                  <a:close/>
                  <a:moveTo>
                    <a:pt x="5233" y="0"/>
                  </a:moveTo>
                  <a:cubicBezTo>
                    <a:pt x="4055" y="0"/>
                    <a:pt x="2922" y="796"/>
                    <a:pt x="2102" y="1563"/>
                  </a:cubicBezTo>
                  <a:cubicBezTo>
                    <a:pt x="1121" y="2478"/>
                    <a:pt x="146" y="3774"/>
                    <a:pt x="35" y="5161"/>
                  </a:cubicBezTo>
                  <a:cubicBezTo>
                    <a:pt x="1" y="5592"/>
                    <a:pt x="83" y="6061"/>
                    <a:pt x="393" y="6382"/>
                  </a:cubicBezTo>
                  <a:cubicBezTo>
                    <a:pt x="663" y="6661"/>
                    <a:pt x="1047" y="6769"/>
                    <a:pt x="1427" y="6769"/>
                  </a:cubicBezTo>
                  <a:cubicBezTo>
                    <a:pt x="1488" y="6769"/>
                    <a:pt x="1548" y="6767"/>
                    <a:pt x="1608" y="6761"/>
                  </a:cubicBezTo>
                  <a:cubicBezTo>
                    <a:pt x="3045" y="6634"/>
                    <a:pt x="4350" y="5528"/>
                    <a:pt x="5245" y="4451"/>
                  </a:cubicBezTo>
                  <a:lnTo>
                    <a:pt x="5245" y="4451"/>
                  </a:lnTo>
                  <a:cubicBezTo>
                    <a:pt x="6155" y="5546"/>
                    <a:pt x="7536" y="6729"/>
                    <a:pt x="9015" y="6770"/>
                  </a:cubicBezTo>
                  <a:cubicBezTo>
                    <a:pt x="9031" y="6770"/>
                    <a:pt x="9048" y="6770"/>
                    <a:pt x="9064" y="6770"/>
                  </a:cubicBezTo>
                  <a:cubicBezTo>
                    <a:pt x="9527" y="6770"/>
                    <a:pt x="9987" y="6597"/>
                    <a:pt x="10244" y="6193"/>
                  </a:cubicBezTo>
                  <a:cubicBezTo>
                    <a:pt x="10551" y="5707"/>
                    <a:pt x="10488" y="5069"/>
                    <a:pt x="10341" y="4541"/>
                  </a:cubicBezTo>
                  <a:cubicBezTo>
                    <a:pt x="10085" y="3624"/>
                    <a:pt x="9533" y="2807"/>
                    <a:pt x="8910" y="2098"/>
                  </a:cubicBezTo>
                  <a:lnTo>
                    <a:pt x="8910" y="2098"/>
                  </a:lnTo>
                  <a:cubicBezTo>
                    <a:pt x="8906" y="2093"/>
                    <a:pt x="8902" y="2088"/>
                    <a:pt x="8897" y="2082"/>
                  </a:cubicBezTo>
                  <a:cubicBezTo>
                    <a:pt x="8023" y="1119"/>
                    <a:pt x="6800" y="124"/>
                    <a:pt x="5449" y="9"/>
                  </a:cubicBezTo>
                  <a:cubicBezTo>
                    <a:pt x="5377" y="3"/>
                    <a:pt x="5305" y="0"/>
                    <a:pt x="52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4483;p74"/>
            <p:cNvSpPr/>
            <p:nvPr/>
          </p:nvSpPr>
          <p:spPr>
            <a:xfrm>
              <a:off x="5389717" y="2409577"/>
              <a:ext cx="110614" cy="126695"/>
            </a:xfrm>
            <a:custGeom>
              <a:avLst/>
              <a:gdLst/>
              <a:ahLst/>
              <a:cxnLst/>
              <a:rect l="l" t="t" r="r" b="b"/>
              <a:pathLst>
                <a:path w="2592" h="2969" extrusionOk="0">
                  <a:moveTo>
                    <a:pt x="1226" y="0"/>
                  </a:moveTo>
                  <a:cubicBezTo>
                    <a:pt x="547" y="0"/>
                    <a:pt x="1" y="547"/>
                    <a:pt x="1" y="1226"/>
                  </a:cubicBezTo>
                  <a:lnTo>
                    <a:pt x="1" y="1743"/>
                  </a:lnTo>
                  <a:cubicBezTo>
                    <a:pt x="1" y="2422"/>
                    <a:pt x="547" y="2968"/>
                    <a:pt x="1226" y="2968"/>
                  </a:cubicBezTo>
                  <a:lnTo>
                    <a:pt x="1366" y="2968"/>
                  </a:lnTo>
                  <a:cubicBezTo>
                    <a:pt x="2044" y="2968"/>
                    <a:pt x="2591" y="2422"/>
                    <a:pt x="2591" y="1743"/>
                  </a:cubicBezTo>
                  <a:lnTo>
                    <a:pt x="2591" y="1226"/>
                  </a:lnTo>
                  <a:cubicBezTo>
                    <a:pt x="2591" y="547"/>
                    <a:pt x="2044" y="0"/>
                    <a:pt x="1366" y="0"/>
                  </a:cubicBezTo>
                  <a:close/>
                </a:path>
              </a:pathLst>
            </a:custGeom>
            <a:solidFill>
              <a:srgbClr val="F5D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84;p74"/>
            <p:cNvSpPr/>
            <p:nvPr/>
          </p:nvSpPr>
          <p:spPr>
            <a:xfrm>
              <a:off x="5382505" y="2402494"/>
              <a:ext cx="125208" cy="140606"/>
            </a:xfrm>
            <a:custGeom>
              <a:avLst/>
              <a:gdLst/>
              <a:ahLst/>
              <a:cxnLst/>
              <a:rect l="l" t="t" r="r" b="b"/>
              <a:pathLst>
                <a:path w="2934" h="3295" extrusionOk="0">
                  <a:moveTo>
                    <a:pt x="1479" y="315"/>
                  </a:moveTo>
                  <a:cubicBezTo>
                    <a:pt x="1671" y="315"/>
                    <a:pt x="1861" y="358"/>
                    <a:pt x="2027" y="446"/>
                  </a:cubicBezTo>
                  <a:cubicBezTo>
                    <a:pt x="2291" y="586"/>
                    <a:pt x="2485" y="827"/>
                    <a:pt x="2564" y="1114"/>
                  </a:cubicBezTo>
                  <a:cubicBezTo>
                    <a:pt x="2618" y="1319"/>
                    <a:pt x="2601" y="1539"/>
                    <a:pt x="2601" y="1748"/>
                  </a:cubicBezTo>
                  <a:cubicBezTo>
                    <a:pt x="2601" y="2019"/>
                    <a:pt x="2574" y="2268"/>
                    <a:pt x="2421" y="2501"/>
                  </a:cubicBezTo>
                  <a:cubicBezTo>
                    <a:pt x="2224" y="2799"/>
                    <a:pt x="1888" y="2969"/>
                    <a:pt x="1535" y="2975"/>
                  </a:cubicBezTo>
                  <a:cubicBezTo>
                    <a:pt x="1269" y="2975"/>
                    <a:pt x="1029" y="2946"/>
                    <a:pt x="803" y="2796"/>
                  </a:cubicBezTo>
                  <a:cubicBezTo>
                    <a:pt x="549" y="2625"/>
                    <a:pt x="379" y="2353"/>
                    <a:pt x="338" y="2051"/>
                  </a:cubicBezTo>
                  <a:cubicBezTo>
                    <a:pt x="313" y="1863"/>
                    <a:pt x="329" y="1666"/>
                    <a:pt x="329" y="1478"/>
                  </a:cubicBezTo>
                  <a:cubicBezTo>
                    <a:pt x="329" y="1221"/>
                    <a:pt x="377" y="980"/>
                    <a:pt x="530" y="767"/>
                  </a:cubicBezTo>
                  <a:cubicBezTo>
                    <a:pt x="743" y="472"/>
                    <a:pt x="1113" y="315"/>
                    <a:pt x="1479" y="315"/>
                  </a:cubicBezTo>
                  <a:close/>
                  <a:moveTo>
                    <a:pt x="1466" y="0"/>
                  </a:moveTo>
                  <a:cubicBezTo>
                    <a:pt x="1117" y="0"/>
                    <a:pt x="768" y="112"/>
                    <a:pt x="501" y="335"/>
                  </a:cubicBezTo>
                  <a:cubicBezTo>
                    <a:pt x="213" y="576"/>
                    <a:pt x="37" y="935"/>
                    <a:pt x="13" y="1310"/>
                  </a:cubicBezTo>
                  <a:cubicBezTo>
                    <a:pt x="0" y="1507"/>
                    <a:pt x="8" y="1709"/>
                    <a:pt x="11" y="1908"/>
                  </a:cubicBezTo>
                  <a:cubicBezTo>
                    <a:pt x="16" y="2320"/>
                    <a:pt x="194" y="2716"/>
                    <a:pt x="515" y="2978"/>
                  </a:cubicBezTo>
                  <a:cubicBezTo>
                    <a:pt x="814" y="3222"/>
                    <a:pt x="1158" y="3295"/>
                    <a:pt x="1535" y="3295"/>
                  </a:cubicBezTo>
                  <a:cubicBezTo>
                    <a:pt x="1543" y="3295"/>
                    <a:pt x="1551" y="3294"/>
                    <a:pt x="1559" y="3293"/>
                  </a:cubicBezTo>
                  <a:lnTo>
                    <a:pt x="1559" y="3293"/>
                  </a:lnTo>
                  <a:cubicBezTo>
                    <a:pt x="2310" y="3271"/>
                    <a:pt x="2913" y="2658"/>
                    <a:pt x="2919" y="1904"/>
                  </a:cubicBezTo>
                  <a:cubicBezTo>
                    <a:pt x="2922" y="1694"/>
                    <a:pt x="2933" y="1478"/>
                    <a:pt x="2914" y="1269"/>
                  </a:cubicBezTo>
                  <a:cubicBezTo>
                    <a:pt x="2878" y="902"/>
                    <a:pt x="2701" y="557"/>
                    <a:pt x="2414" y="323"/>
                  </a:cubicBezTo>
                  <a:cubicBezTo>
                    <a:pt x="2150" y="108"/>
                    <a:pt x="1808" y="0"/>
                    <a:pt x="14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485;p74"/>
            <p:cNvSpPr/>
            <p:nvPr/>
          </p:nvSpPr>
          <p:spPr>
            <a:xfrm>
              <a:off x="5006333" y="1241344"/>
              <a:ext cx="1078397" cy="702005"/>
            </a:xfrm>
            <a:custGeom>
              <a:avLst/>
              <a:gdLst/>
              <a:ahLst/>
              <a:cxnLst/>
              <a:rect l="l" t="t" r="r" b="b"/>
              <a:pathLst>
                <a:path w="25270" h="16451" extrusionOk="0">
                  <a:moveTo>
                    <a:pt x="10217" y="0"/>
                  </a:moveTo>
                  <a:cubicBezTo>
                    <a:pt x="5379" y="0"/>
                    <a:pt x="0" y="3035"/>
                    <a:pt x="1248" y="9895"/>
                  </a:cubicBezTo>
                  <a:cubicBezTo>
                    <a:pt x="2106" y="14614"/>
                    <a:pt x="6837" y="16450"/>
                    <a:pt x="11591" y="16450"/>
                  </a:cubicBezTo>
                  <a:cubicBezTo>
                    <a:pt x="15059" y="16450"/>
                    <a:pt x="18540" y="15473"/>
                    <a:pt x="20536" y="13923"/>
                  </a:cubicBezTo>
                  <a:cubicBezTo>
                    <a:pt x="25270" y="10249"/>
                    <a:pt x="24988" y="3501"/>
                    <a:pt x="24988" y="3501"/>
                  </a:cubicBezTo>
                  <a:lnTo>
                    <a:pt x="24988" y="3501"/>
                  </a:lnTo>
                  <a:cubicBezTo>
                    <a:pt x="23054" y="5415"/>
                    <a:pt x="21761" y="6128"/>
                    <a:pt x="20757" y="6128"/>
                  </a:cubicBezTo>
                  <a:cubicBezTo>
                    <a:pt x="18201" y="6128"/>
                    <a:pt x="17508" y="1514"/>
                    <a:pt x="12860" y="322"/>
                  </a:cubicBezTo>
                  <a:cubicBezTo>
                    <a:pt x="12031" y="109"/>
                    <a:pt x="11134" y="0"/>
                    <a:pt x="10217" y="0"/>
                  </a:cubicBezTo>
                  <a:close/>
                </a:path>
              </a:pathLst>
            </a:custGeom>
            <a:solidFill>
              <a:srgbClr val="FFC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486;p74"/>
            <p:cNvSpPr/>
            <p:nvPr/>
          </p:nvSpPr>
          <p:spPr>
            <a:xfrm>
              <a:off x="5030401" y="1234388"/>
              <a:ext cx="1049293" cy="715746"/>
            </a:xfrm>
            <a:custGeom>
              <a:avLst/>
              <a:gdLst/>
              <a:ahLst/>
              <a:cxnLst/>
              <a:rect l="l" t="t" r="r" b="b"/>
              <a:pathLst>
                <a:path w="24588" h="16773" extrusionOk="0">
                  <a:moveTo>
                    <a:pt x="9714" y="311"/>
                  </a:moveTo>
                  <a:cubicBezTo>
                    <a:pt x="11193" y="311"/>
                    <a:pt x="12680" y="608"/>
                    <a:pt x="13956" y="1305"/>
                  </a:cubicBezTo>
                  <a:cubicBezTo>
                    <a:pt x="14918" y="1831"/>
                    <a:pt x="15725" y="2572"/>
                    <a:pt x="16444" y="3390"/>
                  </a:cubicBezTo>
                  <a:cubicBezTo>
                    <a:pt x="17045" y="4075"/>
                    <a:pt x="17575" y="4826"/>
                    <a:pt x="18219" y="5470"/>
                  </a:cubicBezTo>
                  <a:cubicBezTo>
                    <a:pt x="18729" y="5982"/>
                    <a:pt x="19342" y="6409"/>
                    <a:pt x="20083" y="6448"/>
                  </a:cubicBezTo>
                  <a:cubicBezTo>
                    <a:pt x="20124" y="6450"/>
                    <a:pt x="20164" y="6451"/>
                    <a:pt x="20204" y="6451"/>
                  </a:cubicBezTo>
                  <a:cubicBezTo>
                    <a:pt x="21132" y="6451"/>
                    <a:pt x="22010" y="5902"/>
                    <a:pt x="22725" y="5369"/>
                  </a:cubicBezTo>
                  <a:cubicBezTo>
                    <a:pt x="23271" y="4961"/>
                    <a:pt x="23780" y="4507"/>
                    <a:pt x="24272" y="4035"/>
                  </a:cubicBezTo>
                  <a:lnTo>
                    <a:pt x="24272" y="4035"/>
                  </a:lnTo>
                  <a:cubicBezTo>
                    <a:pt x="24277" y="5353"/>
                    <a:pt x="24038" y="6704"/>
                    <a:pt x="23687" y="7960"/>
                  </a:cubicBezTo>
                  <a:cubicBezTo>
                    <a:pt x="22967" y="10545"/>
                    <a:pt x="21486" y="13031"/>
                    <a:pt x="19151" y="14456"/>
                  </a:cubicBezTo>
                  <a:cubicBezTo>
                    <a:pt x="17334" y="15565"/>
                    <a:pt x="15165" y="16116"/>
                    <a:pt x="13064" y="16342"/>
                  </a:cubicBezTo>
                  <a:cubicBezTo>
                    <a:pt x="12378" y="16417"/>
                    <a:pt x="11682" y="16457"/>
                    <a:pt x="10986" y="16457"/>
                  </a:cubicBezTo>
                  <a:cubicBezTo>
                    <a:pt x="9361" y="16457"/>
                    <a:pt x="7731" y="16238"/>
                    <a:pt x="6196" y="15720"/>
                  </a:cubicBezTo>
                  <a:cubicBezTo>
                    <a:pt x="4156" y="15034"/>
                    <a:pt x="2303" y="13735"/>
                    <a:pt x="1377" y="11743"/>
                  </a:cubicBezTo>
                  <a:cubicBezTo>
                    <a:pt x="827" y="10560"/>
                    <a:pt x="633" y="9201"/>
                    <a:pt x="664" y="7907"/>
                  </a:cubicBezTo>
                  <a:cubicBezTo>
                    <a:pt x="693" y="6638"/>
                    <a:pt x="1005" y="5379"/>
                    <a:pt x="1655" y="4282"/>
                  </a:cubicBezTo>
                  <a:cubicBezTo>
                    <a:pt x="2834" y="2295"/>
                    <a:pt x="4955" y="1091"/>
                    <a:pt x="7166" y="596"/>
                  </a:cubicBezTo>
                  <a:cubicBezTo>
                    <a:pt x="7983" y="413"/>
                    <a:pt x="8847" y="311"/>
                    <a:pt x="9714" y="311"/>
                  </a:cubicBezTo>
                  <a:close/>
                  <a:moveTo>
                    <a:pt x="9699" y="1"/>
                  </a:moveTo>
                  <a:cubicBezTo>
                    <a:pt x="9090" y="1"/>
                    <a:pt x="8481" y="49"/>
                    <a:pt x="7889" y="137"/>
                  </a:cubicBezTo>
                  <a:cubicBezTo>
                    <a:pt x="5636" y="475"/>
                    <a:pt x="3386" y="1494"/>
                    <a:pt x="1944" y="3307"/>
                  </a:cubicBezTo>
                  <a:cubicBezTo>
                    <a:pt x="304" y="5367"/>
                    <a:pt x="0" y="8193"/>
                    <a:pt x="662" y="10692"/>
                  </a:cubicBezTo>
                  <a:cubicBezTo>
                    <a:pt x="1229" y="12837"/>
                    <a:pt x="2765" y="14490"/>
                    <a:pt x="4729" y="15461"/>
                  </a:cubicBezTo>
                  <a:cubicBezTo>
                    <a:pt x="6659" y="16414"/>
                    <a:pt x="8855" y="16773"/>
                    <a:pt x="11000" y="16773"/>
                  </a:cubicBezTo>
                  <a:cubicBezTo>
                    <a:pt x="11171" y="16773"/>
                    <a:pt x="11341" y="16771"/>
                    <a:pt x="11511" y="16766"/>
                  </a:cubicBezTo>
                  <a:cubicBezTo>
                    <a:pt x="13777" y="16707"/>
                    <a:pt x="16086" y="16276"/>
                    <a:pt x="18158" y="15338"/>
                  </a:cubicBezTo>
                  <a:cubicBezTo>
                    <a:pt x="20531" y="14264"/>
                    <a:pt x="22298" y="12290"/>
                    <a:pt x="23332" y="9915"/>
                  </a:cubicBezTo>
                  <a:cubicBezTo>
                    <a:pt x="24136" y="8067"/>
                    <a:pt x="24563" y="6020"/>
                    <a:pt x="24586" y="4005"/>
                  </a:cubicBezTo>
                  <a:cubicBezTo>
                    <a:pt x="24587" y="3893"/>
                    <a:pt x="24588" y="3779"/>
                    <a:pt x="24583" y="3667"/>
                  </a:cubicBezTo>
                  <a:lnTo>
                    <a:pt x="24583" y="3667"/>
                  </a:lnTo>
                  <a:cubicBezTo>
                    <a:pt x="24583" y="3666"/>
                    <a:pt x="24583" y="3665"/>
                    <a:pt x="24583" y="3664"/>
                  </a:cubicBezTo>
                  <a:lnTo>
                    <a:pt x="24583" y="3664"/>
                  </a:lnTo>
                  <a:cubicBezTo>
                    <a:pt x="24581" y="3597"/>
                    <a:pt x="24544" y="3552"/>
                    <a:pt x="24497" y="3529"/>
                  </a:cubicBezTo>
                  <a:lnTo>
                    <a:pt x="24497" y="3529"/>
                  </a:lnTo>
                  <a:cubicBezTo>
                    <a:pt x="24473" y="3514"/>
                    <a:pt x="24445" y="3506"/>
                    <a:pt x="24417" y="3506"/>
                  </a:cubicBezTo>
                  <a:cubicBezTo>
                    <a:pt x="24393" y="3506"/>
                    <a:pt x="24369" y="3512"/>
                    <a:pt x="24345" y="3525"/>
                  </a:cubicBezTo>
                  <a:lnTo>
                    <a:pt x="24345" y="3525"/>
                  </a:lnTo>
                  <a:cubicBezTo>
                    <a:pt x="24320" y="3537"/>
                    <a:pt x="24298" y="3555"/>
                    <a:pt x="24284" y="3579"/>
                  </a:cubicBezTo>
                  <a:lnTo>
                    <a:pt x="24284" y="3579"/>
                  </a:lnTo>
                  <a:cubicBezTo>
                    <a:pt x="23320" y="4528"/>
                    <a:pt x="22199" y="5632"/>
                    <a:pt x="20867" y="6026"/>
                  </a:cubicBezTo>
                  <a:cubicBezTo>
                    <a:pt x="20650" y="6090"/>
                    <a:pt x="20438" y="6121"/>
                    <a:pt x="20231" y="6121"/>
                  </a:cubicBezTo>
                  <a:cubicBezTo>
                    <a:pt x="19709" y="6121"/>
                    <a:pt x="19223" y="5923"/>
                    <a:pt x="18789" y="5563"/>
                  </a:cubicBezTo>
                  <a:cubicBezTo>
                    <a:pt x="18101" y="4991"/>
                    <a:pt x="17575" y="4239"/>
                    <a:pt x="17006" y="3558"/>
                  </a:cubicBezTo>
                  <a:cubicBezTo>
                    <a:pt x="16316" y="2733"/>
                    <a:pt x="15566" y="1956"/>
                    <a:pt x="14665" y="1360"/>
                  </a:cubicBezTo>
                  <a:cubicBezTo>
                    <a:pt x="13207" y="395"/>
                    <a:pt x="11446" y="1"/>
                    <a:pt x="969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487;p74"/>
            <p:cNvSpPr/>
            <p:nvPr/>
          </p:nvSpPr>
          <p:spPr>
            <a:xfrm>
              <a:off x="5327498" y="1478183"/>
              <a:ext cx="227671" cy="200134"/>
            </a:xfrm>
            <a:custGeom>
              <a:avLst/>
              <a:gdLst/>
              <a:ahLst/>
              <a:cxnLst/>
              <a:rect l="l" t="t" r="r" b="b"/>
              <a:pathLst>
                <a:path w="5335" h="4690" extrusionOk="0">
                  <a:moveTo>
                    <a:pt x="2667" y="1"/>
                  </a:moveTo>
                  <a:cubicBezTo>
                    <a:pt x="1194" y="1"/>
                    <a:pt x="0" y="1051"/>
                    <a:pt x="0" y="2345"/>
                  </a:cubicBezTo>
                  <a:cubicBezTo>
                    <a:pt x="0" y="3640"/>
                    <a:pt x="1194" y="4689"/>
                    <a:pt x="2667" y="4689"/>
                  </a:cubicBezTo>
                  <a:cubicBezTo>
                    <a:pt x="4140" y="4689"/>
                    <a:pt x="5334" y="3640"/>
                    <a:pt x="5334" y="2345"/>
                  </a:cubicBezTo>
                  <a:cubicBezTo>
                    <a:pt x="5334" y="1051"/>
                    <a:pt x="4140" y="1"/>
                    <a:pt x="2667" y="1"/>
                  </a:cubicBezTo>
                  <a:close/>
                </a:path>
              </a:pathLst>
            </a:custGeom>
            <a:solidFill>
              <a:srgbClr val="4077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488;p74"/>
            <p:cNvSpPr/>
            <p:nvPr/>
          </p:nvSpPr>
          <p:spPr>
            <a:xfrm>
              <a:off x="5311794" y="1471398"/>
              <a:ext cx="250204" cy="213619"/>
            </a:xfrm>
            <a:custGeom>
              <a:avLst/>
              <a:gdLst/>
              <a:ahLst/>
              <a:cxnLst/>
              <a:rect l="l" t="t" r="r" b="b"/>
              <a:pathLst>
                <a:path w="5863" h="5006" extrusionOk="0">
                  <a:moveTo>
                    <a:pt x="3042" y="318"/>
                  </a:moveTo>
                  <a:cubicBezTo>
                    <a:pt x="3206" y="318"/>
                    <a:pt x="3370" y="332"/>
                    <a:pt x="3530" y="361"/>
                  </a:cubicBezTo>
                  <a:cubicBezTo>
                    <a:pt x="4593" y="551"/>
                    <a:pt x="5525" y="1377"/>
                    <a:pt x="5543" y="2504"/>
                  </a:cubicBezTo>
                  <a:cubicBezTo>
                    <a:pt x="5520" y="3906"/>
                    <a:pt x="4281" y="4665"/>
                    <a:pt x="3032" y="4665"/>
                  </a:cubicBezTo>
                  <a:cubicBezTo>
                    <a:pt x="2322" y="4665"/>
                    <a:pt x="1608" y="4420"/>
                    <a:pt x="1113" y="3907"/>
                  </a:cubicBezTo>
                  <a:cubicBezTo>
                    <a:pt x="450" y="3220"/>
                    <a:pt x="338" y="2176"/>
                    <a:pt x="882" y="1383"/>
                  </a:cubicBezTo>
                  <a:cubicBezTo>
                    <a:pt x="1361" y="685"/>
                    <a:pt x="2207" y="318"/>
                    <a:pt x="3042" y="318"/>
                  </a:cubicBezTo>
                  <a:close/>
                  <a:moveTo>
                    <a:pt x="3040" y="1"/>
                  </a:moveTo>
                  <a:cubicBezTo>
                    <a:pt x="2221" y="1"/>
                    <a:pt x="1399" y="313"/>
                    <a:pt x="841" y="924"/>
                  </a:cubicBezTo>
                  <a:cubicBezTo>
                    <a:pt x="121" y="1713"/>
                    <a:pt x="0" y="2893"/>
                    <a:pt x="607" y="3786"/>
                  </a:cubicBezTo>
                  <a:cubicBezTo>
                    <a:pt x="1152" y="4587"/>
                    <a:pt x="2098" y="5005"/>
                    <a:pt x="3047" y="5005"/>
                  </a:cubicBezTo>
                  <a:cubicBezTo>
                    <a:pt x="3212" y="5005"/>
                    <a:pt x="3377" y="4993"/>
                    <a:pt x="3541" y="4967"/>
                  </a:cubicBezTo>
                  <a:cubicBezTo>
                    <a:pt x="4770" y="4774"/>
                    <a:pt x="5834" y="3803"/>
                    <a:pt x="5863" y="2516"/>
                  </a:cubicBezTo>
                  <a:lnTo>
                    <a:pt x="5863" y="2516"/>
                  </a:lnTo>
                  <a:cubicBezTo>
                    <a:pt x="5863" y="2512"/>
                    <a:pt x="5863" y="2508"/>
                    <a:pt x="5863" y="2504"/>
                  </a:cubicBezTo>
                  <a:lnTo>
                    <a:pt x="5863" y="2504"/>
                  </a:lnTo>
                  <a:cubicBezTo>
                    <a:pt x="5863" y="2504"/>
                    <a:pt x="5863" y="2504"/>
                    <a:pt x="5863" y="2504"/>
                  </a:cubicBezTo>
                  <a:cubicBezTo>
                    <a:pt x="5863" y="2500"/>
                    <a:pt x="5863" y="2496"/>
                    <a:pt x="5863" y="2492"/>
                  </a:cubicBezTo>
                  <a:lnTo>
                    <a:pt x="5863" y="2492"/>
                  </a:lnTo>
                  <a:cubicBezTo>
                    <a:pt x="5837" y="1369"/>
                    <a:pt x="5022" y="472"/>
                    <a:pt x="3977" y="143"/>
                  </a:cubicBezTo>
                  <a:cubicBezTo>
                    <a:pt x="3676" y="48"/>
                    <a:pt x="3358" y="1"/>
                    <a:pt x="30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489;p74"/>
            <p:cNvSpPr/>
            <p:nvPr/>
          </p:nvSpPr>
          <p:spPr>
            <a:xfrm>
              <a:off x="5009576" y="1575094"/>
              <a:ext cx="856786" cy="607998"/>
            </a:xfrm>
            <a:custGeom>
              <a:avLst/>
              <a:gdLst/>
              <a:ahLst/>
              <a:cxnLst/>
              <a:rect l="l" t="t" r="r" b="b"/>
              <a:pathLst>
                <a:path w="20077" h="14248" extrusionOk="0">
                  <a:moveTo>
                    <a:pt x="10038" y="0"/>
                  </a:moveTo>
                  <a:cubicBezTo>
                    <a:pt x="4495" y="0"/>
                    <a:pt x="1" y="4281"/>
                    <a:pt x="1" y="9563"/>
                  </a:cubicBezTo>
                  <a:cubicBezTo>
                    <a:pt x="1" y="11265"/>
                    <a:pt x="470" y="12862"/>
                    <a:pt x="1288" y="14248"/>
                  </a:cubicBezTo>
                  <a:lnTo>
                    <a:pt x="18789" y="14248"/>
                  </a:lnTo>
                  <a:cubicBezTo>
                    <a:pt x="19608" y="12862"/>
                    <a:pt x="20077" y="11265"/>
                    <a:pt x="20077" y="9563"/>
                  </a:cubicBezTo>
                  <a:cubicBezTo>
                    <a:pt x="20077" y="6060"/>
                    <a:pt x="18100" y="2999"/>
                    <a:pt x="15152" y="1334"/>
                  </a:cubicBezTo>
                  <a:cubicBezTo>
                    <a:pt x="15152" y="1334"/>
                    <a:pt x="13351" y="427"/>
                    <a:pt x="12261" y="191"/>
                  </a:cubicBezTo>
                  <a:cubicBezTo>
                    <a:pt x="11583" y="43"/>
                    <a:pt x="10763" y="0"/>
                    <a:pt x="10038" y="0"/>
                  </a:cubicBezTo>
                  <a:close/>
                </a:path>
              </a:pathLst>
            </a:custGeom>
            <a:solidFill>
              <a:srgbClr val="FFC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490;p74"/>
            <p:cNvSpPr/>
            <p:nvPr/>
          </p:nvSpPr>
          <p:spPr>
            <a:xfrm>
              <a:off x="4992464" y="1567413"/>
              <a:ext cx="885506" cy="622762"/>
            </a:xfrm>
            <a:custGeom>
              <a:avLst/>
              <a:gdLst/>
              <a:ahLst/>
              <a:cxnLst/>
              <a:rect l="l" t="t" r="r" b="b"/>
              <a:pathLst>
                <a:path w="20750" h="14594" extrusionOk="0">
                  <a:moveTo>
                    <a:pt x="10579" y="340"/>
                  </a:moveTo>
                  <a:cubicBezTo>
                    <a:pt x="10662" y="340"/>
                    <a:pt x="10745" y="341"/>
                    <a:pt x="10827" y="343"/>
                  </a:cubicBezTo>
                  <a:cubicBezTo>
                    <a:pt x="11874" y="367"/>
                    <a:pt x="12841" y="528"/>
                    <a:pt x="13814" y="910"/>
                  </a:cubicBezTo>
                  <a:cubicBezTo>
                    <a:pt x="14374" y="1130"/>
                    <a:pt x="14927" y="1378"/>
                    <a:pt x="15465" y="1648"/>
                  </a:cubicBezTo>
                  <a:lnTo>
                    <a:pt x="15465" y="1648"/>
                  </a:lnTo>
                  <a:cubicBezTo>
                    <a:pt x="15467" y="1649"/>
                    <a:pt x="15469" y="1650"/>
                    <a:pt x="15471" y="1651"/>
                  </a:cubicBezTo>
                  <a:cubicBezTo>
                    <a:pt x="18746" y="3522"/>
                    <a:pt x="20749" y="7164"/>
                    <a:pt x="20238" y="10950"/>
                  </a:cubicBezTo>
                  <a:cubicBezTo>
                    <a:pt x="20079" y="12120"/>
                    <a:pt x="19682" y="13243"/>
                    <a:pt x="19098" y="14267"/>
                  </a:cubicBezTo>
                  <a:lnTo>
                    <a:pt x="1782" y="14267"/>
                  </a:lnTo>
                  <a:cubicBezTo>
                    <a:pt x="0" y="11143"/>
                    <a:pt x="217" y="7240"/>
                    <a:pt x="2352" y="4342"/>
                  </a:cubicBezTo>
                  <a:cubicBezTo>
                    <a:pt x="4274" y="1733"/>
                    <a:pt x="7382" y="340"/>
                    <a:pt x="10579" y="340"/>
                  </a:cubicBezTo>
                  <a:close/>
                  <a:moveTo>
                    <a:pt x="10688" y="0"/>
                  </a:moveTo>
                  <a:cubicBezTo>
                    <a:pt x="10112" y="0"/>
                    <a:pt x="9537" y="45"/>
                    <a:pt x="8989" y="119"/>
                  </a:cubicBezTo>
                  <a:cubicBezTo>
                    <a:pt x="6579" y="446"/>
                    <a:pt x="4302" y="1619"/>
                    <a:pt x="2678" y="3438"/>
                  </a:cubicBezTo>
                  <a:cubicBezTo>
                    <a:pt x="1069" y="5239"/>
                    <a:pt x="173" y="7607"/>
                    <a:pt x="247" y="10026"/>
                  </a:cubicBezTo>
                  <a:cubicBezTo>
                    <a:pt x="297" y="11551"/>
                    <a:pt x="716" y="13042"/>
                    <a:pt x="1471" y="14369"/>
                  </a:cubicBezTo>
                  <a:cubicBezTo>
                    <a:pt x="1582" y="14563"/>
                    <a:pt x="1701" y="14593"/>
                    <a:pt x="1858" y="14593"/>
                  </a:cubicBezTo>
                  <a:cubicBezTo>
                    <a:pt x="1930" y="14593"/>
                    <a:pt x="2009" y="14587"/>
                    <a:pt x="2098" y="14587"/>
                  </a:cubicBezTo>
                  <a:lnTo>
                    <a:pt x="18925" y="14587"/>
                  </a:lnTo>
                  <a:cubicBezTo>
                    <a:pt x="18976" y="14587"/>
                    <a:pt x="19032" y="14592"/>
                    <a:pt x="19086" y="14592"/>
                  </a:cubicBezTo>
                  <a:cubicBezTo>
                    <a:pt x="19113" y="14592"/>
                    <a:pt x="19139" y="14591"/>
                    <a:pt x="19165" y="14587"/>
                  </a:cubicBezTo>
                  <a:cubicBezTo>
                    <a:pt x="19203" y="14582"/>
                    <a:pt x="19232" y="14585"/>
                    <a:pt x="19270" y="14565"/>
                  </a:cubicBezTo>
                  <a:cubicBezTo>
                    <a:pt x="19374" y="14510"/>
                    <a:pt x="19434" y="14325"/>
                    <a:pt x="19487" y="14228"/>
                  </a:cubicBezTo>
                  <a:cubicBezTo>
                    <a:pt x="19590" y="14040"/>
                    <a:pt x="19686" y="13848"/>
                    <a:pt x="19776" y="13652"/>
                  </a:cubicBezTo>
                  <a:cubicBezTo>
                    <a:pt x="20405" y="12281"/>
                    <a:pt x="20704" y="10768"/>
                    <a:pt x="20623" y="9259"/>
                  </a:cubicBezTo>
                  <a:cubicBezTo>
                    <a:pt x="20485" y="6628"/>
                    <a:pt x="19208" y="4156"/>
                    <a:pt x="17196" y="2464"/>
                  </a:cubicBezTo>
                  <a:cubicBezTo>
                    <a:pt x="16716" y="2060"/>
                    <a:pt x="16201" y="1701"/>
                    <a:pt x="15657" y="1389"/>
                  </a:cubicBezTo>
                  <a:lnTo>
                    <a:pt x="15657" y="1389"/>
                  </a:lnTo>
                  <a:cubicBezTo>
                    <a:pt x="15650" y="1384"/>
                    <a:pt x="15642" y="1380"/>
                    <a:pt x="15634" y="1375"/>
                  </a:cubicBezTo>
                  <a:cubicBezTo>
                    <a:pt x="14832" y="973"/>
                    <a:pt x="13998" y="598"/>
                    <a:pt x="13141" y="334"/>
                  </a:cubicBezTo>
                  <a:cubicBezTo>
                    <a:pt x="12368" y="95"/>
                    <a:pt x="11526" y="0"/>
                    <a:pt x="1068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491;p74"/>
            <p:cNvSpPr/>
            <p:nvPr/>
          </p:nvSpPr>
          <p:spPr>
            <a:xfrm>
              <a:off x="4977442" y="2035031"/>
              <a:ext cx="153459" cy="153450"/>
            </a:xfrm>
            <a:custGeom>
              <a:avLst/>
              <a:gdLst/>
              <a:ahLst/>
              <a:cxnLst/>
              <a:rect l="l" t="t" r="r" b="b"/>
              <a:pathLst>
                <a:path w="3596" h="3596" extrusionOk="0">
                  <a:moveTo>
                    <a:pt x="1799" y="1"/>
                  </a:moveTo>
                  <a:cubicBezTo>
                    <a:pt x="806" y="1"/>
                    <a:pt x="1" y="806"/>
                    <a:pt x="1" y="1799"/>
                  </a:cubicBezTo>
                  <a:cubicBezTo>
                    <a:pt x="1" y="2791"/>
                    <a:pt x="806" y="3596"/>
                    <a:pt x="1799" y="3596"/>
                  </a:cubicBezTo>
                  <a:cubicBezTo>
                    <a:pt x="2791" y="3596"/>
                    <a:pt x="3596" y="2791"/>
                    <a:pt x="3596" y="1799"/>
                  </a:cubicBezTo>
                  <a:cubicBezTo>
                    <a:pt x="3596" y="806"/>
                    <a:pt x="2791" y="1"/>
                    <a:pt x="1799" y="1"/>
                  </a:cubicBezTo>
                  <a:close/>
                </a:path>
              </a:pathLst>
            </a:custGeom>
            <a:solidFill>
              <a:srgbClr val="F5D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492;p74"/>
            <p:cNvSpPr/>
            <p:nvPr/>
          </p:nvSpPr>
          <p:spPr>
            <a:xfrm>
              <a:off x="4964469" y="2028331"/>
              <a:ext cx="173303" cy="166849"/>
            </a:xfrm>
            <a:custGeom>
              <a:avLst/>
              <a:gdLst/>
              <a:ahLst/>
              <a:cxnLst/>
              <a:rect l="l" t="t" r="r" b="b"/>
              <a:pathLst>
                <a:path w="4061" h="3910" extrusionOk="0">
                  <a:moveTo>
                    <a:pt x="2107" y="317"/>
                  </a:moveTo>
                  <a:cubicBezTo>
                    <a:pt x="2206" y="317"/>
                    <a:pt x="2306" y="326"/>
                    <a:pt x="2404" y="345"/>
                  </a:cubicBezTo>
                  <a:cubicBezTo>
                    <a:pt x="3178" y="493"/>
                    <a:pt x="3730" y="1173"/>
                    <a:pt x="3740" y="1956"/>
                  </a:cubicBezTo>
                  <a:cubicBezTo>
                    <a:pt x="3731" y="2638"/>
                    <a:pt x="3309" y="3264"/>
                    <a:pt x="2660" y="3496"/>
                  </a:cubicBezTo>
                  <a:cubicBezTo>
                    <a:pt x="2479" y="3560"/>
                    <a:pt x="2293" y="3591"/>
                    <a:pt x="2109" y="3591"/>
                  </a:cubicBezTo>
                  <a:cubicBezTo>
                    <a:pt x="1625" y="3591"/>
                    <a:pt x="1155" y="3379"/>
                    <a:pt x="834" y="2993"/>
                  </a:cubicBezTo>
                  <a:cubicBezTo>
                    <a:pt x="401" y="2466"/>
                    <a:pt x="348" y="1700"/>
                    <a:pt x="696" y="1115"/>
                  </a:cubicBezTo>
                  <a:cubicBezTo>
                    <a:pt x="992" y="621"/>
                    <a:pt x="1540" y="317"/>
                    <a:pt x="2107" y="317"/>
                  </a:cubicBezTo>
                  <a:close/>
                  <a:moveTo>
                    <a:pt x="2113" y="0"/>
                  </a:moveTo>
                  <a:cubicBezTo>
                    <a:pt x="1536" y="0"/>
                    <a:pt x="966" y="255"/>
                    <a:pt x="594" y="711"/>
                  </a:cubicBezTo>
                  <a:cubicBezTo>
                    <a:pt x="77" y="1343"/>
                    <a:pt x="0" y="2253"/>
                    <a:pt x="420" y="2957"/>
                  </a:cubicBezTo>
                  <a:cubicBezTo>
                    <a:pt x="779" y="3558"/>
                    <a:pt x="1432" y="3910"/>
                    <a:pt x="2114" y="3910"/>
                  </a:cubicBezTo>
                  <a:cubicBezTo>
                    <a:pt x="2231" y="3910"/>
                    <a:pt x="2348" y="3900"/>
                    <a:pt x="2466" y="3879"/>
                  </a:cubicBezTo>
                  <a:cubicBezTo>
                    <a:pt x="3379" y="3714"/>
                    <a:pt x="4033" y="2896"/>
                    <a:pt x="4059" y="1983"/>
                  </a:cubicBezTo>
                  <a:lnTo>
                    <a:pt x="4059" y="1983"/>
                  </a:lnTo>
                  <a:cubicBezTo>
                    <a:pt x="4060" y="1975"/>
                    <a:pt x="4060" y="1966"/>
                    <a:pt x="4060" y="1956"/>
                  </a:cubicBezTo>
                  <a:cubicBezTo>
                    <a:pt x="4049" y="1143"/>
                    <a:pt x="3551" y="414"/>
                    <a:pt x="2790" y="123"/>
                  </a:cubicBezTo>
                  <a:cubicBezTo>
                    <a:pt x="2571" y="40"/>
                    <a:pt x="2342" y="0"/>
                    <a:pt x="21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493;p74"/>
            <p:cNvSpPr/>
            <p:nvPr/>
          </p:nvSpPr>
          <p:spPr>
            <a:xfrm>
              <a:off x="5745022" y="2035031"/>
              <a:ext cx="153459" cy="153450"/>
            </a:xfrm>
            <a:custGeom>
              <a:avLst/>
              <a:gdLst/>
              <a:ahLst/>
              <a:cxnLst/>
              <a:rect l="l" t="t" r="r" b="b"/>
              <a:pathLst>
                <a:path w="3596" h="3596" extrusionOk="0">
                  <a:moveTo>
                    <a:pt x="1798" y="1"/>
                  </a:moveTo>
                  <a:cubicBezTo>
                    <a:pt x="806" y="1"/>
                    <a:pt x="1" y="806"/>
                    <a:pt x="1" y="1799"/>
                  </a:cubicBezTo>
                  <a:cubicBezTo>
                    <a:pt x="1" y="2791"/>
                    <a:pt x="806" y="3596"/>
                    <a:pt x="1798" y="3596"/>
                  </a:cubicBezTo>
                  <a:cubicBezTo>
                    <a:pt x="2791" y="3596"/>
                    <a:pt x="3596" y="2791"/>
                    <a:pt x="3596" y="1799"/>
                  </a:cubicBezTo>
                  <a:cubicBezTo>
                    <a:pt x="3596" y="806"/>
                    <a:pt x="2791" y="1"/>
                    <a:pt x="1798" y="1"/>
                  </a:cubicBezTo>
                  <a:close/>
                </a:path>
              </a:pathLst>
            </a:custGeom>
            <a:solidFill>
              <a:srgbClr val="F5D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494;p74"/>
            <p:cNvSpPr/>
            <p:nvPr/>
          </p:nvSpPr>
          <p:spPr>
            <a:xfrm>
              <a:off x="5732049" y="2028331"/>
              <a:ext cx="173261" cy="166849"/>
            </a:xfrm>
            <a:custGeom>
              <a:avLst/>
              <a:gdLst/>
              <a:ahLst/>
              <a:cxnLst/>
              <a:rect l="l" t="t" r="r" b="b"/>
              <a:pathLst>
                <a:path w="4060" h="3910" extrusionOk="0">
                  <a:moveTo>
                    <a:pt x="2107" y="317"/>
                  </a:moveTo>
                  <a:cubicBezTo>
                    <a:pt x="2206" y="317"/>
                    <a:pt x="2305" y="326"/>
                    <a:pt x="2404" y="345"/>
                  </a:cubicBezTo>
                  <a:cubicBezTo>
                    <a:pt x="3178" y="493"/>
                    <a:pt x="3729" y="1173"/>
                    <a:pt x="3740" y="1956"/>
                  </a:cubicBezTo>
                  <a:cubicBezTo>
                    <a:pt x="3731" y="2638"/>
                    <a:pt x="3309" y="3264"/>
                    <a:pt x="2660" y="3496"/>
                  </a:cubicBezTo>
                  <a:cubicBezTo>
                    <a:pt x="2479" y="3560"/>
                    <a:pt x="2292" y="3591"/>
                    <a:pt x="2108" y="3591"/>
                  </a:cubicBezTo>
                  <a:cubicBezTo>
                    <a:pt x="1624" y="3591"/>
                    <a:pt x="1154" y="3379"/>
                    <a:pt x="834" y="2993"/>
                  </a:cubicBezTo>
                  <a:cubicBezTo>
                    <a:pt x="401" y="2466"/>
                    <a:pt x="346" y="1700"/>
                    <a:pt x="695" y="1115"/>
                  </a:cubicBezTo>
                  <a:cubicBezTo>
                    <a:pt x="991" y="621"/>
                    <a:pt x="1539" y="317"/>
                    <a:pt x="2107" y="317"/>
                  </a:cubicBezTo>
                  <a:close/>
                  <a:moveTo>
                    <a:pt x="2113" y="0"/>
                  </a:moveTo>
                  <a:cubicBezTo>
                    <a:pt x="1536" y="0"/>
                    <a:pt x="966" y="255"/>
                    <a:pt x="594" y="711"/>
                  </a:cubicBezTo>
                  <a:cubicBezTo>
                    <a:pt x="76" y="1343"/>
                    <a:pt x="0" y="2253"/>
                    <a:pt x="420" y="2957"/>
                  </a:cubicBezTo>
                  <a:cubicBezTo>
                    <a:pt x="779" y="3558"/>
                    <a:pt x="1432" y="3910"/>
                    <a:pt x="2114" y="3910"/>
                  </a:cubicBezTo>
                  <a:cubicBezTo>
                    <a:pt x="2230" y="3910"/>
                    <a:pt x="2347" y="3900"/>
                    <a:pt x="2464" y="3879"/>
                  </a:cubicBezTo>
                  <a:cubicBezTo>
                    <a:pt x="3383" y="3713"/>
                    <a:pt x="4040" y="2888"/>
                    <a:pt x="4059" y="1969"/>
                  </a:cubicBezTo>
                  <a:lnTo>
                    <a:pt x="4059" y="1969"/>
                  </a:lnTo>
                  <a:cubicBezTo>
                    <a:pt x="4059" y="1965"/>
                    <a:pt x="4059" y="1960"/>
                    <a:pt x="4059" y="1956"/>
                  </a:cubicBezTo>
                  <a:lnTo>
                    <a:pt x="4059" y="1956"/>
                  </a:lnTo>
                  <a:cubicBezTo>
                    <a:pt x="4059" y="1956"/>
                    <a:pt x="4059" y="1956"/>
                    <a:pt x="4059" y="1956"/>
                  </a:cubicBezTo>
                  <a:cubicBezTo>
                    <a:pt x="4059" y="1952"/>
                    <a:pt x="4059" y="1947"/>
                    <a:pt x="4059" y="1943"/>
                  </a:cubicBezTo>
                  <a:lnTo>
                    <a:pt x="4059" y="1943"/>
                  </a:lnTo>
                  <a:cubicBezTo>
                    <a:pt x="4044" y="1135"/>
                    <a:pt x="3547" y="413"/>
                    <a:pt x="2789" y="123"/>
                  </a:cubicBezTo>
                  <a:cubicBezTo>
                    <a:pt x="2571" y="40"/>
                    <a:pt x="2341" y="0"/>
                    <a:pt x="21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495;p74"/>
            <p:cNvSpPr/>
            <p:nvPr/>
          </p:nvSpPr>
          <p:spPr>
            <a:xfrm>
              <a:off x="5054170" y="1640812"/>
              <a:ext cx="765163" cy="822299"/>
            </a:xfrm>
            <a:custGeom>
              <a:avLst/>
              <a:gdLst/>
              <a:ahLst/>
              <a:cxnLst/>
              <a:rect l="l" t="t" r="r" b="b"/>
              <a:pathLst>
                <a:path w="17930" h="19270" extrusionOk="0">
                  <a:moveTo>
                    <a:pt x="8922" y="0"/>
                  </a:moveTo>
                  <a:cubicBezTo>
                    <a:pt x="8714" y="0"/>
                    <a:pt x="8370" y="35"/>
                    <a:pt x="8370" y="35"/>
                  </a:cubicBezTo>
                  <a:cubicBezTo>
                    <a:pt x="2565" y="505"/>
                    <a:pt x="1" y="4467"/>
                    <a:pt x="1" y="9635"/>
                  </a:cubicBezTo>
                  <a:cubicBezTo>
                    <a:pt x="1" y="14731"/>
                    <a:pt x="4415" y="18761"/>
                    <a:pt x="8370" y="19226"/>
                  </a:cubicBezTo>
                  <a:cubicBezTo>
                    <a:pt x="8370" y="19226"/>
                    <a:pt x="8740" y="19270"/>
                    <a:pt x="8943" y="19270"/>
                  </a:cubicBezTo>
                  <a:cubicBezTo>
                    <a:pt x="8950" y="19270"/>
                    <a:pt x="8957" y="19270"/>
                    <a:pt x="8964" y="19269"/>
                  </a:cubicBezTo>
                  <a:cubicBezTo>
                    <a:pt x="8971" y="19270"/>
                    <a:pt x="8979" y="19270"/>
                    <a:pt x="8986" y="19270"/>
                  </a:cubicBezTo>
                  <a:cubicBezTo>
                    <a:pt x="9190" y="19270"/>
                    <a:pt x="9560" y="19226"/>
                    <a:pt x="9560" y="19226"/>
                  </a:cubicBezTo>
                  <a:cubicBezTo>
                    <a:pt x="13515" y="18761"/>
                    <a:pt x="17929" y="14731"/>
                    <a:pt x="17929" y="9635"/>
                  </a:cubicBezTo>
                  <a:cubicBezTo>
                    <a:pt x="17929" y="4467"/>
                    <a:pt x="15365" y="505"/>
                    <a:pt x="9560" y="35"/>
                  </a:cubicBezTo>
                  <a:cubicBezTo>
                    <a:pt x="9560" y="35"/>
                    <a:pt x="9216" y="0"/>
                    <a:pt x="9007" y="0"/>
                  </a:cubicBezTo>
                  <a:cubicBezTo>
                    <a:pt x="8992" y="0"/>
                    <a:pt x="8978" y="0"/>
                    <a:pt x="8964" y="1"/>
                  </a:cubicBezTo>
                  <a:cubicBezTo>
                    <a:pt x="8951" y="0"/>
                    <a:pt x="8937" y="0"/>
                    <a:pt x="8922" y="0"/>
                  </a:cubicBezTo>
                  <a:close/>
                </a:path>
              </a:pathLst>
            </a:custGeom>
            <a:solidFill>
              <a:srgbClr val="F5D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496;p74"/>
            <p:cNvSpPr/>
            <p:nvPr/>
          </p:nvSpPr>
          <p:spPr>
            <a:xfrm>
              <a:off x="5040429" y="1634966"/>
              <a:ext cx="785732" cy="834461"/>
            </a:xfrm>
            <a:custGeom>
              <a:avLst/>
              <a:gdLst/>
              <a:ahLst/>
              <a:cxnLst/>
              <a:rect l="l" t="t" r="r" b="b"/>
              <a:pathLst>
                <a:path w="18412" h="19555" extrusionOk="0">
                  <a:moveTo>
                    <a:pt x="9311" y="297"/>
                  </a:moveTo>
                  <a:cubicBezTo>
                    <a:pt x="10208" y="297"/>
                    <a:pt x="11137" y="460"/>
                    <a:pt x="11999" y="698"/>
                  </a:cubicBezTo>
                  <a:cubicBezTo>
                    <a:pt x="13699" y="1167"/>
                    <a:pt x="15246" y="2117"/>
                    <a:pt x="16303" y="3545"/>
                  </a:cubicBezTo>
                  <a:cubicBezTo>
                    <a:pt x="17336" y="4942"/>
                    <a:pt x="17857" y="6651"/>
                    <a:pt x="18026" y="8365"/>
                  </a:cubicBezTo>
                  <a:cubicBezTo>
                    <a:pt x="18070" y="8827"/>
                    <a:pt x="18090" y="9290"/>
                    <a:pt x="18093" y="9754"/>
                  </a:cubicBezTo>
                  <a:lnTo>
                    <a:pt x="18093" y="9754"/>
                  </a:lnTo>
                  <a:cubicBezTo>
                    <a:pt x="18092" y="9760"/>
                    <a:pt x="18092" y="9766"/>
                    <a:pt x="18092" y="9772"/>
                  </a:cubicBezTo>
                  <a:cubicBezTo>
                    <a:pt x="18070" y="13887"/>
                    <a:pt x="15046" y="17764"/>
                    <a:pt x="11118" y="18941"/>
                  </a:cubicBezTo>
                  <a:cubicBezTo>
                    <a:pt x="10517" y="19121"/>
                    <a:pt x="9896" y="19238"/>
                    <a:pt x="9271" y="19238"/>
                  </a:cubicBezTo>
                  <a:cubicBezTo>
                    <a:pt x="9093" y="19238"/>
                    <a:pt x="8914" y="19228"/>
                    <a:pt x="8736" y="19208"/>
                  </a:cubicBezTo>
                  <a:cubicBezTo>
                    <a:pt x="7864" y="19108"/>
                    <a:pt x="7010" y="18839"/>
                    <a:pt x="6219" y="18462"/>
                  </a:cubicBezTo>
                  <a:cubicBezTo>
                    <a:pt x="4407" y="17598"/>
                    <a:pt x="2855" y="16174"/>
                    <a:pt x="1820" y="14456"/>
                  </a:cubicBezTo>
                  <a:cubicBezTo>
                    <a:pt x="720" y="12630"/>
                    <a:pt x="351" y="10594"/>
                    <a:pt x="538" y="8487"/>
                  </a:cubicBezTo>
                  <a:cubicBezTo>
                    <a:pt x="691" y="6755"/>
                    <a:pt x="1199" y="5024"/>
                    <a:pt x="2230" y="3603"/>
                  </a:cubicBezTo>
                  <a:cubicBezTo>
                    <a:pt x="3261" y="2180"/>
                    <a:pt x="4778" y="1216"/>
                    <a:pt x="6455" y="731"/>
                  </a:cubicBezTo>
                  <a:cubicBezTo>
                    <a:pt x="7353" y="471"/>
                    <a:pt x="8316" y="305"/>
                    <a:pt x="9255" y="297"/>
                  </a:cubicBezTo>
                  <a:cubicBezTo>
                    <a:pt x="9274" y="297"/>
                    <a:pt x="9292" y="297"/>
                    <a:pt x="9311" y="297"/>
                  </a:cubicBezTo>
                  <a:close/>
                  <a:moveTo>
                    <a:pt x="9235" y="0"/>
                  </a:moveTo>
                  <a:cubicBezTo>
                    <a:pt x="6849" y="0"/>
                    <a:pt x="4461" y="801"/>
                    <a:pt x="2768" y="2486"/>
                  </a:cubicBezTo>
                  <a:cubicBezTo>
                    <a:pt x="1505" y="3743"/>
                    <a:pt x="748" y="5409"/>
                    <a:pt x="407" y="7141"/>
                  </a:cubicBezTo>
                  <a:cubicBezTo>
                    <a:pt x="1" y="9213"/>
                    <a:pt x="69" y="11374"/>
                    <a:pt x="893" y="13336"/>
                  </a:cubicBezTo>
                  <a:cubicBezTo>
                    <a:pt x="1708" y="15271"/>
                    <a:pt x="3141" y="16935"/>
                    <a:pt x="4895" y="18082"/>
                  </a:cubicBezTo>
                  <a:cubicBezTo>
                    <a:pt x="6173" y="18917"/>
                    <a:pt x="7725" y="19555"/>
                    <a:pt x="9277" y="19555"/>
                  </a:cubicBezTo>
                  <a:cubicBezTo>
                    <a:pt x="9504" y="19555"/>
                    <a:pt x="9731" y="19541"/>
                    <a:pt x="9956" y="19513"/>
                  </a:cubicBezTo>
                  <a:cubicBezTo>
                    <a:pt x="14016" y="19000"/>
                    <a:pt x="17533" y="15373"/>
                    <a:pt x="18260" y="11410"/>
                  </a:cubicBezTo>
                  <a:cubicBezTo>
                    <a:pt x="18358" y="10870"/>
                    <a:pt x="18409" y="10323"/>
                    <a:pt x="18412" y="9774"/>
                  </a:cubicBezTo>
                  <a:lnTo>
                    <a:pt x="18412" y="9774"/>
                  </a:lnTo>
                  <a:cubicBezTo>
                    <a:pt x="18412" y="9773"/>
                    <a:pt x="18412" y="9773"/>
                    <a:pt x="18412" y="9772"/>
                  </a:cubicBezTo>
                  <a:lnTo>
                    <a:pt x="18412" y="9772"/>
                  </a:lnTo>
                  <a:cubicBezTo>
                    <a:pt x="18412" y="9772"/>
                    <a:pt x="18412" y="9772"/>
                    <a:pt x="18412" y="9772"/>
                  </a:cubicBezTo>
                  <a:cubicBezTo>
                    <a:pt x="18412" y="9771"/>
                    <a:pt x="18412" y="9770"/>
                    <a:pt x="18412" y="9769"/>
                  </a:cubicBezTo>
                  <a:lnTo>
                    <a:pt x="18412" y="9769"/>
                  </a:lnTo>
                  <a:cubicBezTo>
                    <a:pt x="18405" y="7906"/>
                    <a:pt x="18082" y="6009"/>
                    <a:pt x="17192" y="4355"/>
                  </a:cubicBezTo>
                  <a:cubicBezTo>
                    <a:pt x="16350" y="2794"/>
                    <a:pt x="15010" y="1559"/>
                    <a:pt x="13384" y="850"/>
                  </a:cubicBezTo>
                  <a:cubicBezTo>
                    <a:pt x="12102" y="290"/>
                    <a:pt x="10669" y="0"/>
                    <a:pt x="92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497;p74"/>
            <p:cNvSpPr/>
            <p:nvPr/>
          </p:nvSpPr>
          <p:spPr>
            <a:xfrm>
              <a:off x="5240827" y="2066140"/>
              <a:ext cx="72846" cy="95160"/>
            </a:xfrm>
            <a:custGeom>
              <a:avLst/>
              <a:gdLst/>
              <a:ahLst/>
              <a:cxnLst/>
              <a:rect l="l" t="t" r="r" b="b"/>
              <a:pathLst>
                <a:path w="1707" h="2230" extrusionOk="0">
                  <a:moveTo>
                    <a:pt x="854" y="1"/>
                  </a:moveTo>
                  <a:cubicBezTo>
                    <a:pt x="382" y="1"/>
                    <a:pt x="0" y="499"/>
                    <a:pt x="0" y="1115"/>
                  </a:cubicBezTo>
                  <a:cubicBezTo>
                    <a:pt x="0" y="1730"/>
                    <a:pt x="382" y="2229"/>
                    <a:pt x="854" y="2229"/>
                  </a:cubicBezTo>
                  <a:cubicBezTo>
                    <a:pt x="1325" y="2229"/>
                    <a:pt x="1707" y="1730"/>
                    <a:pt x="1707" y="1115"/>
                  </a:cubicBezTo>
                  <a:cubicBezTo>
                    <a:pt x="1707" y="499"/>
                    <a:pt x="1325" y="1"/>
                    <a:pt x="85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498;p74"/>
            <p:cNvSpPr/>
            <p:nvPr/>
          </p:nvSpPr>
          <p:spPr>
            <a:xfrm>
              <a:off x="5562249" y="2064220"/>
              <a:ext cx="72889" cy="95160"/>
            </a:xfrm>
            <a:custGeom>
              <a:avLst/>
              <a:gdLst/>
              <a:ahLst/>
              <a:cxnLst/>
              <a:rect l="l" t="t" r="r" b="b"/>
              <a:pathLst>
                <a:path w="1708" h="2230" extrusionOk="0">
                  <a:moveTo>
                    <a:pt x="854" y="1"/>
                  </a:moveTo>
                  <a:cubicBezTo>
                    <a:pt x="383" y="1"/>
                    <a:pt x="1" y="499"/>
                    <a:pt x="1" y="1115"/>
                  </a:cubicBezTo>
                  <a:cubicBezTo>
                    <a:pt x="1" y="1730"/>
                    <a:pt x="383" y="2229"/>
                    <a:pt x="854" y="2229"/>
                  </a:cubicBezTo>
                  <a:cubicBezTo>
                    <a:pt x="1325" y="2229"/>
                    <a:pt x="1708" y="1730"/>
                    <a:pt x="1708" y="1115"/>
                  </a:cubicBezTo>
                  <a:cubicBezTo>
                    <a:pt x="1708" y="499"/>
                    <a:pt x="1325" y="1"/>
                    <a:pt x="85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499;p74"/>
            <p:cNvSpPr/>
            <p:nvPr/>
          </p:nvSpPr>
          <p:spPr>
            <a:xfrm>
              <a:off x="5409731" y="2124432"/>
              <a:ext cx="49290" cy="75616"/>
            </a:xfrm>
            <a:custGeom>
              <a:avLst/>
              <a:gdLst/>
              <a:ahLst/>
              <a:cxnLst/>
              <a:rect l="l" t="t" r="r" b="b"/>
              <a:pathLst>
                <a:path w="1155" h="1772" extrusionOk="0">
                  <a:moveTo>
                    <a:pt x="951" y="1"/>
                  </a:moveTo>
                  <a:cubicBezTo>
                    <a:pt x="950" y="1"/>
                    <a:pt x="950" y="1"/>
                    <a:pt x="949" y="1"/>
                  </a:cubicBezTo>
                  <a:cubicBezTo>
                    <a:pt x="580" y="6"/>
                    <a:pt x="254" y="237"/>
                    <a:pt x="127" y="584"/>
                  </a:cubicBezTo>
                  <a:cubicBezTo>
                    <a:pt x="1" y="919"/>
                    <a:pt x="104" y="1325"/>
                    <a:pt x="377" y="1556"/>
                  </a:cubicBezTo>
                  <a:cubicBezTo>
                    <a:pt x="537" y="1692"/>
                    <a:pt x="739" y="1769"/>
                    <a:pt x="949" y="1771"/>
                  </a:cubicBezTo>
                  <a:cubicBezTo>
                    <a:pt x="950" y="1771"/>
                    <a:pt x="951" y="1771"/>
                    <a:pt x="952" y="1771"/>
                  </a:cubicBezTo>
                  <a:cubicBezTo>
                    <a:pt x="1154" y="1771"/>
                    <a:pt x="1153" y="1455"/>
                    <a:pt x="949" y="1452"/>
                  </a:cubicBezTo>
                  <a:cubicBezTo>
                    <a:pt x="642" y="1445"/>
                    <a:pt x="396" y="1194"/>
                    <a:pt x="396" y="886"/>
                  </a:cubicBezTo>
                  <a:cubicBezTo>
                    <a:pt x="396" y="578"/>
                    <a:pt x="642" y="328"/>
                    <a:pt x="949" y="321"/>
                  </a:cubicBezTo>
                  <a:cubicBezTo>
                    <a:pt x="1154" y="317"/>
                    <a:pt x="1154" y="1"/>
                    <a:pt x="95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500;p74"/>
            <p:cNvSpPr/>
            <p:nvPr/>
          </p:nvSpPr>
          <p:spPr>
            <a:xfrm>
              <a:off x="5342904" y="2252581"/>
              <a:ext cx="190117" cy="68660"/>
            </a:xfrm>
            <a:custGeom>
              <a:avLst/>
              <a:gdLst/>
              <a:ahLst/>
              <a:cxnLst/>
              <a:rect l="l" t="t" r="r" b="b"/>
              <a:pathLst>
                <a:path w="4455" h="1609" extrusionOk="0">
                  <a:moveTo>
                    <a:pt x="1" y="0"/>
                  </a:moveTo>
                  <a:cubicBezTo>
                    <a:pt x="219" y="919"/>
                    <a:pt x="1133" y="1609"/>
                    <a:pt x="2228" y="1609"/>
                  </a:cubicBezTo>
                  <a:cubicBezTo>
                    <a:pt x="3323" y="1609"/>
                    <a:pt x="4237" y="919"/>
                    <a:pt x="4455" y="0"/>
                  </a:cubicBezTo>
                  <a:close/>
                </a:path>
              </a:pathLst>
            </a:custGeom>
            <a:solidFill>
              <a:srgbClr val="FBFA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501;p74"/>
            <p:cNvSpPr/>
            <p:nvPr/>
          </p:nvSpPr>
          <p:spPr>
            <a:xfrm>
              <a:off x="5335820" y="2245711"/>
              <a:ext cx="204925" cy="82358"/>
            </a:xfrm>
            <a:custGeom>
              <a:avLst/>
              <a:gdLst/>
              <a:ahLst/>
              <a:cxnLst/>
              <a:rect l="l" t="t" r="r" b="b"/>
              <a:pathLst>
                <a:path w="4802" h="1930" extrusionOk="0">
                  <a:moveTo>
                    <a:pt x="4404" y="321"/>
                  </a:moveTo>
                  <a:lnTo>
                    <a:pt x="4404" y="321"/>
                  </a:lnTo>
                  <a:cubicBezTo>
                    <a:pt x="4088" y="1169"/>
                    <a:pt x="3241" y="1593"/>
                    <a:pt x="2394" y="1593"/>
                  </a:cubicBezTo>
                  <a:cubicBezTo>
                    <a:pt x="1547" y="1593"/>
                    <a:pt x="700" y="1169"/>
                    <a:pt x="384" y="321"/>
                  </a:cubicBezTo>
                  <a:close/>
                  <a:moveTo>
                    <a:pt x="167" y="1"/>
                  </a:moveTo>
                  <a:cubicBezTo>
                    <a:pt x="101" y="1"/>
                    <a:pt x="56" y="34"/>
                    <a:pt x="32" y="79"/>
                  </a:cubicBezTo>
                  <a:lnTo>
                    <a:pt x="32" y="79"/>
                  </a:lnTo>
                  <a:cubicBezTo>
                    <a:pt x="10" y="111"/>
                    <a:pt x="1" y="153"/>
                    <a:pt x="13" y="203"/>
                  </a:cubicBezTo>
                  <a:cubicBezTo>
                    <a:pt x="283" y="1267"/>
                    <a:pt x="1326" y="1929"/>
                    <a:pt x="2394" y="1929"/>
                  </a:cubicBezTo>
                  <a:cubicBezTo>
                    <a:pt x="3461" y="1929"/>
                    <a:pt x="4504" y="1267"/>
                    <a:pt x="4774" y="203"/>
                  </a:cubicBezTo>
                  <a:cubicBezTo>
                    <a:pt x="4801" y="101"/>
                    <a:pt x="4725" y="2"/>
                    <a:pt x="46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502;p74"/>
            <p:cNvSpPr/>
            <p:nvPr/>
          </p:nvSpPr>
          <p:spPr>
            <a:xfrm>
              <a:off x="5012904" y="1605606"/>
              <a:ext cx="842533" cy="425189"/>
            </a:xfrm>
            <a:custGeom>
              <a:avLst/>
              <a:gdLst/>
              <a:ahLst/>
              <a:cxnLst/>
              <a:rect l="l" t="t" r="r" b="b"/>
              <a:pathLst>
                <a:path w="19743" h="9964" extrusionOk="0">
                  <a:moveTo>
                    <a:pt x="9443" y="0"/>
                  </a:moveTo>
                  <a:cubicBezTo>
                    <a:pt x="8992" y="0"/>
                    <a:pt x="8581" y="22"/>
                    <a:pt x="8240" y="69"/>
                  </a:cubicBezTo>
                  <a:cubicBezTo>
                    <a:pt x="6584" y="298"/>
                    <a:pt x="3657" y="1460"/>
                    <a:pt x="2555" y="2889"/>
                  </a:cubicBezTo>
                  <a:cubicBezTo>
                    <a:pt x="1451" y="4320"/>
                    <a:pt x="556" y="5819"/>
                    <a:pt x="545" y="6673"/>
                  </a:cubicBezTo>
                  <a:cubicBezTo>
                    <a:pt x="534" y="7527"/>
                    <a:pt x="0" y="9090"/>
                    <a:pt x="408" y="9552"/>
                  </a:cubicBezTo>
                  <a:cubicBezTo>
                    <a:pt x="408" y="9552"/>
                    <a:pt x="749" y="9964"/>
                    <a:pt x="1050" y="9964"/>
                  </a:cubicBezTo>
                  <a:cubicBezTo>
                    <a:pt x="1100" y="9964"/>
                    <a:pt x="1148" y="9953"/>
                    <a:pt x="1194" y="9927"/>
                  </a:cubicBezTo>
                  <a:cubicBezTo>
                    <a:pt x="1327" y="9850"/>
                    <a:pt x="1684" y="9713"/>
                    <a:pt x="1992" y="9414"/>
                  </a:cubicBezTo>
                  <a:cubicBezTo>
                    <a:pt x="2430" y="8988"/>
                    <a:pt x="2848" y="8321"/>
                    <a:pt x="3042" y="7801"/>
                  </a:cubicBezTo>
                  <a:cubicBezTo>
                    <a:pt x="3371" y="6911"/>
                    <a:pt x="3520" y="6911"/>
                    <a:pt x="3520" y="6911"/>
                  </a:cubicBezTo>
                  <a:lnTo>
                    <a:pt x="6109" y="7059"/>
                  </a:lnTo>
                  <a:lnTo>
                    <a:pt x="9047" y="6881"/>
                  </a:lnTo>
                  <a:cubicBezTo>
                    <a:pt x="9047" y="6881"/>
                    <a:pt x="10899" y="6626"/>
                    <a:pt x="11037" y="6610"/>
                  </a:cubicBezTo>
                  <a:cubicBezTo>
                    <a:pt x="11174" y="6595"/>
                    <a:pt x="12734" y="6218"/>
                    <a:pt x="13445" y="5910"/>
                  </a:cubicBezTo>
                  <a:cubicBezTo>
                    <a:pt x="13622" y="5834"/>
                    <a:pt x="13921" y="5670"/>
                    <a:pt x="13921" y="5670"/>
                  </a:cubicBezTo>
                  <a:cubicBezTo>
                    <a:pt x="13921" y="5670"/>
                    <a:pt x="14611" y="6923"/>
                    <a:pt x="15502" y="7764"/>
                  </a:cubicBezTo>
                  <a:cubicBezTo>
                    <a:pt x="15799" y="8043"/>
                    <a:pt x="16140" y="8309"/>
                    <a:pt x="16373" y="8551"/>
                  </a:cubicBezTo>
                  <a:cubicBezTo>
                    <a:pt x="17306" y="9521"/>
                    <a:pt x="17689" y="9354"/>
                    <a:pt x="18406" y="9742"/>
                  </a:cubicBezTo>
                  <a:cubicBezTo>
                    <a:pt x="18610" y="9852"/>
                    <a:pt x="18766" y="9892"/>
                    <a:pt x="18886" y="9892"/>
                  </a:cubicBezTo>
                  <a:cubicBezTo>
                    <a:pt x="19190" y="9892"/>
                    <a:pt x="19264" y="9636"/>
                    <a:pt x="19297" y="9601"/>
                  </a:cubicBezTo>
                  <a:cubicBezTo>
                    <a:pt x="19341" y="9551"/>
                    <a:pt x="19742" y="7050"/>
                    <a:pt x="19157" y="5660"/>
                  </a:cubicBezTo>
                  <a:cubicBezTo>
                    <a:pt x="18572" y="4269"/>
                    <a:pt x="16695" y="1321"/>
                    <a:pt x="14929" y="764"/>
                  </a:cubicBezTo>
                  <a:cubicBezTo>
                    <a:pt x="13527" y="323"/>
                    <a:pt x="11180" y="0"/>
                    <a:pt x="9443" y="0"/>
                  </a:cubicBezTo>
                  <a:close/>
                </a:path>
              </a:pathLst>
            </a:custGeom>
            <a:solidFill>
              <a:srgbClr val="FFC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503;p74"/>
            <p:cNvSpPr/>
            <p:nvPr/>
          </p:nvSpPr>
          <p:spPr>
            <a:xfrm>
              <a:off x="5598223" y="1838775"/>
              <a:ext cx="234841" cy="202225"/>
            </a:xfrm>
            <a:custGeom>
              <a:avLst/>
              <a:gdLst/>
              <a:ahLst/>
              <a:cxnLst/>
              <a:rect l="l" t="t" r="r" b="b"/>
              <a:pathLst>
                <a:path w="5503" h="4739" extrusionOk="0">
                  <a:moveTo>
                    <a:pt x="218" y="1"/>
                  </a:moveTo>
                  <a:cubicBezTo>
                    <a:pt x="111" y="1"/>
                    <a:pt x="0" y="116"/>
                    <a:pt x="68" y="241"/>
                  </a:cubicBezTo>
                  <a:cubicBezTo>
                    <a:pt x="1197" y="2310"/>
                    <a:pt x="3045" y="3894"/>
                    <a:pt x="5247" y="4728"/>
                  </a:cubicBezTo>
                  <a:cubicBezTo>
                    <a:pt x="5267" y="4735"/>
                    <a:pt x="5285" y="4739"/>
                    <a:pt x="5303" y="4739"/>
                  </a:cubicBezTo>
                  <a:cubicBezTo>
                    <a:pt x="5453" y="4739"/>
                    <a:pt x="5502" y="4485"/>
                    <a:pt x="5331" y="4420"/>
                  </a:cubicBezTo>
                  <a:cubicBezTo>
                    <a:pt x="3204" y="3615"/>
                    <a:pt x="1435" y="2076"/>
                    <a:pt x="344" y="80"/>
                  </a:cubicBezTo>
                  <a:cubicBezTo>
                    <a:pt x="313" y="24"/>
                    <a:pt x="266" y="1"/>
                    <a:pt x="2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504;p74"/>
            <p:cNvSpPr/>
            <p:nvPr/>
          </p:nvSpPr>
          <p:spPr>
            <a:xfrm>
              <a:off x="5041880" y="1796912"/>
              <a:ext cx="627194" cy="243959"/>
            </a:xfrm>
            <a:custGeom>
              <a:avLst/>
              <a:gdLst/>
              <a:ahLst/>
              <a:cxnLst/>
              <a:rect l="l" t="t" r="r" b="b"/>
              <a:pathLst>
                <a:path w="14697" h="5717" extrusionOk="0">
                  <a:moveTo>
                    <a:pt x="14467" y="0"/>
                  </a:moveTo>
                  <a:cubicBezTo>
                    <a:pt x="14431" y="0"/>
                    <a:pt x="14393" y="14"/>
                    <a:pt x="14360" y="48"/>
                  </a:cubicBezTo>
                  <a:cubicBezTo>
                    <a:pt x="13008" y="1443"/>
                    <a:pt x="10928" y="1943"/>
                    <a:pt x="9068" y="2201"/>
                  </a:cubicBezTo>
                  <a:cubicBezTo>
                    <a:pt x="7957" y="2355"/>
                    <a:pt x="6832" y="2421"/>
                    <a:pt x="5708" y="2421"/>
                  </a:cubicBezTo>
                  <a:cubicBezTo>
                    <a:pt x="5086" y="2421"/>
                    <a:pt x="4464" y="2401"/>
                    <a:pt x="3845" y="2365"/>
                  </a:cubicBezTo>
                  <a:cubicBezTo>
                    <a:pt x="3485" y="2344"/>
                    <a:pt x="3126" y="2320"/>
                    <a:pt x="2769" y="2279"/>
                  </a:cubicBezTo>
                  <a:cubicBezTo>
                    <a:pt x="2765" y="2279"/>
                    <a:pt x="2761" y="2279"/>
                    <a:pt x="2757" y="2279"/>
                  </a:cubicBezTo>
                  <a:cubicBezTo>
                    <a:pt x="2689" y="2279"/>
                    <a:pt x="2638" y="2339"/>
                    <a:pt x="2616" y="2397"/>
                  </a:cubicBezTo>
                  <a:cubicBezTo>
                    <a:pt x="2159" y="3564"/>
                    <a:pt x="1471" y="4997"/>
                    <a:pt x="178" y="5401"/>
                  </a:cubicBezTo>
                  <a:cubicBezTo>
                    <a:pt x="1" y="5456"/>
                    <a:pt x="53" y="5716"/>
                    <a:pt x="213" y="5716"/>
                  </a:cubicBezTo>
                  <a:cubicBezTo>
                    <a:pt x="229" y="5716"/>
                    <a:pt x="246" y="5714"/>
                    <a:pt x="264" y="5708"/>
                  </a:cubicBezTo>
                  <a:lnTo>
                    <a:pt x="264" y="5709"/>
                  </a:lnTo>
                  <a:cubicBezTo>
                    <a:pt x="1631" y="5282"/>
                    <a:pt x="2371" y="3862"/>
                    <a:pt x="2872" y="2611"/>
                  </a:cubicBezTo>
                  <a:lnTo>
                    <a:pt x="2872" y="2611"/>
                  </a:lnTo>
                  <a:cubicBezTo>
                    <a:pt x="3765" y="2706"/>
                    <a:pt x="4670" y="2737"/>
                    <a:pt x="5570" y="2737"/>
                  </a:cubicBezTo>
                  <a:cubicBezTo>
                    <a:pt x="5691" y="2737"/>
                    <a:pt x="5813" y="2737"/>
                    <a:pt x="5935" y="2736"/>
                  </a:cubicBezTo>
                  <a:cubicBezTo>
                    <a:pt x="7941" y="2716"/>
                    <a:pt x="10013" y="2538"/>
                    <a:pt x="11918" y="1869"/>
                  </a:cubicBezTo>
                  <a:cubicBezTo>
                    <a:pt x="12902" y="1523"/>
                    <a:pt x="13853" y="1030"/>
                    <a:pt x="14586" y="275"/>
                  </a:cubicBezTo>
                  <a:cubicBezTo>
                    <a:pt x="14697" y="161"/>
                    <a:pt x="14588" y="0"/>
                    <a:pt x="1446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505;p74"/>
            <p:cNvSpPr/>
            <p:nvPr/>
          </p:nvSpPr>
          <p:spPr>
            <a:xfrm>
              <a:off x="5128935" y="1864251"/>
              <a:ext cx="53216" cy="91789"/>
            </a:xfrm>
            <a:custGeom>
              <a:avLst/>
              <a:gdLst/>
              <a:ahLst/>
              <a:cxnLst/>
              <a:rect l="l" t="t" r="r" b="b"/>
              <a:pathLst>
                <a:path w="1247" h="2151" extrusionOk="0">
                  <a:moveTo>
                    <a:pt x="297" y="0"/>
                  </a:moveTo>
                  <a:cubicBezTo>
                    <a:pt x="275" y="0"/>
                    <a:pt x="255" y="4"/>
                    <a:pt x="235" y="11"/>
                  </a:cubicBezTo>
                  <a:cubicBezTo>
                    <a:pt x="10" y="93"/>
                    <a:pt x="1" y="636"/>
                    <a:pt x="216" y="1225"/>
                  </a:cubicBezTo>
                  <a:cubicBezTo>
                    <a:pt x="412" y="1762"/>
                    <a:pt x="727" y="2151"/>
                    <a:pt x="952" y="2151"/>
                  </a:cubicBezTo>
                  <a:cubicBezTo>
                    <a:pt x="973" y="2151"/>
                    <a:pt x="993" y="2147"/>
                    <a:pt x="1012" y="2140"/>
                  </a:cubicBezTo>
                  <a:cubicBezTo>
                    <a:pt x="1238" y="2058"/>
                    <a:pt x="1247" y="1514"/>
                    <a:pt x="1032" y="927"/>
                  </a:cubicBezTo>
                  <a:cubicBezTo>
                    <a:pt x="836" y="389"/>
                    <a:pt x="521" y="0"/>
                    <a:pt x="297" y="0"/>
                  </a:cubicBezTo>
                  <a:close/>
                </a:path>
              </a:pathLst>
            </a:custGeom>
            <a:solidFill>
              <a:srgbClr val="4077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506;p74"/>
            <p:cNvSpPr/>
            <p:nvPr/>
          </p:nvSpPr>
          <p:spPr>
            <a:xfrm>
              <a:off x="5122278" y="1858746"/>
              <a:ext cx="62946" cy="102713"/>
            </a:xfrm>
            <a:custGeom>
              <a:avLst/>
              <a:gdLst/>
              <a:ahLst/>
              <a:cxnLst/>
              <a:rect l="l" t="t" r="r" b="b"/>
              <a:pathLst>
                <a:path w="1475" h="2407" extrusionOk="0">
                  <a:moveTo>
                    <a:pt x="455" y="255"/>
                  </a:moveTo>
                  <a:lnTo>
                    <a:pt x="455" y="256"/>
                  </a:lnTo>
                  <a:cubicBezTo>
                    <a:pt x="572" y="256"/>
                    <a:pt x="867" y="546"/>
                    <a:pt x="1068" y="1098"/>
                  </a:cubicBezTo>
                  <a:cubicBezTo>
                    <a:pt x="1167" y="1369"/>
                    <a:pt x="1219" y="1635"/>
                    <a:pt x="1216" y="1849"/>
                  </a:cubicBezTo>
                  <a:cubicBezTo>
                    <a:pt x="1212" y="2033"/>
                    <a:pt x="1168" y="2134"/>
                    <a:pt x="1124" y="2148"/>
                  </a:cubicBezTo>
                  <a:cubicBezTo>
                    <a:pt x="1119" y="2150"/>
                    <a:pt x="1114" y="2151"/>
                    <a:pt x="1107" y="2151"/>
                  </a:cubicBezTo>
                  <a:cubicBezTo>
                    <a:pt x="1058" y="2151"/>
                    <a:pt x="969" y="2100"/>
                    <a:pt x="862" y="1978"/>
                  </a:cubicBezTo>
                  <a:cubicBezTo>
                    <a:pt x="723" y="1817"/>
                    <a:pt x="590" y="1579"/>
                    <a:pt x="492" y="1310"/>
                  </a:cubicBezTo>
                  <a:cubicBezTo>
                    <a:pt x="278" y="723"/>
                    <a:pt x="335" y="296"/>
                    <a:pt x="435" y="259"/>
                  </a:cubicBezTo>
                  <a:cubicBezTo>
                    <a:pt x="441" y="256"/>
                    <a:pt x="448" y="255"/>
                    <a:pt x="455" y="255"/>
                  </a:cubicBezTo>
                  <a:close/>
                  <a:moveTo>
                    <a:pt x="454" y="1"/>
                  </a:moveTo>
                  <a:cubicBezTo>
                    <a:pt x="418" y="1"/>
                    <a:pt x="382" y="7"/>
                    <a:pt x="347" y="20"/>
                  </a:cubicBezTo>
                  <a:cubicBezTo>
                    <a:pt x="1" y="146"/>
                    <a:pt x="37" y="808"/>
                    <a:pt x="251" y="1397"/>
                  </a:cubicBezTo>
                  <a:cubicBezTo>
                    <a:pt x="361" y="1696"/>
                    <a:pt x="509" y="1962"/>
                    <a:pt x="669" y="2147"/>
                  </a:cubicBezTo>
                  <a:cubicBezTo>
                    <a:pt x="852" y="2355"/>
                    <a:pt x="1003" y="2407"/>
                    <a:pt x="1109" y="2407"/>
                  </a:cubicBezTo>
                  <a:cubicBezTo>
                    <a:pt x="1144" y="2407"/>
                    <a:pt x="1179" y="2401"/>
                    <a:pt x="1211" y="2389"/>
                  </a:cubicBezTo>
                  <a:cubicBezTo>
                    <a:pt x="1306" y="2356"/>
                    <a:pt x="1464" y="2240"/>
                    <a:pt x="1471" y="1855"/>
                  </a:cubicBezTo>
                  <a:cubicBezTo>
                    <a:pt x="1474" y="1610"/>
                    <a:pt x="1417" y="1311"/>
                    <a:pt x="1307" y="1012"/>
                  </a:cubicBezTo>
                  <a:cubicBezTo>
                    <a:pt x="1115" y="483"/>
                    <a:pt x="773" y="1"/>
                    <a:pt x="45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507;p74"/>
            <p:cNvSpPr/>
            <p:nvPr/>
          </p:nvSpPr>
          <p:spPr>
            <a:xfrm>
              <a:off x="5183516" y="1848974"/>
              <a:ext cx="53216" cy="91789"/>
            </a:xfrm>
            <a:custGeom>
              <a:avLst/>
              <a:gdLst/>
              <a:ahLst/>
              <a:cxnLst/>
              <a:rect l="l" t="t" r="r" b="b"/>
              <a:pathLst>
                <a:path w="1247" h="2151" extrusionOk="0">
                  <a:moveTo>
                    <a:pt x="296" y="0"/>
                  </a:moveTo>
                  <a:cubicBezTo>
                    <a:pt x="274" y="0"/>
                    <a:pt x="254" y="4"/>
                    <a:pt x="235" y="11"/>
                  </a:cubicBezTo>
                  <a:cubicBezTo>
                    <a:pt x="9" y="93"/>
                    <a:pt x="0" y="636"/>
                    <a:pt x="215" y="1225"/>
                  </a:cubicBezTo>
                  <a:cubicBezTo>
                    <a:pt x="411" y="1762"/>
                    <a:pt x="725" y="2151"/>
                    <a:pt x="951" y="2151"/>
                  </a:cubicBezTo>
                  <a:cubicBezTo>
                    <a:pt x="972" y="2151"/>
                    <a:pt x="992" y="2147"/>
                    <a:pt x="1012" y="2140"/>
                  </a:cubicBezTo>
                  <a:cubicBezTo>
                    <a:pt x="1237" y="2058"/>
                    <a:pt x="1246" y="1514"/>
                    <a:pt x="1031" y="927"/>
                  </a:cubicBezTo>
                  <a:cubicBezTo>
                    <a:pt x="835" y="390"/>
                    <a:pt x="520" y="0"/>
                    <a:pt x="296" y="0"/>
                  </a:cubicBezTo>
                  <a:close/>
                </a:path>
              </a:pathLst>
            </a:custGeom>
            <a:solidFill>
              <a:srgbClr val="4077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508;p74"/>
            <p:cNvSpPr/>
            <p:nvPr/>
          </p:nvSpPr>
          <p:spPr>
            <a:xfrm>
              <a:off x="5176816" y="1843512"/>
              <a:ext cx="66573" cy="102670"/>
            </a:xfrm>
            <a:custGeom>
              <a:avLst/>
              <a:gdLst/>
              <a:ahLst/>
              <a:cxnLst/>
              <a:rect l="l" t="t" r="r" b="b"/>
              <a:pathLst>
                <a:path w="1560" h="2406" extrusionOk="0">
                  <a:moveTo>
                    <a:pt x="453" y="255"/>
                  </a:moveTo>
                  <a:cubicBezTo>
                    <a:pt x="501" y="255"/>
                    <a:pt x="591" y="306"/>
                    <a:pt x="698" y="428"/>
                  </a:cubicBezTo>
                  <a:cubicBezTo>
                    <a:pt x="837" y="589"/>
                    <a:pt x="969" y="827"/>
                    <a:pt x="1068" y="1097"/>
                  </a:cubicBezTo>
                  <a:cubicBezTo>
                    <a:pt x="1282" y="1684"/>
                    <a:pt x="1225" y="2110"/>
                    <a:pt x="1125" y="2147"/>
                  </a:cubicBezTo>
                  <a:cubicBezTo>
                    <a:pt x="1120" y="2149"/>
                    <a:pt x="1114" y="2150"/>
                    <a:pt x="1108" y="2150"/>
                  </a:cubicBezTo>
                  <a:cubicBezTo>
                    <a:pt x="1059" y="2150"/>
                    <a:pt x="968" y="2099"/>
                    <a:pt x="863" y="1977"/>
                  </a:cubicBezTo>
                  <a:cubicBezTo>
                    <a:pt x="722" y="1816"/>
                    <a:pt x="590" y="1578"/>
                    <a:pt x="492" y="1307"/>
                  </a:cubicBezTo>
                  <a:cubicBezTo>
                    <a:pt x="278" y="722"/>
                    <a:pt x="334" y="295"/>
                    <a:pt x="435" y="258"/>
                  </a:cubicBezTo>
                  <a:cubicBezTo>
                    <a:pt x="440" y="255"/>
                    <a:pt x="447" y="255"/>
                    <a:pt x="453" y="255"/>
                  </a:cubicBezTo>
                  <a:close/>
                  <a:moveTo>
                    <a:pt x="450" y="1"/>
                  </a:moveTo>
                  <a:cubicBezTo>
                    <a:pt x="408" y="1"/>
                    <a:pt x="373" y="9"/>
                    <a:pt x="347" y="19"/>
                  </a:cubicBezTo>
                  <a:cubicBezTo>
                    <a:pt x="0" y="146"/>
                    <a:pt x="36" y="807"/>
                    <a:pt x="251" y="1396"/>
                  </a:cubicBezTo>
                  <a:cubicBezTo>
                    <a:pt x="360" y="1694"/>
                    <a:pt x="509" y="1961"/>
                    <a:pt x="670" y="2146"/>
                  </a:cubicBezTo>
                  <a:cubicBezTo>
                    <a:pt x="851" y="2354"/>
                    <a:pt x="1002" y="2406"/>
                    <a:pt x="1109" y="2406"/>
                  </a:cubicBezTo>
                  <a:cubicBezTo>
                    <a:pt x="1144" y="2406"/>
                    <a:pt x="1179" y="2400"/>
                    <a:pt x="1211" y="2388"/>
                  </a:cubicBezTo>
                  <a:cubicBezTo>
                    <a:pt x="1559" y="2261"/>
                    <a:pt x="1522" y="1600"/>
                    <a:pt x="1307" y="1011"/>
                  </a:cubicBezTo>
                  <a:cubicBezTo>
                    <a:pt x="1199" y="712"/>
                    <a:pt x="1050" y="446"/>
                    <a:pt x="889" y="261"/>
                  </a:cubicBezTo>
                  <a:cubicBezTo>
                    <a:pt x="707" y="53"/>
                    <a:pt x="556" y="1"/>
                    <a:pt x="45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509;p74"/>
            <p:cNvSpPr/>
            <p:nvPr/>
          </p:nvSpPr>
          <p:spPr>
            <a:xfrm>
              <a:off x="5145024" y="2170904"/>
              <a:ext cx="90855" cy="87393"/>
            </a:xfrm>
            <a:custGeom>
              <a:avLst/>
              <a:gdLst/>
              <a:ahLst/>
              <a:cxnLst/>
              <a:rect l="l" t="t" r="r" b="b"/>
              <a:pathLst>
                <a:path w="2129" h="2048" extrusionOk="0">
                  <a:moveTo>
                    <a:pt x="1104" y="1"/>
                  </a:moveTo>
                  <a:cubicBezTo>
                    <a:pt x="691" y="1"/>
                    <a:pt x="318" y="250"/>
                    <a:pt x="160" y="632"/>
                  </a:cubicBezTo>
                  <a:cubicBezTo>
                    <a:pt x="0" y="1015"/>
                    <a:pt x="88" y="1455"/>
                    <a:pt x="381" y="1748"/>
                  </a:cubicBezTo>
                  <a:cubicBezTo>
                    <a:pt x="577" y="1943"/>
                    <a:pt x="838" y="2047"/>
                    <a:pt x="1105" y="2047"/>
                  </a:cubicBezTo>
                  <a:cubicBezTo>
                    <a:pt x="1236" y="2047"/>
                    <a:pt x="1369" y="2022"/>
                    <a:pt x="1496" y="1970"/>
                  </a:cubicBezTo>
                  <a:cubicBezTo>
                    <a:pt x="1879" y="1811"/>
                    <a:pt x="2129" y="1438"/>
                    <a:pt x="2129" y="1024"/>
                  </a:cubicBezTo>
                  <a:cubicBezTo>
                    <a:pt x="2129" y="459"/>
                    <a:pt x="1670" y="1"/>
                    <a:pt x="1104" y="1"/>
                  </a:cubicBezTo>
                  <a:close/>
                </a:path>
              </a:pathLst>
            </a:custGeom>
            <a:solidFill>
              <a:srgbClr val="F2A6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510;p74"/>
            <p:cNvSpPr/>
            <p:nvPr/>
          </p:nvSpPr>
          <p:spPr>
            <a:xfrm>
              <a:off x="5640086" y="2170904"/>
              <a:ext cx="87398" cy="87351"/>
            </a:xfrm>
            <a:custGeom>
              <a:avLst/>
              <a:gdLst/>
              <a:ahLst/>
              <a:cxnLst/>
              <a:rect l="l" t="t" r="r" b="b"/>
              <a:pathLst>
                <a:path w="2048" h="2047" extrusionOk="0">
                  <a:moveTo>
                    <a:pt x="1025" y="1"/>
                  </a:moveTo>
                  <a:cubicBezTo>
                    <a:pt x="459" y="1"/>
                    <a:pt x="0" y="459"/>
                    <a:pt x="0" y="1024"/>
                  </a:cubicBezTo>
                  <a:cubicBezTo>
                    <a:pt x="0" y="1590"/>
                    <a:pt x="459" y="2047"/>
                    <a:pt x="1025" y="2047"/>
                  </a:cubicBezTo>
                  <a:cubicBezTo>
                    <a:pt x="1589" y="2047"/>
                    <a:pt x="2048" y="1590"/>
                    <a:pt x="2048" y="1024"/>
                  </a:cubicBezTo>
                  <a:cubicBezTo>
                    <a:pt x="2048" y="459"/>
                    <a:pt x="1589" y="1"/>
                    <a:pt x="1025" y="1"/>
                  </a:cubicBezTo>
                  <a:close/>
                </a:path>
              </a:pathLst>
            </a:custGeom>
            <a:solidFill>
              <a:srgbClr val="F2A6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2" name="Google Shape;4512;p74"/>
          <p:cNvGrpSpPr/>
          <p:nvPr/>
        </p:nvGrpSpPr>
        <p:grpSpPr>
          <a:xfrm>
            <a:off x="7325165" y="1041675"/>
            <a:ext cx="1440513" cy="3255019"/>
            <a:chOff x="2524573" y="1369279"/>
            <a:chExt cx="1440513" cy="3255019"/>
          </a:xfrm>
        </p:grpSpPr>
        <p:grpSp>
          <p:nvGrpSpPr>
            <p:cNvPr id="183" name="Google Shape;4513;p74"/>
            <p:cNvGrpSpPr/>
            <p:nvPr/>
          </p:nvGrpSpPr>
          <p:grpSpPr>
            <a:xfrm>
              <a:off x="2524573" y="1369279"/>
              <a:ext cx="1440513" cy="3255019"/>
              <a:chOff x="3285286" y="1421324"/>
              <a:chExt cx="1412406" cy="3191508"/>
            </a:xfrm>
          </p:grpSpPr>
          <p:sp>
            <p:nvSpPr>
              <p:cNvPr id="187" name="Google Shape;4514;p74"/>
              <p:cNvSpPr/>
              <p:nvPr/>
            </p:nvSpPr>
            <p:spPr>
              <a:xfrm>
                <a:off x="4051378" y="3404189"/>
                <a:ext cx="224634" cy="1047544"/>
              </a:xfrm>
              <a:custGeom>
                <a:avLst/>
                <a:gdLst/>
                <a:ahLst/>
                <a:cxnLst/>
                <a:rect l="l" t="t" r="r" b="b"/>
                <a:pathLst>
                  <a:path w="5008" h="23354" extrusionOk="0">
                    <a:moveTo>
                      <a:pt x="0" y="0"/>
                    </a:moveTo>
                    <a:lnTo>
                      <a:pt x="1489" y="23354"/>
                    </a:lnTo>
                    <a:lnTo>
                      <a:pt x="4414" y="23354"/>
                    </a:lnTo>
                    <a:cubicBezTo>
                      <a:pt x="4611" y="15580"/>
                      <a:pt x="4809" y="7804"/>
                      <a:pt x="5007" y="2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28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4515;p74"/>
              <p:cNvSpPr/>
              <p:nvPr/>
            </p:nvSpPr>
            <p:spPr>
              <a:xfrm flipH="1">
                <a:off x="4096450" y="4142300"/>
                <a:ext cx="161925" cy="275205"/>
              </a:xfrm>
              <a:custGeom>
                <a:avLst/>
                <a:gdLst/>
                <a:ahLst/>
                <a:cxnLst/>
                <a:rect l="l" t="t" r="r" b="b"/>
                <a:pathLst>
                  <a:path w="6477" h="11287" extrusionOk="0">
                    <a:moveTo>
                      <a:pt x="0" y="47"/>
                    </a:moveTo>
                    <a:lnTo>
                      <a:pt x="381" y="11239"/>
                    </a:lnTo>
                    <a:lnTo>
                      <a:pt x="5668" y="11287"/>
                    </a:lnTo>
                    <a:lnTo>
                      <a:pt x="647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68A3D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89" name="Google Shape;4516;p74"/>
              <p:cNvSpPr/>
              <p:nvPr/>
            </p:nvSpPr>
            <p:spPr>
              <a:xfrm>
                <a:off x="3724391" y="3404862"/>
                <a:ext cx="232035" cy="1046871"/>
              </a:xfrm>
              <a:custGeom>
                <a:avLst/>
                <a:gdLst/>
                <a:ahLst/>
                <a:cxnLst/>
                <a:rect l="l" t="t" r="r" b="b"/>
                <a:pathLst>
                  <a:path w="5173" h="2333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6" y="7779"/>
                      <a:pt x="513" y="15559"/>
                      <a:pt x="769" y="23339"/>
                    </a:cubicBezTo>
                    <a:lnTo>
                      <a:pt x="3695" y="23339"/>
                    </a:lnTo>
                    <a:cubicBezTo>
                      <a:pt x="4188" y="15567"/>
                      <a:pt x="4680" y="7795"/>
                      <a:pt x="5172" y="2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28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4517;p74"/>
              <p:cNvSpPr/>
              <p:nvPr/>
            </p:nvSpPr>
            <p:spPr>
              <a:xfrm>
                <a:off x="3751650" y="4146475"/>
                <a:ext cx="161925" cy="282175"/>
              </a:xfrm>
              <a:custGeom>
                <a:avLst/>
                <a:gdLst/>
                <a:ahLst/>
                <a:cxnLst/>
                <a:rect l="l" t="t" r="r" b="b"/>
                <a:pathLst>
                  <a:path w="6477" h="11287" extrusionOk="0">
                    <a:moveTo>
                      <a:pt x="0" y="47"/>
                    </a:moveTo>
                    <a:lnTo>
                      <a:pt x="381" y="11239"/>
                    </a:lnTo>
                    <a:lnTo>
                      <a:pt x="5668" y="11287"/>
                    </a:lnTo>
                    <a:lnTo>
                      <a:pt x="647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68A3D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91" name="Google Shape;4518;p74"/>
              <p:cNvSpPr/>
              <p:nvPr/>
            </p:nvSpPr>
            <p:spPr>
              <a:xfrm flipH="1">
                <a:off x="3285286" y="3184135"/>
                <a:ext cx="247510" cy="235848"/>
              </a:xfrm>
              <a:custGeom>
                <a:avLst/>
                <a:gdLst/>
                <a:ahLst/>
                <a:cxnLst/>
                <a:rect l="l" t="t" r="r" b="b"/>
                <a:pathLst>
                  <a:path w="5518" h="5258" extrusionOk="0">
                    <a:moveTo>
                      <a:pt x="2722" y="1"/>
                    </a:moveTo>
                    <a:lnTo>
                      <a:pt x="0" y="2302"/>
                    </a:lnTo>
                    <a:cubicBezTo>
                      <a:pt x="0" y="2302"/>
                      <a:pt x="370" y="2923"/>
                      <a:pt x="667" y="3826"/>
                    </a:cubicBezTo>
                    <a:cubicBezTo>
                      <a:pt x="945" y="4676"/>
                      <a:pt x="1481" y="5257"/>
                      <a:pt x="1792" y="5257"/>
                    </a:cubicBezTo>
                    <a:cubicBezTo>
                      <a:pt x="1812" y="5257"/>
                      <a:pt x="1830" y="5255"/>
                      <a:pt x="1848" y="5251"/>
                    </a:cubicBezTo>
                    <a:cubicBezTo>
                      <a:pt x="2147" y="5172"/>
                      <a:pt x="1976" y="4846"/>
                      <a:pt x="1907" y="4473"/>
                    </a:cubicBezTo>
                    <a:cubicBezTo>
                      <a:pt x="1836" y="4100"/>
                      <a:pt x="1892" y="4105"/>
                      <a:pt x="2112" y="3947"/>
                    </a:cubicBezTo>
                    <a:cubicBezTo>
                      <a:pt x="2138" y="3929"/>
                      <a:pt x="2173" y="3921"/>
                      <a:pt x="2216" y="3921"/>
                    </a:cubicBezTo>
                    <a:cubicBezTo>
                      <a:pt x="2560" y="3921"/>
                      <a:pt x="3435" y="4423"/>
                      <a:pt x="4148" y="4673"/>
                    </a:cubicBezTo>
                    <a:cubicBezTo>
                      <a:pt x="4395" y="4760"/>
                      <a:pt x="4579" y="4799"/>
                      <a:pt x="4721" y="4799"/>
                    </a:cubicBezTo>
                    <a:cubicBezTo>
                      <a:pt x="5042" y="4799"/>
                      <a:pt x="5151" y="4601"/>
                      <a:pt x="5301" y="4314"/>
                    </a:cubicBezTo>
                    <a:cubicBezTo>
                      <a:pt x="5518" y="3902"/>
                      <a:pt x="3991" y="1872"/>
                      <a:pt x="3669" y="1439"/>
                    </a:cubicBezTo>
                    <a:cubicBezTo>
                      <a:pt x="3347" y="1004"/>
                      <a:pt x="2722" y="1"/>
                      <a:pt x="2722" y="1"/>
                    </a:cubicBezTo>
                    <a:close/>
                  </a:path>
                </a:pathLst>
              </a:custGeom>
              <a:solidFill>
                <a:srgbClr val="A28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4519;p74"/>
              <p:cNvSpPr/>
              <p:nvPr/>
            </p:nvSpPr>
            <p:spPr>
              <a:xfrm>
                <a:off x="3717125" y="3397730"/>
                <a:ext cx="246703" cy="1061224"/>
              </a:xfrm>
              <a:custGeom>
                <a:avLst/>
                <a:gdLst/>
                <a:ahLst/>
                <a:cxnLst/>
                <a:rect l="l" t="t" r="r" b="b"/>
                <a:pathLst>
                  <a:path w="5500" h="23659" extrusionOk="0">
                    <a:moveTo>
                      <a:pt x="327" y="320"/>
                    </a:moveTo>
                    <a:lnTo>
                      <a:pt x="5165" y="342"/>
                    </a:lnTo>
                    <a:lnTo>
                      <a:pt x="5165" y="342"/>
                    </a:lnTo>
                    <a:lnTo>
                      <a:pt x="4025" y="18338"/>
                    </a:lnTo>
                    <a:cubicBezTo>
                      <a:pt x="3920" y="20006"/>
                      <a:pt x="3814" y="21673"/>
                      <a:pt x="3708" y="23339"/>
                    </a:cubicBezTo>
                    <a:lnTo>
                      <a:pt x="1086" y="23339"/>
                    </a:lnTo>
                    <a:cubicBezTo>
                      <a:pt x="888" y="17334"/>
                      <a:pt x="690" y="11330"/>
                      <a:pt x="491" y="5325"/>
                    </a:cubicBezTo>
                    <a:cubicBezTo>
                      <a:pt x="436" y="3656"/>
                      <a:pt x="382" y="1988"/>
                      <a:pt x="327" y="320"/>
                    </a:cubicBezTo>
                    <a:close/>
                    <a:moveTo>
                      <a:pt x="162" y="0"/>
                    </a:moveTo>
                    <a:cubicBezTo>
                      <a:pt x="79" y="0"/>
                      <a:pt x="0" y="73"/>
                      <a:pt x="3" y="159"/>
                    </a:cubicBezTo>
                    <a:lnTo>
                      <a:pt x="602" y="18332"/>
                    </a:lnTo>
                    <a:cubicBezTo>
                      <a:pt x="659" y="20054"/>
                      <a:pt x="716" y="21776"/>
                      <a:pt x="773" y="23498"/>
                    </a:cubicBezTo>
                    <a:cubicBezTo>
                      <a:pt x="774" y="23585"/>
                      <a:pt x="845" y="23657"/>
                      <a:pt x="931" y="23658"/>
                    </a:cubicBezTo>
                    <a:lnTo>
                      <a:pt x="3857" y="23658"/>
                    </a:lnTo>
                    <a:cubicBezTo>
                      <a:pt x="3947" y="23658"/>
                      <a:pt x="4012" y="23585"/>
                      <a:pt x="4017" y="23499"/>
                    </a:cubicBezTo>
                    <a:cubicBezTo>
                      <a:pt x="4400" y="17447"/>
                      <a:pt x="4784" y="11396"/>
                      <a:pt x="5168" y="5343"/>
                    </a:cubicBezTo>
                    <a:lnTo>
                      <a:pt x="5495" y="184"/>
                    </a:lnTo>
                    <a:cubicBezTo>
                      <a:pt x="5499" y="112"/>
                      <a:pt x="5463" y="65"/>
                      <a:pt x="5413" y="44"/>
                    </a:cubicBezTo>
                    <a:lnTo>
                      <a:pt x="5413" y="44"/>
                    </a:lnTo>
                    <a:cubicBezTo>
                      <a:pt x="5392" y="31"/>
                      <a:pt x="5365" y="24"/>
                      <a:pt x="5334" y="23"/>
                    </a:cubicBezTo>
                    <a:lnTo>
                      <a:pt x="16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4520;p74"/>
              <p:cNvSpPr/>
              <p:nvPr/>
            </p:nvSpPr>
            <p:spPr>
              <a:xfrm>
                <a:off x="4044022" y="3397057"/>
                <a:ext cx="239257" cy="1061897"/>
              </a:xfrm>
              <a:custGeom>
                <a:avLst/>
                <a:gdLst/>
                <a:ahLst/>
                <a:cxnLst/>
                <a:rect l="l" t="t" r="r" b="b"/>
                <a:pathLst>
                  <a:path w="5334" h="23674" extrusionOk="0">
                    <a:moveTo>
                      <a:pt x="335" y="320"/>
                    </a:moveTo>
                    <a:lnTo>
                      <a:pt x="5008" y="347"/>
                    </a:lnTo>
                    <a:lnTo>
                      <a:pt x="5008" y="347"/>
                    </a:lnTo>
                    <a:lnTo>
                      <a:pt x="4550" y="18351"/>
                    </a:lnTo>
                    <a:lnTo>
                      <a:pt x="4424" y="23353"/>
                    </a:lnTo>
                    <a:lnTo>
                      <a:pt x="1802" y="23353"/>
                    </a:lnTo>
                    <a:cubicBezTo>
                      <a:pt x="1418" y="17336"/>
                      <a:pt x="1035" y="11318"/>
                      <a:pt x="652" y="5299"/>
                    </a:cubicBezTo>
                    <a:cubicBezTo>
                      <a:pt x="546" y="3639"/>
                      <a:pt x="440" y="1979"/>
                      <a:pt x="335" y="320"/>
                    </a:cubicBezTo>
                    <a:close/>
                    <a:moveTo>
                      <a:pt x="163" y="0"/>
                    </a:moveTo>
                    <a:cubicBezTo>
                      <a:pt x="130" y="0"/>
                      <a:pt x="103" y="8"/>
                      <a:pt x="81" y="22"/>
                    </a:cubicBezTo>
                    <a:lnTo>
                      <a:pt x="81" y="22"/>
                    </a:lnTo>
                    <a:cubicBezTo>
                      <a:pt x="34" y="44"/>
                      <a:pt x="1" y="90"/>
                      <a:pt x="5" y="159"/>
                    </a:cubicBezTo>
                    <a:cubicBezTo>
                      <a:pt x="392" y="6230"/>
                      <a:pt x="779" y="12302"/>
                      <a:pt x="1165" y="18373"/>
                    </a:cubicBezTo>
                    <a:lnTo>
                      <a:pt x="1493" y="23513"/>
                    </a:lnTo>
                    <a:cubicBezTo>
                      <a:pt x="1498" y="23599"/>
                      <a:pt x="1562" y="23673"/>
                      <a:pt x="1653" y="23673"/>
                    </a:cubicBezTo>
                    <a:lnTo>
                      <a:pt x="4578" y="23673"/>
                    </a:lnTo>
                    <a:cubicBezTo>
                      <a:pt x="4666" y="23671"/>
                      <a:pt x="4736" y="23600"/>
                      <a:pt x="4737" y="23513"/>
                    </a:cubicBezTo>
                    <a:lnTo>
                      <a:pt x="5199" y="5350"/>
                    </a:lnTo>
                    <a:lnTo>
                      <a:pt x="5331" y="188"/>
                    </a:lnTo>
                    <a:cubicBezTo>
                      <a:pt x="5333" y="102"/>
                      <a:pt x="5256" y="29"/>
                      <a:pt x="5171" y="29"/>
                    </a:cubicBezTo>
                    <a:lnTo>
                      <a:pt x="164" y="0"/>
                    </a:lnTo>
                    <a:cubicBezTo>
                      <a:pt x="164" y="0"/>
                      <a:pt x="163" y="0"/>
                      <a:pt x="16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4521;p74"/>
              <p:cNvSpPr/>
              <p:nvPr/>
            </p:nvSpPr>
            <p:spPr>
              <a:xfrm>
                <a:off x="3671867" y="3262315"/>
                <a:ext cx="645463" cy="553556"/>
              </a:xfrm>
              <a:custGeom>
                <a:avLst/>
                <a:gdLst/>
                <a:ahLst/>
                <a:cxnLst/>
                <a:rect l="l" t="t" r="r" b="b"/>
                <a:pathLst>
                  <a:path w="14390" h="12341" extrusionOk="0">
                    <a:moveTo>
                      <a:pt x="513" y="0"/>
                    </a:moveTo>
                    <a:lnTo>
                      <a:pt x="0" y="12163"/>
                    </a:lnTo>
                    <a:lnTo>
                      <a:pt x="6811" y="12335"/>
                    </a:lnTo>
                    <a:lnTo>
                      <a:pt x="7185" y="6183"/>
                    </a:lnTo>
                    <a:lnTo>
                      <a:pt x="7611" y="12341"/>
                    </a:lnTo>
                    <a:lnTo>
                      <a:pt x="14390" y="12123"/>
                    </a:lnTo>
                    <a:lnTo>
                      <a:pt x="13804" y="61"/>
                    </a:lnTo>
                    <a:cubicBezTo>
                      <a:pt x="12183" y="81"/>
                      <a:pt x="10548" y="92"/>
                      <a:pt x="8901" y="92"/>
                    </a:cubicBezTo>
                    <a:cubicBezTo>
                      <a:pt x="8261" y="92"/>
                      <a:pt x="7618" y="90"/>
                      <a:pt x="6974" y="87"/>
                    </a:cubicBezTo>
                    <a:cubicBezTo>
                      <a:pt x="4797" y="77"/>
                      <a:pt x="2643" y="48"/>
                      <a:pt x="51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4522;p74"/>
              <p:cNvSpPr/>
              <p:nvPr/>
            </p:nvSpPr>
            <p:spPr>
              <a:xfrm>
                <a:off x="3664556" y="3255229"/>
                <a:ext cx="660131" cy="567864"/>
              </a:xfrm>
              <a:custGeom>
                <a:avLst/>
                <a:gdLst/>
                <a:ahLst/>
                <a:cxnLst/>
                <a:rect l="l" t="t" r="r" b="b"/>
                <a:pathLst>
                  <a:path w="14717" h="12660" extrusionOk="0">
                    <a:moveTo>
                      <a:pt x="828" y="322"/>
                    </a:moveTo>
                    <a:cubicBezTo>
                      <a:pt x="3572" y="380"/>
                      <a:pt x="6315" y="409"/>
                      <a:pt x="9059" y="409"/>
                    </a:cubicBezTo>
                    <a:cubicBezTo>
                      <a:pt x="10645" y="409"/>
                      <a:pt x="12230" y="399"/>
                      <a:pt x="13816" y="380"/>
                    </a:cubicBezTo>
                    <a:lnTo>
                      <a:pt x="13816" y="380"/>
                    </a:lnTo>
                    <a:cubicBezTo>
                      <a:pt x="14006" y="4296"/>
                      <a:pt x="14196" y="8212"/>
                      <a:pt x="14386" y="12129"/>
                    </a:cubicBezTo>
                    <a:lnTo>
                      <a:pt x="14386" y="12129"/>
                    </a:lnTo>
                    <a:lnTo>
                      <a:pt x="7923" y="12336"/>
                    </a:lnTo>
                    <a:lnTo>
                      <a:pt x="7923" y="12336"/>
                    </a:lnTo>
                    <a:lnTo>
                      <a:pt x="7562" y="7110"/>
                    </a:lnTo>
                    <a:lnTo>
                      <a:pt x="7509" y="6344"/>
                    </a:lnTo>
                    <a:cubicBezTo>
                      <a:pt x="7501" y="6241"/>
                      <a:pt x="7424" y="6189"/>
                      <a:pt x="7348" y="6189"/>
                    </a:cubicBezTo>
                    <a:cubicBezTo>
                      <a:pt x="7271" y="6189"/>
                      <a:pt x="7195" y="6240"/>
                      <a:pt x="7189" y="6344"/>
                    </a:cubicBezTo>
                    <a:lnTo>
                      <a:pt x="6861" y="11727"/>
                    </a:lnTo>
                    <a:lnTo>
                      <a:pt x="6824" y="12331"/>
                    </a:lnTo>
                    <a:lnTo>
                      <a:pt x="6824" y="12331"/>
                    </a:lnTo>
                    <a:lnTo>
                      <a:pt x="329" y="12167"/>
                    </a:lnTo>
                    <a:lnTo>
                      <a:pt x="329" y="12167"/>
                    </a:lnTo>
                    <a:cubicBezTo>
                      <a:pt x="495" y="8218"/>
                      <a:pt x="662" y="4270"/>
                      <a:pt x="828" y="322"/>
                    </a:cubicBezTo>
                    <a:close/>
                    <a:moveTo>
                      <a:pt x="673" y="0"/>
                    </a:moveTo>
                    <a:cubicBezTo>
                      <a:pt x="586" y="0"/>
                      <a:pt x="520" y="77"/>
                      <a:pt x="516" y="160"/>
                    </a:cubicBezTo>
                    <a:lnTo>
                      <a:pt x="5" y="12322"/>
                    </a:lnTo>
                    <a:cubicBezTo>
                      <a:pt x="0" y="12410"/>
                      <a:pt x="81" y="12480"/>
                      <a:pt x="164" y="12482"/>
                    </a:cubicBezTo>
                    <a:lnTo>
                      <a:pt x="6974" y="12653"/>
                    </a:lnTo>
                    <a:cubicBezTo>
                      <a:pt x="6975" y="12653"/>
                      <a:pt x="6977" y="12653"/>
                      <a:pt x="6978" y="12653"/>
                    </a:cubicBezTo>
                    <a:cubicBezTo>
                      <a:pt x="7066" y="12653"/>
                      <a:pt x="7129" y="12577"/>
                      <a:pt x="7135" y="12494"/>
                    </a:cubicBezTo>
                    <a:lnTo>
                      <a:pt x="7359" y="8799"/>
                    </a:lnTo>
                    <a:lnTo>
                      <a:pt x="7562" y="11733"/>
                    </a:lnTo>
                    <a:lnTo>
                      <a:pt x="7615" y="12500"/>
                    </a:lnTo>
                    <a:cubicBezTo>
                      <a:pt x="7621" y="12582"/>
                      <a:pt x="7682" y="12659"/>
                      <a:pt x="7770" y="12659"/>
                    </a:cubicBezTo>
                    <a:cubicBezTo>
                      <a:pt x="7772" y="12659"/>
                      <a:pt x="7774" y="12659"/>
                      <a:pt x="7775" y="12659"/>
                    </a:cubicBezTo>
                    <a:lnTo>
                      <a:pt x="14554" y="12443"/>
                    </a:lnTo>
                    <a:cubicBezTo>
                      <a:pt x="14587" y="12442"/>
                      <a:pt x="14615" y="12433"/>
                      <a:pt x="14637" y="12418"/>
                    </a:cubicBezTo>
                    <a:lnTo>
                      <a:pt x="14637" y="12418"/>
                    </a:lnTo>
                    <a:cubicBezTo>
                      <a:pt x="14683" y="12396"/>
                      <a:pt x="14716" y="12350"/>
                      <a:pt x="14713" y="12281"/>
                    </a:cubicBezTo>
                    <a:cubicBezTo>
                      <a:pt x="14518" y="8260"/>
                      <a:pt x="14322" y="4239"/>
                      <a:pt x="14127" y="219"/>
                    </a:cubicBezTo>
                    <a:cubicBezTo>
                      <a:pt x="14123" y="134"/>
                      <a:pt x="14059" y="60"/>
                      <a:pt x="13973" y="60"/>
                    </a:cubicBezTo>
                    <a:cubicBezTo>
                      <a:pt x="13971" y="60"/>
                      <a:pt x="13970" y="60"/>
                      <a:pt x="13969" y="60"/>
                    </a:cubicBezTo>
                    <a:cubicBezTo>
                      <a:pt x="12337" y="81"/>
                      <a:pt x="10706" y="91"/>
                      <a:pt x="9074" y="91"/>
                    </a:cubicBezTo>
                    <a:cubicBezTo>
                      <a:pt x="6275" y="91"/>
                      <a:pt x="3476" y="61"/>
                      <a:pt x="677" y="0"/>
                    </a:cubicBezTo>
                    <a:cubicBezTo>
                      <a:pt x="676" y="0"/>
                      <a:pt x="674" y="0"/>
                      <a:pt x="67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4523;p74"/>
              <p:cNvSpPr/>
              <p:nvPr/>
            </p:nvSpPr>
            <p:spPr>
              <a:xfrm>
                <a:off x="3707750" y="3719827"/>
                <a:ext cx="268681" cy="45"/>
              </a:xfrm>
              <a:custGeom>
                <a:avLst/>
                <a:gdLst/>
                <a:ahLst/>
                <a:cxnLst/>
                <a:rect l="l" t="t" r="r" b="b"/>
                <a:pathLst>
                  <a:path w="5990" h="1" extrusionOk="0">
                    <a:moveTo>
                      <a:pt x="0" y="1"/>
                    </a:moveTo>
                    <a:lnTo>
                      <a:pt x="5989" y="1"/>
                    </a:lnTo>
                  </a:path>
                </a:pathLst>
              </a:custGeom>
              <a:solidFill>
                <a:srgbClr val="D548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4524;p74"/>
              <p:cNvSpPr/>
              <p:nvPr/>
            </p:nvSpPr>
            <p:spPr>
              <a:xfrm>
                <a:off x="3698511" y="3712696"/>
                <a:ext cx="287117" cy="14354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320" extrusionOk="0">
                    <a:moveTo>
                      <a:pt x="206" y="0"/>
                    </a:moveTo>
                    <a:cubicBezTo>
                      <a:pt x="2" y="0"/>
                      <a:pt x="1" y="319"/>
                      <a:pt x="206" y="319"/>
                    </a:cubicBezTo>
                    <a:lnTo>
                      <a:pt x="6195" y="319"/>
                    </a:lnTo>
                    <a:cubicBezTo>
                      <a:pt x="6401" y="319"/>
                      <a:pt x="6401" y="0"/>
                      <a:pt x="619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4525;p74"/>
              <p:cNvSpPr/>
              <p:nvPr/>
            </p:nvSpPr>
            <p:spPr>
              <a:xfrm>
                <a:off x="4007735" y="3719827"/>
                <a:ext cx="272808" cy="45"/>
              </a:xfrm>
              <a:custGeom>
                <a:avLst/>
                <a:gdLst/>
                <a:ahLst/>
                <a:cxnLst/>
                <a:rect l="l" t="t" r="r" b="b"/>
                <a:pathLst>
                  <a:path w="6082" h="1" extrusionOk="0">
                    <a:moveTo>
                      <a:pt x="1" y="1"/>
                    </a:moveTo>
                    <a:lnTo>
                      <a:pt x="6082" y="1"/>
                    </a:lnTo>
                  </a:path>
                </a:pathLst>
              </a:custGeom>
              <a:solidFill>
                <a:srgbClr val="D548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4526;p74"/>
              <p:cNvSpPr/>
              <p:nvPr/>
            </p:nvSpPr>
            <p:spPr>
              <a:xfrm>
                <a:off x="3998539" y="3712696"/>
                <a:ext cx="291244" cy="14354"/>
              </a:xfrm>
              <a:custGeom>
                <a:avLst/>
                <a:gdLst/>
                <a:ahLst/>
                <a:cxnLst/>
                <a:rect l="l" t="t" r="r" b="b"/>
                <a:pathLst>
                  <a:path w="6493" h="320" extrusionOk="0">
                    <a:moveTo>
                      <a:pt x="206" y="0"/>
                    </a:moveTo>
                    <a:cubicBezTo>
                      <a:pt x="1" y="0"/>
                      <a:pt x="0" y="319"/>
                      <a:pt x="206" y="319"/>
                    </a:cubicBezTo>
                    <a:lnTo>
                      <a:pt x="6287" y="319"/>
                    </a:lnTo>
                    <a:cubicBezTo>
                      <a:pt x="6493" y="319"/>
                      <a:pt x="6493" y="0"/>
                      <a:pt x="628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4527;p74"/>
              <p:cNvSpPr/>
              <p:nvPr/>
            </p:nvSpPr>
            <p:spPr>
              <a:xfrm>
                <a:off x="3651907" y="3229662"/>
                <a:ext cx="672735" cy="67596"/>
              </a:xfrm>
              <a:custGeom>
                <a:avLst/>
                <a:gdLst/>
                <a:ahLst/>
                <a:cxnLst/>
                <a:rect l="l" t="t" r="r" b="b"/>
                <a:pathLst>
                  <a:path w="14998" h="1507" extrusionOk="0">
                    <a:moveTo>
                      <a:pt x="14992" y="1"/>
                    </a:moveTo>
                    <a:lnTo>
                      <a:pt x="1" y="168"/>
                    </a:lnTo>
                    <a:lnTo>
                      <a:pt x="1" y="1507"/>
                    </a:lnTo>
                    <a:lnTo>
                      <a:pt x="14998" y="1507"/>
                    </a:ln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4528;p74"/>
              <p:cNvSpPr/>
              <p:nvPr/>
            </p:nvSpPr>
            <p:spPr>
              <a:xfrm>
                <a:off x="3644775" y="3222530"/>
                <a:ext cx="687044" cy="81905"/>
              </a:xfrm>
              <a:custGeom>
                <a:avLst/>
                <a:gdLst/>
                <a:ahLst/>
                <a:cxnLst/>
                <a:rect l="l" t="t" r="r" b="b"/>
                <a:pathLst>
                  <a:path w="15317" h="1826" extrusionOk="0">
                    <a:moveTo>
                      <a:pt x="14993" y="322"/>
                    </a:moveTo>
                    <a:lnTo>
                      <a:pt x="14998" y="1506"/>
                    </a:lnTo>
                    <a:lnTo>
                      <a:pt x="320" y="1506"/>
                    </a:lnTo>
                    <a:lnTo>
                      <a:pt x="320" y="485"/>
                    </a:lnTo>
                    <a:lnTo>
                      <a:pt x="320" y="485"/>
                    </a:lnTo>
                    <a:lnTo>
                      <a:pt x="5242" y="430"/>
                    </a:lnTo>
                    <a:lnTo>
                      <a:pt x="13301" y="340"/>
                    </a:lnTo>
                    <a:lnTo>
                      <a:pt x="14993" y="322"/>
                    </a:lnTo>
                    <a:close/>
                    <a:moveTo>
                      <a:pt x="15151" y="1"/>
                    </a:moveTo>
                    <a:lnTo>
                      <a:pt x="10069" y="57"/>
                    </a:lnTo>
                    <a:lnTo>
                      <a:pt x="2011" y="147"/>
                    </a:lnTo>
                    <a:lnTo>
                      <a:pt x="160" y="168"/>
                    </a:lnTo>
                    <a:cubicBezTo>
                      <a:pt x="115" y="169"/>
                      <a:pt x="81" y="184"/>
                      <a:pt x="56" y="207"/>
                    </a:cubicBezTo>
                    <a:lnTo>
                      <a:pt x="56" y="207"/>
                    </a:lnTo>
                    <a:cubicBezTo>
                      <a:pt x="23" y="233"/>
                      <a:pt x="0" y="273"/>
                      <a:pt x="0" y="327"/>
                    </a:cubicBezTo>
                    <a:lnTo>
                      <a:pt x="0" y="1666"/>
                    </a:lnTo>
                    <a:cubicBezTo>
                      <a:pt x="1" y="1754"/>
                      <a:pt x="72" y="1824"/>
                      <a:pt x="160" y="1825"/>
                    </a:cubicBezTo>
                    <a:lnTo>
                      <a:pt x="15157" y="1825"/>
                    </a:lnTo>
                    <a:cubicBezTo>
                      <a:pt x="15244" y="1824"/>
                      <a:pt x="15315" y="1754"/>
                      <a:pt x="15316" y="1666"/>
                    </a:cubicBezTo>
                    <a:lnTo>
                      <a:pt x="15310" y="160"/>
                    </a:lnTo>
                    <a:cubicBezTo>
                      <a:pt x="15309" y="72"/>
                      <a:pt x="15239" y="2"/>
                      <a:pt x="151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4529;p74"/>
              <p:cNvSpPr/>
              <p:nvPr/>
            </p:nvSpPr>
            <p:spPr>
              <a:xfrm>
                <a:off x="3652311" y="2391518"/>
                <a:ext cx="671928" cy="847535"/>
              </a:xfrm>
              <a:custGeom>
                <a:avLst/>
                <a:gdLst/>
                <a:ahLst/>
                <a:cxnLst/>
                <a:rect l="l" t="t" r="r" b="b"/>
                <a:pathLst>
                  <a:path w="14980" h="18895" extrusionOk="0">
                    <a:moveTo>
                      <a:pt x="6364" y="0"/>
                    </a:moveTo>
                    <a:cubicBezTo>
                      <a:pt x="5376" y="190"/>
                      <a:pt x="3443" y="733"/>
                      <a:pt x="2153" y="2550"/>
                    </a:cubicBezTo>
                    <a:cubicBezTo>
                      <a:pt x="1301" y="3749"/>
                      <a:pt x="1083" y="5006"/>
                      <a:pt x="953" y="5834"/>
                    </a:cubicBezTo>
                    <a:cubicBezTo>
                      <a:pt x="195" y="10699"/>
                      <a:pt x="41" y="16594"/>
                      <a:pt x="1" y="18895"/>
                    </a:cubicBezTo>
                    <a:lnTo>
                      <a:pt x="14979" y="18895"/>
                    </a:lnTo>
                    <a:cubicBezTo>
                      <a:pt x="14959" y="16591"/>
                      <a:pt x="14846" y="10715"/>
                      <a:pt x="14027" y="5834"/>
                    </a:cubicBezTo>
                    <a:cubicBezTo>
                      <a:pt x="13833" y="4679"/>
                      <a:pt x="13585" y="3488"/>
                      <a:pt x="12735" y="2461"/>
                    </a:cubicBezTo>
                    <a:cubicBezTo>
                      <a:pt x="11307" y="735"/>
                      <a:pt x="8617" y="0"/>
                      <a:pt x="86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4530;p74"/>
              <p:cNvSpPr/>
              <p:nvPr/>
            </p:nvSpPr>
            <p:spPr>
              <a:xfrm>
                <a:off x="3422434" y="2465796"/>
                <a:ext cx="367004" cy="804160"/>
              </a:xfrm>
              <a:custGeom>
                <a:avLst/>
                <a:gdLst/>
                <a:ahLst/>
                <a:cxnLst/>
                <a:rect l="l" t="t" r="r" b="b"/>
                <a:pathLst>
                  <a:path w="8182" h="17928" extrusionOk="0">
                    <a:moveTo>
                      <a:pt x="8181" y="0"/>
                    </a:moveTo>
                    <a:lnTo>
                      <a:pt x="8181" y="0"/>
                    </a:lnTo>
                    <a:cubicBezTo>
                      <a:pt x="8181" y="0"/>
                      <a:pt x="4425" y="3386"/>
                      <a:pt x="2654" y="8876"/>
                    </a:cubicBezTo>
                    <a:lnTo>
                      <a:pt x="1" y="15579"/>
                    </a:lnTo>
                    <a:cubicBezTo>
                      <a:pt x="1" y="15579"/>
                      <a:pt x="318" y="16362"/>
                      <a:pt x="616" y="16503"/>
                    </a:cubicBezTo>
                    <a:cubicBezTo>
                      <a:pt x="915" y="16644"/>
                      <a:pt x="2691" y="17927"/>
                      <a:pt x="2691" y="17927"/>
                    </a:cubicBezTo>
                    <a:cubicBezTo>
                      <a:pt x="2691" y="17927"/>
                      <a:pt x="3282" y="17300"/>
                      <a:pt x="3317" y="17249"/>
                    </a:cubicBezTo>
                    <a:cubicBezTo>
                      <a:pt x="3353" y="17197"/>
                      <a:pt x="6138" y="12997"/>
                      <a:pt x="6138" y="12997"/>
                    </a:cubicBezTo>
                    <a:lnTo>
                      <a:pt x="5403" y="9705"/>
                    </a:lnTo>
                    <a:lnTo>
                      <a:pt x="6871" y="3015"/>
                    </a:lnTo>
                    <a:lnTo>
                      <a:pt x="818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4531;p74"/>
              <p:cNvSpPr/>
              <p:nvPr/>
            </p:nvSpPr>
            <p:spPr>
              <a:xfrm>
                <a:off x="3288051" y="2412689"/>
                <a:ext cx="597065" cy="1014755"/>
              </a:xfrm>
              <a:custGeom>
                <a:avLst/>
                <a:gdLst/>
                <a:ahLst/>
                <a:cxnLst/>
                <a:rect l="l" t="t" r="r" b="b"/>
                <a:pathLst>
                  <a:path w="13311" h="22623" extrusionOk="0">
                    <a:moveTo>
                      <a:pt x="13126" y="1"/>
                    </a:moveTo>
                    <a:cubicBezTo>
                      <a:pt x="13119" y="1"/>
                      <a:pt x="13113" y="1"/>
                      <a:pt x="13106" y="2"/>
                    </a:cubicBezTo>
                    <a:lnTo>
                      <a:pt x="13107" y="4"/>
                    </a:lnTo>
                    <a:cubicBezTo>
                      <a:pt x="12763" y="40"/>
                      <a:pt x="12423" y="186"/>
                      <a:pt x="12115" y="335"/>
                    </a:cubicBezTo>
                    <a:cubicBezTo>
                      <a:pt x="11228" y="767"/>
                      <a:pt x="10460" y="1438"/>
                      <a:pt x="9802" y="2165"/>
                    </a:cubicBezTo>
                    <a:cubicBezTo>
                      <a:pt x="8574" y="3518"/>
                      <a:pt x="7659" y="5137"/>
                      <a:pt x="6912" y="6795"/>
                    </a:cubicBezTo>
                    <a:cubicBezTo>
                      <a:pt x="6051" y="8705"/>
                      <a:pt x="5278" y="10655"/>
                      <a:pt x="4516" y="12605"/>
                    </a:cubicBezTo>
                    <a:cubicBezTo>
                      <a:pt x="3988" y="13961"/>
                      <a:pt x="3504" y="15342"/>
                      <a:pt x="2918" y="16674"/>
                    </a:cubicBezTo>
                    <a:cubicBezTo>
                      <a:pt x="2699" y="17177"/>
                      <a:pt x="2370" y="17617"/>
                      <a:pt x="2046" y="18056"/>
                    </a:cubicBezTo>
                    <a:cubicBezTo>
                      <a:pt x="1581" y="18685"/>
                      <a:pt x="1097" y="19302"/>
                      <a:pt x="673" y="19961"/>
                    </a:cubicBezTo>
                    <a:cubicBezTo>
                      <a:pt x="384" y="20411"/>
                      <a:pt x="0" y="20984"/>
                      <a:pt x="20" y="21545"/>
                    </a:cubicBezTo>
                    <a:cubicBezTo>
                      <a:pt x="35" y="22000"/>
                      <a:pt x="362" y="22131"/>
                      <a:pt x="724" y="22131"/>
                    </a:cubicBezTo>
                    <a:cubicBezTo>
                      <a:pt x="920" y="22131"/>
                      <a:pt x="1127" y="22092"/>
                      <a:pt x="1300" y="22047"/>
                    </a:cubicBezTo>
                    <a:cubicBezTo>
                      <a:pt x="1762" y="21924"/>
                      <a:pt x="2207" y="21737"/>
                      <a:pt x="2646" y="21551"/>
                    </a:cubicBezTo>
                    <a:cubicBezTo>
                      <a:pt x="2742" y="21511"/>
                      <a:pt x="3105" y="21301"/>
                      <a:pt x="3310" y="21301"/>
                    </a:cubicBezTo>
                    <a:cubicBezTo>
                      <a:pt x="3368" y="21301"/>
                      <a:pt x="3413" y="21318"/>
                      <a:pt x="3437" y="21359"/>
                    </a:cubicBezTo>
                    <a:cubicBezTo>
                      <a:pt x="3508" y="21486"/>
                      <a:pt x="3382" y="21801"/>
                      <a:pt x="3359" y="21935"/>
                    </a:cubicBezTo>
                    <a:cubicBezTo>
                      <a:pt x="3331" y="22096"/>
                      <a:pt x="3291" y="22295"/>
                      <a:pt x="3380" y="22447"/>
                    </a:cubicBezTo>
                    <a:cubicBezTo>
                      <a:pt x="3453" y="22573"/>
                      <a:pt x="3545" y="22622"/>
                      <a:pt x="3645" y="22622"/>
                    </a:cubicBezTo>
                    <a:cubicBezTo>
                      <a:pt x="3929" y="22622"/>
                      <a:pt x="4275" y="22223"/>
                      <a:pt x="4404" y="22050"/>
                    </a:cubicBezTo>
                    <a:cubicBezTo>
                      <a:pt x="4646" y="21727"/>
                      <a:pt x="4840" y="21369"/>
                      <a:pt x="4997" y="20997"/>
                    </a:cubicBezTo>
                    <a:cubicBezTo>
                      <a:pt x="5107" y="20736"/>
                      <a:pt x="5145" y="20402"/>
                      <a:pt x="5275" y="20163"/>
                    </a:cubicBezTo>
                    <a:cubicBezTo>
                      <a:pt x="5355" y="20016"/>
                      <a:pt x="5490" y="19880"/>
                      <a:pt x="5592" y="19746"/>
                    </a:cubicBezTo>
                    <a:cubicBezTo>
                      <a:pt x="5782" y="19493"/>
                      <a:pt x="5972" y="19239"/>
                      <a:pt x="6160" y="18984"/>
                    </a:cubicBezTo>
                    <a:cubicBezTo>
                      <a:pt x="6642" y="18333"/>
                      <a:pt x="7118" y="17676"/>
                      <a:pt x="7574" y="17007"/>
                    </a:cubicBezTo>
                    <a:cubicBezTo>
                      <a:pt x="7783" y="16702"/>
                      <a:pt x="7987" y="16395"/>
                      <a:pt x="8181" y="16081"/>
                    </a:cubicBezTo>
                    <a:cubicBezTo>
                      <a:pt x="8256" y="15959"/>
                      <a:pt x="8146" y="15844"/>
                      <a:pt x="8035" y="15844"/>
                    </a:cubicBezTo>
                    <a:cubicBezTo>
                      <a:pt x="7986" y="15844"/>
                      <a:pt x="7938" y="15866"/>
                      <a:pt x="7905" y="15919"/>
                    </a:cubicBezTo>
                    <a:cubicBezTo>
                      <a:pt x="7148" y="17144"/>
                      <a:pt x="6280" y="18303"/>
                      <a:pt x="5416" y="19452"/>
                    </a:cubicBezTo>
                    <a:cubicBezTo>
                      <a:pt x="5296" y="19611"/>
                      <a:pt x="5176" y="19772"/>
                      <a:pt x="5055" y="19930"/>
                    </a:cubicBezTo>
                    <a:cubicBezTo>
                      <a:pt x="4948" y="20070"/>
                      <a:pt x="4936" y="20188"/>
                      <a:pt x="4885" y="20365"/>
                    </a:cubicBezTo>
                    <a:cubicBezTo>
                      <a:pt x="4769" y="20769"/>
                      <a:pt x="4593" y="21155"/>
                      <a:pt x="4378" y="21515"/>
                    </a:cubicBezTo>
                    <a:cubicBezTo>
                      <a:pt x="4250" y="21729"/>
                      <a:pt x="4000" y="22208"/>
                      <a:pt x="3728" y="22275"/>
                    </a:cubicBezTo>
                    <a:cubicBezTo>
                      <a:pt x="3715" y="22278"/>
                      <a:pt x="3705" y="22280"/>
                      <a:pt x="3695" y="22280"/>
                    </a:cubicBezTo>
                    <a:cubicBezTo>
                      <a:pt x="3592" y="22280"/>
                      <a:pt x="3651" y="22107"/>
                      <a:pt x="3670" y="21998"/>
                    </a:cubicBezTo>
                    <a:cubicBezTo>
                      <a:pt x="3704" y="21809"/>
                      <a:pt x="3762" y="21616"/>
                      <a:pt x="3760" y="21421"/>
                    </a:cubicBezTo>
                    <a:cubicBezTo>
                      <a:pt x="3755" y="21105"/>
                      <a:pt x="3567" y="21000"/>
                      <a:pt x="3338" y="21000"/>
                    </a:cubicBezTo>
                    <a:cubicBezTo>
                      <a:pt x="3202" y="21000"/>
                      <a:pt x="3051" y="21038"/>
                      <a:pt x="2916" y="21090"/>
                    </a:cubicBezTo>
                    <a:cubicBezTo>
                      <a:pt x="2466" y="21266"/>
                      <a:pt x="2031" y="21474"/>
                      <a:pt x="1573" y="21629"/>
                    </a:cubicBezTo>
                    <a:cubicBezTo>
                      <a:pt x="1358" y="21702"/>
                      <a:pt x="1017" y="21840"/>
                      <a:pt x="734" y="21840"/>
                    </a:cubicBezTo>
                    <a:cubicBezTo>
                      <a:pt x="641" y="21840"/>
                      <a:pt x="554" y="21825"/>
                      <a:pt x="481" y="21788"/>
                    </a:cubicBezTo>
                    <a:cubicBezTo>
                      <a:pt x="19" y="21557"/>
                      <a:pt x="690" y="20536"/>
                      <a:pt x="848" y="20281"/>
                    </a:cubicBezTo>
                    <a:cubicBezTo>
                      <a:pt x="1230" y="19661"/>
                      <a:pt x="1675" y="19082"/>
                      <a:pt x="2110" y="18499"/>
                    </a:cubicBezTo>
                    <a:cubicBezTo>
                      <a:pt x="2462" y="18028"/>
                      <a:pt x="2851" y="17553"/>
                      <a:pt x="3110" y="17020"/>
                    </a:cubicBezTo>
                    <a:cubicBezTo>
                      <a:pt x="3622" y="15962"/>
                      <a:pt x="3996" y="14825"/>
                      <a:pt x="4419" y="13729"/>
                    </a:cubicBezTo>
                    <a:cubicBezTo>
                      <a:pt x="5131" y="11889"/>
                      <a:pt x="5851" y="10053"/>
                      <a:pt x="6626" y="8239"/>
                    </a:cubicBezTo>
                    <a:cubicBezTo>
                      <a:pt x="7377" y="6481"/>
                      <a:pt x="8186" y="4742"/>
                      <a:pt x="9347" y="3211"/>
                    </a:cubicBezTo>
                    <a:cubicBezTo>
                      <a:pt x="10250" y="2018"/>
                      <a:pt x="11538" y="638"/>
                      <a:pt x="13082" y="326"/>
                    </a:cubicBezTo>
                    <a:cubicBezTo>
                      <a:pt x="13108" y="321"/>
                      <a:pt x="13120" y="319"/>
                      <a:pt x="13122" y="319"/>
                    </a:cubicBezTo>
                    <a:lnTo>
                      <a:pt x="13122" y="319"/>
                    </a:lnTo>
                    <a:cubicBezTo>
                      <a:pt x="13123" y="319"/>
                      <a:pt x="13117" y="320"/>
                      <a:pt x="13106" y="322"/>
                    </a:cubicBezTo>
                    <a:cubicBezTo>
                      <a:pt x="13301" y="300"/>
                      <a:pt x="13311" y="1"/>
                      <a:pt x="1312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4532;p74"/>
              <p:cNvSpPr/>
              <p:nvPr/>
            </p:nvSpPr>
            <p:spPr>
              <a:xfrm>
                <a:off x="3400186" y="3150090"/>
                <a:ext cx="166547" cy="161074"/>
              </a:xfrm>
              <a:custGeom>
                <a:avLst/>
                <a:gdLst/>
                <a:ahLst/>
                <a:cxnLst/>
                <a:rect l="l" t="t" r="r" b="b"/>
                <a:pathLst>
                  <a:path w="3713" h="3591" extrusionOk="0">
                    <a:moveTo>
                      <a:pt x="535" y="0"/>
                    </a:moveTo>
                    <a:lnTo>
                      <a:pt x="0" y="1022"/>
                    </a:lnTo>
                    <a:cubicBezTo>
                      <a:pt x="0" y="1022"/>
                      <a:pt x="1287" y="2722"/>
                      <a:pt x="2997" y="3590"/>
                    </a:cubicBezTo>
                    <a:lnTo>
                      <a:pt x="3713" y="2490"/>
                    </a:lnTo>
                    <a:lnTo>
                      <a:pt x="5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4533;p74"/>
              <p:cNvSpPr/>
              <p:nvPr/>
            </p:nvSpPr>
            <p:spPr>
              <a:xfrm>
                <a:off x="3391888" y="3143004"/>
                <a:ext cx="182650" cy="175248"/>
              </a:xfrm>
              <a:custGeom>
                <a:avLst/>
                <a:gdLst/>
                <a:ahLst/>
                <a:cxnLst/>
                <a:rect l="l" t="t" r="r" b="b"/>
                <a:pathLst>
                  <a:path w="4072" h="3907" extrusionOk="0">
                    <a:moveTo>
                      <a:pt x="773" y="400"/>
                    </a:moveTo>
                    <a:lnTo>
                      <a:pt x="3393" y="2454"/>
                    </a:lnTo>
                    <a:lnTo>
                      <a:pt x="3686" y="2683"/>
                    </a:lnTo>
                    <a:lnTo>
                      <a:pt x="3686" y="2683"/>
                    </a:lnTo>
                    <a:lnTo>
                      <a:pt x="3128" y="3539"/>
                    </a:lnTo>
                    <a:lnTo>
                      <a:pt x="3128" y="3539"/>
                    </a:lnTo>
                    <a:cubicBezTo>
                      <a:pt x="2397" y="3141"/>
                      <a:pt x="1744" y="2612"/>
                      <a:pt x="1155" y="2025"/>
                    </a:cubicBezTo>
                    <a:cubicBezTo>
                      <a:pt x="940" y="1811"/>
                      <a:pt x="734" y="1588"/>
                      <a:pt x="535" y="1356"/>
                    </a:cubicBezTo>
                    <a:cubicBezTo>
                      <a:pt x="480" y="1292"/>
                      <a:pt x="427" y="1228"/>
                      <a:pt x="374" y="1163"/>
                    </a:cubicBezTo>
                    <a:lnTo>
                      <a:pt x="374" y="1163"/>
                    </a:lnTo>
                    <a:lnTo>
                      <a:pt x="773" y="400"/>
                    </a:lnTo>
                    <a:close/>
                    <a:moveTo>
                      <a:pt x="709" y="1"/>
                    </a:moveTo>
                    <a:cubicBezTo>
                      <a:pt x="658" y="1"/>
                      <a:pt x="610" y="23"/>
                      <a:pt x="581" y="77"/>
                    </a:cubicBezTo>
                    <a:lnTo>
                      <a:pt x="52" y="1091"/>
                    </a:lnTo>
                    <a:lnTo>
                      <a:pt x="52" y="1091"/>
                    </a:lnTo>
                    <a:cubicBezTo>
                      <a:pt x="13" y="1134"/>
                      <a:pt x="1" y="1197"/>
                      <a:pt x="49" y="1260"/>
                    </a:cubicBezTo>
                    <a:cubicBezTo>
                      <a:pt x="852" y="2319"/>
                      <a:pt x="1920" y="3278"/>
                      <a:pt x="3102" y="3886"/>
                    </a:cubicBezTo>
                    <a:cubicBezTo>
                      <a:pt x="3127" y="3900"/>
                      <a:pt x="3154" y="3906"/>
                      <a:pt x="3181" y="3906"/>
                    </a:cubicBezTo>
                    <a:cubicBezTo>
                      <a:pt x="3236" y="3906"/>
                      <a:pt x="3289" y="3878"/>
                      <a:pt x="3320" y="3828"/>
                    </a:cubicBezTo>
                    <a:lnTo>
                      <a:pt x="4036" y="2729"/>
                    </a:lnTo>
                    <a:cubicBezTo>
                      <a:pt x="4071" y="2675"/>
                      <a:pt x="4065" y="2576"/>
                      <a:pt x="4012" y="2535"/>
                    </a:cubicBezTo>
                    <a:lnTo>
                      <a:pt x="1225" y="352"/>
                    </a:lnTo>
                    <a:lnTo>
                      <a:pt x="833" y="45"/>
                    </a:lnTo>
                    <a:cubicBezTo>
                      <a:pt x="798" y="18"/>
                      <a:pt x="753" y="1"/>
                      <a:pt x="70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4534;p74"/>
              <p:cNvSpPr/>
              <p:nvPr/>
            </p:nvSpPr>
            <p:spPr>
              <a:xfrm>
                <a:off x="3860165" y="2384700"/>
                <a:ext cx="255584" cy="135911"/>
              </a:xfrm>
              <a:custGeom>
                <a:avLst/>
                <a:gdLst/>
                <a:ahLst/>
                <a:cxnLst/>
                <a:rect l="l" t="t" r="r" b="b"/>
                <a:pathLst>
                  <a:path w="5698" h="3030" extrusionOk="0">
                    <a:moveTo>
                      <a:pt x="2850" y="1"/>
                    </a:moveTo>
                    <a:cubicBezTo>
                      <a:pt x="1276" y="1"/>
                      <a:pt x="1" y="680"/>
                      <a:pt x="1" y="1516"/>
                    </a:cubicBezTo>
                    <a:cubicBezTo>
                      <a:pt x="1" y="2352"/>
                      <a:pt x="1276" y="3030"/>
                      <a:pt x="2850" y="3030"/>
                    </a:cubicBezTo>
                    <a:cubicBezTo>
                      <a:pt x="4423" y="3030"/>
                      <a:pt x="5697" y="2352"/>
                      <a:pt x="5697" y="1516"/>
                    </a:cubicBezTo>
                    <a:cubicBezTo>
                      <a:pt x="5697" y="680"/>
                      <a:pt x="4423" y="1"/>
                      <a:pt x="28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4535;p74"/>
              <p:cNvSpPr/>
              <p:nvPr/>
            </p:nvSpPr>
            <p:spPr>
              <a:xfrm>
                <a:off x="3842896" y="2377254"/>
                <a:ext cx="280075" cy="150713"/>
              </a:xfrm>
              <a:custGeom>
                <a:avLst/>
                <a:gdLst/>
                <a:ahLst/>
                <a:cxnLst/>
                <a:rect l="l" t="t" r="r" b="b"/>
                <a:pathLst>
                  <a:path w="6244" h="3360" extrusionOk="0">
                    <a:moveTo>
                      <a:pt x="3184" y="324"/>
                    </a:moveTo>
                    <a:cubicBezTo>
                      <a:pt x="3369" y="324"/>
                      <a:pt x="3551" y="333"/>
                      <a:pt x="3726" y="349"/>
                    </a:cubicBezTo>
                    <a:cubicBezTo>
                      <a:pt x="4445" y="416"/>
                      <a:pt x="5893" y="735"/>
                      <a:pt x="5923" y="1682"/>
                    </a:cubicBezTo>
                    <a:cubicBezTo>
                      <a:pt x="5898" y="2489"/>
                      <a:pt x="4783" y="2836"/>
                      <a:pt x="4146" y="2956"/>
                    </a:cubicBezTo>
                    <a:cubicBezTo>
                      <a:pt x="3840" y="3013"/>
                      <a:pt x="3516" y="3045"/>
                      <a:pt x="3189" y="3045"/>
                    </a:cubicBezTo>
                    <a:cubicBezTo>
                      <a:pt x="2494" y="3045"/>
                      <a:pt x="1786" y="2902"/>
                      <a:pt x="1205" y="2561"/>
                    </a:cubicBezTo>
                    <a:cubicBezTo>
                      <a:pt x="921" y="2394"/>
                      <a:pt x="616" y="2142"/>
                      <a:pt x="555" y="1797"/>
                    </a:cubicBezTo>
                    <a:cubicBezTo>
                      <a:pt x="497" y="1465"/>
                      <a:pt x="707" y="1174"/>
                      <a:pt x="953" y="974"/>
                    </a:cubicBezTo>
                    <a:cubicBezTo>
                      <a:pt x="1550" y="488"/>
                      <a:pt x="2399" y="324"/>
                      <a:pt x="3184" y="324"/>
                    </a:cubicBezTo>
                    <a:close/>
                    <a:moveTo>
                      <a:pt x="3170" y="0"/>
                    </a:moveTo>
                    <a:cubicBezTo>
                      <a:pt x="2351" y="0"/>
                      <a:pt x="1510" y="183"/>
                      <a:pt x="866" y="642"/>
                    </a:cubicBezTo>
                    <a:cubicBezTo>
                      <a:pt x="198" y="1118"/>
                      <a:pt x="0" y="1925"/>
                      <a:pt x="631" y="2530"/>
                    </a:cubicBezTo>
                    <a:cubicBezTo>
                      <a:pt x="1273" y="3146"/>
                      <a:pt x="2268" y="3359"/>
                      <a:pt x="3177" y="3359"/>
                    </a:cubicBezTo>
                    <a:cubicBezTo>
                      <a:pt x="3399" y="3359"/>
                      <a:pt x="3616" y="3347"/>
                      <a:pt x="3821" y="3324"/>
                    </a:cubicBezTo>
                    <a:cubicBezTo>
                      <a:pt x="4711" y="3226"/>
                      <a:pt x="6184" y="2816"/>
                      <a:pt x="6242" y="1708"/>
                    </a:cubicBezTo>
                    <a:lnTo>
                      <a:pt x="6242" y="1708"/>
                    </a:lnTo>
                    <a:cubicBezTo>
                      <a:pt x="6243" y="1700"/>
                      <a:pt x="6243" y="1691"/>
                      <a:pt x="6243" y="1682"/>
                    </a:cubicBezTo>
                    <a:lnTo>
                      <a:pt x="6243" y="1682"/>
                    </a:lnTo>
                    <a:cubicBezTo>
                      <a:pt x="6243" y="1682"/>
                      <a:pt x="6243" y="1682"/>
                      <a:pt x="6243" y="1682"/>
                    </a:cubicBezTo>
                    <a:cubicBezTo>
                      <a:pt x="6243" y="1672"/>
                      <a:pt x="6243" y="1662"/>
                      <a:pt x="6242" y="1653"/>
                    </a:cubicBezTo>
                    <a:lnTo>
                      <a:pt x="6242" y="1653"/>
                    </a:lnTo>
                    <a:cubicBezTo>
                      <a:pt x="6189" y="712"/>
                      <a:pt x="5061" y="266"/>
                      <a:pt x="4275" y="109"/>
                    </a:cubicBezTo>
                    <a:cubicBezTo>
                      <a:pt x="3926" y="40"/>
                      <a:pt x="3550" y="0"/>
                      <a:pt x="317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4536;p74"/>
              <p:cNvSpPr/>
              <p:nvPr/>
            </p:nvSpPr>
            <p:spPr>
              <a:xfrm>
                <a:off x="4189663" y="2465796"/>
                <a:ext cx="366959" cy="804160"/>
              </a:xfrm>
              <a:custGeom>
                <a:avLst/>
                <a:gdLst/>
                <a:ahLst/>
                <a:cxnLst/>
                <a:rect l="l" t="t" r="r" b="b"/>
                <a:pathLst>
                  <a:path w="8181" h="17928" extrusionOk="0">
                    <a:moveTo>
                      <a:pt x="1" y="0"/>
                    </a:moveTo>
                    <a:lnTo>
                      <a:pt x="1312" y="3015"/>
                    </a:lnTo>
                    <a:lnTo>
                      <a:pt x="2779" y="9705"/>
                    </a:lnTo>
                    <a:lnTo>
                      <a:pt x="2043" y="12997"/>
                    </a:lnTo>
                    <a:cubicBezTo>
                      <a:pt x="2043" y="12997"/>
                      <a:pt x="4829" y="17197"/>
                      <a:pt x="4864" y="17249"/>
                    </a:cubicBezTo>
                    <a:cubicBezTo>
                      <a:pt x="4901" y="17300"/>
                      <a:pt x="5492" y="17927"/>
                      <a:pt x="5492" y="17927"/>
                    </a:cubicBezTo>
                    <a:cubicBezTo>
                      <a:pt x="5492" y="17927"/>
                      <a:pt x="7268" y="16644"/>
                      <a:pt x="7566" y="16503"/>
                    </a:cubicBezTo>
                    <a:cubicBezTo>
                      <a:pt x="7863" y="16362"/>
                      <a:pt x="8181" y="15579"/>
                      <a:pt x="8181" y="15579"/>
                    </a:cubicBezTo>
                    <a:lnTo>
                      <a:pt x="5528" y="8876"/>
                    </a:lnTo>
                    <a:cubicBezTo>
                      <a:pt x="3757" y="3386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4537;p74"/>
              <p:cNvSpPr/>
              <p:nvPr/>
            </p:nvSpPr>
            <p:spPr>
              <a:xfrm>
                <a:off x="4445286" y="3184135"/>
                <a:ext cx="247510" cy="235848"/>
              </a:xfrm>
              <a:custGeom>
                <a:avLst/>
                <a:gdLst/>
                <a:ahLst/>
                <a:cxnLst/>
                <a:rect l="l" t="t" r="r" b="b"/>
                <a:pathLst>
                  <a:path w="5518" h="5258" extrusionOk="0">
                    <a:moveTo>
                      <a:pt x="2722" y="1"/>
                    </a:moveTo>
                    <a:lnTo>
                      <a:pt x="0" y="2302"/>
                    </a:lnTo>
                    <a:cubicBezTo>
                      <a:pt x="0" y="2302"/>
                      <a:pt x="370" y="2923"/>
                      <a:pt x="667" y="3826"/>
                    </a:cubicBezTo>
                    <a:cubicBezTo>
                      <a:pt x="945" y="4676"/>
                      <a:pt x="1481" y="5257"/>
                      <a:pt x="1792" y="5257"/>
                    </a:cubicBezTo>
                    <a:cubicBezTo>
                      <a:pt x="1812" y="5257"/>
                      <a:pt x="1830" y="5255"/>
                      <a:pt x="1848" y="5251"/>
                    </a:cubicBezTo>
                    <a:cubicBezTo>
                      <a:pt x="2147" y="5172"/>
                      <a:pt x="1976" y="4846"/>
                      <a:pt x="1907" y="4473"/>
                    </a:cubicBezTo>
                    <a:cubicBezTo>
                      <a:pt x="1836" y="4100"/>
                      <a:pt x="1892" y="4105"/>
                      <a:pt x="2112" y="3947"/>
                    </a:cubicBezTo>
                    <a:cubicBezTo>
                      <a:pt x="2138" y="3929"/>
                      <a:pt x="2173" y="3921"/>
                      <a:pt x="2216" y="3921"/>
                    </a:cubicBezTo>
                    <a:cubicBezTo>
                      <a:pt x="2560" y="3921"/>
                      <a:pt x="3435" y="4423"/>
                      <a:pt x="4148" y="4673"/>
                    </a:cubicBezTo>
                    <a:cubicBezTo>
                      <a:pt x="4395" y="4760"/>
                      <a:pt x="4579" y="4799"/>
                      <a:pt x="4721" y="4799"/>
                    </a:cubicBezTo>
                    <a:cubicBezTo>
                      <a:pt x="5042" y="4799"/>
                      <a:pt x="5151" y="4601"/>
                      <a:pt x="5301" y="4314"/>
                    </a:cubicBezTo>
                    <a:cubicBezTo>
                      <a:pt x="5518" y="3902"/>
                      <a:pt x="3991" y="1872"/>
                      <a:pt x="3669" y="1439"/>
                    </a:cubicBezTo>
                    <a:cubicBezTo>
                      <a:pt x="3347" y="1004"/>
                      <a:pt x="2722" y="1"/>
                      <a:pt x="2722" y="1"/>
                    </a:cubicBezTo>
                    <a:close/>
                  </a:path>
                </a:pathLst>
              </a:custGeom>
              <a:solidFill>
                <a:srgbClr val="A28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4538;p74"/>
              <p:cNvSpPr/>
              <p:nvPr/>
            </p:nvSpPr>
            <p:spPr>
              <a:xfrm>
                <a:off x="4093944" y="2412779"/>
                <a:ext cx="603748" cy="1014351"/>
              </a:xfrm>
              <a:custGeom>
                <a:avLst/>
                <a:gdLst/>
                <a:ahLst/>
                <a:cxnLst/>
                <a:rect l="l" t="t" r="r" b="b"/>
                <a:pathLst>
                  <a:path w="13460" h="22614" extrusionOk="0">
                    <a:moveTo>
                      <a:pt x="190" y="319"/>
                    </a:moveTo>
                    <a:cubicBezTo>
                      <a:pt x="191" y="319"/>
                      <a:pt x="196" y="319"/>
                      <a:pt x="205" y="321"/>
                    </a:cubicBezTo>
                    <a:lnTo>
                      <a:pt x="205" y="321"/>
                    </a:lnTo>
                    <a:cubicBezTo>
                      <a:pt x="192" y="320"/>
                      <a:pt x="188" y="319"/>
                      <a:pt x="190" y="319"/>
                    </a:cubicBezTo>
                    <a:close/>
                    <a:moveTo>
                      <a:pt x="186" y="1"/>
                    </a:moveTo>
                    <a:cubicBezTo>
                      <a:pt x="1" y="1"/>
                      <a:pt x="9" y="301"/>
                      <a:pt x="205" y="322"/>
                    </a:cubicBezTo>
                    <a:lnTo>
                      <a:pt x="205" y="321"/>
                    </a:lnTo>
                    <a:lnTo>
                      <a:pt x="205" y="321"/>
                    </a:lnTo>
                    <a:cubicBezTo>
                      <a:pt x="212" y="322"/>
                      <a:pt x="222" y="324"/>
                      <a:pt x="234" y="326"/>
                    </a:cubicBezTo>
                    <a:cubicBezTo>
                      <a:pt x="294" y="340"/>
                      <a:pt x="354" y="353"/>
                      <a:pt x="414" y="370"/>
                    </a:cubicBezTo>
                    <a:cubicBezTo>
                      <a:pt x="639" y="434"/>
                      <a:pt x="857" y="519"/>
                      <a:pt x="1066" y="624"/>
                    </a:cubicBezTo>
                    <a:cubicBezTo>
                      <a:pt x="1919" y="1046"/>
                      <a:pt x="2650" y="1688"/>
                      <a:pt x="3285" y="2389"/>
                    </a:cubicBezTo>
                    <a:cubicBezTo>
                      <a:pt x="4465" y="3690"/>
                      <a:pt x="5349" y="5250"/>
                      <a:pt x="6073" y="6842"/>
                    </a:cubicBezTo>
                    <a:cubicBezTo>
                      <a:pt x="6920" y="8699"/>
                      <a:pt x="7672" y="10599"/>
                      <a:pt x="8414" y="12499"/>
                    </a:cubicBezTo>
                    <a:cubicBezTo>
                      <a:pt x="8937" y="13837"/>
                      <a:pt x="9433" y="15187"/>
                      <a:pt x="9982" y="16514"/>
                    </a:cubicBezTo>
                    <a:cubicBezTo>
                      <a:pt x="10427" y="17587"/>
                      <a:pt x="11188" y="18457"/>
                      <a:pt x="11862" y="19392"/>
                    </a:cubicBezTo>
                    <a:cubicBezTo>
                      <a:pt x="12247" y="19926"/>
                      <a:pt x="12677" y="20495"/>
                      <a:pt x="12895" y="21124"/>
                    </a:cubicBezTo>
                    <a:cubicBezTo>
                      <a:pt x="12966" y="21331"/>
                      <a:pt x="13073" y="21692"/>
                      <a:pt x="12805" y="21799"/>
                    </a:cubicBezTo>
                    <a:cubicBezTo>
                      <a:pt x="12736" y="21825"/>
                      <a:pt x="12659" y="21837"/>
                      <a:pt x="12578" y="21837"/>
                    </a:cubicBezTo>
                    <a:cubicBezTo>
                      <a:pt x="12296" y="21837"/>
                      <a:pt x="11963" y="21703"/>
                      <a:pt x="11739" y="21628"/>
                    </a:cubicBezTo>
                    <a:cubicBezTo>
                      <a:pt x="11280" y="21473"/>
                      <a:pt x="10845" y="21265"/>
                      <a:pt x="10396" y="21090"/>
                    </a:cubicBezTo>
                    <a:cubicBezTo>
                      <a:pt x="10268" y="21040"/>
                      <a:pt x="10107" y="20981"/>
                      <a:pt x="9955" y="20981"/>
                    </a:cubicBezTo>
                    <a:cubicBezTo>
                      <a:pt x="9878" y="20981"/>
                      <a:pt x="9804" y="20996"/>
                      <a:pt x="9738" y="21034"/>
                    </a:cubicBezTo>
                    <a:cubicBezTo>
                      <a:pt x="9413" y="21221"/>
                      <a:pt x="9591" y="21714"/>
                      <a:pt x="9641" y="21996"/>
                    </a:cubicBezTo>
                    <a:cubicBezTo>
                      <a:pt x="9660" y="22104"/>
                      <a:pt x="9719" y="22278"/>
                      <a:pt x="9615" y="22278"/>
                    </a:cubicBezTo>
                    <a:cubicBezTo>
                      <a:pt x="9605" y="22278"/>
                      <a:pt x="9595" y="22276"/>
                      <a:pt x="9583" y="22273"/>
                    </a:cubicBezTo>
                    <a:cubicBezTo>
                      <a:pt x="9312" y="22206"/>
                      <a:pt x="9060" y="21726"/>
                      <a:pt x="8933" y="21513"/>
                    </a:cubicBezTo>
                    <a:cubicBezTo>
                      <a:pt x="8718" y="21153"/>
                      <a:pt x="8541" y="20766"/>
                      <a:pt x="8426" y="20363"/>
                    </a:cubicBezTo>
                    <a:cubicBezTo>
                      <a:pt x="8375" y="20185"/>
                      <a:pt x="8362" y="20068"/>
                      <a:pt x="8256" y="19928"/>
                    </a:cubicBezTo>
                    <a:cubicBezTo>
                      <a:pt x="7470" y="18895"/>
                      <a:pt x="6695" y="17849"/>
                      <a:pt x="5965" y="16775"/>
                    </a:cubicBezTo>
                    <a:cubicBezTo>
                      <a:pt x="5773" y="16493"/>
                      <a:pt x="5585" y="16208"/>
                      <a:pt x="5406" y="15917"/>
                    </a:cubicBezTo>
                    <a:cubicBezTo>
                      <a:pt x="5373" y="15864"/>
                      <a:pt x="5324" y="15842"/>
                      <a:pt x="5276" y="15842"/>
                    </a:cubicBezTo>
                    <a:cubicBezTo>
                      <a:pt x="5165" y="15842"/>
                      <a:pt x="5055" y="15957"/>
                      <a:pt x="5130" y="16079"/>
                    </a:cubicBezTo>
                    <a:cubicBezTo>
                      <a:pt x="5915" y="17350"/>
                      <a:pt x="6821" y="18552"/>
                      <a:pt x="7720" y="19745"/>
                    </a:cubicBezTo>
                    <a:cubicBezTo>
                      <a:pt x="7820" y="19878"/>
                      <a:pt x="7959" y="20014"/>
                      <a:pt x="8035" y="20162"/>
                    </a:cubicBezTo>
                    <a:cubicBezTo>
                      <a:pt x="8162" y="20405"/>
                      <a:pt x="8203" y="20733"/>
                      <a:pt x="8315" y="20996"/>
                    </a:cubicBezTo>
                    <a:cubicBezTo>
                      <a:pt x="8472" y="21367"/>
                      <a:pt x="8665" y="21726"/>
                      <a:pt x="8906" y="22049"/>
                    </a:cubicBezTo>
                    <a:cubicBezTo>
                      <a:pt x="9057" y="22251"/>
                      <a:pt x="9249" y="22500"/>
                      <a:pt x="9499" y="22584"/>
                    </a:cubicBezTo>
                    <a:cubicBezTo>
                      <a:pt x="9559" y="22604"/>
                      <a:pt x="9612" y="22613"/>
                      <a:pt x="9659" y="22613"/>
                    </a:cubicBezTo>
                    <a:cubicBezTo>
                      <a:pt x="9969" y="22613"/>
                      <a:pt x="10001" y="22208"/>
                      <a:pt x="9952" y="21933"/>
                    </a:cubicBezTo>
                    <a:cubicBezTo>
                      <a:pt x="9929" y="21801"/>
                      <a:pt x="9799" y="21472"/>
                      <a:pt x="9876" y="21347"/>
                    </a:cubicBezTo>
                    <a:cubicBezTo>
                      <a:pt x="9899" y="21311"/>
                      <a:pt x="9941" y="21297"/>
                      <a:pt x="9995" y="21297"/>
                    </a:cubicBezTo>
                    <a:cubicBezTo>
                      <a:pt x="10199" y="21297"/>
                      <a:pt x="10569" y="21508"/>
                      <a:pt x="10666" y="21549"/>
                    </a:cubicBezTo>
                    <a:cubicBezTo>
                      <a:pt x="11118" y="21741"/>
                      <a:pt x="11577" y="21935"/>
                      <a:pt x="12054" y="22056"/>
                    </a:cubicBezTo>
                    <a:cubicBezTo>
                      <a:pt x="12228" y="22100"/>
                      <a:pt x="12423" y="22144"/>
                      <a:pt x="12613" y="22144"/>
                    </a:cubicBezTo>
                    <a:cubicBezTo>
                      <a:pt x="12725" y="22144"/>
                      <a:pt x="12834" y="22129"/>
                      <a:pt x="12936" y="22090"/>
                    </a:cubicBezTo>
                    <a:cubicBezTo>
                      <a:pt x="13459" y="21887"/>
                      <a:pt x="13290" y="21230"/>
                      <a:pt x="13122" y="20839"/>
                    </a:cubicBezTo>
                    <a:cubicBezTo>
                      <a:pt x="12547" y="19494"/>
                      <a:pt x="11444" y="18438"/>
                      <a:pt x="10674" y="17209"/>
                    </a:cubicBezTo>
                    <a:cubicBezTo>
                      <a:pt x="10433" y="16824"/>
                      <a:pt x="10272" y="16395"/>
                      <a:pt x="10105" y="15974"/>
                    </a:cubicBezTo>
                    <a:cubicBezTo>
                      <a:pt x="9830" y="15284"/>
                      <a:pt x="9566" y="14593"/>
                      <a:pt x="9299" y="13901"/>
                    </a:cubicBezTo>
                    <a:cubicBezTo>
                      <a:pt x="8571" y="12020"/>
                      <a:pt x="7836" y="10141"/>
                      <a:pt x="7048" y="8284"/>
                    </a:cubicBezTo>
                    <a:cubicBezTo>
                      <a:pt x="6262" y="6430"/>
                      <a:pt x="5420" y="4592"/>
                      <a:pt x="4190" y="2984"/>
                    </a:cubicBezTo>
                    <a:cubicBezTo>
                      <a:pt x="3488" y="2067"/>
                      <a:pt x="2667" y="1209"/>
                      <a:pt x="1677" y="600"/>
                    </a:cubicBezTo>
                    <a:cubicBezTo>
                      <a:pt x="1271" y="350"/>
                      <a:pt x="787" y="86"/>
                      <a:pt x="305" y="17"/>
                    </a:cubicBezTo>
                    <a:cubicBezTo>
                      <a:pt x="272" y="11"/>
                      <a:pt x="238" y="5"/>
                      <a:pt x="205" y="2"/>
                    </a:cubicBezTo>
                    <a:cubicBezTo>
                      <a:pt x="198" y="1"/>
                      <a:pt x="192" y="1"/>
                      <a:pt x="18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4539;p74"/>
              <p:cNvSpPr/>
              <p:nvPr/>
            </p:nvSpPr>
            <p:spPr>
              <a:xfrm>
                <a:off x="4412274" y="3150090"/>
                <a:ext cx="166591" cy="161074"/>
              </a:xfrm>
              <a:custGeom>
                <a:avLst/>
                <a:gdLst/>
                <a:ahLst/>
                <a:cxnLst/>
                <a:rect l="l" t="t" r="r" b="b"/>
                <a:pathLst>
                  <a:path w="3714" h="3591" extrusionOk="0">
                    <a:moveTo>
                      <a:pt x="3180" y="0"/>
                    </a:moveTo>
                    <a:lnTo>
                      <a:pt x="1" y="2490"/>
                    </a:lnTo>
                    <a:lnTo>
                      <a:pt x="718" y="3590"/>
                    </a:lnTo>
                    <a:cubicBezTo>
                      <a:pt x="2427" y="2722"/>
                      <a:pt x="3713" y="1022"/>
                      <a:pt x="3713" y="1022"/>
                    </a:cubicBezTo>
                    <a:lnTo>
                      <a:pt x="318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4540;p74"/>
              <p:cNvSpPr/>
              <p:nvPr/>
            </p:nvSpPr>
            <p:spPr>
              <a:xfrm>
                <a:off x="4404514" y="3143048"/>
                <a:ext cx="182739" cy="175248"/>
              </a:xfrm>
              <a:custGeom>
                <a:avLst/>
                <a:gdLst/>
                <a:ahLst/>
                <a:cxnLst/>
                <a:rect l="l" t="t" r="r" b="b"/>
                <a:pathLst>
                  <a:path w="4074" h="3907" extrusionOk="0">
                    <a:moveTo>
                      <a:pt x="3299" y="400"/>
                    </a:moveTo>
                    <a:lnTo>
                      <a:pt x="3698" y="1162"/>
                    </a:lnTo>
                    <a:lnTo>
                      <a:pt x="3698" y="1162"/>
                    </a:lnTo>
                    <a:cubicBezTo>
                      <a:pt x="3645" y="1227"/>
                      <a:pt x="3592" y="1292"/>
                      <a:pt x="3537" y="1356"/>
                    </a:cubicBezTo>
                    <a:cubicBezTo>
                      <a:pt x="3339" y="1587"/>
                      <a:pt x="3132" y="1810"/>
                      <a:pt x="2916" y="2024"/>
                    </a:cubicBezTo>
                    <a:cubicBezTo>
                      <a:pt x="2327" y="2611"/>
                      <a:pt x="1676" y="3140"/>
                      <a:pt x="943" y="3539"/>
                    </a:cubicBezTo>
                    <a:lnTo>
                      <a:pt x="943" y="3539"/>
                    </a:lnTo>
                    <a:lnTo>
                      <a:pt x="386" y="2682"/>
                    </a:lnTo>
                    <a:lnTo>
                      <a:pt x="3072" y="577"/>
                    </a:lnTo>
                    <a:lnTo>
                      <a:pt x="3299" y="400"/>
                    </a:lnTo>
                    <a:close/>
                    <a:moveTo>
                      <a:pt x="3363" y="1"/>
                    </a:moveTo>
                    <a:cubicBezTo>
                      <a:pt x="3319" y="1"/>
                      <a:pt x="3274" y="17"/>
                      <a:pt x="3240" y="45"/>
                    </a:cubicBezTo>
                    <a:lnTo>
                      <a:pt x="453" y="2228"/>
                    </a:lnTo>
                    <a:lnTo>
                      <a:pt x="61" y="2535"/>
                    </a:lnTo>
                    <a:cubicBezTo>
                      <a:pt x="9" y="2576"/>
                      <a:pt x="1" y="2674"/>
                      <a:pt x="36" y="2729"/>
                    </a:cubicBezTo>
                    <a:lnTo>
                      <a:pt x="752" y="3828"/>
                    </a:lnTo>
                    <a:cubicBezTo>
                      <a:pt x="783" y="3879"/>
                      <a:pt x="837" y="3907"/>
                      <a:pt x="892" y="3907"/>
                    </a:cubicBezTo>
                    <a:cubicBezTo>
                      <a:pt x="918" y="3907"/>
                      <a:pt x="946" y="3900"/>
                      <a:pt x="971" y="3886"/>
                    </a:cubicBezTo>
                    <a:cubicBezTo>
                      <a:pt x="2154" y="3278"/>
                      <a:pt x="3221" y="2319"/>
                      <a:pt x="4025" y="1260"/>
                    </a:cubicBezTo>
                    <a:cubicBezTo>
                      <a:pt x="4074" y="1195"/>
                      <a:pt x="4060" y="1131"/>
                      <a:pt x="4018" y="1087"/>
                    </a:cubicBezTo>
                    <a:lnTo>
                      <a:pt x="4018" y="1087"/>
                    </a:lnTo>
                    <a:lnTo>
                      <a:pt x="3490" y="77"/>
                    </a:lnTo>
                    <a:cubicBezTo>
                      <a:pt x="3462" y="23"/>
                      <a:pt x="3413" y="1"/>
                      <a:pt x="336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4541;p74"/>
              <p:cNvSpPr/>
              <p:nvPr/>
            </p:nvSpPr>
            <p:spPr>
              <a:xfrm>
                <a:off x="3644192" y="2729269"/>
                <a:ext cx="689690" cy="516954"/>
              </a:xfrm>
              <a:custGeom>
                <a:avLst/>
                <a:gdLst/>
                <a:ahLst/>
                <a:cxnLst/>
                <a:rect l="l" t="t" r="r" b="b"/>
                <a:pathLst>
                  <a:path w="15376" h="11525" extrusionOk="0">
                    <a:moveTo>
                      <a:pt x="14568" y="1"/>
                    </a:moveTo>
                    <a:cubicBezTo>
                      <a:pt x="14476" y="1"/>
                      <a:pt x="14372" y="80"/>
                      <a:pt x="14390" y="200"/>
                    </a:cubicBezTo>
                    <a:cubicBezTo>
                      <a:pt x="14897" y="3615"/>
                      <a:pt x="15023" y="7096"/>
                      <a:pt x="15009" y="10544"/>
                    </a:cubicBezTo>
                    <a:cubicBezTo>
                      <a:pt x="15008" y="10764"/>
                      <a:pt x="15007" y="10984"/>
                      <a:pt x="15004" y="11204"/>
                    </a:cubicBezTo>
                    <a:lnTo>
                      <a:pt x="338" y="11204"/>
                    </a:lnTo>
                    <a:cubicBezTo>
                      <a:pt x="290" y="8704"/>
                      <a:pt x="376" y="6192"/>
                      <a:pt x="569" y="3700"/>
                    </a:cubicBezTo>
                    <a:cubicBezTo>
                      <a:pt x="658" y="2554"/>
                      <a:pt x="774" y="1408"/>
                      <a:pt x="942" y="270"/>
                    </a:cubicBezTo>
                    <a:cubicBezTo>
                      <a:pt x="959" y="149"/>
                      <a:pt x="855" y="69"/>
                      <a:pt x="763" y="69"/>
                    </a:cubicBezTo>
                    <a:cubicBezTo>
                      <a:pt x="702" y="69"/>
                      <a:pt x="646" y="104"/>
                      <a:pt x="634" y="185"/>
                    </a:cubicBezTo>
                    <a:cubicBezTo>
                      <a:pt x="133" y="3602"/>
                      <a:pt x="0" y="7079"/>
                      <a:pt x="14" y="10530"/>
                    </a:cubicBezTo>
                    <a:cubicBezTo>
                      <a:pt x="15" y="10808"/>
                      <a:pt x="17" y="11087"/>
                      <a:pt x="22" y="11365"/>
                    </a:cubicBezTo>
                    <a:cubicBezTo>
                      <a:pt x="24" y="11453"/>
                      <a:pt x="94" y="11523"/>
                      <a:pt x="182" y="11524"/>
                    </a:cubicBezTo>
                    <a:lnTo>
                      <a:pt x="15160" y="11524"/>
                    </a:lnTo>
                    <a:cubicBezTo>
                      <a:pt x="15248" y="11523"/>
                      <a:pt x="15319" y="11453"/>
                      <a:pt x="15320" y="11365"/>
                    </a:cubicBezTo>
                    <a:cubicBezTo>
                      <a:pt x="15375" y="8743"/>
                      <a:pt x="15286" y="6107"/>
                      <a:pt x="15076" y="3494"/>
                    </a:cubicBezTo>
                    <a:cubicBezTo>
                      <a:pt x="14985" y="2364"/>
                      <a:pt x="14865" y="1237"/>
                      <a:pt x="14697" y="116"/>
                    </a:cubicBezTo>
                    <a:cubicBezTo>
                      <a:pt x="14685" y="35"/>
                      <a:pt x="14629" y="1"/>
                      <a:pt x="1456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4542;p74"/>
              <p:cNvSpPr/>
              <p:nvPr/>
            </p:nvSpPr>
            <p:spPr>
              <a:xfrm>
                <a:off x="3632261" y="4408338"/>
                <a:ext cx="292410" cy="196375"/>
              </a:xfrm>
              <a:custGeom>
                <a:avLst/>
                <a:gdLst/>
                <a:ahLst/>
                <a:cxnLst/>
                <a:rect l="l" t="t" r="r" b="b"/>
                <a:pathLst>
                  <a:path w="6519" h="4378" extrusionOk="0">
                    <a:moveTo>
                      <a:pt x="2285" y="0"/>
                    </a:moveTo>
                    <a:cubicBezTo>
                      <a:pt x="2039" y="0"/>
                      <a:pt x="1833" y="203"/>
                      <a:pt x="1810" y="470"/>
                    </a:cubicBezTo>
                    <a:lnTo>
                      <a:pt x="1697" y="1731"/>
                    </a:lnTo>
                    <a:cubicBezTo>
                      <a:pt x="1688" y="1844"/>
                      <a:pt x="1643" y="1953"/>
                      <a:pt x="1568" y="2041"/>
                    </a:cubicBezTo>
                    <a:lnTo>
                      <a:pt x="291" y="3497"/>
                    </a:lnTo>
                    <a:cubicBezTo>
                      <a:pt x="1" y="3828"/>
                      <a:pt x="216" y="4378"/>
                      <a:pt x="635" y="4378"/>
                    </a:cubicBezTo>
                    <a:lnTo>
                      <a:pt x="6043" y="4378"/>
                    </a:lnTo>
                    <a:cubicBezTo>
                      <a:pt x="6306" y="4378"/>
                      <a:pt x="6518" y="4145"/>
                      <a:pt x="6518" y="3858"/>
                    </a:cubicBezTo>
                    <a:lnTo>
                      <a:pt x="6518" y="520"/>
                    </a:lnTo>
                    <a:cubicBezTo>
                      <a:pt x="6518" y="232"/>
                      <a:pt x="6305" y="0"/>
                      <a:pt x="6043" y="0"/>
                    </a:cubicBezTo>
                    <a:close/>
                  </a:path>
                </a:pathLst>
              </a:custGeom>
              <a:solidFill>
                <a:srgbClr val="4077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4543;p74"/>
              <p:cNvSpPr/>
              <p:nvPr/>
            </p:nvSpPr>
            <p:spPr>
              <a:xfrm>
                <a:off x="3627776" y="4399905"/>
                <a:ext cx="306046" cy="211985"/>
              </a:xfrm>
              <a:custGeom>
                <a:avLst/>
                <a:gdLst/>
                <a:ahLst/>
                <a:cxnLst/>
                <a:rect l="l" t="t" r="r" b="b"/>
                <a:pathLst>
                  <a:path w="6823" h="4726" extrusionOk="0">
                    <a:moveTo>
                      <a:pt x="3013" y="318"/>
                    </a:moveTo>
                    <a:cubicBezTo>
                      <a:pt x="3429" y="318"/>
                      <a:pt x="3852" y="348"/>
                      <a:pt x="4258" y="348"/>
                    </a:cubicBezTo>
                    <a:lnTo>
                      <a:pt x="6143" y="348"/>
                    </a:lnTo>
                    <a:cubicBezTo>
                      <a:pt x="6513" y="381"/>
                      <a:pt x="6460" y="785"/>
                      <a:pt x="6460" y="1047"/>
                    </a:cubicBezTo>
                    <a:lnTo>
                      <a:pt x="6460" y="2100"/>
                    </a:lnTo>
                    <a:cubicBezTo>
                      <a:pt x="6460" y="2733"/>
                      <a:pt x="6493" y="3377"/>
                      <a:pt x="6460" y="4009"/>
                    </a:cubicBezTo>
                    <a:cubicBezTo>
                      <a:pt x="6441" y="4380"/>
                      <a:pt x="6194" y="4407"/>
                      <a:pt x="5923" y="4407"/>
                    </a:cubicBezTo>
                    <a:cubicBezTo>
                      <a:pt x="5877" y="4407"/>
                      <a:pt x="5830" y="4407"/>
                      <a:pt x="5784" y="4407"/>
                    </a:cubicBezTo>
                    <a:lnTo>
                      <a:pt x="1345" y="4407"/>
                    </a:lnTo>
                    <a:cubicBezTo>
                      <a:pt x="1215" y="4407"/>
                      <a:pt x="1075" y="4419"/>
                      <a:pt x="939" y="4419"/>
                    </a:cubicBezTo>
                    <a:cubicBezTo>
                      <a:pt x="870" y="4419"/>
                      <a:pt x="803" y="4416"/>
                      <a:pt x="738" y="4407"/>
                    </a:cubicBezTo>
                    <a:cubicBezTo>
                      <a:pt x="453" y="4366"/>
                      <a:pt x="336" y="4069"/>
                      <a:pt x="482" y="3827"/>
                    </a:cubicBezTo>
                    <a:cubicBezTo>
                      <a:pt x="525" y="3754"/>
                      <a:pt x="597" y="3692"/>
                      <a:pt x="652" y="3628"/>
                    </a:cubicBezTo>
                    <a:lnTo>
                      <a:pt x="1400" y="2776"/>
                    </a:lnTo>
                    <a:cubicBezTo>
                      <a:pt x="1562" y="2590"/>
                      <a:pt x="1788" y="2394"/>
                      <a:pt x="1894" y="2166"/>
                    </a:cubicBezTo>
                    <a:cubicBezTo>
                      <a:pt x="2014" y="1906"/>
                      <a:pt x="1990" y="1537"/>
                      <a:pt x="2015" y="1259"/>
                    </a:cubicBezTo>
                    <a:cubicBezTo>
                      <a:pt x="2043" y="951"/>
                      <a:pt x="1987" y="393"/>
                      <a:pt x="2399" y="348"/>
                    </a:cubicBezTo>
                    <a:cubicBezTo>
                      <a:pt x="2600" y="326"/>
                      <a:pt x="2806" y="318"/>
                      <a:pt x="3013" y="318"/>
                    </a:cubicBezTo>
                    <a:close/>
                    <a:moveTo>
                      <a:pt x="3645" y="1"/>
                    </a:moveTo>
                    <a:cubicBezTo>
                      <a:pt x="3229" y="1"/>
                      <a:pt x="2813" y="8"/>
                      <a:pt x="2400" y="28"/>
                    </a:cubicBezTo>
                    <a:cubicBezTo>
                      <a:pt x="1534" y="70"/>
                      <a:pt x="1738" y="1277"/>
                      <a:pt x="1644" y="1861"/>
                    </a:cubicBezTo>
                    <a:cubicBezTo>
                      <a:pt x="1595" y="2158"/>
                      <a:pt x="1328" y="2374"/>
                      <a:pt x="1137" y="2592"/>
                    </a:cubicBezTo>
                    <a:cubicBezTo>
                      <a:pt x="876" y="2890"/>
                      <a:pt x="612" y="3186"/>
                      <a:pt x="355" y="3485"/>
                    </a:cubicBezTo>
                    <a:cubicBezTo>
                      <a:pt x="124" y="3753"/>
                      <a:pt x="0" y="4090"/>
                      <a:pt x="204" y="4420"/>
                    </a:cubicBezTo>
                    <a:cubicBezTo>
                      <a:pt x="370" y="4688"/>
                      <a:pt x="637" y="4725"/>
                      <a:pt x="922" y="4725"/>
                    </a:cubicBezTo>
                    <a:lnTo>
                      <a:pt x="5867" y="4725"/>
                    </a:lnTo>
                    <a:cubicBezTo>
                      <a:pt x="6244" y="4725"/>
                      <a:pt x="6621" y="4681"/>
                      <a:pt x="6749" y="4252"/>
                    </a:cubicBezTo>
                    <a:cubicBezTo>
                      <a:pt x="6823" y="4004"/>
                      <a:pt x="6779" y="3694"/>
                      <a:pt x="6779" y="3440"/>
                    </a:cubicBezTo>
                    <a:lnTo>
                      <a:pt x="6779" y="1978"/>
                    </a:lnTo>
                    <a:cubicBezTo>
                      <a:pt x="6779" y="1594"/>
                      <a:pt x="6784" y="1208"/>
                      <a:pt x="6779" y="822"/>
                    </a:cubicBezTo>
                    <a:cubicBezTo>
                      <a:pt x="6775" y="426"/>
                      <a:pt x="6604" y="94"/>
                      <a:pt x="6191" y="34"/>
                    </a:cubicBezTo>
                    <a:lnTo>
                      <a:pt x="6191" y="34"/>
                    </a:lnTo>
                    <a:cubicBezTo>
                      <a:pt x="6177" y="30"/>
                      <a:pt x="6160" y="28"/>
                      <a:pt x="6143" y="28"/>
                    </a:cubicBezTo>
                    <a:cubicBezTo>
                      <a:pt x="5314" y="28"/>
                      <a:pt x="4478" y="1"/>
                      <a:pt x="364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4544;p74"/>
              <p:cNvSpPr/>
              <p:nvPr/>
            </p:nvSpPr>
            <p:spPr>
              <a:xfrm>
                <a:off x="3702189" y="4444535"/>
                <a:ext cx="74998" cy="14398"/>
              </a:xfrm>
              <a:custGeom>
                <a:avLst/>
                <a:gdLst/>
                <a:ahLst/>
                <a:cxnLst/>
                <a:rect l="l" t="t" r="r" b="b"/>
                <a:pathLst>
                  <a:path w="1672" h="321" extrusionOk="0">
                    <a:moveTo>
                      <a:pt x="206" y="0"/>
                    </a:moveTo>
                    <a:cubicBezTo>
                      <a:pt x="2" y="0"/>
                      <a:pt x="1" y="320"/>
                      <a:pt x="206" y="320"/>
                    </a:cubicBezTo>
                    <a:lnTo>
                      <a:pt x="1466" y="320"/>
                    </a:lnTo>
                    <a:cubicBezTo>
                      <a:pt x="1672" y="320"/>
                      <a:pt x="1672" y="0"/>
                      <a:pt x="146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4545;p74"/>
              <p:cNvSpPr/>
              <p:nvPr/>
            </p:nvSpPr>
            <p:spPr>
              <a:xfrm>
                <a:off x="3701157" y="4487685"/>
                <a:ext cx="74998" cy="14309"/>
              </a:xfrm>
              <a:custGeom>
                <a:avLst/>
                <a:gdLst/>
                <a:ahLst/>
                <a:cxnLst/>
                <a:rect l="l" t="t" r="r" b="b"/>
                <a:pathLst>
                  <a:path w="1672" h="319" extrusionOk="0">
                    <a:moveTo>
                      <a:pt x="206" y="0"/>
                    </a:moveTo>
                    <a:cubicBezTo>
                      <a:pt x="1" y="0"/>
                      <a:pt x="1" y="319"/>
                      <a:pt x="206" y="319"/>
                    </a:cubicBezTo>
                    <a:lnTo>
                      <a:pt x="1466" y="319"/>
                    </a:lnTo>
                    <a:cubicBezTo>
                      <a:pt x="1671" y="319"/>
                      <a:pt x="1672" y="0"/>
                      <a:pt x="146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4546;p74"/>
              <p:cNvSpPr/>
              <p:nvPr/>
            </p:nvSpPr>
            <p:spPr>
              <a:xfrm>
                <a:off x="3852629" y="4506479"/>
                <a:ext cx="72037" cy="98232"/>
              </a:xfrm>
              <a:custGeom>
                <a:avLst/>
                <a:gdLst/>
                <a:ahLst/>
                <a:cxnLst/>
                <a:rect l="l" t="t" r="r" b="b"/>
                <a:pathLst>
                  <a:path w="1606" h="2190" extrusionOk="0">
                    <a:moveTo>
                      <a:pt x="1564" y="0"/>
                    </a:moveTo>
                    <a:cubicBezTo>
                      <a:pt x="700" y="0"/>
                      <a:pt x="0" y="723"/>
                      <a:pt x="1" y="1616"/>
                    </a:cubicBezTo>
                    <a:cubicBezTo>
                      <a:pt x="1" y="1811"/>
                      <a:pt x="36" y="2006"/>
                      <a:pt x="104" y="2190"/>
                    </a:cubicBezTo>
                    <a:lnTo>
                      <a:pt x="1130" y="2190"/>
                    </a:lnTo>
                    <a:cubicBezTo>
                      <a:pt x="1392" y="2190"/>
                      <a:pt x="1605" y="1957"/>
                      <a:pt x="1605" y="1669"/>
                    </a:cubicBezTo>
                    <a:lnTo>
                      <a:pt x="1605" y="3"/>
                    </a:lnTo>
                    <a:cubicBezTo>
                      <a:pt x="1592" y="3"/>
                      <a:pt x="1578" y="0"/>
                      <a:pt x="1564" y="0"/>
                    </a:cubicBezTo>
                    <a:close/>
                  </a:path>
                </a:pathLst>
              </a:custGeom>
              <a:solidFill>
                <a:srgbClr val="A1C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4547;p74"/>
              <p:cNvSpPr/>
              <p:nvPr/>
            </p:nvSpPr>
            <p:spPr>
              <a:xfrm>
                <a:off x="3841416" y="4499302"/>
                <a:ext cx="90428" cy="112676"/>
              </a:xfrm>
              <a:custGeom>
                <a:avLst/>
                <a:gdLst/>
                <a:ahLst/>
                <a:cxnLst/>
                <a:rect l="l" t="t" r="r" b="b"/>
                <a:pathLst>
                  <a:path w="2016" h="2512" extrusionOk="0">
                    <a:moveTo>
                      <a:pt x="1697" y="326"/>
                    </a:moveTo>
                    <a:lnTo>
                      <a:pt x="1697" y="1478"/>
                    </a:lnTo>
                    <a:cubicBezTo>
                      <a:pt x="1697" y="1632"/>
                      <a:pt x="1728" y="1838"/>
                      <a:pt x="1667" y="1985"/>
                    </a:cubicBezTo>
                    <a:cubicBezTo>
                      <a:pt x="1590" y="2169"/>
                      <a:pt x="1427" y="2192"/>
                      <a:pt x="1260" y="2192"/>
                    </a:cubicBezTo>
                    <a:cubicBezTo>
                      <a:pt x="1202" y="2192"/>
                      <a:pt x="1143" y="2189"/>
                      <a:pt x="1088" y="2189"/>
                    </a:cubicBezTo>
                    <a:lnTo>
                      <a:pt x="471" y="2189"/>
                    </a:lnTo>
                    <a:cubicBezTo>
                      <a:pt x="349" y="1743"/>
                      <a:pt x="423" y="1268"/>
                      <a:pt x="701" y="888"/>
                    </a:cubicBezTo>
                    <a:cubicBezTo>
                      <a:pt x="938" y="566"/>
                      <a:pt x="1302" y="363"/>
                      <a:pt x="1697" y="326"/>
                    </a:cubicBezTo>
                    <a:close/>
                    <a:moveTo>
                      <a:pt x="1805" y="1"/>
                    </a:moveTo>
                    <a:cubicBezTo>
                      <a:pt x="1800" y="1"/>
                      <a:pt x="1795" y="1"/>
                      <a:pt x="1790" y="1"/>
                    </a:cubicBezTo>
                    <a:lnTo>
                      <a:pt x="1790" y="1"/>
                    </a:lnTo>
                    <a:cubicBezTo>
                      <a:pt x="1254" y="13"/>
                      <a:pt x="763" y="274"/>
                      <a:pt x="442" y="704"/>
                    </a:cubicBezTo>
                    <a:cubicBezTo>
                      <a:pt x="83" y="1185"/>
                      <a:pt x="1" y="1830"/>
                      <a:pt x="201" y="2392"/>
                    </a:cubicBezTo>
                    <a:cubicBezTo>
                      <a:pt x="224" y="2458"/>
                      <a:pt x="280" y="2509"/>
                      <a:pt x="354" y="2509"/>
                    </a:cubicBezTo>
                    <a:lnTo>
                      <a:pt x="1027" y="2509"/>
                    </a:lnTo>
                    <a:cubicBezTo>
                      <a:pt x="1095" y="2509"/>
                      <a:pt x="1163" y="2511"/>
                      <a:pt x="1230" y="2511"/>
                    </a:cubicBezTo>
                    <a:cubicBezTo>
                      <a:pt x="1431" y="2511"/>
                      <a:pt x="1625" y="2493"/>
                      <a:pt x="1790" y="2349"/>
                    </a:cubicBezTo>
                    <a:cubicBezTo>
                      <a:pt x="2003" y="2162"/>
                      <a:pt x="2016" y="1902"/>
                      <a:pt x="2016" y="1642"/>
                    </a:cubicBezTo>
                    <a:lnTo>
                      <a:pt x="2016" y="163"/>
                    </a:lnTo>
                    <a:cubicBezTo>
                      <a:pt x="2016" y="73"/>
                      <a:pt x="1943" y="8"/>
                      <a:pt x="1857" y="3"/>
                    </a:cubicBezTo>
                    <a:lnTo>
                      <a:pt x="1838" y="2"/>
                    </a:lnTo>
                    <a:lnTo>
                      <a:pt x="1838" y="2"/>
                    </a:lnTo>
                    <a:cubicBezTo>
                      <a:pt x="1831" y="2"/>
                      <a:pt x="1824" y="1"/>
                      <a:pt x="1816" y="1"/>
                    </a:cubicBezTo>
                    <a:cubicBezTo>
                      <a:pt x="1816" y="1"/>
                      <a:pt x="1815" y="1"/>
                      <a:pt x="1815" y="1"/>
                    </a:cubicBezTo>
                    <a:lnTo>
                      <a:pt x="1815" y="1"/>
                    </a:lnTo>
                    <a:cubicBezTo>
                      <a:pt x="1812" y="1"/>
                      <a:pt x="1808" y="1"/>
                      <a:pt x="180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4548;p74"/>
              <p:cNvSpPr/>
              <p:nvPr/>
            </p:nvSpPr>
            <p:spPr>
              <a:xfrm>
                <a:off x="4083628" y="4408338"/>
                <a:ext cx="292410" cy="196375"/>
              </a:xfrm>
              <a:custGeom>
                <a:avLst/>
                <a:gdLst/>
                <a:ahLst/>
                <a:cxnLst/>
                <a:rect l="l" t="t" r="r" b="b"/>
                <a:pathLst>
                  <a:path w="6519" h="4378" extrusionOk="0">
                    <a:moveTo>
                      <a:pt x="478" y="0"/>
                    </a:moveTo>
                    <a:cubicBezTo>
                      <a:pt x="214" y="0"/>
                      <a:pt x="1" y="232"/>
                      <a:pt x="1" y="520"/>
                    </a:cubicBezTo>
                    <a:lnTo>
                      <a:pt x="1" y="3858"/>
                    </a:lnTo>
                    <a:cubicBezTo>
                      <a:pt x="1" y="4145"/>
                      <a:pt x="213" y="4378"/>
                      <a:pt x="476" y="4378"/>
                    </a:cubicBezTo>
                    <a:lnTo>
                      <a:pt x="5884" y="4378"/>
                    </a:lnTo>
                    <a:cubicBezTo>
                      <a:pt x="6303" y="4378"/>
                      <a:pt x="6518" y="3828"/>
                      <a:pt x="6228" y="3497"/>
                    </a:cubicBezTo>
                    <a:lnTo>
                      <a:pt x="4951" y="2041"/>
                    </a:lnTo>
                    <a:cubicBezTo>
                      <a:pt x="4876" y="1953"/>
                      <a:pt x="4831" y="1844"/>
                      <a:pt x="4822" y="1731"/>
                    </a:cubicBezTo>
                    <a:lnTo>
                      <a:pt x="4709" y="470"/>
                    </a:lnTo>
                    <a:cubicBezTo>
                      <a:pt x="4686" y="203"/>
                      <a:pt x="4480" y="0"/>
                      <a:pt x="4234" y="0"/>
                    </a:cubicBezTo>
                    <a:close/>
                  </a:path>
                </a:pathLst>
              </a:custGeom>
              <a:solidFill>
                <a:srgbClr val="4077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4549;p74"/>
              <p:cNvSpPr/>
              <p:nvPr/>
            </p:nvSpPr>
            <p:spPr>
              <a:xfrm>
                <a:off x="4068557" y="4400578"/>
                <a:ext cx="313850" cy="212254"/>
              </a:xfrm>
              <a:custGeom>
                <a:avLst/>
                <a:gdLst/>
                <a:ahLst/>
                <a:cxnLst/>
                <a:rect l="l" t="t" r="r" b="b"/>
                <a:pathLst>
                  <a:path w="6997" h="4732" extrusionOk="0">
                    <a:moveTo>
                      <a:pt x="4442" y="326"/>
                    </a:moveTo>
                    <a:cubicBezTo>
                      <a:pt x="4481" y="326"/>
                      <a:pt x="4519" y="328"/>
                      <a:pt x="4556" y="333"/>
                    </a:cubicBezTo>
                    <a:cubicBezTo>
                      <a:pt x="4796" y="361"/>
                      <a:pt x="4874" y="538"/>
                      <a:pt x="4896" y="748"/>
                    </a:cubicBezTo>
                    <a:cubicBezTo>
                      <a:pt x="4932" y="1091"/>
                      <a:pt x="4955" y="1436"/>
                      <a:pt x="4987" y="1781"/>
                    </a:cubicBezTo>
                    <a:cubicBezTo>
                      <a:pt x="5042" y="2367"/>
                      <a:pt x="5585" y="2793"/>
                      <a:pt x="5956" y="3216"/>
                    </a:cubicBezTo>
                    <a:cubicBezTo>
                      <a:pt x="6121" y="3405"/>
                      <a:pt x="6342" y="3596"/>
                      <a:pt x="6473" y="3811"/>
                    </a:cubicBezTo>
                    <a:cubicBezTo>
                      <a:pt x="6619" y="4051"/>
                      <a:pt x="6503" y="4352"/>
                      <a:pt x="6219" y="4390"/>
                    </a:cubicBezTo>
                    <a:cubicBezTo>
                      <a:pt x="6196" y="4394"/>
                      <a:pt x="6171" y="4395"/>
                      <a:pt x="6147" y="4395"/>
                    </a:cubicBezTo>
                    <a:cubicBezTo>
                      <a:pt x="6098" y="4395"/>
                      <a:pt x="6048" y="4390"/>
                      <a:pt x="6001" y="4390"/>
                    </a:cubicBezTo>
                    <a:lnTo>
                      <a:pt x="2392" y="4390"/>
                    </a:lnTo>
                    <a:cubicBezTo>
                      <a:pt x="2048" y="4390"/>
                      <a:pt x="1687" y="4419"/>
                      <a:pt x="1334" y="4419"/>
                    </a:cubicBezTo>
                    <a:cubicBezTo>
                      <a:pt x="1157" y="4419"/>
                      <a:pt x="983" y="4412"/>
                      <a:pt x="812" y="4390"/>
                    </a:cubicBezTo>
                    <a:cubicBezTo>
                      <a:pt x="423" y="4342"/>
                      <a:pt x="495" y="3892"/>
                      <a:pt x="495" y="3609"/>
                    </a:cubicBezTo>
                    <a:lnTo>
                      <a:pt x="495" y="1158"/>
                    </a:lnTo>
                    <a:cubicBezTo>
                      <a:pt x="495" y="879"/>
                      <a:pt x="414" y="367"/>
                      <a:pt x="812" y="333"/>
                    </a:cubicBezTo>
                    <a:cubicBezTo>
                      <a:pt x="812" y="333"/>
                      <a:pt x="812" y="333"/>
                      <a:pt x="812" y="333"/>
                    </a:cubicBezTo>
                    <a:lnTo>
                      <a:pt x="812" y="333"/>
                    </a:lnTo>
                    <a:cubicBezTo>
                      <a:pt x="813" y="333"/>
                      <a:pt x="813" y="333"/>
                      <a:pt x="814" y="333"/>
                    </a:cubicBezTo>
                    <a:lnTo>
                      <a:pt x="4211" y="333"/>
                    </a:lnTo>
                    <a:cubicBezTo>
                      <a:pt x="4286" y="333"/>
                      <a:pt x="4365" y="326"/>
                      <a:pt x="4442" y="326"/>
                    </a:cubicBezTo>
                    <a:close/>
                    <a:moveTo>
                      <a:pt x="4347" y="1"/>
                    </a:moveTo>
                    <a:cubicBezTo>
                      <a:pt x="4197" y="1"/>
                      <a:pt x="4047" y="13"/>
                      <a:pt x="3912" y="13"/>
                    </a:cubicBezTo>
                    <a:lnTo>
                      <a:pt x="844" y="13"/>
                    </a:lnTo>
                    <a:cubicBezTo>
                      <a:pt x="839" y="12"/>
                      <a:pt x="834" y="12"/>
                      <a:pt x="828" y="12"/>
                    </a:cubicBezTo>
                    <a:cubicBezTo>
                      <a:pt x="823" y="12"/>
                      <a:pt x="818" y="12"/>
                      <a:pt x="812" y="13"/>
                    </a:cubicBezTo>
                    <a:cubicBezTo>
                      <a:pt x="812" y="13"/>
                      <a:pt x="812" y="13"/>
                      <a:pt x="812" y="13"/>
                    </a:cubicBezTo>
                    <a:lnTo>
                      <a:pt x="812" y="13"/>
                    </a:lnTo>
                    <a:cubicBezTo>
                      <a:pt x="799" y="13"/>
                      <a:pt x="787" y="14"/>
                      <a:pt x="776" y="17"/>
                    </a:cubicBezTo>
                    <a:lnTo>
                      <a:pt x="776" y="17"/>
                    </a:lnTo>
                    <a:cubicBezTo>
                      <a:pt x="0" y="116"/>
                      <a:pt x="176" y="1106"/>
                      <a:pt x="176" y="1670"/>
                    </a:cubicBezTo>
                    <a:cubicBezTo>
                      <a:pt x="176" y="2426"/>
                      <a:pt x="166" y="3183"/>
                      <a:pt x="176" y="3939"/>
                    </a:cubicBezTo>
                    <a:cubicBezTo>
                      <a:pt x="181" y="4280"/>
                      <a:pt x="322" y="4620"/>
                      <a:pt x="692" y="4698"/>
                    </a:cubicBezTo>
                    <a:cubicBezTo>
                      <a:pt x="818" y="4724"/>
                      <a:pt x="951" y="4732"/>
                      <a:pt x="1086" y="4732"/>
                    </a:cubicBezTo>
                    <a:cubicBezTo>
                      <a:pt x="1307" y="4732"/>
                      <a:pt x="1533" y="4710"/>
                      <a:pt x="1740" y="4710"/>
                    </a:cubicBezTo>
                    <a:lnTo>
                      <a:pt x="5559" y="4710"/>
                    </a:lnTo>
                    <a:cubicBezTo>
                      <a:pt x="5704" y="4710"/>
                      <a:pt x="5852" y="4716"/>
                      <a:pt x="6000" y="4716"/>
                    </a:cubicBezTo>
                    <a:cubicBezTo>
                      <a:pt x="6074" y="4716"/>
                      <a:pt x="6147" y="4715"/>
                      <a:pt x="6220" y="4710"/>
                    </a:cubicBezTo>
                    <a:cubicBezTo>
                      <a:pt x="6697" y="4680"/>
                      <a:pt x="6996" y="4173"/>
                      <a:pt x="6792" y="3733"/>
                    </a:cubicBezTo>
                    <a:cubicBezTo>
                      <a:pt x="6671" y="3474"/>
                      <a:pt x="6404" y="3246"/>
                      <a:pt x="6219" y="3036"/>
                    </a:cubicBezTo>
                    <a:cubicBezTo>
                      <a:pt x="5965" y="2746"/>
                      <a:pt x="5705" y="2460"/>
                      <a:pt x="5457" y="2165"/>
                    </a:cubicBezTo>
                    <a:cubicBezTo>
                      <a:pt x="5260" y="1932"/>
                      <a:pt x="5290" y="1595"/>
                      <a:pt x="5263" y="1304"/>
                    </a:cubicBezTo>
                    <a:cubicBezTo>
                      <a:pt x="5234" y="980"/>
                      <a:pt x="5269" y="524"/>
                      <a:pt x="5055" y="256"/>
                    </a:cubicBezTo>
                    <a:cubicBezTo>
                      <a:pt x="4884" y="39"/>
                      <a:pt x="4616" y="1"/>
                      <a:pt x="434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4550;p74"/>
              <p:cNvSpPr/>
              <p:nvPr/>
            </p:nvSpPr>
            <p:spPr>
              <a:xfrm>
                <a:off x="4231108" y="4444580"/>
                <a:ext cx="74998" cy="14354"/>
              </a:xfrm>
              <a:custGeom>
                <a:avLst/>
                <a:gdLst/>
                <a:ahLst/>
                <a:cxnLst/>
                <a:rect l="l" t="t" r="r" b="b"/>
                <a:pathLst>
                  <a:path w="1672" h="320" extrusionOk="0">
                    <a:moveTo>
                      <a:pt x="206" y="0"/>
                    </a:moveTo>
                    <a:cubicBezTo>
                      <a:pt x="1" y="0"/>
                      <a:pt x="0" y="319"/>
                      <a:pt x="206" y="319"/>
                    </a:cubicBezTo>
                    <a:lnTo>
                      <a:pt x="1466" y="319"/>
                    </a:lnTo>
                    <a:cubicBezTo>
                      <a:pt x="1670" y="319"/>
                      <a:pt x="1671" y="0"/>
                      <a:pt x="146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4551;p74"/>
              <p:cNvSpPr/>
              <p:nvPr/>
            </p:nvSpPr>
            <p:spPr>
              <a:xfrm>
                <a:off x="4232140" y="4487685"/>
                <a:ext cx="74998" cy="14398"/>
              </a:xfrm>
              <a:custGeom>
                <a:avLst/>
                <a:gdLst/>
                <a:ahLst/>
                <a:cxnLst/>
                <a:rect l="l" t="t" r="r" b="b"/>
                <a:pathLst>
                  <a:path w="1672" h="321" extrusionOk="0">
                    <a:moveTo>
                      <a:pt x="206" y="0"/>
                    </a:moveTo>
                    <a:cubicBezTo>
                      <a:pt x="2" y="0"/>
                      <a:pt x="0" y="320"/>
                      <a:pt x="206" y="320"/>
                    </a:cubicBezTo>
                    <a:lnTo>
                      <a:pt x="1466" y="320"/>
                    </a:lnTo>
                    <a:cubicBezTo>
                      <a:pt x="1671" y="320"/>
                      <a:pt x="1671" y="0"/>
                      <a:pt x="146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4552;p74"/>
              <p:cNvSpPr/>
              <p:nvPr/>
            </p:nvSpPr>
            <p:spPr>
              <a:xfrm>
                <a:off x="4083628" y="4506479"/>
                <a:ext cx="72037" cy="98232"/>
              </a:xfrm>
              <a:custGeom>
                <a:avLst/>
                <a:gdLst/>
                <a:ahLst/>
                <a:cxnLst/>
                <a:rect l="l" t="t" r="r" b="b"/>
                <a:pathLst>
                  <a:path w="1606" h="2190" extrusionOk="0">
                    <a:moveTo>
                      <a:pt x="42" y="0"/>
                    </a:moveTo>
                    <a:cubicBezTo>
                      <a:pt x="28" y="0"/>
                      <a:pt x="15" y="3"/>
                      <a:pt x="1" y="3"/>
                    </a:cubicBezTo>
                    <a:lnTo>
                      <a:pt x="1" y="1669"/>
                    </a:lnTo>
                    <a:cubicBezTo>
                      <a:pt x="1" y="1957"/>
                      <a:pt x="214" y="2190"/>
                      <a:pt x="476" y="2190"/>
                    </a:cubicBezTo>
                    <a:lnTo>
                      <a:pt x="1502" y="2190"/>
                    </a:lnTo>
                    <a:cubicBezTo>
                      <a:pt x="1570" y="2006"/>
                      <a:pt x="1605" y="1811"/>
                      <a:pt x="1605" y="1616"/>
                    </a:cubicBezTo>
                    <a:cubicBezTo>
                      <a:pt x="1606" y="723"/>
                      <a:pt x="906" y="0"/>
                      <a:pt x="42" y="0"/>
                    </a:cubicBezTo>
                    <a:close/>
                  </a:path>
                </a:pathLst>
              </a:custGeom>
              <a:solidFill>
                <a:srgbClr val="A1C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4553;p74"/>
              <p:cNvSpPr/>
              <p:nvPr/>
            </p:nvSpPr>
            <p:spPr>
              <a:xfrm>
                <a:off x="4075599" y="4499302"/>
                <a:ext cx="91325" cy="112631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2511" extrusionOk="0">
                    <a:moveTo>
                      <a:pt x="339" y="326"/>
                    </a:moveTo>
                    <a:cubicBezTo>
                      <a:pt x="734" y="363"/>
                      <a:pt x="1097" y="566"/>
                      <a:pt x="1336" y="888"/>
                    </a:cubicBezTo>
                    <a:cubicBezTo>
                      <a:pt x="1614" y="1268"/>
                      <a:pt x="1687" y="1743"/>
                      <a:pt x="1564" y="2189"/>
                    </a:cubicBezTo>
                    <a:lnTo>
                      <a:pt x="1061" y="2189"/>
                    </a:lnTo>
                    <a:cubicBezTo>
                      <a:pt x="982" y="2189"/>
                      <a:pt x="885" y="2199"/>
                      <a:pt x="788" y="2199"/>
                    </a:cubicBezTo>
                    <a:cubicBezTo>
                      <a:pt x="656" y="2199"/>
                      <a:pt x="524" y="2181"/>
                      <a:pt x="441" y="2095"/>
                    </a:cubicBezTo>
                    <a:cubicBezTo>
                      <a:pt x="307" y="1955"/>
                      <a:pt x="339" y="1741"/>
                      <a:pt x="339" y="1565"/>
                    </a:cubicBezTo>
                    <a:lnTo>
                      <a:pt x="339" y="326"/>
                    </a:lnTo>
                    <a:close/>
                    <a:moveTo>
                      <a:pt x="231" y="1"/>
                    </a:moveTo>
                    <a:cubicBezTo>
                      <a:pt x="228" y="1"/>
                      <a:pt x="225" y="1"/>
                      <a:pt x="221" y="1"/>
                    </a:cubicBezTo>
                    <a:cubicBezTo>
                      <a:pt x="220" y="1"/>
                      <a:pt x="220" y="1"/>
                      <a:pt x="219" y="1"/>
                    </a:cubicBezTo>
                    <a:cubicBezTo>
                      <a:pt x="211" y="1"/>
                      <a:pt x="204" y="2"/>
                      <a:pt x="196" y="2"/>
                    </a:cubicBezTo>
                    <a:lnTo>
                      <a:pt x="196" y="2"/>
                    </a:lnTo>
                    <a:lnTo>
                      <a:pt x="180" y="3"/>
                    </a:lnTo>
                    <a:cubicBezTo>
                      <a:pt x="93" y="8"/>
                      <a:pt x="20" y="73"/>
                      <a:pt x="20" y="163"/>
                    </a:cubicBezTo>
                    <a:lnTo>
                      <a:pt x="20" y="1557"/>
                    </a:lnTo>
                    <a:cubicBezTo>
                      <a:pt x="20" y="1786"/>
                      <a:pt x="1" y="2020"/>
                      <a:pt x="137" y="2222"/>
                    </a:cubicBezTo>
                    <a:cubicBezTo>
                      <a:pt x="252" y="2397"/>
                      <a:pt x="448" y="2505"/>
                      <a:pt x="658" y="2509"/>
                    </a:cubicBezTo>
                    <a:cubicBezTo>
                      <a:pt x="685" y="2510"/>
                      <a:pt x="713" y="2510"/>
                      <a:pt x="741" y="2510"/>
                    </a:cubicBezTo>
                    <a:cubicBezTo>
                      <a:pt x="797" y="2510"/>
                      <a:pt x="853" y="2509"/>
                      <a:pt x="909" y="2509"/>
                    </a:cubicBezTo>
                    <a:lnTo>
                      <a:pt x="1682" y="2509"/>
                    </a:lnTo>
                    <a:cubicBezTo>
                      <a:pt x="1756" y="2509"/>
                      <a:pt x="1811" y="2458"/>
                      <a:pt x="1836" y="2392"/>
                    </a:cubicBezTo>
                    <a:cubicBezTo>
                      <a:pt x="2035" y="1830"/>
                      <a:pt x="1952" y="1185"/>
                      <a:pt x="1594" y="704"/>
                    </a:cubicBezTo>
                    <a:cubicBezTo>
                      <a:pt x="1274" y="276"/>
                      <a:pt x="782" y="14"/>
                      <a:pt x="246" y="1"/>
                    </a:cubicBezTo>
                    <a:lnTo>
                      <a:pt x="246" y="1"/>
                    </a:lnTo>
                    <a:cubicBezTo>
                      <a:pt x="241" y="1"/>
                      <a:pt x="236" y="1"/>
                      <a:pt x="23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4554;p74"/>
              <p:cNvSpPr/>
              <p:nvPr/>
            </p:nvSpPr>
            <p:spPr>
              <a:xfrm>
                <a:off x="3742871" y="4180300"/>
                <a:ext cx="172467" cy="14354"/>
              </a:xfrm>
              <a:custGeom>
                <a:avLst/>
                <a:gdLst/>
                <a:ahLst/>
                <a:cxnLst/>
                <a:rect l="l" t="t" r="r" b="b"/>
                <a:pathLst>
                  <a:path w="3845" h="320" extrusionOk="0">
                    <a:moveTo>
                      <a:pt x="206" y="1"/>
                    </a:moveTo>
                    <a:cubicBezTo>
                      <a:pt x="1" y="1"/>
                      <a:pt x="0" y="319"/>
                      <a:pt x="206" y="319"/>
                    </a:cubicBezTo>
                    <a:lnTo>
                      <a:pt x="3639" y="319"/>
                    </a:lnTo>
                    <a:cubicBezTo>
                      <a:pt x="3843" y="319"/>
                      <a:pt x="3845" y="1"/>
                      <a:pt x="363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4555;p74"/>
              <p:cNvSpPr/>
              <p:nvPr/>
            </p:nvSpPr>
            <p:spPr>
              <a:xfrm>
                <a:off x="3988986" y="3404189"/>
                <a:ext cx="45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FBFAF7"/>
              </a:solidFill>
              <a:ln w="75" cap="flat" cmpd="sng">
                <a:solidFill>
                  <a:srgbClr val="66514F"/>
                </a:solidFill>
                <a:prstDash val="solid"/>
                <a:miter lim="115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4556;p74"/>
              <p:cNvSpPr/>
              <p:nvPr/>
            </p:nvSpPr>
            <p:spPr>
              <a:xfrm>
                <a:off x="4266094" y="3408136"/>
                <a:ext cx="45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FBFAF7"/>
              </a:solidFill>
              <a:ln w="75" cap="flat" cmpd="sng">
                <a:solidFill>
                  <a:srgbClr val="66514F"/>
                </a:solidFill>
                <a:prstDash val="solid"/>
                <a:miter lim="115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4557;p74"/>
              <p:cNvSpPr/>
              <p:nvPr/>
            </p:nvSpPr>
            <p:spPr>
              <a:xfrm>
                <a:off x="3744576" y="4139707"/>
                <a:ext cx="172423" cy="14354"/>
              </a:xfrm>
              <a:custGeom>
                <a:avLst/>
                <a:gdLst/>
                <a:ahLst/>
                <a:cxnLst/>
                <a:rect l="l" t="t" r="r" b="b"/>
                <a:pathLst>
                  <a:path w="3844" h="320" extrusionOk="0">
                    <a:moveTo>
                      <a:pt x="206" y="0"/>
                    </a:moveTo>
                    <a:cubicBezTo>
                      <a:pt x="0" y="0"/>
                      <a:pt x="0" y="319"/>
                      <a:pt x="206" y="319"/>
                    </a:cubicBezTo>
                    <a:lnTo>
                      <a:pt x="3638" y="319"/>
                    </a:lnTo>
                    <a:cubicBezTo>
                      <a:pt x="3844" y="319"/>
                      <a:pt x="3844" y="0"/>
                      <a:pt x="363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4558;p74"/>
              <p:cNvSpPr/>
              <p:nvPr/>
            </p:nvSpPr>
            <p:spPr>
              <a:xfrm>
                <a:off x="4091612" y="4177922"/>
                <a:ext cx="172467" cy="14398"/>
              </a:xfrm>
              <a:custGeom>
                <a:avLst/>
                <a:gdLst/>
                <a:ahLst/>
                <a:cxnLst/>
                <a:rect l="l" t="t" r="r" b="b"/>
                <a:pathLst>
                  <a:path w="3845" h="321" extrusionOk="0">
                    <a:moveTo>
                      <a:pt x="206" y="1"/>
                    </a:moveTo>
                    <a:cubicBezTo>
                      <a:pt x="0" y="1"/>
                      <a:pt x="0" y="321"/>
                      <a:pt x="206" y="321"/>
                    </a:cubicBezTo>
                    <a:lnTo>
                      <a:pt x="3638" y="321"/>
                    </a:lnTo>
                    <a:cubicBezTo>
                      <a:pt x="3844" y="321"/>
                      <a:pt x="3845" y="1"/>
                      <a:pt x="363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4559;p74"/>
              <p:cNvSpPr/>
              <p:nvPr/>
            </p:nvSpPr>
            <p:spPr>
              <a:xfrm>
                <a:off x="4093316" y="4137329"/>
                <a:ext cx="172423" cy="14354"/>
              </a:xfrm>
              <a:custGeom>
                <a:avLst/>
                <a:gdLst/>
                <a:ahLst/>
                <a:cxnLst/>
                <a:rect l="l" t="t" r="r" b="b"/>
                <a:pathLst>
                  <a:path w="3844" h="320" extrusionOk="0">
                    <a:moveTo>
                      <a:pt x="206" y="0"/>
                    </a:moveTo>
                    <a:cubicBezTo>
                      <a:pt x="1" y="0"/>
                      <a:pt x="1" y="319"/>
                      <a:pt x="206" y="319"/>
                    </a:cubicBezTo>
                    <a:lnTo>
                      <a:pt x="3638" y="319"/>
                    </a:lnTo>
                    <a:cubicBezTo>
                      <a:pt x="3844" y="319"/>
                      <a:pt x="3844" y="0"/>
                      <a:pt x="363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4560;p74"/>
              <p:cNvSpPr/>
              <p:nvPr/>
            </p:nvSpPr>
            <p:spPr>
              <a:xfrm>
                <a:off x="3934264" y="2316970"/>
                <a:ext cx="108190" cy="119404"/>
              </a:xfrm>
              <a:custGeom>
                <a:avLst/>
                <a:gdLst/>
                <a:ahLst/>
                <a:cxnLst/>
                <a:rect l="l" t="t" r="r" b="b"/>
                <a:pathLst>
                  <a:path w="2412" h="2662" extrusionOk="0">
                    <a:moveTo>
                      <a:pt x="1161" y="0"/>
                    </a:moveTo>
                    <a:cubicBezTo>
                      <a:pt x="518" y="0"/>
                      <a:pt x="0" y="519"/>
                      <a:pt x="0" y="1162"/>
                    </a:cubicBezTo>
                    <a:lnTo>
                      <a:pt x="0" y="1501"/>
                    </a:lnTo>
                    <a:cubicBezTo>
                      <a:pt x="0" y="2144"/>
                      <a:pt x="518" y="2661"/>
                      <a:pt x="1161" y="2661"/>
                    </a:cubicBezTo>
                    <a:lnTo>
                      <a:pt x="1251" y="2661"/>
                    </a:lnTo>
                    <a:cubicBezTo>
                      <a:pt x="1894" y="2661"/>
                      <a:pt x="2411" y="2144"/>
                      <a:pt x="2411" y="1501"/>
                    </a:cubicBezTo>
                    <a:lnTo>
                      <a:pt x="2411" y="1162"/>
                    </a:lnTo>
                    <a:cubicBezTo>
                      <a:pt x="2411" y="519"/>
                      <a:pt x="1894" y="0"/>
                      <a:pt x="1251" y="0"/>
                    </a:cubicBezTo>
                    <a:close/>
                  </a:path>
                </a:pathLst>
              </a:custGeom>
              <a:solidFill>
                <a:srgbClr val="A28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4561;p74"/>
              <p:cNvSpPr/>
              <p:nvPr/>
            </p:nvSpPr>
            <p:spPr>
              <a:xfrm>
                <a:off x="3926549" y="2309704"/>
                <a:ext cx="124831" cy="133802"/>
              </a:xfrm>
              <a:custGeom>
                <a:avLst/>
                <a:gdLst/>
                <a:ahLst/>
                <a:cxnLst/>
                <a:rect l="l" t="t" r="r" b="b"/>
                <a:pathLst>
                  <a:path w="2783" h="2983" extrusionOk="0">
                    <a:moveTo>
                      <a:pt x="1389" y="316"/>
                    </a:moveTo>
                    <a:cubicBezTo>
                      <a:pt x="1562" y="316"/>
                      <a:pt x="1735" y="355"/>
                      <a:pt x="1888" y="437"/>
                    </a:cubicBezTo>
                    <a:cubicBezTo>
                      <a:pt x="2118" y="559"/>
                      <a:pt x="2294" y="765"/>
                      <a:pt x="2374" y="1012"/>
                    </a:cubicBezTo>
                    <a:cubicBezTo>
                      <a:pt x="2436" y="1202"/>
                      <a:pt x="2424" y="1395"/>
                      <a:pt x="2424" y="1589"/>
                    </a:cubicBezTo>
                    <a:cubicBezTo>
                      <a:pt x="2424" y="1847"/>
                      <a:pt x="2367" y="2090"/>
                      <a:pt x="2200" y="2294"/>
                    </a:cubicBezTo>
                    <a:cubicBezTo>
                      <a:pt x="2007" y="2530"/>
                      <a:pt x="1724" y="2659"/>
                      <a:pt x="1423" y="2664"/>
                    </a:cubicBezTo>
                    <a:cubicBezTo>
                      <a:pt x="1190" y="2664"/>
                      <a:pt x="978" y="2627"/>
                      <a:pt x="779" y="2497"/>
                    </a:cubicBezTo>
                    <a:cubicBezTo>
                      <a:pt x="561" y="2352"/>
                      <a:pt x="408" y="2127"/>
                      <a:pt x="354" y="1872"/>
                    </a:cubicBezTo>
                    <a:cubicBezTo>
                      <a:pt x="315" y="1702"/>
                      <a:pt x="330" y="1517"/>
                      <a:pt x="332" y="1345"/>
                    </a:cubicBezTo>
                    <a:cubicBezTo>
                      <a:pt x="333" y="1107"/>
                      <a:pt x="404" y="877"/>
                      <a:pt x="556" y="692"/>
                    </a:cubicBezTo>
                    <a:cubicBezTo>
                      <a:pt x="756" y="447"/>
                      <a:pt x="1073" y="316"/>
                      <a:pt x="1389" y="316"/>
                    </a:cubicBezTo>
                    <a:close/>
                    <a:moveTo>
                      <a:pt x="1373" y="0"/>
                    </a:moveTo>
                    <a:cubicBezTo>
                      <a:pt x="1073" y="0"/>
                      <a:pt x="774" y="91"/>
                      <a:pt x="534" y="274"/>
                    </a:cubicBezTo>
                    <a:cubicBezTo>
                      <a:pt x="272" y="475"/>
                      <a:pt x="86" y="772"/>
                      <a:pt x="33" y="1100"/>
                    </a:cubicBezTo>
                    <a:cubicBezTo>
                      <a:pt x="0" y="1300"/>
                      <a:pt x="5" y="1516"/>
                      <a:pt x="14" y="1718"/>
                    </a:cubicBezTo>
                    <a:cubicBezTo>
                      <a:pt x="31" y="2086"/>
                      <a:pt x="201" y="2442"/>
                      <a:pt x="489" y="2676"/>
                    </a:cubicBezTo>
                    <a:cubicBezTo>
                      <a:pt x="758" y="2898"/>
                      <a:pt x="1072" y="2981"/>
                      <a:pt x="1416" y="2982"/>
                    </a:cubicBezTo>
                    <a:lnTo>
                      <a:pt x="1416" y="2982"/>
                    </a:lnTo>
                    <a:cubicBezTo>
                      <a:pt x="1417" y="2982"/>
                      <a:pt x="1418" y="2982"/>
                      <a:pt x="1420" y="2982"/>
                    </a:cubicBezTo>
                    <a:cubicBezTo>
                      <a:pt x="1421" y="2982"/>
                      <a:pt x="1422" y="2982"/>
                      <a:pt x="1423" y="2982"/>
                    </a:cubicBezTo>
                    <a:cubicBezTo>
                      <a:pt x="1423" y="2982"/>
                      <a:pt x="1424" y="2982"/>
                      <a:pt x="1424" y="2982"/>
                    </a:cubicBezTo>
                    <a:cubicBezTo>
                      <a:pt x="1427" y="2982"/>
                      <a:pt x="1430" y="2982"/>
                      <a:pt x="1432" y="2982"/>
                    </a:cubicBezTo>
                    <a:lnTo>
                      <a:pt x="1432" y="2982"/>
                    </a:lnTo>
                    <a:cubicBezTo>
                      <a:pt x="2117" y="2967"/>
                      <a:pt x="2686" y="2441"/>
                      <a:pt x="2739" y="1754"/>
                    </a:cubicBezTo>
                    <a:cubicBezTo>
                      <a:pt x="2782" y="1214"/>
                      <a:pt x="2701" y="658"/>
                      <a:pt x="2254" y="299"/>
                    </a:cubicBezTo>
                    <a:cubicBezTo>
                      <a:pt x="2007" y="101"/>
                      <a:pt x="1690" y="0"/>
                      <a:pt x="137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4562;p74"/>
              <p:cNvSpPr/>
              <p:nvPr/>
            </p:nvSpPr>
            <p:spPr>
              <a:xfrm>
                <a:off x="3534569" y="1428455"/>
                <a:ext cx="908583" cy="644880"/>
              </a:xfrm>
              <a:custGeom>
                <a:avLst/>
                <a:gdLst/>
                <a:ahLst/>
                <a:cxnLst/>
                <a:rect l="l" t="t" r="r" b="b"/>
                <a:pathLst>
                  <a:path w="20256" h="14377" extrusionOk="0">
                    <a:moveTo>
                      <a:pt x="10128" y="0"/>
                    </a:moveTo>
                    <a:cubicBezTo>
                      <a:pt x="4535" y="0"/>
                      <a:pt x="1" y="4320"/>
                      <a:pt x="1" y="9650"/>
                    </a:cubicBezTo>
                    <a:cubicBezTo>
                      <a:pt x="1" y="11367"/>
                      <a:pt x="474" y="12979"/>
                      <a:pt x="1300" y="14376"/>
                    </a:cubicBezTo>
                    <a:lnTo>
                      <a:pt x="18957" y="14376"/>
                    </a:lnTo>
                    <a:cubicBezTo>
                      <a:pt x="19782" y="12979"/>
                      <a:pt x="20256" y="11367"/>
                      <a:pt x="20256" y="9650"/>
                    </a:cubicBezTo>
                    <a:cubicBezTo>
                      <a:pt x="20256" y="6116"/>
                      <a:pt x="18260" y="3028"/>
                      <a:pt x="15287" y="1347"/>
                    </a:cubicBezTo>
                    <a:cubicBezTo>
                      <a:pt x="15287" y="1347"/>
                      <a:pt x="13154" y="0"/>
                      <a:pt x="1012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4563;p74"/>
              <p:cNvSpPr/>
              <p:nvPr/>
            </p:nvSpPr>
            <p:spPr>
              <a:xfrm>
                <a:off x="3513577" y="1421324"/>
                <a:ext cx="940340" cy="659413"/>
              </a:xfrm>
              <a:custGeom>
                <a:avLst/>
                <a:gdLst/>
                <a:ahLst/>
                <a:cxnLst/>
                <a:rect l="l" t="t" r="r" b="b"/>
                <a:pathLst>
                  <a:path w="20964" h="14701" extrusionOk="0">
                    <a:moveTo>
                      <a:pt x="10610" y="321"/>
                    </a:moveTo>
                    <a:cubicBezTo>
                      <a:pt x="11013" y="321"/>
                      <a:pt x="11417" y="345"/>
                      <a:pt x="11819" y="392"/>
                    </a:cubicBezTo>
                    <a:cubicBezTo>
                      <a:pt x="13126" y="548"/>
                      <a:pt x="14533" y="931"/>
                      <a:pt x="15661" y="1635"/>
                    </a:cubicBezTo>
                    <a:lnTo>
                      <a:pt x="15661" y="1635"/>
                    </a:lnTo>
                    <a:cubicBezTo>
                      <a:pt x="15665" y="1638"/>
                      <a:pt x="15669" y="1641"/>
                      <a:pt x="15674" y="1643"/>
                    </a:cubicBezTo>
                    <a:cubicBezTo>
                      <a:pt x="15674" y="1643"/>
                      <a:pt x="15674" y="1643"/>
                      <a:pt x="15674" y="1643"/>
                    </a:cubicBezTo>
                    <a:lnTo>
                      <a:pt x="15674" y="1643"/>
                    </a:lnTo>
                    <a:cubicBezTo>
                      <a:pt x="15679" y="1646"/>
                      <a:pt x="15683" y="1649"/>
                      <a:pt x="15688" y="1651"/>
                    </a:cubicBezTo>
                    <a:lnTo>
                      <a:pt x="15688" y="1651"/>
                    </a:lnTo>
                    <a:cubicBezTo>
                      <a:pt x="18959" y="3526"/>
                      <a:pt x="20963" y="7149"/>
                      <a:pt x="20495" y="10937"/>
                    </a:cubicBezTo>
                    <a:cubicBezTo>
                      <a:pt x="20345" y="12150"/>
                      <a:pt x="19938" y="13315"/>
                      <a:pt x="19333" y="14375"/>
                    </a:cubicBezTo>
                    <a:lnTo>
                      <a:pt x="1860" y="14375"/>
                    </a:lnTo>
                    <a:cubicBezTo>
                      <a:pt x="0" y="11114"/>
                      <a:pt x="306" y="7017"/>
                      <a:pt x="2648" y="4080"/>
                    </a:cubicBezTo>
                    <a:cubicBezTo>
                      <a:pt x="4569" y="1671"/>
                      <a:pt x="7562" y="321"/>
                      <a:pt x="10610" y="321"/>
                    </a:cubicBezTo>
                    <a:close/>
                    <a:moveTo>
                      <a:pt x="10580" y="1"/>
                    </a:moveTo>
                    <a:cubicBezTo>
                      <a:pt x="10341" y="1"/>
                      <a:pt x="10103" y="9"/>
                      <a:pt x="9864" y="25"/>
                    </a:cubicBezTo>
                    <a:cubicBezTo>
                      <a:pt x="7378" y="194"/>
                      <a:pt x="4981" y="1237"/>
                      <a:pt x="3201" y="2990"/>
                    </a:cubicBezTo>
                    <a:cubicBezTo>
                      <a:pt x="1489" y="4677"/>
                      <a:pt x="432" y="6964"/>
                      <a:pt x="319" y="9372"/>
                    </a:cubicBezTo>
                    <a:cubicBezTo>
                      <a:pt x="246" y="10913"/>
                      <a:pt x="562" y="12458"/>
                      <a:pt x="1223" y="13850"/>
                    </a:cubicBezTo>
                    <a:cubicBezTo>
                      <a:pt x="1340" y="14096"/>
                      <a:pt x="1502" y="14651"/>
                      <a:pt x="1797" y="14695"/>
                    </a:cubicBezTo>
                    <a:cubicBezTo>
                      <a:pt x="1825" y="14699"/>
                      <a:pt x="1855" y="14700"/>
                      <a:pt x="1885" y="14700"/>
                    </a:cubicBezTo>
                    <a:cubicBezTo>
                      <a:pt x="1946" y="14700"/>
                      <a:pt x="2008" y="14695"/>
                      <a:pt x="2066" y="14695"/>
                    </a:cubicBezTo>
                    <a:lnTo>
                      <a:pt x="19107" y="14695"/>
                    </a:lnTo>
                    <a:cubicBezTo>
                      <a:pt x="19168" y="14695"/>
                      <a:pt x="19232" y="14700"/>
                      <a:pt x="19295" y="14700"/>
                    </a:cubicBezTo>
                    <a:cubicBezTo>
                      <a:pt x="19327" y="14700"/>
                      <a:pt x="19358" y="14698"/>
                      <a:pt x="19388" y="14695"/>
                    </a:cubicBezTo>
                    <a:cubicBezTo>
                      <a:pt x="19670" y="14656"/>
                      <a:pt x="19809" y="14180"/>
                      <a:pt x="19922" y="13949"/>
                    </a:cubicBezTo>
                    <a:cubicBezTo>
                      <a:pt x="20607" y="12545"/>
                      <a:pt x="20940" y="10982"/>
                      <a:pt x="20875" y="9422"/>
                    </a:cubicBezTo>
                    <a:cubicBezTo>
                      <a:pt x="20764" y="6740"/>
                      <a:pt x="19477" y="4214"/>
                      <a:pt x="17435" y="2484"/>
                    </a:cubicBezTo>
                    <a:cubicBezTo>
                      <a:pt x="16937" y="2063"/>
                      <a:pt x="16402" y="1690"/>
                      <a:pt x="15836" y="1368"/>
                    </a:cubicBezTo>
                    <a:cubicBezTo>
                      <a:pt x="15833" y="1367"/>
                      <a:pt x="15830" y="1365"/>
                      <a:pt x="15827" y="1364"/>
                    </a:cubicBezTo>
                    <a:lnTo>
                      <a:pt x="15827" y="1364"/>
                    </a:lnTo>
                    <a:cubicBezTo>
                      <a:pt x="15284" y="1023"/>
                      <a:pt x="14664" y="780"/>
                      <a:pt x="14060" y="576"/>
                    </a:cubicBezTo>
                    <a:cubicBezTo>
                      <a:pt x="12941" y="199"/>
                      <a:pt x="11761" y="1"/>
                      <a:pt x="1058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4564;p74"/>
              <p:cNvSpPr/>
              <p:nvPr/>
            </p:nvSpPr>
            <p:spPr>
              <a:xfrm>
                <a:off x="3504875" y="1918442"/>
                <a:ext cx="161343" cy="161299"/>
              </a:xfrm>
              <a:custGeom>
                <a:avLst/>
                <a:gdLst/>
                <a:ahLst/>
                <a:cxnLst/>
                <a:rect l="l" t="t" r="r" b="b"/>
                <a:pathLst>
                  <a:path w="3597" h="3596" extrusionOk="0">
                    <a:moveTo>
                      <a:pt x="1798" y="1"/>
                    </a:moveTo>
                    <a:cubicBezTo>
                      <a:pt x="805" y="1"/>
                      <a:pt x="0" y="805"/>
                      <a:pt x="0" y="1799"/>
                    </a:cubicBezTo>
                    <a:cubicBezTo>
                      <a:pt x="0" y="2790"/>
                      <a:pt x="805" y="3595"/>
                      <a:pt x="1798" y="3595"/>
                    </a:cubicBezTo>
                    <a:cubicBezTo>
                      <a:pt x="2791" y="3595"/>
                      <a:pt x="3596" y="2790"/>
                      <a:pt x="3596" y="1799"/>
                    </a:cubicBezTo>
                    <a:cubicBezTo>
                      <a:pt x="3596" y="805"/>
                      <a:pt x="2791" y="1"/>
                      <a:pt x="1798" y="1"/>
                    </a:cubicBezTo>
                    <a:close/>
                  </a:path>
                </a:pathLst>
              </a:custGeom>
              <a:solidFill>
                <a:srgbClr val="A28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4565;p74"/>
              <p:cNvSpPr/>
              <p:nvPr/>
            </p:nvSpPr>
            <p:spPr>
              <a:xfrm>
                <a:off x="3491195" y="1911355"/>
                <a:ext cx="182156" cy="175428"/>
              </a:xfrm>
              <a:custGeom>
                <a:avLst/>
                <a:gdLst/>
                <a:ahLst/>
                <a:cxnLst/>
                <a:rect l="l" t="t" r="r" b="b"/>
                <a:pathLst>
                  <a:path w="4061" h="3911" extrusionOk="0">
                    <a:moveTo>
                      <a:pt x="2107" y="317"/>
                    </a:moveTo>
                    <a:cubicBezTo>
                      <a:pt x="2206" y="317"/>
                      <a:pt x="2306" y="327"/>
                      <a:pt x="2404" y="346"/>
                    </a:cubicBezTo>
                    <a:cubicBezTo>
                      <a:pt x="3179" y="493"/>
                      <a:pt x="3730" y="1174"/>
                      <a:pt x="3741" y="1957"/>
                    </a:cubicBezTo>
                    <a:cubicBezTo>
                      <a:pt x="3741" y="1962"/>
                      <a:pt x="3741" y="1967"/>
                      <a:pt x="3741" y="1972"/>
                    </a:cubicBezTo>
                    <a:lnTo>
                      <a:pt x="3741" y="1972"/>
                    </a:lnTo>
                    <a:cubicBezTo>
                      <a:pt x="3725" y="2648"/>
                      <a:pt x="3305" y="3267"/>
                      <a:pt x="2661" y="3497"/>
                    </a:cubicBezTo>
                    <a:cubicBezTo>
                      <a:pt x="2480" y="3561"/>
                      <a:pt x="2294" y="3592"/>
                      <a:pt x="2109" y="3592"/>
                    </a:cubicBezTo>
                    <a:cubicBezTo>
                      <a:pt x="1625" y="3592"/>
                      <a:pt x="1155" y="3380"/>
                      <a:pt x="835" y="2994"/>
                    </a:cubicBezTo>
                    <a:cubicBezTo>
                      <a:pt x="402" y="2467"/>
                      <a:pt x="348" y="1700"/>
                      <a:pt x="697" y="1116"/>
                    </a:cubicBezTo>
                    <a:cubicBezTo>
                      <a:pt x="992" y="621"/>
                      <a:pt x="1540" y="317"/>
                      <a:pt x="2107" y="317"/>
                    </a:cubicBezTo>
                    <a:close/>
                    <a:moveTo>
                      <a:pt x="2114" y="1"/>
                    </a:moveTo>
                    <a:cubicBezTo>
                      <a:pt x="1538" y="1"/>
                      <a:pt x="967" y="255"/>
                      <a:pt x="594" y="712"/>
                    </a:cubicBezTo>
                    <a:cubicBezTo>
                      <a:pt x="78" y="1343"/>
                      <a:pt x="0" y="2253"/>
                      <a:pt x="421" y="2958"/>
                    </a:cubicBezTo>
                    <a:cubicBezTo>
                      <a:pt x="780" y="3558"/>
                      <a:pt x="1433" y="3911"/>
                      <a:pt x="2115" y="3911"/>
                    </a:cubicBezTo>
                    <a:cubicBezTo>
                      <a:pt x="2231" y="3911"/>
                      <a:pt x="2349" y="3900"/>
                      <a:pt x="2466" y="3879"/>
                    </a:cubicBezTo>
                    <a:cubicBezTo>
                      <a:pt x="3385" y="3714"/>
                      <a:pt x="4043" y="2887"/>
                      <a:pt x="4060" y="1967"/>
                    </a:cubicBezTo>
                    <a:lnTo>
                      <a:pt x="4060" y="1967"/>
                    </a:lnTo>
                    <a:cubicBezTo>
                      <a:pt x="4060" y="1964"/>
                      <a:pt x="4060" y="1960"/>
                      <a:pt x="4060" y="1957"/>
                    </a:cubicBezTo>
                    <a:lnTo>
                      <a:pt x="4060" y="1957"/>
                    </a:lnTo>
                    <a:cubicBezTo>
                      <a:pt x="4060" y="1957"/>
                      <a:pt x="4060" y="1957"/>
                      <a:pt x="4060" y="1957"/>
                    </a:cubicBezTo>
                    <a:cubicBezTo>
                      <a:pt x="4060" y="1953"/>
                      <a:pt x="4060" y="1949"/>
                      <a:pt x="4060" y="1946"/>
                    </a:cubicBezTo>
                    <a:lnTo>
                      <a:pt x="4060" y="1946"/>
                    </a:lnTo>
                    <a:cubicBezTo>
                      <a:pt x="4044" y="1137"/>
                      <a:pt x="3549" y="414"/>
                      <a:pt x="2790" y="124"/>
                    </a:cubicBezTo>
                    <a:cubicBezTo>
                      <a:pt x="2572" y="41"/>
                      <a:pt x="2342" y="1"/>
                      <a:pt x="2114" y="1"/>
                    </a:cubicBezTo>
                    <a:close/>
                  </a:path>
                </a:pathLst>
              </a:custGeom>
              <a:solidFill>
                <a:srgbClr val="1D1D1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4566;p74"/>
              <p:cNvSpPr/>
              <p:nvPr/>
            </p:nvSpPr>
            <p:spPr>
              <a:xfrm>
                <a:off x="4311666" y="1918442"/>
                <a:ext cx="161254" cy="161299"/>
              </a:xfrm>
              <a:custGeom>
                <a:avLst/>
                <a:gdLst/>
                <a:ahLst/>
                <a:cxnLst/>
                <a:rect l="l" t="t" r="r" b="b"/>
                <a:pathLst>
                  <a:path w="3595" h="3596" extrusionOk="0">
                    <a:moveTo>
                      <a:pt x="1798" y="1"/>
                    </a:moveTo>
                    <a:cubicBezTo>
                      <a:pt x="805" y="1"/>
                      <a:pt x="0" y="805"/>
                      <a:pt x="0" y="1799"/>
                    </a:cubicBezTo>
                    <a:cubicBezTo>
                      <a:pt x="0" y="2790"/>
                      <a:pt x="805" y="3595"/>
                      <a:pt x="1798" y="3595"/>
                    </a:cubicBezTo>
                    <a:cubicBezTo>
                      <a:pt x="2790" y="3595"/>
                      <a:pt x="3595" y="2790"/>
                      <a:pt x="3595" y="1799"/>
                    </a:cubicBezTo>
                    <a:cubicBezTo>
                      <a:pt x="3595" y="805"/>
                      <a:pt x="2790" y="1"/>
                      <a:pt x="1798" y="1"/>
                    </a:cubicBezTo>
                    <a:close/>
                  </a:path>
                </a:pathLst>
              </a:custGeom>
              <a:solidFill>
                <a:srgbClr val="A28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4567;p74"/>
              <p:cNvSpPr/>
              <p:nvPr/>
            </p:nvSpPr>
            <p:spPr>
              <a:xfrm>
                <a:off x="4297985" y="1911355"/>
                <a:ext cx="182111" cy="175428"/>
              </a:xfrm>
              <a:custGeom>
                <a:avLst/>
                <a:gdLst/>
                <a:ahLst/>
                <a:cxnLst/>
                <a:rect l="l" t="t" r="r" b="b"/>
                <a:pathLst>
                  <a:path w="4060" h="3911" extrusionOk="0">
                    <a:moveTo>
                      <a:pt x="2107" y="317"/>
                    </a:moveTo>
                    <a:cubicBezTo>
                      <a:pt x="2206" y="317"/>
                      <a:pt x="2306" y="327"/>
                      <a:pt x="2404" y="346"/>
                    </a:cubicBezTo>
                    <a:cubicBezTo>
                      <a:pt x="3178" y="493"/>
                      <a:pt x="3730" y="1174"/>
                      <a:pt x="3741" y="1957"/>
                    </a:cubicBezTo>
                    <a:cubicBezTo>
                      <a:pt x="3731" y="2639"/>
                      <a:pt x="3310" y="3265"/>
                      <a:pt x="2660" y="3497"/>
                    </a:cubicBezTo>
                    <a:cubicBezTo>
                      <a:pt x="2479" y="3561"/>
                      <a:pt x="2293" y="3592"/>
                      <a:pt x="2109" y="3592"/>
                    </a:cubicBezTo>
                    <a:cubicBezTo>
                      <a:pt x="1625" y="3592"/>
                      <a:pt x="1155" y="3380"/>
                      <a:pt x="834" y="2994"/>
                    </a:cubicBezTo>
                    <a:cubicBezTo>
                      <a:pt x="401" y="2467"/>
                      <a:pt x="347" y="1700"/>
                      <a:pt x="696" y="1116"/>
                    </a:cubicBezTo>
                    <a:cubicBezTo>
                      <a:pt x="992" y="621"/>
                      <a:pt x="1540" y="317"/>
                      <a:pt x="2107" y="317"/>
                    </a:cubicBezTo>
                    <a:close/>
                    <a:moveTo>
                      <a:pt x="2113" y="1"/>
                    </a:moveTo>
                    <a:cubicBezTo>
                      <a:pt x="1536" y="1"/>
                      <a:pt x="966" y="255"/>
                      <a:pt x="594" y="712"/>
                    </a:cubicBezTo>
                    <a:cubicBezTo>
                      <a:pt x="78" y="1343"/>
                      <a:pt x="0" y="2253"/>
                      <a:pt x="421" y="2958"/>
                    </a:cubicBezTo>
                    <a:cubicBezTo>
                      <a:pt x="780" y="3558"/>
                      <a:pt x="1432" y="3911"/>
                      <a:pt x="2114" y="3911"/>
                    </a:cubicBezTo>
                    <a:cubicBezTo>
                      <a:pt x="2230" y="3911"/>
                      <a:pt x="2348" y="3900"/>
                      <a:pt x="2464" y="3879"/>
                    </a:cubicBezTo>
                    <a:cubicBezTo>
                      <a:pt x="3383" y="3714"/>
                      <a:pt x="4040" y="2888"/>
                      <a:pt x="4059" y="1970"/>
                    </a:cubicBezTo>
                    <a:lnTo>
                      <a:pt x="4059" y="1970"/>
                    </a:lnTo>
                    <a:cubicBezTo>
                      <a:pt x="4059" y="1965"/>
                      <a:pt x="4059" y="1961"/>
                      <a:pt x="4059" y="1957"/>
                    </a:cubicBezTo>
                    <a:lnTo>
                      <a:pt x="4059" y="1957"/>
                    </a:lnTo>
                    <a:cubicBezTo>
                      <a:pt x="4059" y="1957"/>
                      <a:pt x="4059" y="1957"/>
                      <a:pt x="4059" y="1957"/>
                    </a:cubicBezTo>
                    <a:cubicBezTo>
                      <a:pt x="4059" y="1952"/>
                      <a:pt x="4059" y="1948"/>
                      <a:pt x="4059" y="1944"/>
                    </a:cubicBezTo>
                    <a:lnTo>
                      <a:pt x="4059" y="1944"/>
                    </a:lnTo>
                    <a:cubicBezTo>
                      <a:pt x="4044" y="1136"/>
                      <a:pt x="3547" y="413"/>
                      <a:pt x="2789" y="124"/>
                    </a:cubicBezTo>
                    <a:cubicBezTo>
                      <a:pt x="2571" y="41"/>
                      <a:pt x="2341" y="1"/>
                      <a:pt x="2113" y="1"/>
                    </a:cubicBezTo>
                    <a:close/>
                  </a:path>
                </a:pathLst>
              </a:custGeom>
              <a:solidFill>
                <a:srgbClr val="1D1D1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4568;p74"/>
              <p:cNvSpPr/>
              <p:nvPr/>
            </p:nvSpPr>
            <p:spPr>
              <a:xfrm>
                <a:off x="3585523" y="1504079"/>
                <a:ext cx="804250" cy="864356"/>
              </a:xfrm>
              <a:custGeom>
                <a:avLst/>
                <a:gdLst/>
                <a:ahLst/>
                <a:cxnLst/>
                <a:rect l="l" t="t" r="r" b="b"/>
                <a:pathLst>
                  <a:path w="17930" h="19270" extrusionOk="0">
                    <a:moveTo>
                      <a:pt x="8922" y="1"/>
                    </a:moveTo>
                    <a:cubicBezTo>
                      <a:pt x="8714" y="1"/>
                      <a:pt x="8370" y="36"/>
                      <a:pt x="8370" y="36"/>
                    </a:cubicBezTo>
                    <a:cubicBezTo>
                      <a:pt x="2565" y="506"/>
                      <a:pt x="0" y="4467"/>
                      <a:pt x="0" y="9636"/>
                    </a:cubicBezTo>
                    <a:cubicBezTo>
                      <a:pt x="0" y="14732"/>
                      <a:pt x="4414" y="18762"/>
                      <a:pt x="8370" y="19226"/>
                    </a:cubicBezTo>
                    <a:cubicBezTo>
                      <a:pt x="8370" y="19226"/>
                      <a:pt x="8732" y="19269"/>
                      <a:pt x="8936" y="19269"/>
                    </a:cubicBezTo>
                    <a:cubicBezTo>
                      <a:pt x="8946" y="19269"/>
                      <a:pt x="8956" y="19269"/>
                      <a:pt x="8965" y="19269"/>
                    </a:cubicBezTo>
                    <a:cubicBezTo>
                      <a:pt x="8974" y="19269"/>
                      <a:pt x="8983" y="19269"/>
                      <a:pt x="8993" y="19269"/>
                    </a:cubicBezTo>
                    <a:cubicBezTo>
                      <a:pt x="9197" y="19269"/>
                      <a:pt x="9559" y="19226"/>
                      <a:pt x="9559" y="19226"/>
                    </a:cubicBezTo>
                    <a:cubicBezTo>
                      <a:pt x="13516" y="18761"/>
                      <a:pt x="17929" y="14731"/>
                      <a:pt x="17929" y="9635"/>
                    </a:cubicBezTo>
                    <a:cubicBezTo>
                      <a:pt x="17929" y="4467"/>
                      <a:pt x="15365" y="505"/>
                      <a:pt x="9559" y="36"/>
                    </a:cubicBezTo>
                    <a:cubicBezTo>
                      <a:pt x="9559" y="36"/>
                      <a:pt x="9215" y="1"/>
                      <a:pt x="9007" y="1"/>
                    </a:cubicBezTo>
                    <a:cubicBezTo>
                      <a:pt x="8992" y="1"/>
                      <a:pt x="8978" y="1"/>
                      <a:pt x="8965" y="1"/>
                    </a:cubicBezTo>
                    <a:cubicBezTo>
                      <a:pt x="8951" y="1"/>
                      <a:pt x="8937" y="1"/>
                      <a:pt x="8922" y="1"/>
                    </a:cubicBezTo>
                    <a:close/>
                  </a:path>
                </a:pathLst>
              </a:custGeom>
              <a:solidFill>
                <a:srgbClr val="A28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4569;p74"/>
              <p:cNvSpPr/>
              <p:nvPr/>
            </p:nvSpPr>
            <p:spPr>
              <a:xfrm>
                <a:off x="3571125" y="1497934"/>
                <a:ext cx="825781" cy="877140"/>
              </a:xfrm>
              <a:custGeom>
                <a:avLst/>
                <a:gdLst/>
                <a:ahLst/>
                <a:cxnLst/>
                <a:rect l="l" t="t" r="r" b="b"/>
                <a:pathLst>
                  <a:path w="18410" h="19555" extrusionOk="0">
                    <a:moveTo>
                      <a:pt x="9309" y="296"/>
                    </a:moveTo>
                    <a:cubicBezTo>
                      <a:pt x="10207" y="296"/>
                      <a:pt x="11136" y="460"/>
                      <a:pt x="11997" y="697"/>
                    </a:cubicBezTo>
                    <a:cubicBezTo>
                      <a:pt x="13698" y="1166"/>
                      <a:pt x="15244" y="2117"/>
                      <a:pt x="16301" y="3545"/>
                    </a:cubicBezTo>
                    <a:cubicBezTo>
                      <a:pt x="17335" y="4941"/>
                      <a:pt x="17855" y="6650"/>
                      <a:pt x="18024" y="8365"/>
                    </a:cubicBezTo>
                    <a:cubicBezTo>
                      <a:pt x="18070" y="8827"/>
                      <a:pt x="18089" y="9290"/>
                      <a:pt x="18091" y="9753"/>
                    </a:cubicBezTo>
                    <a:lnTo>
                      <a:pt x="18091" y="9753"/>
                    </a:lnTo>
                    <a:cubicBezTo>
                      <a:pt x="18090" y="9759"/>
                      <a:pt x="18090" y="9765"/>
                      <a:pt x="18090" y="9772"/>
                    </a:cubicBezTo>
                    <a:cubicBezTo>
                      <a:pt x="18068" y="13886"/>
                      <a:pt x="15045" y="17764"/>
                      <a:pt x="11117" y="18941"/>
                    </a:cubicBezTo>
                    <a:cubicBezTo>
                      <a:pt x="10515" y="19120"/>
                      <a:pt x="9894" y="19237"/>
                      <a:pt x="9269" y="19237"/>
                    </a:cubicBezTo>
                    <a:cubicBezTo>
                      <a:pt x="9091" y="19237"/>
                      <a:pt x="8912" y="19228"/>
                      <a:pt x="8734" y="19207"/>
                    </a:cubicBezTo>
                    <a:cubicBezTo>
                      <a:pt x="7862" y="19108"/>
                      <a:pt x="7008" y="18839"/>
                      <a:pt x="6219" y="18463"/>
                    </a:cubicBezTo>
                    <a:cubicBezTo>
                      <a:pt x="4406" y="17598"/>
                      <a:pt x="2854" y="16174"/>
                      <a:pt x="1819" y="14455"/>
                    </a:cubicBezTo>
                    <a:cubicBezTo>
                      <a:pt x="718" y="12630"/>
                      <a:pt x="350" y="10594"/>
                      <a:pt x="536" y="8486"/>
                    </a:cubicBezTo>
                    <a:cubicBezTo>
                      <a:pt x="689" y="6754"/>
                      <a:pt x="1198" y="5023"/>
                      <a:pt x="2228" y="3603"/>
                    </a:cubicBezTo>
                    <a:cubicBezTo>
                      <a:pt x="3260" y="2180"/>
                      <a:pt x="4776" y="1216"/>
                      <a:pt x="6453" y="731"/>
                    </a:cubicBezTo>
                    <a:cubicBezTo>
                      <a:pt x="7351" y="471"/>
                      <a:pt x="8315" y="305"/>
                      <a:pt x="9253" y="297"/>
                    </a:cubicBezTo>
                    <a:cubicBezTo>
                      <a:pt x="9272" y="296"/>
                      <a:pt x="9290" y="296"/>
                      <a:pt x="9309" y="296"/>
                    </a:cubicBezTo>
                    <a:close/>
                    <a:moveTo>
                      <a:pt x="9232" y="0"/>
                    </a:moveTo>
                    <a:cubicBezTo>
                      <a:pt x="6847" y="0"/>
                      <a:pt x="4459" y="801"/>
                      <a:pt x="2766" y="2486"/>
                    </a:cubicBezTo>
                    <a:cubicBezTo>
                      <a:pt x="1504" y="3742"/>
                      <a:pt x="746" y="5409"/>
                      <a:pt x="407" y="7141"/>
                    </a:cubicBezTo>
                    <a:cubicBezTo>
                      <a:pt x="0" y="9213"/>
                      <a:pt x="67" y="11373"/>
                      <a:pt x="892" y="13335"/>
                    </a:cubicBezTo>
                    <a:cubicBezTo>
                      <a:pt x="1706" y="15272"/>
                      <a:pt x="3140" y="16935"/>
                      <a:pt x="4894" y="18083"/>
                    </a:cubicBezTo>
                    <a:cubicBezTo>
                      <a:pt x="6171" y="18917"/>
                      <a:pt x="7724" y="19554"/>
                      <a:pt x="9276" y="19554"/>
                    </a:cubicBezTo>
                    <a:cubicBezTo>
                      <a:pt x="9503" y="19554"/>
                      <a:pt x="9730" y="19541"/>
                      <a:pt x="9955" y="19512"/>
                    </a:cubicBezTo>
                    <a:cubicBezTo>
                      <a:pt x="14015" y="19000"/>
                      <a:pt x="17531" y="15372"/>
                      <a:pt x="18258" y="11409"/>
                    </a:cubicBezTo>
                    <a:cubicBezTo>
                      <a:pt x="18356" y="10869"/>
                      <a:pt x="18407" y="10322"/>
                      <a:pt x="18410" y="9773"/>
                    </a:cubicBezTo>
                    <a:lnTo>
                      <a:pt x="18410" y="9773"/>
                    </a:lnTo>
                    <a:cubicBezTo>
                      <a:pt x="18410" y="9773"/>
                      <a:pt x="18410" y="9772"/>
                      <a:pt x="18410" y="9772"/>
                    </a:cubicBezTo>
                    <a:lnTo>
                      <a:pt x="18410" y="9772"/>
                    </a:lnTo>
                    <a:cubicBezTo>
                      <a:pt x="18410" y="9772"/>
                      <a:pt x="18410" y="9772"/>
                      <a:pt x="18410" y="9772"/>
                    </a:cubicBezTo>
                    <a:cubicBezTo>
                      <a:pt x="18410" y="9770"/>
                      <a:pt x="18410" y="9769"/>
                      <a:pt x="18410" y="9768"/>
                    </a:cubicBezTo>
                    <a:lnTo>
                      <a:pt x="18410" y="9768"/>
                    </a:lnTo>
                    <a:cubicBezTo>
                      <a:pt x="18403" y="7905"/>
                      <a:pt x="18081" y="6009"/>
                      <a:pt x="17190" y="4355"/>
                    </a:cubicBezTo>
                    <a:cubicBezTo>
                      <a:pt x="16350" y="2793"/>
                      <a:pt x="15008" y="1559"/>
                      <a:pt x="13383" y="851"/>
                    </a:cubicBezTo>
                    <a:cubicBezTo>
                      <a:pt x="12101" y="290"/>
                      <a:pt x="10667" y="0"/>
                      <a:pt x="9232" y="0"/>
                    </a:cubicBezTo>
                    <a:close/>
                  </a:path>
                </a:pathLst>
              </a:custGeom>
              <a:solidFill>
                <a:srgbClr val="1D1D1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4570;p74"/>
              <p:cNvSpPr/>
              <p:nvPr/>
            </p:nvSpPr>
            <p:spPr>
              <a:xfrm>
                <a:off x="3781715" y="1951140"/>
                <a:ext cx="76567" cy="99982"/>
              </a:xfrm>
              <a:custGeom>
                <a:avLst/>
                <a:gdLst/>
                <a:ahLst/>
                <a:cxnLst/>
                <a:rect l="l" t="t" r="r" b="b"/>
                <a:pathLst>
                  <a:path w="1707" h="2229" extrusionOk="0">
                    <a:moveTo>
                      <a:pt x="853" y="0"/>
                    </a:moveTo>
                    <a:cubicBezTo>
                      <a:pt x="381" y="0"/>
                      <a:pt x="0" y="499"/>
                      <a:pt x="0" y="1115"/>
                    </a:cubicBezTo>
                    <a:cubicBezTo>
                      <a:pt x="0" y="1730"/>
                      <a:pt x="381" y="2229"/>
                      <a:pt x="853" y="2229"/>
                    </a:cubicBezTo>
                    <a:cubicBezTo>
                      <a:pt x="1324" y="2229"/>
                      <a:pt x="1706" y="1730"/>
                      <a:pt x="1706" y="1115"/>
                    </a:cubicBezTo>
                    <a:cubicBezTo>
                      <a:pt x="1706" y="499"/>
                      <a:pt x="1324" y="0"/>
                      <a:pt x="85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4571;p74"/>
              <p:cNvSpPr/>
              <p:nvPr/>
            </p:nvSpPr>
            <p:spPr>
              <a:xfrm>
                <a:off x="4119601" y="1949122"/>
                <a:ext cx="76523" cy="99982"/>
              </a:xfrm>
              <a:custGeom>
                <a:avLst/>
                <a:gdLst/>
                <a:ahLst/>
                <a:cxnLst/>
                <a:rect l="l" t="t" r="r" b="b"/>
                <a:pathLst>
                  <a:path w="1706" h="2229" extrusionOk="0">
                    <a:moveTo>
                      <a:pt x="852" y="0"/>
                    </a:moveTo>
                    <a:cubicBezTo>
                      <a:pt x="381" y="0"/>
                      <a:pt x="0" y="499"/>
                      <a:pt x="0" y="1115"/>
                    </a:cubicBezTo>
                    <a:cubicBezTo>
                      <a:pt x="0" y="1730"/>
                      <a:pt x="381" y="2229"/>
                      <a:pt x="852" y="2229"/>
                    </a:cubicBezTo>
                    <a:cubicBezTo>
                      <a:pt x="1323" y="2229"/>
                      <a:pt x="1706" y="1730"/>
                      <a:pt x="1706" y="1115"/>
                    </a:cubicBezTo>
                    <a:cubicBezTo>
                      <a:pt x="1706" y="499"/>
                      <a:pt x="1323" y="0"/>
                      <a:pt x="85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4572;p74"/>
              <p:cNvSpPr/>
              <p:nvPr/>
            </p:nvSpPr>
            <p:spPr>
              <a:xfrm>
                <a:off x="3959202" y="2012456"/>
                <a:ext cx="51852" cy="79393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1770" extrusionOk="0">
                    <a:moveTo>
                      <a:pt x="952" y="0"/>
                    </a:moveTo>
                    <a:cubicBezTo>
                      <a:pt x="951" y="0"/>
                      <a:pt x="950" y="0"/>
                      <a:pt x="949" y="0"/>
                    </a:cubicBezTo>
                    <a:cubicBezTo>
                      <a:pt x="581" y="5"/>
                      <a:pt x="254" y="237"/>
                      <a:pt x="127" y="582"/>
                    </a:cubicBezTo>
                    <a:cubicBezTo>
                      <a:pt x="1" y="917"/>
                      <a:pt x="105" y="1324"/>
                      <a:pt x="378" y="1556"/>
                    </a:cubicBezTo>
                    <a:cubicBezTo>
                      <a:pt x="538" y="1692"/>
                      <a:pt x="740" y="1767"/>
                      <a:pt x="949" y="1770"/>
                    </a:cubicBezTo>
                    <a:cubicBezTo>
                      <a:pt x="950" y="1770"/>
                      <a:pt x="951" y="1770"/>
                      <a:pt x="952" y="1770"/>
                    </a:cubicBezTo>
                    <a:cubicBezTo>
                      <a:pt x="1154" y="1770"/>
                      <a:pt x="1153" y="1454"/>
                      <a:pt x="949" y="1451"/>
                    </a:cubicBezTo>
                    <a:cubicBezTo>
                      <a:pt x="642" y="1444"/>
                      <a:pt x="396" y="1193"/>
                      <a:pt x="396" y="885"/>
                    </a:cubicBezTo>
                    <a:cubicBezTo>
                      <a:pt x="396" y="578"/>
                      <a:pt x="642" y="326"/>
                      <a:pt x="949" y="319"/>
                    </a:cubicBezTo>
                    <a:cubicBezTo>
                      <a:pt x="1153" y="317"/>
                      <a:pt x="1156" y="0"/>
                      <a:pt x="95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4573;p74"/>
              <p:cNvSpPr/>
              <p:nvPr/>
            </p:nvSpPr>
            <p:spPr>
              <a:xfrm>
                <a:off x="3557220" y="1484344"/>
                <a:ext cx="861665" cy="428455"/>
              </a:xfrm>
              <a:custGeom>
                <a:avLst/>
                <a:gdLst/>
                <a:ahLst/>
                <a:cxnLst/>
                <a:rect l="l" t="t" r="r" b="b"/>
                <a:pathLst>
                  <a:path w="19210" h="9552" extrusionOk="0">
                    <a:moveTo>
                      <a:pt x="10339" y="1"/>
                    </a:moveTo>
                    <a:cubicBezTo>
                      <a:pt x="7607" y="1"/>
                      <a:pt x="5157" y="580"/>
                      <a:pt x="3624" y="1655"/>
                    </a:cubicBezTo>
                    <a:cubicBezTo>
                      <a:pt x="1750" y="2970"/>
                      <a:pt x="653" y="5643"/>
                      <a:pt x="355" y="6301"/>
                    </a:cubicBezTo>
                    <a:cubicBezTo>
                      <a:pt x="57" y="6958"/>
                      <a:pt x="1" y="8315"/>
                      <a:pt x="1" y="8748"/>
                    </a:cubicBezTo>
                    <a:lnTo>
                      <a:pt x="1" y="9294"/>
                    </a:lnTo>
                    <a:cubicBezTo>
                      <a:pt x="1" y="9294"/>
                      <a:pt x="161" y="9530"/>
                      <a:pt x="425" y="9530"/>
                    </a:cubicBezTo>
                    <a:cubicBezTo>
                      <a:pt x="523" y="9530"/>
                      <a:pt x="635" y="9497"/>
                      <a:pt x="758" y="9408"/>
                    </a:cubicBezTo>
                    <a:cubicBezTo>
                      <a:pt x="1214" y="9079"/>
                      <a:pt x="1744" y="8362"/>
                      <a:pt x="1744" y="8362"/>
                    </a:cubicBezTo>
                    <a:cubicBezTo>
                      <a:pt x="1744" y="8362"/>
                      <a:pt x="2555" y="6688"/>
                      <a:pt x="2714" y="6631"/>
                    </a:cubicBezTo>
                    <a:cubicBezTo>
                      <a:pt x="2764" y="6614"/>
                      <a:pt x="2849" y="6608"/>
                      <a:pt x="2959" y="6608"/>
                    </a:cubicBezTo>
                    <a:cubicBezTo>
                      <a:pt x="3181" y="6608"/>
                      <a:pt x="3506" y="6632"/>
                      <a:pt x="3846" y="6632"/>
                    </a:cubicBezTo>
                    <a:cubicBezTo>
                      <a:pt x="3875" y="6632"/>
                      <a:pt x="3905" y="6631"/>
                      <a:pt x="3934" y="6631"/>
                    </a:cubicBezTo>
                    <a:cubicBezTo>
                      <a:pt x="4144" y="6629"/>
                      <a:pt x="7809" y="6218"/>
                      <a:pt x="8094" y="6176"/>
                    </a:cubicBezTo>
                    <a:cubicBezTo>
                      <a:pt x="9331" y="5996"/>
                      <a:pt x="14652" y="3763"/>
                      <a:pt x="14652" y="3763"/>
                    </a:cubicBezTo>
                    <a:cubicBezTo>
                      <a:pt x="14652" y="3763"/>
                      <a:pt x="15140" y="5347"/>
                      <a:pt x="15901" y="6707"/>
                    </a:cubicBezTo>
                    <a:cubicBezTo>
                      <a:pt x="16455" y="7698"/>
                      <a:pt x="17257" y="8509"/>
                      <a:pt x="17627" y="8806"/>
                    </a:cubicBezTo>
                    <a:cubicBezTo>
                      <a:pt x="18188" y="9254"/>
                      <a:pt x="18506" y="9552"/>
                      <a:pt x="18718" y="9552"/>
                    </a:cubicBezTo>
                    <a:cubicBezTo>
                      <a:pt x="18838" y="9552"/>
                      <a:pt x="18923" y="9456"/>
                      <a:pt x="18999" y="9239"/>
                    </a:cubicBezTo>
                    <a:cubicBezTo>
                      <a:pt x="19209" y="8636"/>
                      <a:pt x="18789" y="5139"/>
                      <a:pt x="17725" y="3880"/>
                    </a:cubicBezTo>
                    <a:cubicBezTo>
                      <a:pt x="16663" y="2622"/>
                      <a:pt x="15656" y="410"/>
                      <a:pt x="12200" y="88"/>
                    </a:cubicBezTo>
                    <a:cubicBezTo>
                      <a:pt x="11570" y="30"/>
                      <a:pt x="10947" y="1"/>
                      <a:pt x="1033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4574;p74"/>
              <p:cNvSpPr/>
              <p:nvPr/>
            </p:nvSpPr>
            <p:spPr>
              <a:xfrm>
                <a:off x="3631364" y="1613479"/>
                <a:ext cx="778997" cy="312953"/>
              </a:xfrm>
              <a:custGeom>
                <a:avLst/>
                <a:gdLst/>
                <a:ahLst/>
                <a:cxnLst/>
                <a:rect l="l" t="t" r="r" b="b"/>
                <a:pathLst>
                  <a:path w="17367" h="6977" extrusionOk="0">
                    <a:moveTo>
                      <a:pt x="2093" y="0"/>
                    </a:moveTo>
                    <a:cubicBezTo>
                      <a:pt x="2057" y="0"/>
                      <a:pt x="2019" y="14"/>
                      <a:pt x="1986" y="47"/>
                    </a:cubicBezTo>
                    <a:cubicBezTo>
                      <a:pt x="1024" y="1011"/>
                      <a:pt x="89" y="2376"/>
                      <a:pt x="6" y="3788"/>
                    </a:cubicBezTo>
                    <a:cubicBezTo>
                      <a:pt x="0" y="3878"/>
                      <a:pt x="83" y="3943"/>
                      <a:pt x="165" y="3948"/>
                    </a:cubicBezTo>
                    <a:cubicBezTo>
                      <a:pt x="607" y="3974"/>
                      <a:pt x="1050" y="3987"/>
                      <a:pt x="1494" y="3987"/>
                    </a:cubicBezTo>
                    <a:cubicBezTo>
                      <a:pt x="5237" y="3987"/>
                      <a:pt x="9021" y="3073"/>
                      <a:pt x="12327" y="1330"/>
                    </a:cubicBezTo>
                    <a:cubicBezTo>
                      <a:pt x="12523" y="1228"/>
                      <a:pt x="12719" y="1123"/>
                      <a:pt x="12909" y="1010"/>
                    </a:cubicBezTo>
                    <a:lnTo>
                      <a:pt x="12909" y="1010"/>
                    </a:lnTo>
                    <a:cubicBezTo>
                      <a:pt x="13277" y="2664"/>
                      <a:pt x="14095" y="4341"/>
                      <a:pt x="15231" y="5581"/>
                    </a:cubicBezTo>
                    <a:cubicBezTo>
                      <a:pt x="15747" y="6146"/>
                      <a:pt x="16358" y="6622"/>
                      <a:pt x="17046" y="6959"/>
                    </a:cubicBezTo>
                    <a:cubicBezTo>
                      <a:pt x="17071" y="6971"/>
                      <a:pt x="17096" y="6977"/>
                      <a:pt x="17120" y="6977"/>
                    </a:cubicBezTo>
                    <a:cubicBezTo>
                      <a:pt x="17268" y="6977"/>
                      <a:pt x="17367" y="6762"/>
                      <a:pt x="17208" y="6683"/>
                    </a:cubicBezTo>
                    <a:cubicBezTo>
                      <a:pt x="15711" y="5952"/>
                      <a:pt x="14683" y="4578"/>
                      <a:pt x="13990" y="3100"/>
                    </a:cubicBezTo>
                    <a:cubicBezTo>
                      <a:pt x="13637" y="2344"/>
                      <a:pt x="13336" y="1534"/>
                      <a:pt x="13173" y="713"/>
                    </a:cubicBezTo>
                    <a:cubicBezTo>
                      <a:pt x="13159" y="642"/>
                      <a:pt x="13086" y="596"/>
                      <a:pt x="13015" y="596"/>
                    </a:cubicBezTo>
                    <a:cubicBezTo>
                      <a:pt x="12988" y="596"/>
                      <a:pt x="12961" y="603"/>
                      <a:pt x="12938" y="618"/>
                    </a:cubicBezTo>
                    <a:cubicBezTo>
                      <a:pt x="12238" y="1065"/>
                      <a:pt x="11468" y="1422"/>
                      <a:pt x="10707" y="1750"/>
                    </a:cubicBezTo>
                    <a:cubicBezTo>
                      <a:pt x="8802" y="2567"/>
                      <a:pt x="6798" y="3133"/>
                      <a:pt x="4747" y="3433"/>
                    </a:cubicBezTo>
                    <a:cubicBezTo>
                      <a:pt x="3673" y="3590"/>
                      <a:pt x="2591" y="3668"/>
                      <a:pt x="1507" y="3668"/>
                    </a:cubicBezTo>
                    <a:cubicBezTo>
                      <a:pt x="1117" y="3668"/>
                      <a:pt x="727" y="3658"/>
                      <a:pt x="337" y="3638"/>
                    </a:cubicBezTo>
                    <a:lnTo>
                      <a:pt x="337" y="3638"/>
                    </a:lnTo>
                    <a:cubicBezTo>
                      <a:pt x="472" y="2367"/>
                      <a:pt x="1349" y="1137"/>
                      <a:pt x="2213" y="273"/>
                    </a:cubicBezTo>
                    <a:cubicBezTo>
                      <a:pt x="2324" y="160"/>
                      <a:pt x="2215" y="0"/>
                      <a:pt x="209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4575;p74"/>
              <p:cNvSpPr/>
              <p:nvPr/>
            </p:nvSpPr>
            <p:spPr>
              <a:xfrm>
                <a:off x="3557355" y="1778183"/>
                <a:ext cx="125370" cy="148605"/>
              </a:xfrm>
              <a:custGeom>
                <a:avLst/>
                <a:gdLst/>
                <a:ahLst/>
                <a:cxnLst/>
                <a:rect l="l" t="t" r="r" b="b"/>
                <a:pathLst>
                  <a:path w="2795" h="3313" extrusionOk="0">
                    <a:moveTo>
                      <a:pt x="2601" y="1"/>
                    </a:moveTo>
                    <a:cubicBezTo>
                      <a:pt x="2537" y="1"/>
                      <a:pt x="2471" y="33"/>
                      <a:pt x="2441" y="108"/>
                    </a:cubicBezTo>
                    <a:cubicBezTo>
                      <a:pt x="2194" y="735"/>
                      <a:pt x="1901" y="1351"/>
                      <a:pt x="1507" y="1901"/>
                    </a:cubicBezTo>
                    <a:cubicBezTo>
                      <a:pt x="1170" y="2370"/>
                      <a:pt x="732" y="2804"/>
                      <a:pt x="175" y="2995"/>
                    </a:cubicBezTo>
                    <a:cubicBezTo>
                      <a:pt x="0" y="3055"/>
                      <a:pt x="51" y="3313"/>
                      <a:pt x="206" y="3313"/>
                    </a:cubicBezTo>
                    <a:cubicBezTo>
                      <a:pt x="223" y="3313"/>
                      <a:pt x="241" y="3310"/>
                      <a:pt x="260" y="3303"/>
                    </a:cubicBezTo>
                    <a:cubicBezTo>
                      <a:pt x="1575" y="2852"/>
                      <a:pt x="2276" y="1395"/>
                      <a:pt x="2749" y="192"/>
                    </a:cubicBezTo>
                    <a:cubicBezTo>
                      <a:pt x="2795" y="77"/>
                      <a:pt x="2700" y="1"/>
                      <a:pt x="260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4576;p74"/>
              <p:cNvSpPr/>
              <p:nvPr/>
            </p:nvSpPr>
            <p:spPr>
              <a:xfrm>
                <a:off x="3904839" y="2168728"/>
                <a:ext cx="177581" cy="73652"/>
              </a:xfrm>
              <a:custGeom>
                <a:avLst/>
                <a:gdLst/>
                <a:ahLst/>
                <a:cxnLst/>
                <a:rect l="l" t="t" r="r" b="b"/>
                <a:pathLst>
                  <a:path w="3959" h="1642" extrusionOk="0">
                    <a:moveTo>
                      <a:pt x="194" y="1"/>
                    </a:moveTo>
                    <a:cubicBezTo>
                      <a:pt x="100" y="1"/>
                      <a:pt x="1" y="79"/>
                      <a:pt x="30" y="199"/>
                    </a:cubicBezTo>
                    <a:cubicBezTo>
                      <a:pt x="249" y="1077"/>
                      <a:pt x="1095" y="1641"/>
                      <a:pt x="1980" y="1641"/>
                    </a:cubicBezTo>
                    <a:cubicBezTo>
                      <a:pt x="2864" y="1641"/>
                      <a:pt x="3711" y="1077"/>
                      <a:pt x="3929" y="199"/>
                    </a:cubicBezTo>
                    <a:cubicBezTo>
                      <a:pt x="3959" y="79"/>
                      <a:pt x="3859" y="1"/>
                      <a:pt x="3764" y="1"/>
                    </a:cubicBezTo>
                    <a:cubicBezTo>
                      <a:pt x="3701" y="1"/>
                      <a:pt x="3640" y="35"/>
                      <a:pt x="3621" y="115"/>
                    </a:cubicBezTo>
                    <a:cubicBezTo>
                      <a:pt x="3437" y="857"/>
                      <a:pt x="2726" y="1322"/>
                      <a:pt x="1980" y="1323"/>
                    </a:cubicBezTo>
                    <a:cubicBezTo>
                      <a:pt x="1232" y="1323"/>
                      <a:pt x="521" y="856"/>
                      <a:pt x="338" y="115"/>
                    </a:cubicBezTo>
                    <a:cubicBezTo>
                      <a:pt x="318" y="35"/>
                      <a:pt x="257" y="1"/>
                      <a:pt x="19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4577;p74"/>
              <p:cNvSpPr/>
              <p:nvPr/>
            </p:nvSpPr>
            <p:spPr>
              <a:xfrm>
                <a:off x="3684651" y="2061257"/>
                <a:ext cx="91818" cy="91818"/>
              </a:xfrm>
              <a:custGeom>
                <a:avLst/>
                <a:gdLst/>
                <a:ahLst/>
                <a:cxnLst/>
                <a:rect l="l" t="t" r="r" b="b"/>
                <a:pathLst>
                  <a:path w="2047" h="2047" extrusionOk="0">
                    <a:moveTo>
                      <a:pt x="1023" y="0"/>
                    </a:moveTo>
                    <a:cubicBezTo>
                      <a:pt x="458" y="0"/>
                      <a:pt x="0" y="459"/>
                      <a:pt x="0" y="1023"/>
                    </a:cubicBezTo>
                    <a:cubicBezTo>
                      <a:pt x="0" y="1589"/>
                      <a:pt x="458" y="2047"/>
                      <a:pt x="1023" y="2047"/>
                    </a:cubicBezTo>
                    <a:cubicBezTo>
                      <a:pt x="1588" y="2047"/>
                      <a:pt x="2047" y="1589"/>
                      <a:pt x="2047" y="1023"/>
                    </a:cubicBezTo>
                    <a:cubicBezTo>
                      <a:pt x="2047" y="459"/>
                      <a:pt x="1588" y="0"/>
                      <a:pt x="1023" y="0"/>
                    </a:cubicBezTo>
                    <a:close/>
                  </a:path>
                </a:pathLst>
              </a:custGeom>
              <a:solidFill>
                <a:srgbClr val="6651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4578;p74"/>
              <p:cNvSpPr/>
              <p:nvPr/>
            </p:nvSpPr>
            <p:spPr>
              <a:xfrm>
                <a:off x="4201370" y="2061257"/>
                <a:ext cx="91818" cy="91818"/>
              </a:xfrm>
              <a:custGeom>
                <a:avLst/>
                <a:gdLst/>
                <a:ahLst/>
                <a:cxnLst/>
                <a:rect l="l" t="t" r="r" b="b"/>
                <a:pathLst>
                  <a:path w="2047" h="2047" extrusionOk="0">
                    <a:moveTo>
                      <a:pt x="1024" y="0"/>
                    </a:moveTo>
                    <a:cubicBezTo>
                      <a:pt x="459" y="0"/>
                      <a:pt x="0" y="459"/>
                      <a:pt x="0" y="1023"/>
                    </a:cubicBezTo>
                    <a:cubicBezTo>
                      <a:pt x="0" y="1589"/>
                      <a:pt x="459" y="2047"/>
                      <a:pt x="1024" y="2047"/>
                    </a:cubicBezTo>
                    <a:cubicBezTo>
                      <a:pt x="1588" y="2047"/>
                      <a:pt x="2047" y="1589"/>
                      <a:pt x="2047" y="1023"/>
                    </a:cubicBezTo>
                    <a:cubicBezTo>
                      <a:pt x="2047" y="459"/>
                      <a:pt x="1588" y="0"/>
                      <a:pt x="1024" y="0"/>
                    </a:cubicBezTo>
                    <a:close/>
                  </a:path>
                </a:pathLst>
              </a:custGeom>
              <a:solidFill>
                <a:srgbClr val="6651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4" name="Google Shape;4579;p74"/>
            <p:cNvGrpSpPr/>
            <p:nvPr/>
          </p:nvGrpSpPr>
          <p:grpSpPr>
            <a:xfrm>
              <a:off x="2956131" y="3315069"/>
              <a:ext cx="583821" cy="140171"/>
              <a:chOff x="3708423" y="3329148"/>
              <a:chExt cx="572430" cy="137436"/>
            </a:xfrm>
          </p:grpSpPr>
          <p:sp>
            <p:nvSpPr>
              <p:cNvPr id="185" name="Google Shape;4580;p74"/>
              <p:cNvSpPr/>
              <p:nvPr/>
            </p:nvSpPr>
            <p:spPr>
              <a:xfrm>
                <a:off x="4187016" y="3329193"/>
                <a:ext cx="93837" cy="137391"/>
              </a:xfrm>
              <a:custGeom>
                <a:avLst/>
                <a:gdLst/>
                <a:ahLst/>
                <a:cxnLst/>
                <a:rect l="l" t="t" r="r" b="b"/>
                <a:pathLst>
                  <a:path w="2092" h="3063" extrusionOk="0">
                    <a:moveTo>
                      <a:pt x="197" y="0"/>
                    </a:moveTo>
                    <a:cubicBezTo>
                      <a:pt x="105" y="0"/>
                      <a:pt x="1" y="79"/>
                      <a:pt x="17" y="200"/>
                    </a:cubicBezTo>
                    <a:cubicBezTo>
                      <a:pt x="110" y="893"/>
                      <a:pt x="302" y="1605"/>
                      <a:pt x="684" y="2199"/>
                    </a:cubicBezTo>
                    <a:cubicBezTo>
                      <a:pt x="963" y="2630"/>
                      <a:pt x="1359" y="3004"/>
                      <a:pt x="1888" y="3062"/>
                    </a:cubicBezTo>
                    <a:cubicBezTo>
                      <a:pt x="1894" y="3062"/>
                      <a:pt x="1901" y="3063"/>
                      <a:pt x="1907" y="3063"/>
                    </a:cubicBezTo>
                    <a:cubicBezTo>
                      <a:pt x="2092" y="3063"/>
                      <a:pt x="2083" y="2763"/>
                      <a:pt x="1888" y="2742"/>
                    </a:cubicBezTo>
                    <a:cubicBezTo>
                      <a:pt x="1445" y="2694"/>
                      <a:pt x="1116" y="2303"/>
                      <a:pt x="904" y="1946"/>
                    </a:cubicBezTo>
                    <a:cubicBezTo>
                      <a:pt x="573" y="1392"/>
                      <a:pt x="411" y="750"/>
                      <a:pt x="325" y="116"/>
                    </a:cubicBezTo>
                    <a:cubicBezTo>
                      <a:pt x="314" y="35"/>
                      <a:pt x="258" y="0"/>
                      <a:pt x="1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4581;p74"/>
              <p:cNvSpPr/>
              <p:nvPr/>
            </p:nvSpPr>
            <p:spPr>
              <a:xfrm>
                <a:off x="3708423" y="3329148"/>
                <a:ext cx="93882" cy="137436"/>
              </a:xfrm>
              <a:custGeom>
                <a:avLst/>
                <a:gdLst/>
                <a:ahLst/>
                <a:cxnLst/>
                <a:rect l="l" t="t" r="r" b="b"/>
                <a:pathLst>
                  <a:path w="2093" h="3064" extrusionOk="0">
                    <a:moveTo>
                      <a:pt x="1896" y="1"/>
                    </a:moveTo>
                    <a:cubicBezTo>
                      <a:pt x="1835" y="1"/>
                      <a:pt x="1779" y="36"/>
                      <a:pt x="1768" y="117"/>
                    </a:cubicBezTo>
                    <a:cubicBezTo>
                      <a:pt x="1683" y="751"/>
                      <a:pt x="1519" y="1393"/>
                      <a:pt x="1190" y="1947"/>
                    </a:cubicBezTo>
                    <a:cubicBezTo>
                      <a:pt x="977" y="2304"/>
                      <a:pt x="647" y="2695"/>
                      <a:pt x="205" y="2743"/>
                    </a:cubicBezTo>
                    <a:cubicBezTo>
                      <a:pt x="9" y="2764"/>
                      <a:pt x="1" y="3064"/>
                      <a:pt x="185" y="3064"/>
                    </a:cubicBezTo>
                    <a:cubicBezTo>
                      <a:pt x="191" y="3064"/>
                      <a:pt x="198" y="3063"/>
                      <a:pt x="205" y="3063"/>
                    </a:cubicBezTo>
                    <a:cubicBezTo>
                      <a:pt x="734" y="3005"/>
                      <a:pt x="1131" y="2631"/>
                      <a:pt x="1408" y="2200"/>
                    </a:cubicBezTo>
                    <a:cubicBezTo>
                      <a:pt x="1791" y="1606"/>
                      <a:pt x="1982" y="895"/>
                      <a:pt x="2076" y="201"/>
                    </a:cubicBezTo>
                    <a:cubicBezTo>
                      <a:pt x="2092" y="80"/>
                      <a:pt x="1988" y="1"/>
                      <a:pt x="189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7" name="Google Shape;2337;p41"/>
          <p:cNvSpPr txBox="1">
            <a:spLocks noGrp="1"/>
          </p:cNvSpPr>
          <p:nvPr>
            <p:ph type="title"/>
          </p:nvPr>
        </p:nvSpPr>
        <p:spPr>
          <a:xfrm>
            <a:off x="685800" y="438150"/>
            <a:ext cx="7772400" cy="4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id-ID" b="1" dirty="0"/>
              <a:t>Pengertian Metode, Media, dan Sumber Belajar</a:t>
            </a:r>
            <a:endParaRPr lang="en-US" dirty="0"/>
          </a:p>
        </p:txBody>
      </p:sp>
      <p:sp>
        <p:nvSpPr>
          <p:cNvPr id="2338" name="Google Shape;2338;p41"/>
          <p:cNvSpPr txBox="1">
            <a:spLocks noGrp="1"/>
          </p:cNvSpPr>
          <p:nvPr>
            <p:ph type="body" idx="1"/>
          </p:nvPr>
        </p:nvSpPr>
        <p:spPr>
          <a:xfrm>
            <a:off x="1295400" y="1621650"/>
            <a:ext cx="6781800" cy="323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itchFamily="34" charset="0"/>
              <a:buChar char="•"/>
            </a:pPr>
            <a:r>
              <a:rPr lang="en" sz="1200" dirty="0" smtClean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Metode.</a:t>
            </a:r>
          </a:p>
          <a:p>
            <a:pPr marL="169863" lvl="0" indent="0">
              <a:buClr>
                <a:schemeClr val="dk1"/>
              </a:buClr>
              <a:buSzPts val="1100"/>
              <a:buNone/>
            </a:pPr>
            <a:r>
              <a:rPr lang="id-ID" sz="1200" dirty="0"/>
              <a:t>Metode mengajar adalah kemampuan yang perlu dimiliki oleh seorang guru dalam menyampaikan materi pelajaran kepada anak </a:t>
            </a:r>
            <a:r>
              <a:rPr lang="id-ID" sz="1200" dirty="0" smtClean="0"/>
              <a:t>didiknya</a:t>
            </a:r>
            <a:r>
              <a:rPr lang="en-US" sz="1200" dirty="0" smtClean="0"/>
              <a:t> </a:t>
            </a:r>
            <a:r>
              <a:rPr lang="en-US" sz="1200" dirty="0" err="1" smtClean="0"/>
              <a:t>untuk</a:t>
            </a:r>
            <a:r>
              <a:rPr lang="en-US" sz="1200" dirty="0" smtClean="0"/>
              <a:t> </a:t>
            </a:r>
            <a:r>
              <a:rPr lang="en-US" sz="1200" dirty="0" err="1" smtClean="0"/>
              <a:t>mencapai</a:t>
            </a:r>
            <a:r>
              <a:rPr lang="en-US" sz="1200" dirty="0" smtClean="0"/>
              <a:t> </a:t>
            </a:r>
            <a:r>
              <a:rPr lang="en-US" sz="1200" dirty="0" err="1" smtClean="0"/>
              <a:t>tujuan</a:t>
            </a:r>
            <a:r>
              <a:rPr lang="en-US" sz="1200" dirty="0" smtClean="0"/>
              <a:t> yang </a:t>
            </a:r>
            <a:r>
              <a:rPr lang="en-US" sz="1200" dirty="0" err="1" smtClean="0"/>
              <a:t>telah</a:t>
            </a:r>
            <a:r>
              <a:rPr lang="en-US" sz="1200" dirty="0" smtClean="0"/>
              <a:t> </a:t>
            </a:r>
            <a:r>
              <a:rPr lang="en-US" sz="1200" dirty="0" err="1" smtClean="0"/>
              <a:t>ditetapkan</a:t>
            </a:r>
            <a:r>
              <a:rPr lang="en-US" sz="1200" dirty="0" smtClean="0"/>
              <a:t>.</a:t>
            </a:r>
          </a:p>
          <a:p>
            <a:pPr marL="0" lvl="0" indent="0">
              <a:buClr>
                <a:schemeClr val="dk1"/>
              </a:buClr>
              <a:buSzPts val="1100"/>
              <a:buNone/>
            </a:pPr>
            <a:endParaRPr lang="en-US" sz="1200" dirty="0"/>
          </a:p>
          <a:p>
            <a:pPr marL="0" lvl="0" indent="0">
              <a:buClr>
                <a:schemeClr val="dk1"/>
              </a:buClr>
              <a:buSzPts val="1100"/>
              <a:buNone/>
            </a:pPr>
            <a:endParaRPr lang="en-US" sz="1200" dirty="0" smtClean="0"/>
          </a:p>
          <a:p>
            <a:pPr marL="171450" lvl="0" indent="-171450">
              <a:buClr>
                <a:schemeClr val="dk1"/>
              </a:buClr>
              <a:buSzPts val="1100"/>
              <a:buFont typeface="Arial" pitchFamily="34" charset="0"/>
              <a:buChar char="•"/>
            </a:pPr>
            <a:r>
              <a:rPr lang="en-US" sz="1200" dirty="0" smtClean="0"/>
              <a:t>Media</a:t>
            </a:r>
          </a:p>
          <a:p>
            <a:pPr marL="169863" lvl="0" indent="0">
              <a:buClr>
                <a:schemeClr val="dk1"/>
              </a:buClr>
              <a:buSzPts val="1100"/>
              <a:buNone/>
            </a:pPr>
            <a:r>
              <a:rPr lang="en-US" sz="1200" dirty="0"/>
              <a:t>Media </a:t>
            </a:r>
            <a:r>
              <a:rPr lang="en-US" sz="1200" dirty="0" err="1"/>
              <a:t>adalah</a:t>
            </a:r>
            <a:r>
              <a:rPr lang="en-US" sz="1200" dirty="0"/>
              <a:t> </a:t>
            </a:r>
            <a:r>
              <a:rPr lang="en-US" sz="1200" dirty="0" err="1"/>
              <a:t>segala</a:t>
            </a:r>
            <a:r>
              <a:rPr lang="en-US" sz="1200" dirty="0"/>
              <a:t> </a:t>
            </a:r>
            <a:r>
              <a:rPr lang="en-US" sz="1200" dirty="0" err="1"/>
              <a:t>sesuatu</a:t>
            </a:r>
            <a:r>
              <a:rPr lang="en-US" sz="1200" dirty="0"/>
              <a:t> yang </a:t>
            </a:r>
            <a:r>
              <a:rPr lang="en-US" sz="1200" dirty="0" err="1"/>
              <a:t>dapat</a:t>
            </a:r>
            <a:r>
              <a:rPr lang="en-US" sz="1200" dirty="0"/>
              <a:t> </a:t>
            </a:r>
            <a:r>
              <a:rPr lang="en-US" sz="1200" dirty="0" err="1"/>
              <a:t>menyampaikan</a:t>
            </a:r>
            <a:r>
              <a:rPr lang="en-US" sz="1200" dirty="0"/>
              <a:t>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menyalurkan</a:t>
            </a:r>
            <a:r>
              <a:rPr lang="en-US" sz="1200" dirty="0"/>
              <a:t> </a:t>
            </a:r>
            <a:r>
              <a:rPr lang="en-US" sz="1200" dirty="0" err="1"/>
              <a:t>pesan</a:t>
            </a:r>
            <a:r>
              <a:rPr lang="en-US" sz="1200" dirty="0"/>
              <a:t> </a:t>
            </a:r>
            <a:r>
              <a:rPr lang="en-US" sz="1200" dirty="0" err="1"/>
              <a:t>dari</a:t>
            </a:r>
            <a:r>
              <a:rPr lang="en-US" sz="1200" dirty="0"/>
              <a:t> </a:t>
            </a:r>
            <a:r>
              <a:rPr lang="en-US" sz="1200" dirty="0" err="1"/>
              <a:t>sumber</a:t>
            </a:r>
            <a:r>
              <a:rPr lang="en-US" sz="1200" dirty="0"/>
              <a:t> </a:t>
            </a:r>
            <a:r>
              <a:rPr lang="en-US" sz="1200" dirty="0" err="1"/>
              <a:t>secara</a:t>
            </a:r>
            <a:r>
              <a:rPr lang="en-US" sz="1200" dirty="0"/>
              <a:t> </a:t>
            </a:r>
            <a:r>
              <a:rPr lang="en-US" sz="1200" dirty="0" err="1"/>
              <a:t>terencana</a:t>
            </a:r>
            <a:r>
              <a:rPr lang="en-US" sz="1200" dirty="0"/>
              <a:t> </a:t>
            </a:r>
            <a:r>
              <a:rPr lang="en-US" sz="1200" dirty="0" err="1"/>
              <a:t>sehingga</a:t>
            </a:r>
            <a:r>
              <a:rPr lang="en-US" sz="1200" dirty="0"/>
              <a:t> </a:t>
            </a:r>
            <a:r>
              <a:rPr lang="en-US" sz="1200" dirty="0" err="1"/>
              <a:t>tercifta</a:t>
            </a:r>
            <a:r>
              <a:rPr lang="en-US" sz="1200" dirty="0"/>
              <a:t> </a:t>
            </a:r>
            <a:r>
              <a:rPr lang="en-US" sz="1200" dirty="0" err="1"/>
              <a:t>lingkungan</a:t>
            </a:r>
            <a:r>
              <a:rPr lang="en-US" sz="1200" dirty="0"/>
              <a:t> yang </a:t>
            </a:r>
            <a:r>
              <a:rPr lang="en-US" sz="1200" dirty="0" err="1"/>
              <a:t>kondusif</a:t>
            </a:r>
            <a:r>
              <a:rPr lang="en-US" sz="1200" dirty="0"/>
              <a:t> di </a:t>
            </a:r>
            <a:r>
              <a:rPr lang="en-US" sz="1200" dirty="0" err="1"/>
              <a:t>mana</a:t>
            </a:r>
            <a:r>
              <a:rPr lang="en-US" sz="1200" dirty="0"/>
              <a:t> </a:t>
            </a:r>
            <a:r>
              <a:rPr lang="en-US" sz="1200" dirty="0" err="1"/>
              <a:t>penerimanya</a:t>
            </a:r>
            <a:r>
              <a:rPr lang="en-US" sz="1200" dirty="0"/>
              <a:t> </a:t>
            </a:r>
            <a:r>
              <a:rPr lang="en-US" sz="1200" dirty="0" err="1"/>
              <a:t>dapat</a:t>
            </a:r>
            <a:r>
              <a:rPr lang="en-US" sz="1200" dirty="0"/>
              <a:t> </a:t>
            </a:r>
            <a:r>
              <a:rPr lang="en-US" sz="1200" dirty="0" err="1"/>
              <a:t>melakukan</a:t>
            </a:r>
            <a:r>
              <a:rPr lang="en-US" sz="1200" dirty="0"/>
              <a:t> proses </a:t>
            </a:r>
            <a:r>
              <a:rPr lang="en-US" sz="1200" dirty="0" err="1"/>
              <a:t>belajar</a:t>
            </a:r>
            <a:r>
              <a:rPr lang="en-US" sz="1200" dirty="0"/>
              <a:t> </a:t>
            </a:r>
            <a:r>
              <a:rPr lang="en-US" sz="1200" dirty="0" err="1"/>
              <a:t>secara</a:t>
            </a:r>
            <a:r>
              <a:rPr lang="en-US" sz="1200" dirty="0"/>
              <a:t> </a:t>
            </a:r>
            <a:r>
              <a:rPr lang="en-US" sz="1200" dirty="0" err="1"/>
              <a:t>efesien</a:t>
            </a:r>
            <a:r>
              <a:rPr lang="en-US" sz="1200" dirty="0"/>
              <a:t>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 smtClean="0"/>
              <a:t>efektif</a:t>
            </a:r>
            <a:r>
              <a:rPr lang="en-US" sz="1200" dirty="0" smtClean="0"/>
              <a:t>.</a:t>
            </a:r>
          </a:p>
          <a:p>
            <a:pPr marL="0" lvl="0" indent="0">
              <a:buClr>
                <a:schemeClr val="dk1"/>
              </a:buClr>
              <a:buSzPts val="1100"/>
              <a:buNone/>
            </a:pPr>
            <a:endParaRPr lang="en-US" sz="1200" dirty="0" smtClean="0"/>
          </a:p>
          <a:p>
            <a:pPr marL="0" lvl="0" indent="0">
              <a:buClr>
                <a:schemeClr val="dk1"/>
              </a:buClr>
              <a:buSzPts val="1100"/>
              <a:buNone/>
            </a:pPr>
            <a:endParaRPr lang="en-US" sz="1200" dirty="0"/>
          </a:p>
          <a:p>
            <a:pPr marL="171450" lvl="0" indent="-171450">
              <a:buClr>
                <a:schemeClr val="dk1"/>
              </a:buClr>
              <a:buSzPts val="1100"/>
              <a:buFont typeface="Arial" pitchFamily="34" charset="0"/>
              <a:buChar char="•"/>
            </a:pPr>
            <a:r>
              <a:rPr lang="en-US" sz="1200" dirty="0" err="1" smtClean="0"/>
              <a:t>Sumber</a:t>
            </a:r>
            <a:r>
              <a:rPr lang="en-US" sz="1200" dirty="0" smtClean="0"/>
              <a:t> </a:t>
            </a:r>
            <a:r>
              <a:rPr lang="en-US" sz="1200" dirty="0" err="1" smtClean="0"/>
              <a:t>Belajar</a:t>
            </a:r>
            <a:endParaRPr lang="en" sz="1200" dirty="0"/>
          </a:p>
          <a:p>
            <a:pPr marL="169863" lvl="0" indent="0">
              <a:buClr>
                <a:schemeClr val="dk1"/>
              </a:buClr>
              <a:buSzPts val="1100"/>
              <a:buNone/>
            </a:pPr>
            <a:r>
              <a:rPr lang="en-US" sz="1200" dirty="0" err="1"/>
              <a:t>Sumber</a:t>
            </a:r>
            <a:r>
              <a:rPr lang="en-US" sz="1200" dirty="0"/>
              <a:t> </a:t>
            </a:r>
            <a:r>
              <a:rPr lang="en-US" sz="1200" dirty="0" err="1"/>
              <a:t>Belajar</a:t>
            </a:r>
            <a:r>
              <a:rPr lang="en-US" sz="1200" dirty="0"/>
              <a:t> </a:t>
            </a:r>
            <a:r>
              <a:rPr lang="en-US" sz="1200" dirty="0" err="1"/>
              <a:t>adalah</a:t>
            </a:r>
            <a:r>
              <a:rPr lang="en-US" sz="1200" dirty="0"/>
              <a:t> </a:t>
            </a:r>
            <a:r>
              <a:rPr lang="en-US" sz="1200" dirty="0" err="1"/>
              <a:t>sesuatu</a:t>
            </a:r>
            <a:r>
              <a:rPr lang="en-US" sz="1200" dirty="0"/>
              <a:t> yang </a:t>
            </a:r>
            <a:r>
              <a:rPr lang="en-US" sz="1200" dirty="0" err="1"/>
              <a:t>dapat</a:t>
            </a:r>
            <a:r>
              <a:rPr lang="en-US" sz="1200" dirty="0"/>
              <a:t> </a:t>
            </a:r>
            <a:r>
              <a:rPr lang="en-US" sz="1200" dirty="0" err="1"/>
              <a:t>mengandung</a:t>
            </a:r>
            <a:r>
              <a:rPr lang="en-US" sz="1200" dirty="0"/>
              <a:t> </a:t>
            </a:r>
            <a:r>
              <a:rPr lang="en-US" sz="1200" dirty="0" err="1"/>
              <a:t>pesan</a:t>
            </a:r>
            <a:r>
              <a:rPr lang="en-US" sz="1200" dirty="0"/>
              <a:t> </a:t>
            </a:r>
            <a:r>
              <a:rPr lang="en-US" sz="1200" dirty="0" err="1"/>
              <a:t>untuk</a:t>
            </a:r>
            <a:r>
              <a:rPr lang="en-US" sz="1200" dirty="0"/>
              <a:t> </a:t>
            </a:r>
            <a:r>
              <a:rPr lang="en-US" sz="1200" dirty="0" err="1" smtClean="0"/>
              <a:t>disajikan</a:t>
            </a:r>
            <a:r>
              <a:rPr lang="en-US" sz="1200" dirty="0" smtClean="0"/>
              <a:t> </a:t>
            </a:r>
            <a:r>
              <a:rPr lang="en-US" sz="1200" dirty="0" err="1" smtClean="0"/>
              <a:t>melalui</a:t>
            </a:r>
            <a:r>
              <a:rPr lang="en-US" sz="1200" dirty="0" smtClean="0"/>
              <a:t> </a:t>
            </a:r>
            <a:r>
              <a:rPr lang="en-US" sz="1200" dirty="0" err="1"/>
              <a:t>penggunaan</a:t>
            </a:r>
            <a:r>
              <a:rPr lang="en-US" sz="1200" dirty="0"/>
              <a:t> </a:t>
            </a:r>
            <a:r>
              <a:rPr lang="en-US" sz="1200" dirty="0" err="1"/>
              <a:t>alat</a:t>
            </a:r>
            <a:r>
              <a:rPr lang="en-US" sz="1200" dirty="0"/>
              <a:t> </a:t>
            </a:r>
            <a:r>
              <a:rPr lang="en-US" sz="1200" dirty="0" err="1"/>
              <a:t>ataupun</a:t>
            </a:r>
            <a:r>
              <a:rPr lang="en-US" sz="1200" dirty="0"/>
              <a:t> </a:t>
            </a:r>
            <a:r>
              <a:rPr lang="en-US" sz="1200" dirty="0" err="1"/>
              <a:t>oleh</a:t>
            </a:r>
            <a:r>
              <a:rPr lang="en-US" sz="1200" dirty="0"/>
              <a:t> </a:t>
            </a:r>
            <a:r>
              <a:rPr lang="en-US" sz="1200" dirty="0" err="1"/>
              <a:t>dirinya</a:t>
            </a:r>
            <a:r>
              <a:rPr lang="en-US" sz="1200" dirty="0"/>
              <a:t> </a:t>
            </a:r>
            <a:r>
              <a:rPr lang="en-US" sz="1200" dirty="0" err="1"/>
              <a:t>sendiri</a:t>
            </a:r>
            <a:r>
              <a:rPr lang="en-US" sz="1200" dirty="0"/>
              <a:t> </a:t>
            </a:r>
            <a:r>
              <a:rPr lang="en-US" sz="1200" dirty="0" err="1"/>
              <a:t>dapat</a:t>
            </a:r>
            <a:r>
              <a:rPr lang="en-US" sz="1200" dirty="0"/>
              <a:t> pula </a:t>
            </a:r>
            <a:r>
              <a:rPr lang="en-US" sz="1200" dirty="0" err="1"/>
              <a:t>merupakan</a:t>
            </a:r>
            <a:r>
              <a:rPr lang="en-US" sz="1200" dirty="0"/>
              <a:t> </a:t>
            </a:r>
            <a:r>
              <a:rPr lang="en-US" sz="1200" dirty="0" err="1" smtClean="0"/>
              <a:t>sesuatu</a:t>
            </a:r>
            <a:r>
              <a:rPr lang="en-US" sz="1200" dirty="0" smtClean="0"/>
              <a:t> yang </a:t>
            </a:r>
            <a:r>
              <a:rPr lang="en-US" sz="1200" dirty="0" err="1"/>
              <a:t>digunakan</a:t>
            </a:r>
            <a:r>
              <a:rPr lang="en-US" sz="1200" dirty="0"/>
              <a:t> </a:t>
            </a:r>
            <a:r>
              <a:rPr lang="en-US" sz="1200" dirty="0" err="1"/>
              <a:t>untuk</a:t>
            </a:r>
            <a:r>
              <a:rPr lang="en-US" sz="1200" dirty="0"/>
              <a:t> </a:t>
            </a:r>
            <a:r>
              <a:rPr lang="en-US" sz="1200" dirty="0" err="1"/>
              <a:t>menyampaikan</a:t>
            </a:r>
            <a:r>
              <a:rPr lang="en-US" sz="1200" dirty="0"/>
              <a:t> </a:t>
            </a:r>
            <a:r>
              <a:rPr lang="en-US" sz="1200" dirty="0" err="1"/>
              <a:t>pesan</a:t>
            </a:r>
            <a:r>
              <a:rPr lang="en-US" sz="1200" dirty="0"/>
              <a:t> yang </a:t>
            </a:r>
            <a:r>
              <a:rPr lang="en-US" sz="1200" dirty="0" err="1"/>
              <a:t>tersimpan</a:t>
            </a:r>
            <a:r>
              <a:rPr lang="en-US" sz="1200" dirty="0"/>
              <a:t> di </a:t>
            </a:r>
            <a:r>
              <a:rPr lang="en-US" sz="1200" dirty="0" err="1"/>
              <a:t>dalam</a:t>
            </a:r>
            <a:r>
              <a:rPr lang="en-US" sz="1200" dirty="0"/>
              <a:t> </a:t>
            </a:r>
            <a:r>
              <a:rPr lang="en-US" sz="1200" dirty="0" err="1"/>
              <a:t>bahan</a:t>
            </a:r>
            <a:r>
              <a:rPr lang="en-US" sz="1200" dirty="0"/>
              <a:t> </a:t>
            </a:r>
            <a:r>
              <a:rPr lang="en-US" sz="1200" dirty="0" err="1" smtClean="0"/>
              <a:t>pembelajaran</a:t>
            </a:r>
            <a:r>
              <a:rPr lang="en-US" sz="1200" dirty="0" smtClean="0"/>
              <a:t> </a:t>
            </a:r>
            <a:r>
              <a:rPr lang="en-US" sz="1200" dirty="0"/>
              <a:t>yang </a:t>
            </a:r>
            <a:r>
              <a:rPr lang="en-US" sz="1200" dirty="0" err="1"/>
              <a:t>akan</a:t>
            </a:r>
            <a:r>
              <a:rPr lang="en-US" sz="1200" dirty="0"/>
              <a:t> </a:t>
            </a:r>
            <a:r>
              <a:rPr lang="en-US" sz="1200" dirty="0" err="1"/>
              <a:t>dberikan</a:t>
            </a:r>
            <a:r>
              <a:rPr lang="en-US" sz="1200" dirty="0" smtClean="0"/>
              <a:t>. </a:t>
            </a:r>
            <a:r>
              <a:rPr lang="en-US" sz="1200" dirty="0" err="1" smtClean="0"/>
              <a:t>Sumber</a:t>
            </a:r>
            <a:r>
              <a:rPr lang="en-US" sz="1200" dirty="0" smtClean="0"/>
              <a:t> </a:t>
            </a:r>
            <a:r>
              <a:rPr lang="en-US" sz="1200" dirty="0" err="1"/>
              <a:t>belajar</a:t>
            </a:r>
            <a:r>
              <a:rPr lang="en-US" sz="1200" dirty="0"/>
              <a:t> </a:t>
            </a:r>
            <a:r>
              <a:rPr lang="en-US" sz="1200" dirty="0" err="1"/>
              <a:t>juga</a:t>
            </a:r>
            <a:r>
              <a:rPr lang="en-US" sz="1200" dirty="0"/>
              <a:t> </a:t>
            </a:r>
            <a:r>
              <a:rPr lang="en-US" sz="1200" dirty="0" err="1"/>
              <a:t>dapat</a:t>
            </a:r>
            <a:r>
              <a:rPr lang="en-US" sz="1200" dirty="0"/>
              <a:t> </a:t>
            </a:r>
            <a:r>
              <a:rPr lang="en-US" sz="1200" dirty="0" err="1"/>
              <a:t>berarti</a:t>
            </a:r>
            <a:r>
              <a:rPr lang="en-US" sz="1200" dirty="0"/>
              <a:t> </a:t>
            </a:r>
            <a:r>
              <a:rPr lang="en-US" sz="1200" dirty="0" err="1"/>
              <a:t>segala</a:t>
            </a:r>
            <a:r>
              <a:rPr lang="en-US" sz="1200" dirty="0"/>
              <a:t> </a:t>
            </a:r>
            <a:r>
              <a:rPr lang="en-US" sz="1200" dirty="0" err="1"/>
              <a:t>sesuatu</a:t>
            </a:r>
            <a:r>
              <a:rPr lang="en-US" sz="1200" dirty="0"/>
              <a:t>, </a:t>
            </a:r>
            <a:r>
              <a:rPr lang="en-US" sz="1200" dirty="0" err="1"/>
              <a:t>baik</a:t>
            </a:r>
            <a:r>
              <a:rPr lang="en-US" sz="1200" dirty="0"/>
              <a:t> yang </a:t>
            </a:r>
            <a:r>
              <a:rPr lang="en-US" sz="1200" dirty="0" err="1"/>
              <a:t>sengaja</a:t>
            </a:r>
            <a:r>
              <a:rPr lang="en-US" sz="1200" dirty="0"/>
              <a:t> </a:t>
            </a:r>
            <a:r>
              <a:rPr lang="en-US" sz="1200" dirty="0" err="1"/>
              <a:t>dirancang</a:t>
            </a:r>
            <a:r>
              <a:rPr lang="en-US" sz="1200" dirty="0"/>
              <a:t> </a:t>
            </a:r>
            <a:r>
              <a:rPr lang="en-US" sz="1200" dirty="0" err="1" smtClean="0"/>
              <a:t>maupun</a:t>
            </a:r>
            <a:r>
              <a:rPr lang="en-US" sz="1200" dirty="0" smtClean="0"/>
              <a:t> </a:t>
            </a:r>
            <a:r>
              <a:rPr lang="en-US" sz="1200" dirty="0"/>
              <a:t>yang </a:t>
            </a:r>
            <a:r>
              <a:rPr lang="en-US" sz="1200" dirty="0" err="1"/>
              <a:t>telah</a:t>
            </a:r>
            <a:r>
              <a:rPr lang="en-US" sz="1200" dirty="0"/>
              <a:t> </a:t>
            </a:r>
            <a:r>
              <a:rPr lang="en-US" sz="1200" dirty="0" err="1"/>
              <a:t>tersedia</a:t>
            </a:r>
            <a:r>
              <a:rPr lang="en-US" sz="1200" dirty="0"/>
              <a:t> yang </a:t>
            </a:r>
            <a:r>
              <a:rPr lang="en-US" sz="1200" dirty="0" err="1"/>
              <a:t>dapat</a:t>
            </a:r>
            <a:r>
              <a:rPr lang="en-US" sz="1200" dirty="0"/>
              <a:t> </a:t>
            </a:r>
            <a:r>
              <a:rPr lang="en-US" sz="1200" dirty="0" err="1"/>
              <a:t>dimanfaatkan</a:t>
            </a:r>
            <a:r>
              <a:rPr lang="en-US" sz="1200" dirty="0"/>
              <a:t> </a:t>
            </a:r>
            <a:r>
              <a:rPr lang="en-US" sz="1200" dirty="0" err="1"/>
              <a:t>baik</a:t>
            </a:r>
            <a:r>
              <a:rPr lang="en-US" sz="1200" dirty="0"/>
              <a:t> </a:t>
            </a:r>
            <a:r>
              <a:rPr lang="en-US" sz="1200" dirty="0" err="1"/>
              <a:t>secara</a:t>
            </a:r>
            <a:r>
              <a:rPr lang="en-US" sz="1200" dirty="0"/>
              <a:t> </a:t>
            </a:r>
            <a:r>
              <a:rPr lang="en-US" sz="1200" dirty="0" err="1"/>
              <a:t>sendiri-sendiri</a:t>
            </a:r>
            <a:r>
              <a:rPr lang="en-US" sz="1200" dirty="0"/>
              <a:t> </a:t>
            </a:r>
            <a:r>
              <a:rPr lang="en-US" sz="1200" dirty="0" err="1" smtClean="0"/>
              <a:t>maupun</a:t>
            </a:r>
            <a:r>
              <a:rPr lang="en-US" sz="1200" dirty="0" smtClean="0"/>
              <a:t> </a:t>
            </a:r>
            <a:r>
              <a:rPr lang="en-US" sz="1200" dirty="0" err="1"/>
              <a:t>bersama-sama</a:t>
            </a:r>
            <a:r>
              <a:rPr lang="en-US" sz="1200" dirty="0"/>
              <a:t> </a:t>
            </a:r>
            <a:r>
              <a:rPr lang="en-US" sz="1200" dirty="0" err="1"/>
              <a:t>untuk</a:t>
            </a:r>
            <a:r>
              <a:rPr lang="en-US" sz="1200" dirty="0"/>
              <a:t> </a:t>
            </a:r>
            <a:r>
              <a:rPr lang="en-US" sz="1200" dirty="0" err="1"/>
              <a:t>membuat</a:t>
            </a:r>
            <a:r>
              <a:rPr lang="en-US" sz="1200" dirty="0"/>
              <a:t> </a:t>
            </a:r>
            <a:r>
              <a:rPr lang="en-US" sz="1200" dirty="0" err="1"/>
              <a:t>atau</a:t>
            </a:r>
            <a:r>
              <a:rPr lang="en-US" sz="1200" dirty="0"/>
              <a:t> </a:t>
            </a:r>
            <a:r>
              <a:rPr lang="en-US" sz="1200" dirty="0" err="1"/>
              <a:t>membantu</a:t>
            </a:r>
            <a:r>
              <a:rPr lang="en-US" sz="1200" dirty="0"/>
              <a:t> </a:t>
            </a:r>
            <a:r>
              <a:rPr lang="en-US" sz="1200" dirty="0" err="1"/>
              <a:t>peserta</a:t>
            </a:r>
            <a:r>
              <a:rPr lang="en-US" sz="1200" dirty="0"/>
              <a:t> </a:t>
            </a:r>
            <a:r>
              <a:rPr lang="en-US" sz="1200" dirty="0" err="1"/>
              <a:t>didik</a:t>
            </a:r>
            <a:r>
              <a:rPr lang="en-US" sz="1200" dirty="0"/>
              <a:t> </a:t>
            </a:r>
            <a:r>
              <a:rPr lang="en-US" sz="1200" dirty="0" err="1"/>
              <a:t>belajar</a:t>
            </a:r>
            <a:endParaRPr lang="en" sz="1200" dirty="0" smtClean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itchFamily="34" charset="0"/>
              <a:buChar char="•"/>
            </a:pPr>
            <a:endParaRPr sz="1200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4" name="Google Shape;2537;p44"/>
          <p:cNvGrpSpPr/>
          <p:nvPr/>
        </p:nvGrpSpPr>
        <p:grpSpPr>
          <a:xfrm>
            <a:off x="8239072" y="-552450"/>
            <a:ext cx="523928" cy="1782393"/>
            <a:chOff x="7692527" y="-6"/>
            <a:chExt cx="523928" cy="1782393"/>
          </a:xfrm>
        </p:grpSpPr>
        <p:sp>
          <p:nvSpPr>
            <p:cNvPr id="5" name="Google Shape;2538;p44"/>
            <p:cNvSpPr/>
            <p:nvPr/>
          </p:nvSpPr>
          <p:spPr>
            <a:xfrm>
              <a:off x="7946850" y="-6"/>
              <a:ext cx="15299" cy="999451"/>
            </a:xfrm>
            <a:custGeom>
              <a:avLst/>
              <a:gdLst/>
              <a:ahLst/>
              <a:cxnLst/>
              <a:rect l="l" t="t" r="r" b="b"/>
              <a:pathLst>
                <a:path w="575" h="17627" extrusionOk="0">
                  <a:moveTo>
                    <a:pt x="0" y="0"/>
                  </a:moveTo>
                  <a:lnTo>
                    <a:pt x="0" y="17627"/>
                  </a:lnTo>
                  <a:lnTo>
                    <a:pt x="574" y="17627"/>
                  </a:lnTo>
                  <a:lnTo>
                    <a:pt x="574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539;p44"/>
            <p:cNvSpPr/>
            <p:nvPr/>
          </p:nvSpPr>
          <p:spPr>
            <a:xfrm>
              <a:off x="7692527" y="1132924"/>
              <a:ext cx="523928" cy="568310"/>
            </a:xfrm>
            <a:custGeom>
              <a:avLst/>
              <a:gdLst/>
              <a:ahLst/>
              <a:cxnLst/>
              <a:rect l="l" t="t" r="r" b="b"/>
              <a:pathLst>
                <a:path w="19691" h="21359" extrusionOk="0">
                  <a:moveTo>
                    <a:pt x="4025" y="1"/>
                  </a:moveTo>
                  <a:cubicBezTo>
                    <a:pt x="4025" y="1"/>
                    <a:pt x="0" y="2028"/>
                    <a:pt x="0" y="10680"/>
                  </a:cubicBezTo>
                  <a:cubicBezTo>
                    <a:pt x="0" y="19332"/>
                    <a:pt x="4025" y="21359"/>
                    <a:pt x="4025" y="21359"/>
                  </a:cubicBezTo>
                  <a:lnTo>
                    <a:pt x="15666" y="21359"/>
                  </a:lnTo>
                  <a:cubicBezTo>
                    <a:pt x="15666" y="21359"/>
                    <a:pt x="19690" y="19332"/>
                    <a:pt x="19690" y="10680"/>
                  </a:cubicBezTo>
                  <a:cubicBezTo>
                    <a:pt x="19690" y="2028"/>
                    <a:pt x="15666" y="1"/>
                    <a:pt x="15666" y="1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540;p44"/>
            <p:cNvSpPr/>
            <p:nvPr/>
          </p:nvSpPr>
          <p:spPr>
            <a:xfrm>
              <a:off x="7846957" y="978787"/>
              <a:ext cx="212009" cy="117605"/>
            </a:xfrm>
            <a:custGeom>
              <a:avLst/>
              <a:gdLst/>
              <a:ahLst/>
              <a:cxnLst/>
              <a:rect l="l" t="t" r="r" b="b"/>
              <a:pathLst>
                <a:path w="7968" h="4420" extrusionOk="0">
                  <a:moveTo>
                    <a:pt x="3987" y="1"/>
                  </a:moveTo>
                  <a:cubicBezTo>
                    <a:pt x="1791" y="1"/>
                    <a:pt x="5" y="1786"/>
                    <a:pt x="5" y="3982"/>
                  </a:cubicBezTo>
                  <a:cubicBezTo>
                    <a:pt x="0" y="4222"/>
                    <a:pt x="195" y="4419"/>
                    <a:pt x="435" y="4419"/>
                  </a:cubicBezTo>
                  <a:cubicBezTo>
                    <a:pt x="676" y="4419"/>
                    <a:pt x="870" y="4222"/>
                    <a:pt x="866" y="3982"/>
                  </a:cubicBezTo>
                  <a:cubicBezTo>
                    <a:pt x="866" y="2261"/>
                    <a:pt x="2265" y="861"/>
                    <a:pt x="3987" y="861"/>
                  </a:cubicBezTo>
                  <a:cubicBezTo>
                    <a:pt x="5707" y="861"/>
                    <a:pt x="7107" y="2261"/>
                    <a:pt x="7107" y="3982"/>
                  </a:cubicBezTo>
                  <a:cubicBezTo>
                    <a:pt x="7107" y="4220"/>
                    <a:pt x="7299" y="4412"/>
                    <a:pt x="7537" y="4412"/>
                  </a:cubicBezTo>
                  <a:cubicBezTo>
                    <a:pt x="7775" y="4412"/>
                    <a:pt x="7967" y="4218"/>
                    <a:pt x="7967" y="3982"/>
                  </a:cubicBezTo>
                  <a:cubicBezTo>
                    <a:pt x="7967" y="1786"/>
                    <a:pt x="6182" y="1"/>
                    <a:pt x="3987" y="1"/>
                  </a:cubicBezTo>
                  <a:close/>
                </a:path>
              </a:pathLst>
            </a:custGeom>
            <a:solidFill>
              <a:srgbClr val="FFCE3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541;p44"/>
            <p:cNvSpPr/>
            <p:nvPr/>
          </p:nvSpPr>
          <p:spPr>
            <a:xfrm>
              <a:off x="7799090" y="1701207"/>
              <a:ext cx="310270" cy="81179"/>
            </a:xfrm>
            <a:custGeom>
              <a:avLst/>
              <a:gdLst/>
              <a:ahLst/>
              <a:cxnLst/>
              <a:rect l="l" t="t" r="r" b="b"/>
              <a:pathLst>
                <a:path w="11661" h="3051" extrusionOk="0">
                  <a:moveTo>
                    <a:pt x="20" y="1"/>
                  </a:moveTo>
                  <a:lnTo>
                    <a:pt x="9" y="1120"/>
                  </a:lnTo>
                  <a:cubicBezTo>
                    <a:pt x="0" y="2183"/>
                    <a:pt x="858" y="3051"/>
                    <a:pt x="1921" y="3051"/>
                  </a:cubicBezTo>
                  <a:cubicBezTo>
                    <a:pt x="1922" y="3051"/>
                    <a:pt x="1922" y="3051"/>
                    <a:pt x="1923" y="3051"/>
                  </a:cubicBezTo>
                  <a:lnTo>
                    <a:pt x="9747" y="3051"/>
                  </a:lnTo>
                  <a:cubicBezTo>
                    <a:pt x="10804" y="3051"/>
                    <a:pt x="11661" y="2195"/>
                    <a:pt x="11661" y="1137"/>
                  </a:cubicBezTo>
                  <a:lnTo>
                    <a:pt x="11661" y="1"/>
                  </a:lnTo>
                  <a:close/>
                </a:path>
              </a:pathLst>
            </a:custGeom>
            <a:solidFill>
              <a:srgbClr val="40779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542;p44"/>
            <p:cNvSpPr/>
            <p:nvPr/>
          </p:nvSpPr>
          <p:spPr>
            <a:xfrm>
              <a:off x="7799064" y="1067017"/>
              <a:ext cx="310297" cy="65933"/>
            </a:xfrm>
            <a:custGeom>
              <a:avLst/>
              <a:gdLst/>
              <a:ahLst/>
              <a:cxnLst/>
              <a:rect l="l" t="t" r="r" b="b"/>
              <a:pathLst>
                <a:path w="11662" h="2478" extrusionOk="0">
                  <a:moveTo>
                    <a:pt x="1924" y="1"/>
                  </a:moveTo>
                  <a:cubicBezTo>
                    <a:pt x="860" y="1"/>
                    <a:pt x="0" y="869"/>
                    <a:pt x="10" y="1932"/>
                  </a:cubicBezTo>
                  <a:lnTo>
                    <a:pt x="21" y="2478"/>
                  </a:lnTo>
                  <a:lnTo>
                    <a:pt x="11662" y="2478"/>
                  </a:lnTo>
                  <a:lnTo>
                    <a:pt x="11662" y="1914"/>
                  </a:lnTo>
                  <a:cubicBezTo>
                    <a:pt x="11662" y="858"/>
                    <a:pt x="10805" y="1"/>
                    <a:pt x="9748" y="1"/>
                  </a:cubicBezTo>
                  <a:close/>
                </a:path>
              </a:pathLst>
            </a:custGeom>
            <a:solidFill>
              <a:srgbClr val="40779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543;p44"/>
            <p:cNvSpPr/>
            <p:nvPr/>
          </p:nvSpPr>
          <p:spPr>
            <a:xfrm>
              <a:off x="7728447" y="1612631"/>
              <a:ext cx="451396" cy="43397"/>
            </a:xfrm>
            <a:custGeom>
              <a:avLst/>
              <a:gdLst/>
              <a:ahLst/>
              <a:cxnLst/>
              <a:rect l="l" t="t" r="r" b="b"/>
              <a:pathLst>
                <a:path w="16965" h="1631" extrusionOk="0">
                  <a:moveTo>
                    <a:pt x="1" y="0"/>
                  </a:moveTo>
                  <a:lnTo>
                    <a:pt x="1" y="0"/>
                  </a:lnTo>
                  <a:cubicBezTo>
                    <a:pt x="57" y="123"/>
                    <a:pt x="113" y="241"/>
                    <a:pt x="169" y="355"/>
                  </a:cubicBezTo>
                  <a:cubicBezTo>
                    <a:pt x="2782" y="1204"/>
                    <a:pt x="5731" y="1631"/>
                    <a:pt x="8653" y="1631"/>
                  </a:cubicBezTo>
                  <a:cubicBezTo>
                    <a:pt x="11507" y="1631"/>
                    <a:pt x="14333" y="1223"/>
                    <a:pt x="16791" y="414"/>
                  </a:cubicBezTo>
                  <a:cubicBezTo>
                    <a:pt x="16850" y="298"/>
                    <a:pt x="16908" y="179"/>
                    <a:pt x="16965" y="54"/>
                  </a:cubicBezTo>
                  <a:lnTo>
                    <a:pt x="16965" y="54"/>
                  </a:lnTo>
                  <a:cubicBezTo>
                    <a:pt x="14474" y="916"/>
                    <a:pt x="11577" y="1347"/>
                    <a:pt x="8650" y="1347"/>
                  </a:cubicBezTo>
                  <a:cubicBezTo>
                    <a:pt x="5665" y="1347"/>
                    <a:pt x="2648" y="898"/>
                    <a:pt x="1" y="0"/>
                  </a:cubicBezTo>
                  <a:close/>
                </a:path>
              </a:pathLst>
            </a:custGeom>
            <a:solidFill>
              <a:srgbClr val="FF717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544;p44"/>
            <p:cNvSpPr/>
            <p:nvPr/>
          </p:nvSpPr>
          <p:spPr>
            <a:xfrm>
              <a:off x="7809308" y="1272321"/>
              <a:ext cx="290368" cy="290368"/>
            </a:xfrm>
            <a:custGeom>
              <a:avLst/>
              <a:gdLst/>
              <a:ahLst/>
              <a:cxnLst/>
              <a:rect l="l" t="t" r="r" b="b"/>
              <a:pathLst>
                <a:path w="10913" h="10913" extrusionOk="0">
                  <a:moveTo>
                    <a:pt x="5457" y="0"/>
                  </a:moveTo>
                  <a:cubicBezTo>
                    <a:pt x="2443" y="0"/>
                    <a:pt x="0" y="2443"/>
                    <a:pt x="0" y="5457"/>
                  </a:cubicBezTo>
                  <a:cubicBezTo>
                    <a:pt x="0" y="6903"/>
                    <a:pt x="574" y="8291"/>
                    <a:pt x="1598" y="9315"/>
                  </a:cubicBezTo>
                  <a:cubicBezTo>
                    <a:pt x="2621" y="10338"/>
                    <a:pt x="4009" y="10913"/>
                    <a:pt x="5457" y="10913"/>
                  </a:cubicBezTo>
                  <a:cubicBezTo>
                    <a:pt x="6903" y="10913"/>
                    <a:pt x="8291" y="10338"/>
                    <a:pt x="9314" y="9315"/>
                  </a:cubicBezTo>
                  <a:cubicBezTo>
                    <a:pt x="10338" y="8291"/>
                    <a:pt x="10913" y="6903"/>
                    <a:pt x="10913" y="5457"/>
                  </a:cubicBezTo>
                  <a:cubicBezTo>
                    <a:pt x="10913" y="4009"/>
                    <a:pt x="10338" y="2621"/>
                    <a:pt x="9314" y="1598"/>
                  </a:cubicBezTo>
                  <a:cubicBezTo>
                    <a:pt x="8291" y="575"/>
                    <a:pt x="6903" y="0"/>
                    <a:pt x="5457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545;p44"/>
            <p:cNvSpPr/>
            <p:nvPr/>
          </p:nvSpPr>
          <p:spPr>
            <a:xfrm>
              <a:off x="7729432" y="1204232"/>
              <a:ext cx="487024" cy="497001"/>
            </a:xfrm>
            <a:custGeom>
              <a:avLst/>
              <a:gdLst/>
              <a:ahLst/>
              <a:cxnLst/>
              <a:rect l="l" t="t" r="r" b="b"/>
              <a:pathLst>
                <a:path w="18304" h="18679" extrusionOk="0">
                  <a:moveTo>
                    <a:pt x="16632" y="0"/>
                  </a:moveTo>
                  <a:cubicBezTo>
                    <a:pt x="15111" y="5066"/>
                    <a:pt x="10856" y="15545"/>
                    <a:pt x="1690" y="15545"/>
                  </a:cubicBezTo>
                  <a:cubicBezTo>
                    <a:pt x="1145" y="15545"/>
                    <a:pt x="582" y="15508"/>
                    <a:pt x="1" y="15430"/>
                  </a:cubicBezTo>
                  <a:lnTo>
                    <a:pt x="1" y="15430"/>
                  </a:lnTo>
                  <a:cubicBezTo>
                    <a:pt x="1164" y="17933"/>
                    <a:pt x="2638" y="18679"/>
                    <a:pt x="2638" y="18679"/>
                  </a:cubicBezTo>
                  <a:lnTo>
                    <a:pt x="14279" y="18679"/>
                  </a:lnTo>
                  <a:cubicBezTo>
                    <a:pt x="14279" y="18679"/>
                    <a:pt x="18303" y="16652"/>
                    <a:pt x="18303" y="8000"/>
                  </a:cubicBezTo>
                  <a:cubicBezTo>
                    <a:pt x="18303" y="4164"/>
                    <a:pt x="17513" y="1633"/>
                    <a:pt x="16632" y="0"/>
                  </a:cubicBez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546;p44"/>
            <p:cNvSpPr/>
            <p:nvPr/>
          </p:nvSpPr>
          <p:spPr>
            <a:xfrm>
              <a:off x="7762957" y="1159026"/>
              <a:ext cx="383973" cy="31397"/>
            </a:xfrm>
            <a:custGeom>
              <a:avLst/>
              <a:gdLst/>
              <a:ahLst/>
              <a:cxnLst/>
              <a:rect l="l" t="t" r="r" b="b"/>
              <a:pathLst>
                <a:path w="14431" h="1180" extrusionOk="0">
                  <a:moveTo>
                    <a:pt x="210" y="0"/>
                  </a:moveTo>
                  <a:cubicBezTo>
                    <a:pt x="141" y="75"/>
                    <a:pt x="72" y="155"/>
                    <a:pt x="1" y="242"/>
                  </a:cubicBezTo>
                  <a:cubicBezTo>
                    <a:pt x="2320" y="866"/>
                    <a:pt x="4847" y="1179"/>
                    <a:pt x="7356" y="1179"/>
                  </a:cubicBezTo>
                  <a:cubicBezTo>
                    <a:pt x="9806" y="1179"/>
                    <a:pt x="12236" y="879"/>
                    <a:pt x="14430" y="282"/>
                  </a:cubicBezTo>
                  <a:cubicBezTo>
                    <a:pt x="14361" y="197"/>
                    <a:pt x="14292" y="118"/>
                    <a:pt x="14225" y="42"/>
                  </a:cubicBezTo>
                  <a:cubicBezTo>
                    <a:pt x="12087" y="610"/>
                    <a:pt x="9729" y="894"/>
                    <a:pt x="7353" y="894"/>
                  </a:cubicBezTo>
                  <a:cubicBezTo>
                    <a:pt x="4920" y="894"/>
                    <a:pt x="2467" y="597"/>
                    <a:pt x="21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547;p44"/>
            <p:cNvSpPr/>
            <p:nvPr/>
          </p:nvSpPr>
          <p:spPr>
            <a:xfrm>
              <a:off x="7718948" y="1237731"/>
              <a:ext cx="471485" cy="45818"/>
            </a:xfrm>
            <a:custGeom>
              <a:avLst/>
              <a:gdLst/>
              <a:ahLst/>
              <a:cxnLst/>
              <a:rect l="l" t="t" r="r" b="b"/>
              <a:pathLst>
                <a:path w="17720" h="1722" extrusionOk="0">
                  <a:moveTo>
                    <a:pt x="100" y="0"/>
                  </a:moveTo>
                  <a:cubicBezTo>
                    <a:pt x="66" y="86"/>
                    <a:pt x="33" y="177"/>
                    <a:pt x="1" y="268"/>
                  </a:cubicBezTo>
                  <a:cubicBezTo>
                    <a:pt x="2741" y="1235"/>
                    <a:pt x="5890" y="1721"/>
                    <a:pt x="9011" y="1721"/>
                  </a:cubicBezTo>
                  <a:cubicBezTo>
                    <a:pt x="12088" y="1721"/>
                    <a:pt x="15132" y="1249"/>
                    <a:pt x="17719" y="308"/>
                  </a:cubicBezTo>
                  <a:cubicBezTo>
                    <a:pt x="17687" y="217"/>
                    <a:pt x="17653" y="127"/>
                    <a:pt x="17619" y="40"/>
                  </a:cubicBezTo>
                  <a:cubicBezTo>
                    <a:pt x="15064" y="972"/>
                    <a:pt x="12054" y="1437"/>
                    <a:pt x="9012" y="1437"/>
                  </a:cubicBezTo>
                  <a:cubicBezTo>
                    <a:pt x="5927" y="1437"/>
                    <a:pt x="2809" y="958"/>
                    <a:pt x="10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548;p44"/>
            <p:cNvSpPr/>
            <p:nvPr/>
          </p:nvSpPr>
          <p:spPr>
            <a:xfrm>
              <a:off x="7698328" y="1322449"/>
              <a:ext cx="512407" cy="54226"/>
            </a:xfrm>
            <a:custGeom>
              <a:avLst/>
              <a:gdLst/>
              <a:ahLst/>
              <a:cxnLst/>
              <a:rect l="l" t="t" r="r" b="b"/>
              <a:pathLst>
                <a:path w="19258" h="2038" extrusionOk="0">
                  <a:moveTo>
                    <a:pt x="41" y="1"/>
                  </a:moveTo>
                  <a:cubicBezTo>
                    <a:pt x="28" y="96"/>
                    <a:pt x="14" y="195"/>
                    <a:pt x="1" y="293"/>
                  </a:cubicBezTo>
                  <a:cubicBezTo>
                    <a:pt x="2912" y="1454"/>
                    <a:pt x="6367" y="2038"/>
                    <a:pt x="9785" y="2038"/>
                  </a:cubicBezTo>
                  <a:cubicBezTo>
                    <a:pt x="13172" y="2038"/>
                    <a:pt x="16518" y="1465"/>
                    <a:pt x="19258" y="325"/>
                  </a:cubicBezTo>
                  <a:cubicBezTo>
                    <a:pt x="19244" y="226"/>
                    <a:pt x="19232" y="128"/>
                    <a:pt x="19216" y="32"/>
                  </a:cubicBezTo>
                  <a:cubicBezTo>
                    <a:pt x="16497" y="1178"/>
                    <a:pt x="13161" y="1752"/>
                    <a:pt x="9786" y="1752"/>
                  </a:cubicBezTo>
                  <a:cubicBezTo>
                    <a:pt x="6380" y="1752"/>
                    <a:pt x="2935" y="1168"/>
                    <a:pt x="41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549;p44"/>
            <p:cNvSpPr/>
            <p:nvPr/>
          </p:nvSpPr>
          <p:spPr>
            <a:xfrm>
              <a:off x="7692527" y="1412808"/>
              <a:ext cx="523928" cy="56967"/>
            </a:xfrm>
            <a:custGeom>
              <a:avLst/>
              <a:gdLst/>
              <a:ahLst/>
              <a:cxnLst/>
              <a:rect l="l" t="t" r="r" b="b"/>
              <a:pathLst>
                <a:path w="19691" h="2141" extrusionOk="0">
                  <a:moveTo>
                    <a:pt x="2" y="0"/>
                  </a:moveTo>
                  <a:cubicBezTo>
                    <a:pt x="2" y="54"/>
                    <a:pt x="0" y="106"/>
                    <a:pt x="0" y="161"/>
                  </a:cubicBezTo>
                  <a:cubicBezTo>
                    <a:pt x="0" y="213"/>
                    <a:pt x="2" y="260"/>
                    <a:pt x="2" y="310"/>
                  </a:cubicBezTo>
                  <a:cubicBezTo>
                    <a:pt x="2958" y="1531"/>
                    <a:pt x="6501" y="2141"/>
                    <a:pt x="10003" y="2141"/>
                  </a:cubicBezTo>
                  <a:cubicBezTo>
                    <a:pt x="13477" y="2141"/>
                    <a:pt x="16909" y="1540"/>
                    <a:pt x="19687" y="341"/>
                  </a:cubicBezTo>
                  <a:cubicBezTo>
                    <a:pt x="19687" y="280"/>
                    <a:pt x="19690" y="223"/>
                    <a:pt x="19690" y="161"/>
                  </a:cubicBezTo>
                  <a:cubicBezTo>
                    <a:pt x="19690" y="116"/>
                    <a:pt x="19688" y="74"/>
                    <a:pt x="19688" y="30"/>
                  </a:cubicBezTo>
                  <a:cubicBezTo>
                    <a:pt x="16925" y="1248"/>
                    <a:pt x="13487" y="1857"/>
                    <a:pt x="10006" y="1857"/>
                  </a:cubicBezTo>
                  <a:cubicBezTo>
                    <a:pt x="6498" y="1857"/>
                    <a:pt x="2947" y="1238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550;p44"/>
            <p:cNvSpPr/>
            <p:nvPr/>
          </p:nvSpPr>
          <p:spPr>
            <a:xfrm>
              <a:off x="7698966" y="1508542"/>
              <a:ext cx="510891" cy="54359"/>
            </a:xfrm>
            <a:custGeom>
              <a:avLst/>
              <a:gdLst/>
              <a:ahLst/>
              <a:cxnLst/>
              <a:rect l="l" t="t" r="r" b="b"/>
              <a:pathLst>
                <a:path w="19201" h="2043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111"/>
                    <a:pt x="35" y="220"/>
                    <a:pt x="53" y="328"/>
                  </a:cubicBezTo>
                  <a:cubicBezTo>
                    <a:pt x="2948" y="1470"/>
                    <a:pt x="6373" y="2043"/>
                    <a:pt x="9761" y="2043"/>
                  </a:cubicBezTo>
                  <a:cubicBezTo>
                    <a:pt x="13112" y="2043"/>
                    <a:pt x="16422" y="1482"/>
                    <a:pt x="19146" y="367"/>
                  </a:cubicBezTo>
                  <a:cubicBezTo>
                    <a:pt x="19164" y="257"/>
                    <a:pt x="19183" y="147"/>
                    <a:pt x="19200" y="34"/>
                  </a:cubicBezTo>
                  <a:lnTo>
                    <a:pt x="19200" y="34"/>
                  </a:lnTo>
                  <a:cubicBezTo>
                    <a:pt x="16479" y="1183"/>
                    <a:pt x="13139" y="1758"/>
                    <a:pt x="9760" y="1758"/>
                  </a:cubicBezTo>
                  <a:cubicBezTo>
                    <a:pt x="6349" y="1758"/>
                    <a:pt x="2896" y="1172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4386;p73"/>
          <p:cNvGrpSpPr/>
          <p:nvPr/>
        </p:nvGrpSpPr>
        <p:grpSpPr>
          <a:xfrm>
            <a:off x="152400" y="-673171"/>
            <a:ext cx="761225" cy="2635321"/>
            <a:chOff x="8252442" y="1"/>
            <a:chExt cx="761225" cy="2635321"/>
          </a:xfrm>
        </p:grpSpPr>
        <p:sp>
          <p:nvSpPr>
            <p:cNvPr id="19" name="Google Shape;4387;p73"/>
            <p:cNvSpPr/>
            <p:nvPr/>
          </p:nvSpPr>
          <p:spPr>
            <a:xfrm>
              <a:off x="8624800" y="1"/>
              <a:ext cx="16550" cy="1841096"/>
            </a:xfrm>
            <a:custGeom>
              <a:avLst/>
              <a:gdLst/>
              <a:ahLst/>
              <a:cxnLst/>
              <a:rect l="l" t="t" r="r" b="b"/>
              <a:pathLst>
                <a:path w="575" h="17627" extrusionOk="0">
                  <a:moveTo>
                    <a:pt x="0" y="0"/>
                  </a:moveTo>
                  <a:lnTo>
                    <a:pt x="0" y="17627"/>
                  </a:lnTo>
                  <a:lnTo>
                    <a:pt x="574" y="17627"/>
                  </a:lnTo>
                  <a:lnTo>
                    <a:pt x="574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388;p73"/>
            <p:cNvSpPr/>
            <p:nvPr/>
          </p:nvSpPr>
          <p:spPr>
            <a:xfrm>
              <a:off x="8479150" y="2561412"/>
              <a:ext cx="307753" cy="73910"/>
            </a:xfrm>
            <a:custGeom>
              <a:avLst/>
              <a:gdLst/>
              <a:ahLst/>
              <a:cxnLst/>
              <a:rect l="l" t="t" r="r" b="b"/>
              <a:pathLst>
                <a:path w="10697" h="2569" extrusionOk="0">
                  <a:moveTo>
                    <a:pt x="0" y="1"/>
                  </a:moveTo>
                  <a:lnTo>
                    <a:pt x="0" y="913"/>
                  </a:lnTo>
                  <a:cubicBezTo>
                    <a:pt x="0" y="1827"/>
                    <a:pt x="742" y="2569"/>
                    <a:pt x="1656" y="2569"/>
                  </a:cubicBezTo>
                  <a:lnTo>
                    <a:pt x="9041" y="2569"/>
                  </a:lnTo>
                  <a:cubicBezTo>
                    <a:pt x="9956" y="2569"/>
                    <a:pt x="10697" y="1827"/>
                    <a:pt x="10697" y="913"/>
                  </a:cubicBezTo>
                  <a:lnTo>
                    <a:pt x="10697" y="1"/>
                  </a:lnTo>
                  <a:close/>
                </a:path>
              </a:pathLst>
            </a:custGeom>
            <a:solidFill>
              <a:srgbClr val="40779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389;p73"/>
            <p:cNvSpPr/>
            <p:nvPr/>
          </p:nvSpPr>
          <p:spPr>
            <a:xfrm>
              <a:off x="8479150" y="1923984"/>
              <a:ext cx="307753" cy="57367"/>
            </a:xfrm>
            <a:custGeom>
              <a:avLst/>
              <a:gdLst/>
              <a:ahLst/>
              <a:cxnLst/>
              <a:rect l="l" t="t" r="r" b="b"/>
              <a:pathLst>
                <a:path w="10697" h="1994" extrusionOk="0">
                  <a:moveTo>
                    <a:pt x="1656" y="0"/>
                  </a:moveTo>
                  <a:cubicBezTo>
                    <a:pt x="742" y="0"/>
                    <a:pt x="0" y="742"/>
                    <a:pt x="0" y="1657"/>
                  </a:cubicBezTo>
                  <a:lnTo>
                    <a:pt x="0" y="1994"/>
                  </a:lnTo>
                  <a:lnTo>
                    <a:pt x="10697" y="1994"/>
                  </a:lnTo>
                  <a:lnTo>
                    <a:pt x="10697" y="1657"/>
                  </a:lnTo>
                  <a:cubicBezTo>
                    <a:pt x="10697" y="742"/>
                    <a:pt x="9956" y="0"/>
                    <a:pt x="9041" y="0"/>
                  </a:cubicBezTo>
                  <a:close/>
                </a:path>
              </a:pathLst>
            </a:custGeom>
            <a:solidFill>
              <a:srgbClr val="40779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390;p73"/>
            <p:cNvSpPr/>
            <p:nvPr/>
          </p:nvSpPr>
          <p:spPr>
            <a:xfrm>
              <a:off x="8252442" y="1981323"/>
              <a:ext cx="761225" cy="580118"/>
            </a:xfrm>
            <a:custGeom>
              <a:avLst/>
              <a:gdLst/>
              <a:ahLst/>
              <a:cxnLst/>
              <a:rect l="l" t="t" r="r" b="b"/>
              <a:pathLst>
                <a:path w="26459" h="20164" extrusionOk="0">
                  <a:moveTo>
                    <a:pt x="7807" y="1"/>
                  </a:moveTo>
                  <a:cubicBezTo>
                    <a:pt x="3206" y="1731"/>
                    <a:pt x="1" y="5593"/>
                    <a:pt x="1" y="10082"/>
                  </a:cubicBezTo>
                  <a:cubicBezTo>
                    <a:pt x="1" y="14572"/>
                    <a:pt x="3206" y="18434"/>
                    <a:pt x="7807" y="20164"/>
                  </a:cubicBezTo>
                  <a:lnTo>
                    <a:pt x="18652" y="20164"/>
                  </a:lnTo>
                  <a:cubicBezTo>
                    <a:pt x="23253" y="18433"/>
                    <a:pt x="26459" y="14572"/>
                    <a:pt x="26459" y="10082"/>
                  </a:cubicBezTo>
                  <a:cubicBezTo>
                    <a:pt x="26459" y="5593"/>
                    <a:pt x="23253" y="1731"/>
                    <a:pt x="18652" y="1"/>
                  </a:cubicBezTo>
                  <a:close/>
                </a:path>
              </a:pathLst>
            </a:custGeom>
            <a:solidFill>
              <a:srgbClr val="68A3D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391;p73"/>
            <p:cNvSpPr/>
            <p:nvPr/>
          </p:nvSpPr>
          <p:spPr>
            <a:xfrm>
              <a:off x="8316513" y="2071632"/>
              <a:ext cx="697155" cy="489809"/>
            </a:xfrm>
            <a:custGeom>
              <a:avLst/>
              <a:gdLst/>
              <a:ahLst/>
              <a:cxnLst/>
              <a:rect l="l" t="t" r="r" b="b"/>
              <a:pathLst>
                <a:path w="24232" h="17025" extrusionOk="0">
                  <a:moveTo>
                    <a:pt x="21292" y="0"/>
                  </a:moveTo>
                  <a:cubicBezTo>
                    <a:pt x="19746" y="4754"/>
                    <a:pt x="15481" y="14065"/>
                    <a:pt x="5782" y="14065"/>
                  </a:cubicBezTo>
                  <a:cubicBezTo>
                    <a:pt x="4036" y="14065"/>
                    <a:pt x="2114" y="13763"/>
                    <a:pt x="0" y="13079"/>
                  </a:cubicBezTo>
                  <a:lnTo>
                    <a:pt x="0" y="13079"/>
                  </a:lnTo>
                  <a:cubicBezTo>
                    <a:pt x="1375" y="14793"/>
                    <a:pt x="3306" y="16169"/>
                    <a:pt x="5580" y="17025"/>
                  </a:cubicBezTo>
                  <a:lnTo>
                    <a:pt x="16425" y="17025"/>
                  </a:lnTo>
                  <a:cubicBezTo>
                    <a:pt x="21026" y="15294"/>
                    <a:pt x="24232" y="11433"/>
                    <a:pt x="24232" y="6943"/>
                  </a:cubicBezTo>
                  <a:cubicBezTo>
                    <a:pt x="24232" y="4312"/>
                    <a:pt x="23129" y="1898"/>
                    <a:pt x="21292" y="0"/>
                  </a:cubicBezTo>
                  <a:close/>
                </a:path>
              </a:pathLst>
            </a:custGeom>
            <a:solidFill>
              <a:srgbClr val="40779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392;p73"/>
            <p:cNvSpPr/>
            <p:nvPr/>
          </p:nvSpPr>
          <p:spPr>
            <a:xfrm>
              <a:off x="8525326" y="1816269"/>
              <a:ext cx="215430" cy="107715"/>
            </a:xfrm>
            <a:custGeom>
              <a:avLst/>
              <a:gdLst/>
              <a:ahLst/>
              <a:cxnLst/>
              <a:rect l="l" t="t" r="r" b="b"/>
              <a:pathLst>
                <a:path w="7488" h="3744" extrusionOk="0">
                  <a:moveTo>
                    <a:pt x="3745" y="1"/>
                  </a:moveTo>
                  <a:cubicBezTo>
                    <a:pt x="1680" y="1"/>
                    <a:pt x="1" y="1680"/>
                    <a:pt x="1" y="3743"/>
                  </a:cubicBezTo>
                  <a:lnTo>
                    <a:pt x="861" y="3743"/>
                  </a:lnTo>
                  <a:cubicBezTo>
                    <a:pt x="861" y="2154"/>
                    <a:pt x="2155" y="861"/>
                    <a:pt x="3745" y="861"/>
                  </a:cubicBezTo>
                  <a:cubicBezTo>
                    <a:pt x="5334" y="861"/>
                    <a:pt x="6627" y="2154"/>
                    <a:pt x="6627" y="3743"/>
                  </a:cubicBezTo>
                  <a:lnTo>
                    <a:pt x="7487" y="3743"/>
                  </a:lnTo>
                  <a:cubicBezTo>
                    <a:pt x="7487" y="1680"/>
                    <a:pt x="5809" y="1"/>
                    <a:pt x="3745" y="1"/>
                  </a:cubicBezTo>
                  <a:close/>
                </a:path>
              </a:pathLst>
            </a:custGeom>
            <a:solidFill>
              <a:srgbClr val="FFCE3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393;p73"/>
            <p:cNvSpPr/>
            <p:nvPr/>
          </p:nvSpPr>
          <p:spPr>
            <a:xfrm>
              <a:off x="8403887" y="2011358"/>
              <a:ext cx="460119" cy="25519"/>
            </a:xfrm>
            <a:custGeom>
              <a:avLst/>
              <a:gdLst/>
              <a:ahLst/>
              <a:cxnLst/>
              <a:rect l="l" t="t" r="r" b="b"/>
              <a:pathLst>
                <a:path w="15993" h="887" extrusionOk="0">
                  <a:moveTo>
                    <a:pt x="357" y="1"/>
                  </a:moveTo>
                  <a:cubicBezTo>
                    <a:pt x="237" y="72"/>
                    <a:pt x="118" y="144"/>
                    <a:pt x="1" y="218"/>
                  </a:cubicBezTo>
                  <a:cubicBezTo>
                    <a:pt x="2616" y="662"/>
                    <a:pt x="5403" y="887"/>
                    <a:pt x="8171" y="887"/>
                  </a:cubicBezTo>
                  <a:cubicBezTo>
                    <a:pt x="10856" y="887"/>
                    <a:pt x="13520" y="676"/>
                    <a:pt x="15992" y="257"/>
                  </a:cubicBezTo>
                  <a:cubicBezTo>
                    <a:pt x="15877" y="183"/>
                    <a:pt x="15760" y="111"/>
                    <a:pt x="15642" y="40"/>
                  </a:cubicBezTo>
                  <a:cubicBezTo>
                    <a:pt x="13275" y="425"/>
                    <a:pt x="10735" y="617"/>
                    <a:pt x="8178" y="617"/>
                  </a:cubicBezTo>
                  <a:cubicBezTo>
                    <a:pt x="5533" y="617"/>
                    <a:pt x="2869" y="411"/>
                    <a:pt x="357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394;p73"/>
            <p:cNvSpPr/>
            <p:nvPr/>
          </p:nvSpPr>
          <p:spPr>
            <a:xfrm>
              <a:off x="8316570" y="2088002"/>
              <a:ext cx="633861" cy="44363"/>
            </a:xfrm>
            <a:custGeom>
              <a:avLst/>
              <a:gdLst/>
              <a:ahLst/>
              <a:cxnLst/>
              <a:rect l="l" t="t" r="r" b="b"/>
              <a:pathLst>
                <a:path w="22032" h="1542" extrusionOk="0">
                  <a:moveTo>
                    <a:pt x="195" y="0"/>
                  </a:moveTo>
                  <a:cubicBezTo>
                    <a:pt x="129" y="78"/>
                    <a:pt x="65" y="158"/>
                    <a:pt x="1" y="237"/>
                  </a:cubicBezTo>
                  <a:cubicBezTo>
                    <a:pt x="3425" y="1108"/>
                    <a:pt x="7335" y="1541"/>
                    <a:pt x="11206" y="1541"/>
                  </a:cubicBezTo>
                  <a:cubicBezTo>
                    <a:pt x="15020" y="1541"/>
                    <a:pt x="18795" y="1118"/>
                    <a:pt x="22031" y="274"/>
                  </a:cubicBezTo>
                  <a:cubicBezTo>
                    <a:pt x="21968" y="195"/>
                    <a:pt x="21903" y="115"/>
                    <a:pt x="21837" y="38"/>
                  </a:cubicBezTo>
                  <a:cubicBezTo>
                    <a:pt x="18653" y="861"/>
                    <a:pt x="14946" y="1273"/>
                    <a:pt x="11202" y="1273"/>
                  </a:cubicBezTo>
                  <a:cubicBezTo>
                    <a:pt x="7402" y="1273"/>
                    <a:pt x="3565" y="849"/>
                    <a:pt x="195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395;p73"/>
            <p:cNvSpPr/>
            <p:nvPr/>
          </p:nvSpPr>
          <p:spPr>
            <a:xfrm>
              <a:off x="8269531" y="2169478"/>
              <a:ext cx="727334" cy="58346"/>
            </a:xfrm>
            <a:custGeom>
              <a:avLst/>
              <a:gdLst/>
              <a:ahLst/>
              <a:cxnLst/>
              <a:rect l="l" t="t" r="r" b="b"/>
              <a:pathLst>
                <a:path w="25281" h="2028" extrusionOk="0">
                  <a:moveTo>
                    <a:pt x="103" y="0"/>
                  </a:moveTo>
                  <a:cubicBezTo>
                    <a:pt x="67" y="88"/>
                    <a:pt x="33" y="176"/>
                    <a:pt x="1" y="263"/>
                  </a:cubicBezTo>
                  <a:cubicBezTo>
                    <a:pt x="3785" y="1440"/>
                    <a:pt x="8338" y="2027"/>
                    <a:pt x="12841" y="2027"/>
                  </a:cubicBezTo>
                  <a:cubicBezTo>
                    <a:pt x="17308" y="2027"/>
                    <a:pt x="21723" y="1448"/>
                    <a:pt x="25281" y="290"/>
                  </a:cubicBezTo>
                  <a:cubicBezTo>
                    <a:pt x="25248" y="201"/>
                    <a:pt x="25215" y="114"/>
                    <a:pt x="25179" y="27"/>
                  </a:cubicBezTo>
                  <a:cubicBezTo>
                    <a:pt x="21658" y="1182"/>
                    <a:pt x="17279" y="1759"/>
                    <a:pt x="12845" y="1759"/>
                  </a:cubicBezTo>
                  <a:cubicBezTo>
                    <a:pt x="8377" y="1759"/>
                    <a:pt x="3854" y="1173"/>
                    <a:pt x="103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396;p73"/>
            <p:cNvSpPr/>
            <p:nvPr/>
          </p:nvSpPr>
          <p:spPr>
            <a:xfrm>
              <a:off x="8252528" y="2258550"/>
              <a:ext cx="761053" cy="64790"/>
            </a:xfrm>
            <a:custGeom>
              <a:avLst/>
              <a:gdLst/>
              <a:ahLst/>
              <a:cxnLst/>
              <a:rect l="l" t="t" r="r" b="b"/>
              <a:pathLst>
                <a:path w="26453" h="2252" extrusionOk="0">
                  <a:moveTo>
                    <a:pt x="9" y="0"/>
                  </a:moveTo>
                  <a:cubicBezTo>
                    <a:pt x="4" y="98"/>
                    <a:pt x="3" y="197"/>
                    <a:pt x="1" y="295"/>
                  </a:cubicBezTo>
                  <a:cubicBezTo>
                    <a:pt x="3897" y="1598"/>
                    <a:pt x="8692" y="2252"/>
                    <a:pt x="13432" y="2252"/>
                  </a:cubicBezTo>
                  <a:cubicBezTo>
                    <a:pt x="18146" y="2252"/>
                    <a:pt x="22801" y="1604"/>
                    <a:pt x="26452" y="315"/>
                  </a:cubicBezTo>
                  <a:cubicBezTo>
                    <a:pt x="26451" y="215"/>
                    <a:pt x="26450" y="116"/>
                    <a:pt x="26446" y="17"/>
                  </a:cubicBezTo>
                  <a:cubicBezTo>
                    <a:pt x="22818" y="1327"/>
                    <a:pt x="18156" y="1982"/>
                    <a:pt x="13433" y="1982"/>
                  </a:cubicBezTo>
                  <a:cubicBezTo>
                    <a:pt x="8690" y="1982"/>
                    <a:pt x="3887" y="1321"/>
                    <a:pt x="9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397;p73"/>
            <p:cNvSpPr/>
            <p:nvPr/>
          </p:nvSpPr>
          <p:spPr>
            <a:xfrm>
              <a:off x="8267057" y="2358699"/>
              <a:ext cx="731679" cy="60129"/>
            </a:xfrm>
            <a:custGeom>
              <a:avLst/>
              <a:gdLst/>
              <a:ahLst/>
              <a:cxnLst/>
              <a:rect l="l" t="t" r="r" b="b"/>
              <a:pathLst>
                <a:path w="25432" h="2090" extrusionOk="0">
                  <a:moveTo>
                    <a:pt x="0" y="0"/>
                  </a:moveTo>
                  <a:lnTo>
                    <a:pt x="0" y="0"/>
                  </a:lnTo>
                  <a:cubicBezTo>
                    <a:pt x="39" y="113"/>
                    <a:pt x="80" y="224"/>
                    <a:pt x="121" y="335"/>
                  </a:cubicBezTo>
                  <a:cubicBezTo>
                    <a:pt x="3899" y="1504"/>
                    <a:pt x="8439" y="2089"/>
                    <a:pt x="12927" y="2089"/>
                  </a:cubicBezTo>
                  <a:cubicBezTo>
                    <a:pt x="17370" y="2089"/>
                    <a:pt x="21761" y="1514"/>
                    <a:pt x="25308" y="369"/>
                  </a:cubicBezTo>
                  <a:cubicBezTo>
                    <a:pt x="25352" y="256"/>
                    <a:pt x="25393" y="144"/>
                    <a:pt x="25432" y="31"/>
                  </a:cubicBezTo>
                  <a:lnTo>
                    <a:pt x="25432" y="31"/>
                  </a:lnTo>
                  <a:cubicBezTo>
                    <a:pt x="21883" y="1223"/>
                    <a:pt x="17434" y="1819"/>
                    <a:pt x="12930" y="1819"/>
                  </a:cubicBezTo>
                  <a:cubicBezTo>
                    <a:pt x="8387" y="1819"/>
                    <a:pt x="3788" y="121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398;p73"/>
            <p:cNvSpPr/>
            <p:nvPr/>
          </p:nvSpPr>
          <p:spPr>
            <a:xfrm>
              <a:off x="8339989" y="2474181"/>
              <a:ext cx="584175" cy="40105"/>
            </a:xfrm>
            <a:custGeom>
              <a:avLst/>
              <a:gdLst/>
              <a:ahLst/>
              <a:cxnLst/>
              <a:rect l="l" t="t" r="r" b="b"/>
              <a:pathLst>
                <a:path w="20305" h="1394" extrusionOk="0">
                  <a:moveTo>
                    <a:pt x="1" y="1"/>
                  </a:moveTo>
                  <a:lnTo>
                    <a:pt x="1" y="1"/>
                  </a:lnTo>
                  <a:cubicBezTo>
                    <a:pt x="126" y="128"/>
                    <a:pt x="254" y="249"/>
                    <a:pt x="386" y="370"/>
                  </a:cubicBezTo>
                  <a:cubicBezTo>
                    <a:pt x="3511" y="1052"/>
                    <a:pt x="6965" y="1393"/>
                    <a:pt x="10392" y="1393"/>
                  </a:cubicBezTo>
                  <a:cubicBezTo>
                    <a:pt x="13705" y="1393"/>
                    <a:pt x="16987" y="1074"/>
                    <a:pt x="19914" y="437"/>
                  </a:cubicBezTo>
                  <a:cubicBezTo>
                    <a:pt x="20047" y="316"/>
                    <a:pt x="20177" y="193"/>
                    <a:pt x="20304" y="68"/>
                  </a:cubicBezTo>
                  <a:lnTo>
                    <a:pt x="20304" y="68"/>
                  </a:lnTo>
                  <a:cubicBezTo>
                    <a:pt x="17291" y="773"/>
                    <a:pt x="13862" y="1125"/>
                    <a:pt x="10400" y="1125"/>
                  </a:cubicBezTo>
                  <a:cubicBezTo>
                    <a:pt x="6828" y="1125"/>
                    <a:pt x="3221" y="750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399;p73"/>
            <p:cNvSpPr/>
            <p:nvPr/>
          </p:nvSpPr>
          <p:spPr>
            <a:xfrm>
              <a:off x="8472331" y="2103681"/>
              <a:ext cx="321476" cy="321505"/>
            </a:xfrm>
            <a:custGeom>
              <a:avLst/>
              <a:gdLst/>
              <a:ahLst/>
              <a:cxnLst/>
              <a:rect l="l" t="t" r="r" b="b"/>
              <a:pathLst>
                <a:path w="11174" h="11175" extrusionOk="0">
                  <a:moveTo>
                    <a:pt x="5587" y="0"/>
                  </a:moveTo>
                  <a:cubicBezTo>
                    <a:pt x="2501" y="0"/>
                    <a:pt x="0" y="2502"/>
                    <a:pt x="0" y="5588"/>
                  </a:cubicBezTo>
                  <a:cubicBezTo>
                    <a:pt x="0" y="7069"/>
                    <a:pt x="589" y="8490"/>
                    <a:pt x="1636" y="9538"/>
                  </a:cubicBezTo>
                  <a:cubicBezTo>
                    <a:pt x="2684" y="10586"/>
                    <a:pt x="4104" y="11174"/>
                    <a:pt x="5587" y="11174"/>
                  </a:cubicBezTo>
                  <a:cubicBezTo>
                    <a:pt x="7069" y="11174"/>
                    <a:pt x="8489" y="10586"/>
                    <a:pt x="9537" y="9538"/>
                  </a:cubicBezTo>
                  <a:cubicBezTo>
                    <a:pt x="10585" y="8490"/>
                    <a:pt x="11173" y="7069"/>
                    <a:pt x="11173" y="5588"/>
                  </a:cubicBezTo>
                  <a:cubicBezTo>
                    <a:pt x="11173" y="4105"/>
                    <a:pt x="10585" y="2685"/>
                    <a:pt x="9537" y="1637"/>
                  </a:cubicBezTo>
                  <a:cubicBezTo>
                    <a:pt x="8489" y="590"/>
                    <a:pt x="7069" y="0"/>
                    <a:pt x="5587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" name="Google Shape;3199;p55"/>
          <p:cNvGrpSpPr/>
          <p:nvPr/>
        </p:nvGrpSpPr>
        <p:grpSpPr>
          <a:xfrm>
            <a:off x="8668534" y="2929453"/>
            <a:ext cx="998958" cy="2497172"/>
            <a:chOff x="3881786" y="1190493"/>
            <a:chExt cx="785468" cy="1963649"/>
          </a:xfrm>
        </p:grpSpPr>
        <p:sp>
          <p:nvSpPr>
            <p:cNvPr id="33" name="Google Shape;3200;p55"/>
            <p:cNvSpPr/>
            <p:nvPr/>
          </p:nvSpPr>
          <p:spPr>
            <a:xfrm>
              <a:off x="4268979" y="1190493"/>
              <a:ext cx="11067" cy="133225"/>
            </a:xfrm>
            <a:custGeom>
              <a:avLst/>
              <a:gdLst/>
              <a:ahLst/>
              <a:cxnLst/>
              <a:rect l="l" t="t" r="r" b="b"/>
              <a:pathLst>
                <a:path w="419" h="5044" extrusionOk="0">
                  <a:moveTo>
                    <a:pt x="0" y="0"/>
                  </a:moveTo>
                  <a:lnTo>
                    <a:pt x="0" y="5043"/>
                  </a:lnTo>
                  <a:lnTo>
                    <a:pt x="419" y="5043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201;p55"/>
            <p:cNvSpPr/>
            <p:nvPr/>
          </p:nvSpPr>
          <p:spPr>
            <a:xfrm>
              <a:off x="4047715" y="1655105"/>
              <a:ext cx="436995" cy="1498989"/>
            </a:xfrm>
            <a:custGeom>
              <a:avLst/>
              <a:gdLst/>
              <a:ahLst/>
              <a:cxnLst/>
              <a:rect l="l" t="t" r="r" b="b"/>
              <a:pathLst>
                <a:path w="16545" h="56753" extrusionOk="0">
                  <a:moveTo>
                    <a:pt x="0" y="1"/>
                  </a:moveTo>
                  <a:lnTo>
                    <a:pt x="0" y="56752"/>
                  </a:lnTo>
                  <a:lnTo>
                    <a:pt x="16544" y="56752"/>
                  </a:lnTo>
                  <a:lnTo>
                    <a:pt x="16544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202;p55"/>
            <p:cNvSpPr/>
            <p:nvPr/>
          </p:nvSpPr>
          <p:spPr>
            <a:xfrm>
              <a:off x="4047715" y="1655105"/>
              <a:ext cx="211907" cy="1498989"/>
            </a:xfrm>
            <a:custGeom>
              <a:avLst/>
              <a:gdLst/>
              <a:ahLst/>
              <a:cxnLst/>
              <a:rect l="l" t="t" r="r" b="b"/>
              <a:pathLst>
                <a:path w="8023" h="56753" extrusionOk="0">
                  <a:moveTo>
                    <a:pt x="0" y="1"/>
                  </a:moveTo>
                  <a:lnTo>
                    <a:pt x="0" y="56752"/>
                  </a:lnTo>
                  <a:lnTo>
                    <a:pt x="8022" y="56752"/>
                  </a:lnTo>
                  <a:lnTo>
                    <a:pt x="8022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203;p55"/>
            <p:cNvSpPr/>
            <p:nvPr/>
          </p:nvSpPr>
          <p:spPr>
            <a:xfrm>
              <a:off x="4047715" y="1655105"/>
              <a:ext cx="44267" cy="1498989"/>
            </a:xfrm>
            <a:custGeom>
              <a:avLst/>
              <a:gdLst/>
              <a:ahLst/>
              <a:cxnLst/>
              <a:rect l="l" t="t" r="r" b="b"/>
              <a:pathLst>
                <a:path w="1676" h="56753" extrusionOk="0">
                  <a:moveTo>
                    <a:pt x="0" y="1"/>
                  </a:moveTo>
                  <a:lnTo>
                    <a:pt x="0" y="56752"/>
                  </a:lnTo>
                  <a:lnTo>
                    <a:pt x="1675" y="56752"/>
                  </a:lnTo>
                  <a:lnTo>
                    <a:pt x="1675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204;p55"/>
            <p:cNvSpPr/>
            <p:nvPr/>
          </p:nvSpPr>
          <p:spPr>
            <a:xfrm>
              <a:off x="4257912" y="1655105"/>
              <a:ext cx="16640" cy="1498989"/>
            </a:xfrm>
            <a:custGeom>
              <a:avLst/>
              <a:gdLst/>
              <a:ahLst/>
              <a:cxnLst/>
              <a:rect l="l" t="t" r="r" b="b"/>
              <a:pathLst>
                <a:path w="630" h="56753" extrusionOk="0">
                  <a:moveTo>
                    <a:pt x="0" y="1"/>
                  </a:moveTo>
                  <a:lnTo>
                    <a:pt x="0" y="56752"/>
                  </a:lnTo>
                  <a:lnTo>
                    <a:pt x="629" y="56752"/>
                  </a:lnTo>
                  <a:lnTo>
                    <a:pt x="629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205;p55"/>
            <p:cNvSpPr/>
            <p:nvPr/>
          </p:nvSpPr>
          <p:spPr>
            <a:xfrm>
              <a:off x="4440428" y="1655105"/>
              <a:ext cx="44294" cy="1498989"/>
            </a:xfrm>
            <a:custGeom>
              <a:avLst/>
              <a:gdLst/>
              <a:ahLst/>
              <a:cxnLst/>
              <a:rect l="l" t="t" r="r" b="b"/>
              <a:pathLst>
                <a:path w="1677" h="56753" extrusionOk="0">
                  <a:moveTo>
                    <a:pt x="1" y="1"/>
                  </a:moveTo>
                  <a:lnTo>
                    <a:pt x="1" y="56752"/>
                  </a:lnTo>
                  <a:lnTo>
                    <a:pt x="1676" y="56752"/>
                  </a:lnTo>
                  <a:lnTo>
                    <a:pt x="1676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206;p55"/>
            <p:cNvSpPr/>
            <p:nvPr/>
          </p:nvSpPr>
          <p:spPr>
            <a:xfrm>
              <a:off x="4274526" y="1308429"/>
              <a:ext cx="392727" cy="402025"/>
            </a:xfrm>
            <a:custGeom>
              <a:avLst/>
              <a:gdLst/>
              <a:ahLst/>
              <a:cxnLst/>
              <a:rect l="l" t="t" r="r" b="b"/>
              <a:pathLst>
                <a:path w="14869" h="15221" extrusionOk="0">
                  <a:moveTo>
                    <a:pt x="0" y="0"/>
                  </a:moveTo>
                  <a:lnTo>
                    <a:pt x="0" y="15220"/>
                  </a:lnTo>
                  <a:lnTo>
                    <a:pt x="12564" y="15220"/>
                  </a:lnTo>
                  <a:lnTo>
                    <a:pt x="14869" y="13756"/>
                  </a:lnTo>
                  <a:lnTo>
                    <a:pt x="14866" y="13755"/>
                  </a:lnTo>
                  <a:cubicBezTo>
                    <a:pt x="14682" y="13646"/>
                    <a:pt x="2877" y="6542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207;p55"/>
            <p:cNvSpPr/>
            <p:nvPr/>
          </p:nvSpPr>
          <p:spPr>
            <a:xfrm>
              <a:off x="3881786" y="1308429"/>
              <a:ext cx="392754" cy="402025"/>
            </a:xfrm>
            <a:custGeom>
              <a:avLst/>
              <a:gdLst/>
              <a:ahLst/>
              <a:cxnLst/>
              <a:rect l="l" t="t" r="r" b="b"/>
              <a:pathLst>
                <a:path w="14870" h="15221" extrusionOk="0">
                  <a:moveTo>
                    <a:pt x="14869" y="0"/>
                  </a:moveTo>
                  <a:cubicBezTo>
                    <a:pt x="11991" y="6542"/>
                    <a:pt x="187" y="13646"/>
                    <a:pt x="2" y="13755"/>
                  </a:cubicBezTo>
                  <a:lnTo>
                    <a:pt x="0" y="13756"/>
                  </a:lnTo>
                  <a:lnTo>
                    <a:pt x="2304" y="15220"/>
                  </a:lnTo>
                  <a:lnTo>
                    <a:pt x="14869" y="15220"/>
                  </a:lnTo>
                  <a:lnTo>
                    <a:pt x="1486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208;p55"/>
            <p:cNvSpPr/>
            <p:nvPr/>
          </p:nvSpPr>
          <p:spPr>
            <a:xfrm>
              <a:off x="4246845" y="1297916"/>
              <a:ext cx="55334" cy="43000"/>
            </a:xfrm>
            <a:custGeom>
              <a:avLst/>
              <a:gdLst/>
              <a:ahLst/>
              <a:cxnLst/>
              <a:rect l="l" t="t" r="r" b="b"/>
              <a:pathLst>
                <a:path w="2095" h="1628" extrusionOk="0">
                  <a:moveTo>
                    <a:pt x="1048" y="1"/>
                  </a:moveTo>
                  <a:cubicBezTo>
                    <a:pt x="470" y="1"/>
                    <a:pt x="0" y="364"/>
                    <a:pt x="0" y="814"/>
                  </a:cubicBezTo>
                  <a:cubicBezTo>
                    <a:pt x="0" y="1263"/>
                    <a:pt x="470" y="1628"/>
                    <a:pt x="1048" y="1628"/>
                  </a:cubicBezTo>
                  <a:cubicBezTo>
                    <a:pt x="1626" y="1628"/>
                    <a:pt x="2095" y="1263"/>
                    <a:pt x="2095" y="814"/>
                  </a:cubicBezTo>
                  <a:cubicBezTo>
                    <a:pt x="2095" y="364"/>
                    <a:pt x="1626" y="1"/>
                    <a:pt x="10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209;p55"/>
            <p:cNvSpPr/>
            <p:nvPr/>
          </p:nvSpPr>
          <p:spPr>
            <a:xfrm>
              <a:off x="3881786" y="1671719"/>
              <a:ext cx="785455" cy="38747"/>
            </a:xfrm>
            <a:custGeom>
              <a:avLst/>
              <a:gdLst/>
              <a:ahLst/>
              <a:cxnLst/>
              <a:rect l="l" t="t" r="r" b="b"/>
              <a:pathLst>
                <a:path w="29738" h="1467" extrusionOk="0">
                  <a:moveTo>
                    <a:pt x="2" y="1"/>
                  </a:moveTo>
                  <a:lnTo>
                    <a:pt x="0" y="2"/>
                  </a:lnTo>
                  <a:lnTo>
                    <a:pt x="2304" y="1466"/>
                  </a:lnTo>
                  <a:lnTo>
                    <a:pt x="27433" y="1466"/>
                  </a:lnTo>
                  <a:lnTo>
                    <a:pt x="29738" y="2"/>
                  </a:lnTo>
                  <a:lnTo>
                    <a:pt x="2973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210;p55"/>
            <p:cNvSpPr/>
            <p:nvPr/>
          </p:nvSpPr>
          <p:spPr>
            <a:xfrm>
              <a:off x="4136199" y="3043500"/>
              <a:ext cx="16640" cy="110642"/>
            </a:xfrm>
            <a:custGeom>
              <a:avLst/>
              <a:gdLst/>
              <a:ahLst/>
              <a:cxnLst/>
              <a:rect l="l" t="t" r="r" b="b"/>
              <a:pathLst>
                <a:path w="630" h="4189" extrusionOk="0">
                  <a:moveTo>
                    <a:pt x="1" y="1"/>
                  </a:moveTo>
                  <a:lnTo>
                    <a:pt x="1" y="4188"/>
                  </a:lnTo>
                  <a:lnTo>
                    <a:pt x="630" y="4188"/>
                  </a:lnTo>
                  <a:lnTo>
                    <a:pt x="630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211;p55"/>
            <p:cNvSpPr/>
            <p:nvPr/>
          </p:nvSpPr>
          <p:spPr>
            <a:xfrm>
              <a:off x="4197082" y="3043500"/>
              <a:ext cx="16587" cy="110642"/>
            </a:xfrm>
            <a:custGeom>
              <a:avLst/>
              <a:gdLst/>
              <a:ahLst/>
              <a:cxnLst/>
              <a:rect l="l" t="t" r="r" b="b"/>
              <a:pathLst>
                <a:path w="628" h="4189" extrusionOk="0">
                  <a:moveTo>
                    <a:pt x="0" y="1"/>
                  </a:moveTo>
                  <a:lnTo>
                    <a:pt x="0" y="4188"/>
                  </a:lnTo>
                  <a:lnTo>
                    <a:pt x="628" y="4188"/>
                  </a:lnTo>
                  <a:lnTo>
                    <a:pt x="628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212;p55"/>
            <p:cNvSpPr/>
            <p:nvPr/>
          </p:nvSpPr>
          <p:spPr>
            <a:xfrm>
              <a:off x="4318742" y="3043500"/>
              <a:ext cx="16640" cy="110642"/>
            </a:xfrm>
            <a:custGeom>
              <a:avLst/>
              <a:gdLst/>
              <a:ahLst/>
              <a:cxnLst/>
              <a:rect l="l" t="t" r="r" b="b"/>
              <a:pathLst>
                <a:path w="630" h="4189" extrusionOk="0">
                  <a:moveTo>
                    <a:pt x="0" y="1"/>
                  </a:moveTo>
                  <a:lnTo>
                    <a:pt x="0" y="4188"/>
                  </a:lnTo>
                  <a:lnTo>
                    <a:pt x="629" y="4188"/>
                  </a:lnTo>
                  <a:lnTo>
                    <a:pt x="629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213;p55"/>
            <p:cNvSpPr/>
            <p:nvPr/>
          </p:nvSpPr>
          <p:spPr>
            <a:xfrm>
              <a:off x="4379598" y="3043500"/>
              <a:ext cx="16613" cy="110642"/>
            </a:xfrm>
            <a:custGeom>
              <a:avLst/>
              <a:gdLst/>
              <a:ahLst/>
              <a:cxnLst/>
              <a:rect l="l" t="t" r="r" b="b"/>
              <a:pathLst>
                <a:path w="629" h="4189" extrusionOk="0">
                  <a:moveTo>
                    <a:pt x="1" y="1"/>
                  </a:moveTo>
                  <a:lnTo>
                    <a:pt x="1" y="4188"/>
                  </a:lnTo>
                  <a:lnTo>
                    <a:pt x="628" y="4188"/>
                  </a:lnTo>
                  <a:lnTo>
                    <a:pt x="628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214;p55"/>
            <p:cNvSpPr/>
            <p:nvPr/>
          </p:nvSpPr>
          <p:spPr>
            <a:xfrm>
              <a:off x="4136199" y="2639718"/>
              <a:ext cx="16640" cy="110616"/>
            </a:xfrm>
            <a:custGeom>
              <a:avLst/>
              <a:gdLst/>
              <a:ahLst/>
              <a:cxnLst/>
              <a:rect l="l" t="t" r="r" b="b"/>
              <a:pathLst>
                <a:path w="630" h="4188" extrusionOk="0">
                  <a:moveTo>
                    <a:pt x="1" y="0"/>
                  </a:moveTo>
                  <a:lnTo>
                    <a:pt x="1" y="4188"/>
                  </a:lnTo>
                  <a:lnTo>
                    <a:pt x="630" y="4188"/>
                  </a:lnTo>
                  <a:lnTo>
                    <a:pt x="630" y="0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215;p55"/>
            <p:cNvSpPr/>
            <p:nvPr/>
          </p:nvSpPr>
          <p:spPr>
            <a:xfrm>
              <a:off x="4197082" y="2639718"/>
              <a:ext cx="16587" cy="110616"/>
            </a:xfrm>
            <a:custGeom>
              <a:avLst/>
              <a:gdLst/>
              <a:ahLst/>
              <a:cxnLst/>
              <a:rect l="l" t="t" r="r" b="b"/>
              <a:pathLst>
                <a:path w="628" h="4188" extrusionOk="0">
                  <a:moveTo>
                    <a:pt x="0" y="0"/>
                  </a:moveTo>
                  <a:lnTo>
                    <a:pt x="0" y="4188"/>
                  </a:lnTo>
                  <a:lnTo>
                    <a:pt x="628" y="4188"/>
                  </a:lnTo>
                  <a:lnTo>
                    <a:pt x="628" y="0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216;p55"/>
            <p:cNvSpPr/>
            <p:nvPr/>
          </p:nvSpPr>
          <p:spPr>
            <a:xfrm>
              <a:off x="4318742" y="2639718"/>
              <a:ext cx="16640" cy="110616"/>
            </a:xfrm>
            <a:custGeom>
              <a:avLst/>
              <a:gdLst/>
              <a:ahLst/>
              <a:cxnLst/>
              <a:rect l="l" t="t" r="r" b="b"/>
              <a:pathLst>
                <a:path w="630" h="4188" extrusionOk="0">
                  <a:moveTo>
                    <a:pt x="0" y="0"/>
                  </a:moveTo>
                  <a:lnTo>
                    <a:pt x="0" y="4188"/>
                  </a:lnTo>
                  <a:lnTo>
                    <a:pt x="629" y="4188"/>
                  </a:lnTo>
                  <a:lnTo>
                    <a:pt x="629" y="0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217;p55"/>
            <p:cNvSpPr/>
            <p:nvPr/>
          </p:nvSpPr>
          <p:spPr>
            <a:xfrm>
              <a:off x="4379598" y="2639718"/>
              <a:ext cx="16613" cy="110616"/>
            </a:xfrm>
            <a:custGeom>
              <a:avLst/>
              <a:gdLst/>
              <a:ahLst/>
              <a:cxnLst/>
              <a:rect l="l" t="t" r="r" b="b"/>
              <a:pathLst>
                <a:path w="629" h="4188" extrusionOk="0">
                  <a:moveTo>
                    <a:pt x="1" y="0"/>
                  </a:moveTo>
                  <a:lnTo>
                    <a:pt x="1" y="4188"/>
                  </a:lnTo>
                  <a:lnTo>
                    <a:pt x="628" y="4188"/>
                  </a:lnTo>
                  <a:lnTo>
                    <a:pt x="628" y="0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218;p55"/>
            <p:cNvSpPr/>
            <p:nvPr/>
          </p:nvSpPr>
          <p:spPr>
            <a:xfrm>
              <a:off x="4136199" y="2241430"/>
              <a:ext cx="16640" cy="110668"/>
            </a:xfrm>
            <a:custGeom>
              <a:avLst/>
              <a:gdLst/>
              <a:ahLst/>
              <a:cxnLst/>
              <a:rect l="l" t="t" r="r" b="b"/>
              <a:pathLst>
                <a:path w="630" h="4190" extrusionOk="0">
                  <a:moveTo>
                    <a:pt x="1" y="1"/>
                  </a:moveTo>
                  <a:lnTo>
                    <a:pt x="1" y="4189"/>
                  </a:lnTo>
                  <a:lnTo>
                    <a:pt x="630" y="4189"/>
                  </a:lnTo>
                  <a:lnTo>
                    <a:pt x="630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219;p55"/>
            <p:cNvSpPr/>
            <p:nvPr/>
          </p:nvSpPr>
          <p:spPr>
            <a:xfrm>
              <a:off x="4197082" y="2241430"/>
              <a:ext cx="16587" cy="110668"/>
            </a:xfrm>
            <a:custGeom>
              <a:avLst/>
              <a:gdLst/>
              <a:ahLst/>
              <a:cxnLst/>
              <a:rect l="l" t="t" r="r" b="b"/>
              <a:pathLst>
                <a:path w="628" h="4190" extrusionOk="0">
                  <a:moveTo>
                    <a:pt x="0" y="1"/>
                  </a:moveTo>
                  <a:lnTo>
                    <a:pt x="0" y="4189"/>
                  </a:lnTo>
                  <a:lnTo>
                    <a:pt x="628" y="4189"/>
                  </a:lnTo>
                  <a:lnTo>
                    <a:pt x="628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220;p55"/>
            <p:cNvSpPr/>
            <p:nvPr/>
          </p:nvSpPr>
          <p:spPr>
            <a:xfrm>
              <a:off x="4318742" y="2241430"/>
              <a:ext cx="16640" cy="110668"/>
            </a:xfrm>
            <a:custGeom>
              <a:avLst/>
              <a:gdLst/>
              <a:ahLst/>
              <a:cxnLst/>
              <a:rect l="l" t="t" r="r" b="b"/>
              <a:pathLst>
                <a:path w="630" h="4190" extrusionOk="0">
                  <a:moveTo>
                    <a:pt x="0" y="1"/>
                  </a:moveTo>
                  <a:lnTo>
                    <a:pt x="0" y="4189"/>
                  </a:lnTo>
                  <a:lnTo>
                    <a:pt x="629" y="4189"/>
                  </a:lnTo>
                  <a:lnTo>
                    <a:pt x="629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3221;p55"/>
            <p:cNvSpPr/>
            <p:nvPr/>
          </p:nvSpPr>
          <p:spPr>
            <a:xfrm>
              <a:off x="4379598" y="2241430"/>
              <a:ext cx="16613" cy="110668"/>
            </a:xfrm>
            <a:custGeom>
              <a:avLst/>
              <a:gdLst/>
              <a:ahLst/>
              <a:cxnLst/>
              <a:rect l="l" t="t" r="r" b="b"/>
              <a:pathLst>
                <a:path w="629" h="4190" extrusionOk="0">
                  <a:moveTo>
                    <a:pt x="1" y="1"/>
                  </a:moveTo>
                  <a:lnTo>
                    <a:pt x="1" y="4189"/>
                  </a:lnTo>
                  <a:lnTo>
                    <a:pt x="628" y="4189"/>
                  </a:lnTo>
                  <a:lnTo>
                    <a:pt x="628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222;p55"/>
            <p:cNvSpPr/>
            <p:nvPr/>
          </p:nvSpPr>
          <p:spPr>
            <a:xfrm>
              <a:off x="4136199" y="1832128"/>
              <a:ext cx="16640" cy="110642"/>
            </a:xfrm>
            <a:custGeom>
              <a:avLst/>
              <a:gdLst/>
              <a:ahLst/>
              <a:cxnLst/>
              <a:rect l="l" t="t" r="r" b="b"/>
              <a:pathLst>
                <a:path w="630" h="4189" extrusionOk="0">
                  <a:moveTo>
                    <a:pt x="1" y="1"/>
                  </a:moveTo>
                  <a:lnTo>
                    <a:pt x="1" y="4189"/>
                  </a:lnTo>
                  <a:lnTo>
                    <a:pt x="630" y="4189"/>
                  </a:lnTo>
                  <a:lnTo>
                    <a:pt x="630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3223;p55"/>
            <p:cNvSpPr/>
            <p:nvPr/>
          </p:nvSpPr>
          <p:spPr>
            <a:xfrm>
              <a:off x="4197082" y="1832128"/>
              <a:ext cx="16587" cy="110642"/>
            </a:xfrm>
            <a:custGeom>
              <a:avLst/>
              <a:gdLst/>
              <a:ahLst/>
              <a:cxnLst/>
              <a:rect l="l" t="t" r="r" b="b"/>
              <a:pathLst>
                <a:path w="628" h="4189" extrusionOk="0">
                  <a:moveTo>
                    <a:pt x="0" y="1"/>
                  </a:moveTo>
                  <a:lnTo>
                    <a:pt x="0" y="4189"/>
                  </a:lnTo>
                  <a:lnTo>
                    <a:pt x="628" y="4189"/>
                  </a:lnTo>
                  <a:lnTo>
                    <a:pt x="628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3224;p55"/>
            <p:cNvSpPr/>
            <p:nvPr/>
          </p:nvSpPr>
          <p:spPr>
            <a:xfrm>
              <a:off x="4318742" y="1832128"/>
              <a:ext cx="16640" cy="110642"/>
            </a:xfrm>
            <a:custGeom>
              <a:avLst/>
              <a:gdLst/>
              <a:ahLst/>
              <a:cxnLst/>
              <a:rect l="l" t="t" r="r" b="b"/>
              <a:pathLst>
                <a:path w="630" h="4189" extrusionOk="0">
                  <a:moveTo>
                    <a:pt x="0" y="1"/>
                  </a:moveTo>
                  <a:lnTo>
                    <a:pt x="0" y="4189"/>
                  </a:lnTo>
                  <a:lnTo>
                    <a:pt x="629" y="4189"/>
                  </a:lnTo>
                  <a:lnTo>
                    <a:pt x="629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3225;p55"/>
            <p:cNvSpPr/>
            <p:nvPr/>
          </p:nvSpPr>
          <p:spPr>
            <a:xfrm>
              <a:off x="4379598" y="1832128"/>
              <a:ext cx="16613" cy="110642"/>
            </a:xfrm>
            <a:custGeom>
              <a:avLst/>
              <a:gdLst/>
              <a:ahLst/>
              <a:cxnLst/>
              <a:rect l="l" t="t" r="r" b="b"/>
              <a:pathLst>
                <a:path w="629" h="4189" extrusionOk="0">
                  <a:moveTo>
                    <a:pt x="1" y="1"/>
                  </a:moveTo>
                  <a:lnTo>
                    <a:pt x="1" y="4189"/>
                  </a:lnTo>
                  <a:lnTo>
                    <a:pt x="628" y="4189"/>
                  </a:lnTo>
                  <a:lnTo>
                    <a:pt x="628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3226;p55"/>
            <p:cNvSpPr/>
            <p:nvPr/>
          </p:nvSpPr>
          <p:spPr>
            <a:xfrm>
              <a:off x="4258520" y="1931706"/>
              <a:ext cx="370013" cy="182537"/>
            </a:xfrm>
            <a:custGeom>
              <a:avLst/>
              <a:gdLst/>
              <a:ahLst/>
              <a:cxnLst/>
              <a:rect l="l" t="t" r="r" b="b"/>
              <a:pathLst>
                <a:path w="14009" h="6911" extrusionOk="0">
                  <a:moveTo>
                    <a:pt x="1" y="0"/>
                  </a:moveTo>
                  <a:lnTo>
                    <a:pt x="1" y="6911"/>
                  </a:lnTo>
                  <a:lnTo>
                    <a:pt x="11839" y="6911"/>
                  </a:lnTo>
                  <a:lnTo>
                    <a:pt x="14008" y="5025"/>
                  </a:lnTo>
                  <a:cubicBezTo>
                    <a:pt x="14008" y="5025"/>
                    <a:pt x="11544" y="3013"/>
                    <a:pt x="86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3227;p55"/>
            <p:cNvSpPr/>
            <p:nvPr/>
          </p:nvSpPr>
          <p:spPr>
            <a:xfrm>
              <a:off x="3909441" y="1931680"/>
              <a:ext cx="359553" cy="182563"/>
            </a:xfrm>
            <a:custGeom>
              <a:avLst/>
              <a:gdLst/>
              <a:ahLst/>
              <a:cxnLst/>
              <a:rect l="l" t="t" r="r" b="b"/>
              <a:pathLst>
                <a:path w="13613" h="6912" extrusionOk="0">
                  <a:moveTo>
                    <a:pt x="5215" y="0"/>
                  </a:moveTo>
                  <a:cubicBezTo>
                    <a:pt x="2395" y="3014"/>
                    <a:pt x="0" y="5026"/>
                    <a:pt x="0" y="5026"/>
                  </a:cubicBezTo>
                  <a:lnTo>
                    <a:pt x="2109" y="6912"/>
                  </a:lnTo>
                  <a:lnTo>
                    <a:pt x="13612" y="6912"/>
                  </a:lnTo>
                  <a:lnTo>
                    <a:pt x="13612" y="1"/>
                  </a:lnTo>
                  <a:lnTo>
                    <a:pt x="52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3228;p55"/>
            <p:cNvSpPr/>
            <p:nvPr/>
          </p:nvSpPr>
          <p:spPr>
            <a:xfrm>
              <a:off x="3909441" y="2064434"/>
              <a:ext cx="719080" cy="49814"/>
            </a:xfrm>
            <a:custGeom>
              <a:avLst/>
              <a:gdLst/>
              <a:ahLst/>
              <a:cxnLst/>
              <a:rect l="l" t="t" r="r" b="b"/>
              <a:pathLst>
                <a:path w="27225" h="1886" extrusionOk="0">
                  <a:moveTo>
                    <a:pt x="0" y="0"/>
                  </a:moveTo>
                  <a:lnTo>
                    <a:pt x="2109" y="1886"/>
                  </a:lnTo>
                  <a:lnTo>
                    <a:pt x="25115" y="1886"/>
                  </a:lnTo>
                  <a:lnTo>
                    <a:pt x="272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3229;p55"/>
            <p:cNvSpPr/>
            <p:nvPr/>
          </p:nvSpPr>
          <p:spPr>
            <a:xfrm>
              <a:off x="4258520" y="2329941"/>
              <a:ext cx="370013" cy="182590"/>
            </a:xfrm>
            <a:custGeom>
              <a:avLst/>
              <a:gdLst/>
              <a:ahLst/>
              <a:cxnLst/>
              <a:rect l="l" t="t" r="r" b="b"/>
              <a:pathLst>
                <a:path w="14009" h="6913" extrusionOk="0">
                  <a:moveTo>
                    <a:pt x="1" y="1"/>
                  </a:moveTo>
                  <a:lnTo>
                    <a:pt x="1" y="6912"/>
                  </a:lnTo>
                  <a:lnTo>
                    <a:pt x="11839" y="6912"/>
                  </a:lnTo>
                  <a:lnTo>
                    <a:pt x="14008" y="5028"/>
                  </a:lnTo>
                  <a:cubicBezTo>
                    <a:pt x="14008" y="5028"/>
                    <a:pt x="11544" y="3014"/>
                    <a:pt x="86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3230;p55"/>
            <p:cNvSpPr/>
            <p:nvPr/>
          </p:nvSpPr>
          <p:spPr>
            <a:xfrm>
              <a:off x="3909441" y="2329941"/>
              <a:ext cx="359553" cy="182537"/>
            </a:xfrm>
            <a:custGeom>
              <a:avLst/>
              <a:gdLst/>
              <a:ahLst/>
              <a:cxnLst/>
              <a:rect l="l" t="t" r="r" b="b"/>
              <a:pathLst>
                <a:path w="13613" h="6911" extrusionOk="0">
                  <a:moveTo>
                    <a:pt x="13612" y="1"/>
                  </a:moveTo>
                  <a:lnTo>
                    <a:pt x="5215" y="2"/>
                  </a:lnTo>
                  <a:cubicBezTo>
                    <a:pt x="2394" y="3014"/>
                    <a:pt x="0" y="5028"/>
                    <a:pt x="0" y="5028"/>
                  </a:cubicBezTo>
                  <a:lnTo>
                    <a:pt x="2109" y="6911"/>
                  </a:lnTo>
                  <a:lnTo>
                    <a:pt x="13612" y="6911"/>
                  </a:lnTo>
                  <a:lnTo>
                    <a:pt x="1361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3231;p55"/>
            <p:cNvSpPr/>
            <p:nvPr/>
          </p:nvSpPr>
          <p:spPr>
            <a:xfrm>
              <a:off x="3909441" y="2462695"/>
              <a:ext cx="719080" cy="49788"/>
            </a:xfrm>
            <a:custGeom>
              <a:avLst/>
              <a:gdLst/>
              <a:ahLst/>
              <a:cxnLst/>
              <a:rect l="l" t="t" r="r" b="b"/>
              <a:pathLst>
                <a:path w="27225" h="1885" extrusionOk="0">
                  <a:moveTo>
                    <a:pt x="0" y="1"/>
                  </a:moveTo>
                  <a:lnTo>
                    <a:pt x="2109" y="1885"/>
                  </a:lnTo>
                  <a:lnTo>
                    <a:pt x="25115" y="1885"/>
                  </a:lnTo>
                  <a:lnTo>
                    <a:pt x="2722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3232;p55"/>
            <p:cNvSpPr/>
            <p:nvPr/>
          </p:nvSpPr>
          <p:spPr>
            <a:xfrm>
              <a:off x="4258520" y="2728229"/>
              <a:ext cx="370013" cy="182537"/>
            </a:xfrm>
            <a:custGeom>
              <a:avLst/>
              <a:gdLst/>
              <a:ahLst/>
              <a:cxnLst/>
              <a:rect l="l" t="t" r="r" b="b"/>
              <a:pathLst>
                <a:path w="14009" h="6911" extrusionOk="0">
                  <a:moveTo>
                    <a:pt x="1" y="0"/>
                  </a:moveTo>
                  <a:lnTo>
                    <a:pt x="1" y="6911"/>
                  </a:lnTo>
                  <a:lnTo>
                    <a:pt x="11839" y="6911"/>
                  </a:lnTo>
                  <a:lnTo>
                    <a:pt x="14008" y="5025"/>
                  </a:lnTo>
                  <a:cubicBezTo>
                    <a:pt x="14008" y="5025"/>
                    <a:pt x="11544" y="3013"/>
                    <a:pt x="86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3233;p55"/>
            <p:cNvSpPr/>
            <p:nvPr/>
          </p:nvSpPr>
          <p:spPr>
            <a:xfrm>
              <a:off x="3909441" y="2728229"/>
              <a:ext cx="359553" cy="182537"/>
            </a:xfrm>
            <a:custGeom>
              <a:avLst/>
              <a:gdLst/>
              <a:ahLst/>
              <a:cxnLst/>
              <a:rect l="l" t="t" r="r" b="b"/>
              <a:pathLst>
                <a:path w="13613" h="6911" extrusionOk="0">
                  <a:moveTo>
                    <a:pt x="5215" y="0"/>
                  </a:moveTo>
                  <a:cubicBezTo>
                    <a:pt x="2395" y="3013"/>
                    <a:pt x="0" y="5025"/>
                    <a:pt x="0" y="5025"/>
                  </a:cubicBezTo>
                  <a:lnTo>
                    <a:pt x="2109" y="6911"/>
                  </a:lnTo>
                  <a:lnTo>
                    <a:pt x="13612" y="6911"/>
                  </a:lnTo>
                  <a:lnTo>
                    <a:pt x="1361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3234;p55"/>
            <p:cNvSpPr/>
            <p:nvPr/>
          </p:nvSpPr>
          <p:spPr>
            <a:xfrm>
              <a:off x="3909441" y="2860956"/>
              <a:ext cx="719080" cy="49814"/>
            </a:xfrm>
            <a:custGeom>
              <a:avLst/>
              <a:gdLst/>
              <a:ahLst/>
              <a:cxnLst/>
              <a:rect l="l" t="t" r="r" b="b"/>
              <a:pathLst>
                <a:path w="27225" h="1886" extrusionOk="0">
                  <a:moveTo>
                    <a:pt x="0" y="0"/>
                  </a:moveTo>
                  <a:lnTo>
                    <a:pt x="2109" y="1886"/>
                  </a:lnTo>
                  <a:lnTo>
                    <a:pt x="25115" y="1886"/>
                  </a:lnTo>
                  <a:lnTo>
                    <a:pt x="272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3235;p55"/>
            <p:cNvSpPr/>
            <p:nvPr/>
          </p:nvSpPr>
          <p:spPr>
            <a:xfrm>
              <a:off x="4130970" y="1738703"/>
              <a:ext cx="79766" cy="99707"/>
            </a:xfrm>
            <a:custGeom>
              <a:avLst/>
              <a:gdLst/>
              <a:ahLst/>
              <a:cxnLst/>
              <a:rect l="l" t="t" r="r" b="b"/>
              <a:pathLst>
                <a:path w="3020" h="3775" extrusionOk="0">
                  <a:moveTo>
                    <a:pt x="0" y="0"/>
                  </a:moveTo>
                  <a:lnTo>
                    <a:pt x="0" y="3774"/>
                  </a:lnTo>
                  <a:lnTo>
                    <a:pt x="3020" y="3774"/>
                  </a:lnTo>
                  <a:lnTo>
                    <a:pt x="3020" y="0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3236;p55"/>
            <p:cNvSpPr/>
            <p:nvPr/>
          </p:nvSpPr>
          <p:spPr>
            <a:xfrm>
              <a:off x="4130970" y="2147398"/>
              <a:ext cx="79766" cy="99654"/>
            </a:xfrm>
            <a:custGeom>
              <a:avLst/>
              <a:gdLst/>
              <a:ahLst/>
              <a:cxnLst/>
              <a:rect l="l" t="t" r="r" b="b"/>
              <a:pathLst>
                <a:path w="3020" h="3773" extrusionOk="0">
                  <a:moveTo>
                    <a:pt x="0" y="0"/>
                  </a:moveTo>
                  <a:lnTo>
                    <a:pt x="0" y="3773"/>
                  </a:lnTo>
                  <a:lnTo>
                    <a:pt x="3020" y="3773"/>
                  </a:lnTo>
                  <a:lnTo>
                    <a:pt x="3020" y="0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3237;p55"/>
            <p:cNvSpPr/>
            <p:nvPr/>
          </p:nvSpPr>
          <p:spPr>
            <a:xfrm>
              <a:off x="4130970" y="2536098"/>
              <a:ext cx="79766" cy="99734"/>
            </a:xfrm>
            <a:custGeom>
              <a:avLst/>
              <a:gdLst/>
              <a:ahLst/>
              <a:cxnLst/>
              <a:rect l="l" t="t" r="r" b="b"/>
              <a:pathLst>
                <a:path w="3020" h="3776" extrusionOk="0">
                  <a:moveTo>
                    <a:pt x="0" y="1"/>
                  </a:moveTo>
                  <a:lnTo>
                    <a:pt x="0" y="3775"/>
                  </a:lnTo>
                  <a:lnTo>
                    <a:pt x="3020" y="3775"/>
                  </a:lnTo>
                  <a:lnTo>
                    <a:pt x="3020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3238;p55"/>
            <p:cNvSpPr/>
            <p:nvPr/>
          </p:nvSpPr>
          <p:spPr>
            <a:xfrm>
              <a:off x="4130970" y="2944793"/>
              <a:ext cx="79766" cy="99707"/>
            </a:xfrm>
            <a:custGeom>
              <a:avLst/>
              <a:gdLst/>
              <a:ahLst/>
              <a:cxnLst/>
              <a:rect l="l" t="t" r="r" b="b"/>
              <a:pathLst>
                <a:path w="3020" h="3775" extrusionOk="0">
                  <a:moveTo>
                    <a:pt x="0" y="1"/>
                  </a:moveTo>
                  <a:lnTo>
                    <a:pt x="0" y="3775"/>
                  </a:lnTo>
                  <a:lnTo>
                    <a:pt x="3020" y="3775"/>
                  </a:lnTo>
                  <a:lnTo>
                    <a:pt x="3020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3239;p55"/>
            <p:cNvSpPr/>
            <p:nvPr/>
          </p:nvSpPr>
          <p:spPr>
            <a:xfrm>
              <a:off x="4058755" y="2235909"/>
              <a:ext cx="414888" cy="16613"/>
            </a:xfrm>
            <a:custGeom>
              <a:avLst/>
              <a:gdLst/>
              <a:ahLst/>
              <a:cxnLst/>
              <a:rect l="l" t="t" r="r" b="b"/>
              <a:pathLst>
                <a:path w="15708" h="629" extrusionOk="0">
                  <a:moveTo>
                    <a:pt x="1" y="1"/>
                  </a:moveTo>
                  <a:lnTo>
                    <a:pt x="1" y="629"/>
                  </a:lnTo>
                  <a:lnTo>
                    <a:pt x="15707" y="629"/>
                  </a:lnTo>
                  <a:lnTo>
                    <a:pt x="15707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3240;p55"/>
            <p:cNvSpPr/>
            <p:nvPr/>
          </p:nvSpPr>
          <p:spPr>
            <a:xfrm>
              <a:off x="4058755" y="1826581"/>
              <a:ext cx="414888" cy="16640"/>
            </a:xfrm>
            <a:custGeom>
              <a:avLst/>
              <a:gdLst/>
              <a:ahLst/>
              <a:cxnLst/>
              <a:rect l="l" t="t" r="r" b="b"/>
              <a:pathLst>
                <a:path w="15708" h="630" extrusionOk="0">
                  <a:moveTo>
                    <a:pt x="1" y="1"/>
                  </a:moveTo>
                  <a:lnTo>
                    <a:pt x="1" y="629"/>
                  </a:lnTo>
                  <a:lnTo>
                    <a:pt x="15707" y="629"/>
                  </a:lnTo>
                  <a:lnTo>
                    <a:pt x="15707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3241;p55"/>
            <p:cNvSpPr/>
            <p:nvPr/>
          </p:nvSpPr>
          <p:spPr>
            <a:xfrm>
              <a:off x="4058755" y="2634171"/>
              <a:ext cx="414888" cy="16640"/>
            </a:xfrm>
            <a:custGeom>
              <a:avLst/>
              <a:gdLst/>
              <a:ahLst/>
              <a:cxnLst/>
              <a:rect l="l" t="t" r="r" b="b"/>
              <a:pathLst>
                <a:path w="15708" h="630" extrusionOk="0">
                  <a:moveTo>
                    <a:pt x="1" y="0"/>
                  </a:moveTo>
                  <a:lnTo>
                    <a:pt x="1" y="629"/>
                  </a:lnTo>
                  <a:lnTo>
                    <a:pt x="15707" y="629"/>
                  </a:lnTo>
                  <a:lnTo>
                    <a:pt x="15707" y="0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3242;p55"/>
            <p:cNvSpPr/>
            <p:nvPr/>
          </p:nvSpPr>
          <p:spPr>
            <a:xfrm>
              <a:off x="4058755" y="3037953"/>
              <a:ext cx="414888" cy="16613"/>
            </a:xfrm>
            <a:custGeom>
              <a:avLst/>
              <a:gdLst/>
              <a:ahLst/>
              <a:cxnLst/>
              <a:rect l="l" t="t" r="r" b="b"/>
              <a:pathLst>
                <a:path w="15708" h="629" extrusionOk="0">
                  <a:moveTo>
                    <a:pt x="1" y="1"/>
                  </a:moveTo>
                  <a:lnTo>
                    <a:pt x="1" y="628"/>
                  </a:lnTo>
                  <a:lnTo>
                    <a:pt x="15707" y="628"/>
                  </a:lnTo>
                  <a:lnTo>
                    <a:pt x="15707" y="1"/>
                  </a:ln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36" name="Google Shape;2836;p51"/>
          <p:cNvGrpSpPr/>
          <p:nvPr/>
        </p:nvGrpSpPr>
        <p:grpSpPr>
          <a:xfrm flipH="1">
            <a:off x="685405" y="1431603"/>
            <a:ext cx="5747270" cy="2897955"/>
            <a:chOff x="4485448" y="3546350"/>
            <a:chExt cx="4264502" cy="1519800"/>
          </a:xfrm>
        </p:grpSpPr>
        <p:sp>
          <p:nvSpPr>
            <p:cNvPr id="2837" name="Google Shape;2837;p51"/>
            <p:cNvSpPr/>
            <p:nvPr/>
          </p:nvSpPr>
          <p:spPr>
            <a:xfrm>
              <a:off x="5564250" y="3546350"/>
              <a:ext cx="3185700" cy="1519800"/>
            </a:xfrm>
            <a:prstGeom prst="roundRect">
              <a:avLst>
                <a:gd name="adj" fmla="val 734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51"/>
            <p:cNvSpPr/>
            <p:nvPr/>
          </p:nvSpPr>
          <p:spPr>
            <a:xfrm rot="251368">
              <a:off x="4517087" y="3757818"/>
              <a:ext cx="2144668" cy="475662"/>
            </a:xfrm>
            <a:prstGeom prst="flowChartDecision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39" name="Google Shape;2839;p51"/>
          <p:cNvSpPr txBox="1">
            <a:spLocks noGrp="1"/>
          </p:cNvSpPr>
          <p:nvPr>
            <p:ph type="title"/>
          </p:nvPr>
        </p:nvSpPr>
        <p:spPr>
          <a:xfrm>
            <a:off x="1295400" y="361950"/>
            <a:ext cx="6884374" cy="59749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/>
              <a:t>Pengertian Pendidikan IPS</a:t>
            </a:r>
            <a:endParaRPr sz="4000" dirty="0"/>
          </a:p>
        </p:txBody>
      </p:sp>
      <p:sp>
        <p:nvSpPr>
          <p:cNvPr id="2840" name="Google Shape;2840;p51"/>
          <p:cNvSpPr txBox="1">
            <a:spLocks noGrp="1"/>
          </p:cNvSpPr>
          <p:nvPr>
            <p:ph type="subTitle" idx="1"/>
          </p:nvPr>
        </p:nvSpPr>
        <p:spPr>
          <a:xfrm>
            <a:off x="886348" y="2170656"/>
            <a:ext cx="4032300" cy="13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17475" indent="9525"/>
            <a:r>
              <a:rPr lang="id-ID" dirty="0"/>
              <a:t>IPS adalah bidang studi yang mempelajari, menelaah, menganalisis gejala dan masalah sosial di masyarakat dengan meninjau dari berbagai aspek kehidupan atau satu perpaduan.</a:t>
            </a:r>
            <a:endParaRPr lang="en-US" dirty="0"/>
          </a:p>
        </p:txBody>
      </p:sp>
      <p:grpSp>
        <p:nvGrpSpPr>
          <p:cNvPr id="2841" name="Google Shape;2841;p51"/>
          <p:cNvGrpSpPr/>
          <p:nvPr/>
        </p:nvGrpSpPr>
        <p:grpSpPr>
          <a:xfrm>
            <a:off x="6959499" y="959440"/>
            <a:ext cx="1220276" cy="3224625"/>
            <a:chOff x="6193236" y="1312240"/>
            <a:chExt cx="1220276" cy="3224625"/>
          </a:xfrm>
        </p:grpSpPr>
        <p:sp>
          <p:nvSpPr>
            <p:cNvPr id="2842" name="Google Shape;2842;p51"/>
            <p:cNvSpPr/>
            <p:nvPr/>
          </p:nvSpPr>
          <p:spPr>
            <a:xfrm>
              <a:off x="6545993" y="3972317"/>
              <a:ext cx="161297" cy="405108"/>
            </a:xfrm>
            <a:custGeom>
              <a:avLst/>
              <a:gdLst/>
              <a:ahLst/>
              <a:cxnLst/>
              <a:rect l="l" t="t" r="r" b="b"/>
              <a:pathLst>
                <a:path w="3632" h="9122" extrusionOk="0">
                  <a:moveTo>
                    <a:pt x="1" y="1"/>
                  </a:moveTo>
                  <a:lnTo>
                    <a:pt x="180" y="9121"/>
                  </a:lnTo>
                  <a:lnTo>
                    <a:pt x="3105" y="9121"/>
                  </a:lnTo>
                  <a:lnTo>
                    <a:pt x="3631" y="1"/>
                  </a:lnTo>
                  <a:close/>
                </a:path>
              </a:pathLst>
            </a:custGeom>
            <a:solidFill>
              <a:srgbClr val="F5D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51"/>
            <p:cNvSpPr/>
            <p:nvPr/>
          </p:nvSpPr>
          <p:spPr>
            <a:xfrm>
              <a:off x="6538932" y="3965256"/>
              <a:ext cx="175597" cy="419230"/>
            </a:xfrm>
            <a:custGeom>
              <a:avLst/>
              <a:gdLst/>
              <a:ahLst/>
              <a:cxnLst/>
              <a:rect l="l" t="t" r="r" b="b"/>
              <a:pathLst>
                <a:path w="3954" h="9440" extrusionOk="0">
                  <a:moveTo>
                    <a:pt x="3620" y="320"/>
                  </a:moveTo>
                  <a:lnTo>
                    <a:pt x="3168" y="8163"/>
                  </a:lnTo>
                  <a:lnTo>
                    <a:pt x="3113" y="9121"/>
                  </a:lnTo>
                  <a:lnTo>
                    <a:pt x="495" y="9121"/>
                  </a:lnTo>
                  <a:lnTo>
                    <a:pt x="341" y="1277"/>
                  </a:lnTo>
                  <a:lnTo>
                    <a:pt x="322" y="320"/>
                  </a:lnTo>
                  <a:close/>
                  <a:moveTo>
                    <a:pt x="160" y="0"/>
                  </a:moveTo>
                  <a:cubicBezTo>
                    <a:pt x="72" y="1"/>
                    <a:pt x="0" y="72"/>
                    <a:pt x="0" y="160"/>
                  </a:cubicBezTo>
                  <a:lnTo>
                    <a:pt x="157" y="8163"/>
                  </a:lnTo>
                  <a:lnTo>
                    <a:pt x="179" y="9280"/>
                  </a:lnTo>
                  <a:cubicBezTo>
                    <a:pt x="180" y="9368"/>
                    <a:pt x="251" y="9438"/>
                    <a:pt x="339" y="9439"/>
                  </a:cubicBezTo>
                  <a:lnTo>
                    <a:pt x="3264" y="9439"/>
                  </a:lnTo>
                  <a:cubicBezTo>
                    <a:pt x="3354" y="9439"/>
                    <a:pt x="3418" y="9367"/>
                    <a:pt x="3423" y="9280"/>
                  </a:cubicBezTo>
                  <a:lnTo>
                    <a:pt x="3885" y="1277"/>
                  </a:lnTo>
                  <a:lnTo>
                    <a:pt x="3950" y="160"/>
                  </a:lnTo>
                  <a:cubicBezTo>
                    <a:pt x="3953" y="92"/>
                    <a:pt x="3921" y="47"/>
                    <a:pt x="3876" y="24"/>
                  </a:cubicBezTo>
                  <a:lnTo>
                    <a:pt x="3876" y="24"/>
                  </a:lnTo>
                  <a:cubicBezTo>
                    <a:pt x="3853" y="9"/>
                    <a:pt x="3825" y="0"/>
                    <a:pt x="3790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51"/>
            <p:cNvSpPr/>
            <p:nvPr/>
          </p:nvSpPr>
          <p:spPr>
            <a:xfrm>
              <a:off x="6428482" y="4334399"/>
              <a:ext cx="289553" cy="194471"/>
            </a:xfrm>
            <a:custGeom>
              <a:avLst/>
              <a:gdLst/>
              <a:ahLst/>
              <a:cxnLst/>
              <a:rect l="l" t="t" r="r" b="b"/>
              <a:pathLst>
                <a:path w="6520" h="4379" extrusionOk="0">
                  <a:moveTo>
                    <a:pt x="2285" y="0"/>
                  </a:moveTo>
                  <a:cubicBezTo>
                    <a:pt x="2040" y="0"/>
                    <a:pt x="1835" y="204"/>
                    <a:pt x="1811" y="470"/>
                  </a:cubicBezTo>
                  <a:lnTo>
                    <a:pt x="1699" y="1731"/>
                  </a:lnTo>
                  <a:cubicBezTo>
                    <a:pt x="1689" y="1846"/>
                    <a:pt x="1644" y="1954"/>
                    <a:pt x="1569" y="2041"/>
                  </a:cubicBezTo>
                  <a:lnTo>
                    <a:pt x="292" y="3498"/>
                  </a:lnTo>
                  <a:cubicBezTo>
                    <a:pt x="1" y="3828"/>
                    <a:pt x="217" y="4378"/>
                    <a:pt x="636" y="4378"/>
                  </a:cubicBezTo>
                  <a:lnTo>
                    <a:pt x="6043" y="4378"/>
                  </a:lnTo>
                  <a:cubicBezTo>
                    <a:pt x="6306" y="4378"/>
                    <a:pt x="6520" y="4145"/>
                    <a:pt x="6520" y="3857"/>
                  </a:cubicBezTo>
                  <a:lnTo>
                    <a:pt x="6520" y="521"/>
                  </a:lnTo>
                  <a:cubicBezTo>
                    <a:pt x="6520" y="234"/>
                    <a:pt x="6306" y="0"/>
                    <a:pt x="6043" y="0"/>
                  </a:cubicBezTo>
                  <a:close/>
                </a:path>
              </a:pathLst>
            </a:custGeom>
            <a:solidFill>
              <a:srgbClr val="D25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51"/>
            <p:cNvSpPr/>
            <p:nvPr/>
          </p:nvSpPr>
          <p:spPr>
            <a:xfrm>
              <a:off x="6424040" y="4326139"/>
              <a:ext cx="303009" cy="209793"/>
            </a:xfrm>
            <a:custGeom>
              <a:avLst/>
              <a:gdLst/>
              <a:ahLst/>
              <a:cxnLst/>
              <a:rect l="l" t="t" r="r" b="b"/>
              <a:pathLst>
                <a:path w="6823" h="4724" extrusionOk="0">
                  <a:moveTo>
                    <a:pt x="3015" y="318"/>
                  </a:moveTo>
                  <a:cubicBezTo>
                    <a:pt x="3430" y="318"/>
                    <a:pt x="3853" y="347"/>
                    <a:pt x="4259" y="347"/>
                  </a:cubicBezTo>
                  <a:lnTo>
                    <a:pt x="6143" y="347"/>
                  </a:lnTo>
                  <a:cubicBezTo>
                    <a:pt x="6515" y="379"/>
                    <a:pt x="6460" y="784"/>
                    <a:pt x="6460" y="1047"/>
                  </a:cubicBezTo>
                  <a:lnTo>
                    <a:pt x="6460" y="2099"/>
                  </a:lnTo>
                  <a:cubicBezTo>
                    <a:pt x="6460" y="2733"/>
                    <a:pt x="6494" y="3375"/>
                    <a:pt x="6460" y="4007"/>
                  </a:cubicBezTo>
                  <a:cubicBezTo>
                    <a:pt x="6442" y="4378"/>
                    <a:pt x="6196" y="4406"/>
                    <a:pt x="5927" y="4406"/>
                  </a:cubicBezTo>
                  <a:cubicBezTo>
                    <a:pt x="5880" y="4406"/>
                    <a:pt x="5832" y="4405"/>
                    <a:pt x="5785" y="4405"/>
                  </a:cubicBezTo>
                  <a:lnTo>
                    <a:pt x="1346" y="4405"/>
                  </a:lnTo>
                  <a:cubicBezTo>
                    <a:pt x="1216" y="4405"/>
                    <a:pt x="1076" y="4417"/>
                    <a:pt x="940" y="4417"/>
                  </a:cubicBezTo>
                  <a:cubicBezTo>
                    <a:pt x="871" y="4417"/>
                    <a:pt x="804" y="4414"/>
                    <a:pt x="740" y="4405"/>
                  </a:cubicBezTo>
                  <a:cubicBezTo>
                    <a:pt x="454" y="4364"/>
                    <a:pt x="338" y="4069"/>
                    <a:pt x="483" y="3825"/>
                  </a:cubicBezTo>
                  <a:cubicBezTo>
                    <a:pt x="527" y="3753"/>
                    <a:pt x="599" y="3690"/>
                    <a:pt x="653" y="3628"/>
                  </a:cubicBezTo>
                  <a:lnTo>
                    <a:pt x="1401" y="2774"/>
                  </a:lnTo>
                  <a:cubicBezTo>
                    <a:pt x="1564" y="2588"/>
                    <a:pt x="1789" y="2393"/>
                    <a:pt x="1896" y="2166"/>
                  </a:cubicBezTo>
                  <a:cubicBezTo>
                    <a:pt x="2017" y="1906"/>
                    <a:pt x="1993" y="1535"/>
                    <a:pt x="2017" y="1257"/>
                  </a:cubicBezTo>
                  <a:cubicBezTo>
                    <a:pt x="2044" y="951"/>
                    <a:pt x="1988" y="391"/>
                    <a:pt x="2400" y="347"/>
                  </a:cubicBezTo>
                  <a:cubicBezTo>
                    <a:pt x="2601" y="325"/>
                    <a:pt x="2807" y="318"/>
                    <a:pt x="3015" y="318"/>
                  </a:cubicBezTo>
                  <a:close/>
                  <a:moveTo>
                    <a:pt x="3646" y="0"/>
                  </a:moveTo>
                  <a:cubicBezTo>
                    <a:pt x="3229" y="0"/>
                    <a:pt x="2814" y="7"/>
                    <a:pt x="2400" y="27"/>
                  </a:cubicBezTo>
                  <a:cubicBezTo>
                    <a:pt x="1534" y="69"/>
                    <a:pt x="1740" y="1275"/>
                    <a:pt x="1644" y="1860"/>
                  </a:cubicBezTo>
                  <a:cubicBezTo>
                    <a:pt x="1596" y="2156"/>
                    <a:pt x="1329" y="2373"/>
                    <a:pt x="1137" y="2592"/>
                  </a:cubicBezTo>
                  <a:cubicBezTo>
                    <a:pt x="877" y="2889"/>
                    <a:pt x="614" y="3184"/>
                    <a:pt x="355" y="3484"/>
                  </a:cubicBezTo>
                  <a:cubicBezTo>
                    <a:pt x="124" y="3752"/>
                    <a:pt x="1" y="4088"/>
                    <a:pt x="205" y="4419"/>
                  </a:cubicBezTo>
                  <a:cubicBezTo>
                    <a:pt x="370" y="4688"/>
                    <a:pt x="638" y="4723"/>
                    <a:pt x="922" y="4723"/>
                  </a:cubicBezTo>
                  <a:lnTo>
                    <a:pt x="5868" y="4723"/>
                  </a:lnTo>
                  <a:cubicBezTo>
                    <a:pt x="6244" y="4723"/>
                    <a:pt x="6622" y="4680"/>
                    <a:pt x="6749" y="4251"/>
                  </a:cubicBezTo>
                  <a:cubicBezTo>
                    <a:pt x="6823" y="4003"/>
                    <a:pt x="6779" y="3692"/>
                    <a:pt x="6779" y="3439"/>
                  </a:cubicBezTo>
                  <a:lnTo>
                    <a:pt x="6779" y="1977"/>
                  </a:lnTo>
                  <a:cubicBezTo>
                    <a:pt x="6779" y="1592"/>
                    <a:pt x="6784" y="1206"/>
                    <a:pt x="6779" y="821"/>
                  </a:cubicBezTo>
                  <a:cubicBezTo>
                    <a:pt x="6775" y="423"/>
                    <a:pt x="6603" y="87"/>
                    <a:pt x="6182" y="31"/>
                  </a:cubicBezTo>
                  <a:lnTo>
                    <a:pt x="6182" y="31"/>
                  </a:lnTo>
                  <a:cubicBezTo>
                    <a:pt x="6170" y="28"/>
                    <a:pt x="6157" y="27"/>
                    <a:pt x="6143" y="27"/>
                  </a:cubicBezTo>
                  <a:cubicBezTo>
                    <a:pt x="6137" y="26"/>
                    <a:pt x="6132" y="26"/>
                    <a:pt x="6127" y="26"/>
                  </a:cubicBezTo>
                  <a:cubicBezTo>
                    <a:pt x="6122" y="26"/>
                    <a:pt x="6117" y="26"/>
                    <a:pt x="6112" y="27"/>
                  </a:cubicBezTo>
                  <a:lnTo>
                    <a:pt x="6112" y="27"/>
                  </a:lnTo>
                  <a:cubicBezTo>
                    <a:pt x="5294" y="26"/>
                    <a:pt x="4469" y="0"/>
                    <a:pt x="3646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51"/>
            <p:cNvSpPr/>
            <p:nvPr/>
          </p:nvSpPr>
          <p:spPr>
            <a:xfrm>
              <a:off x="6497807" y="4370283"/>
              <a:ext cx="74254" cy="14211"/>
            </a:xfrm>
            <a:custGeom>
              <a:avLst/>
              <a:gdLst/>
              <a:ahLst/>
              <a:cxnLst/>
              <a:rect l="l" t="t" r="r" b="b"/>
              <a:pathLst>
                <a:path w="1672" h="320" extrusionOk="0">
                  <a:moveTo>
                    <a:pt x="206" y="1"/>
                  </a:moveTo>
                  <a:cubicBezTo>
                    <a:pt x="0" y="1"/>
                    <a:pt x="0" y="319"/>
                    <a:pt x="206" y="319"/>
                  </a:cubicBezTo>
                  <a:lnTo>
                    <a:pt x="1464" y="319"/>
                  </a:lnTo>
                  <a:cubicBezTo>
                    <a:pt x="1670" y="319"/>
                    <a:pt x="1671" y="1"/>
                    <a:pt x="1464" y="1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51"/>
            <p:cNvSpPr/>
            <p:nvPr/>
          </p:nvSpPr>
          <p:spPr>
            <a:xfrm>
              <a:off x="6496786" y="4413006"/>
              <a:ext cx="74209" cy="14211"/>
            </a:xfrm>
            <a:custGeom>
              <a:avLst/>
              <a:gdLst/>
              <a:ahLst/>
              <a:cxnLst/>
              <a:rect l="l" t="t" r="r" b="b"/>
              <a:pathLst>
                <a:path w="1671" h="320" extrusionOk="0">
                  <a:moveTo>
                    <a:pt x="207" y="1"/>
                  </a:moveTo>
                  <a:cubicBezTo>
                    <a:pt x="1" y="1"/>
                    <a:pt x="0" y="319"/>
                    <a:pt x="207" y="319"/>
                  </a:cubicBezTo>
                  <a:lnTo>
                    <a:pt x="1465" y="319"/>
                  </a:lnTo>
                  <a:cubicBezTo>
                    <a:pt x="1671" y="319"/>
                    <a:pt x="1671" y="1"/>
                    <a:pt x="1465" y="1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51"/>
            <p:cNvSpPr/>
            <p:nvPr/>
          </p:nvSpPr>
          <p:spPr>
            <a:xfrm>
              <a:off x="6646718" y="4431615"/>
              <a:ext cx="71322" cy="97258"/>
            </a:xfrm>
            <a:custGeom>
              <a:avLst/>
              <a:gdLst/>
              <a:ahLst/>
              <a:cxnLst/>
              <a:rect l="l" t="t" r="r" b="b"/>
              <a:pathLst>
                <a:path w="1606" h="2190" extrusionOk="0">
                  <a:moveTo>
                    <a:pt x="1564" y="1"/>
                  </a:moveTo>
                  <a:cubicBezTo>
                    <a:pt x="700" y="1"/>
                    <a:pt x="1" y="724"/>
                    <a:pt x="2" y="1616"/>
                  </a:cubicBezTo>
                  <a:cubicBezTo>
                    <a:pt x="2" y="1811"/>
                    <a:pt x="36" y="2005"/>
                    <a:pt x="105" y="2189"/>
                  </a:cubicBezTo>
                  <a:lnTo>
                    <a:pt x="1130" y="2189"/>
                  </a:lnTo>
                  <a:cubicBezTo>
                    <a:pt x="1392" y="2189"/>
                    <a:pt x="1606" y="1956"/>
                    <a:pt x="1606" y="1668"/>
                  </a:cubicBezTo>
                  <a:lnTo>
                    <a:pt x="1606" y="3"/>
                  </a:lnTo>
                  <a:cubicBezTo>
                    <a:pt x="1592" y="2"/>
                    <a:pt x="1578" y="1"/>
                    <a:pt x="1564" y="1"/>
                  </a:cubicBezTo>
                  <a:close/>
                </a:path>
              </a:pathLst>
            </a:custGeom>
            <a:solidFill>
              <a:srgbClr val="A0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51"/>
            <p:cNvSpPr/>
            <p:nvPr/>
          </p:nvSpPr>
          <p:spPr>
            <a:xfrm>
              <a:off x="6635615" y="4424553"/>
              <a:ext cx="89531" cy="111514"/>
            </a:xfrm>
            <a:custGeom>
              <a:avLst/>
              <a:gdLst/>
              <a:ahLst/>
              <a:cxnLst/>
              <a:rect l="l" t="t" r="r" b="b"/>
              <a:pathLst>
                <a:path w="2016" h="2511" extrusionOk="0">
                  <a:moveTo>
                    <a:pt x="1696" y="325"/>
                  </a:moveTo>
                  <a:lnTo>
                    <a:pt x="1696" y="1477"/>
                  </a:lnTo>
                  <a:cubicBezTo>
                    <a:pt x="1696" y="1631"/>
                    <a:pt x="1728" y="1839"/>
                    <a:pt x="1666" y="1984"/>
                  </a:cubicBezTo>
                  <a:cubicBezTo>
                    <a:pt x="1589" y="2168"/>
                    <a:pt x="1426" y="2192"/>
                    <a:pt x="1259" y="2192"/>
                  </a:cubicBezTo>
                  <a:cubicBezTo>
                    <a:pt x="1201" y="2192"/>
                    <a:pt x="1142" y="2189"/>
                    <a:pt x="1087" y="2189"/>
                  </a:cubicBezTo>
                  <a:lnTo>
                    <a:pt x="470" y="2189"/>
                  </a:lnTo>
                  <a:cubicBezTo>
                    <a:pt x="349" y="1742"/>
                    <a:pt x="422" y="1267"/>
                    <a:pt x="700" y="888"/>
                  </a:cubicBezTo>
                  <a:cubicBezTo>
                    <a:pt x="937" y="566"/>
                    <a:pt x="1301" y="363"/>
                    <a:pt x="1696" y="325"/>
                  </a:cubicBezTo>
                  <a:close/>
                  <a:moveTo>
                    <a:pt x="1803" y="0"/>
                  </a:moveTo>
                  <a:cubicBezTo>
                    <a:pt x="1798" y="0"/>
                    <a:pt x="1792" y="0"/>
                    <a:pt x="1787" y="1"/>
                  </a:cubicBezTo>
                  <a:lnTo>
                    <a:pt x="1787" y="1"/>
                  </a:lnTo>
                  <a:cubicBezTo>
                    <a:pt x="1252" y="14"/>
                    <a:pt x="761" y="276"/>
                    <a:pt x="441" y="704"/>
                  </a:cubicBezTo>
                  <a:cubicBezTo>
                    <a:pt x="83" y="1184"/>
                    <a:pt x="0" y="1830"/>
                    <a:pt x="200" y="2391"/>
                  </a:cubicBezTo>
                  <a:cubicBezTo>
                    <a:pt x="223" y="2458"/>
                    <a:pt x="279" y="2509"/>
                    <a:pt x="353" y="2509"/>
                  </a:cubicBezTo>
                  <a:lnTo>
                    <a:pt x="1027" y="2509"/>
                  </a:lnTo>
                  <a:cubicBezTo>
                    <a:pt x="1094" y="2509"/>
                    <a:pt x="1162" y="2511"/>
                    <a:pt x="1229" y="2511"/>
                  </a:cubicBezTo>
                  <a:cubicBezTo>
                    <a:pt x="1430" y="2511"/>
                    <a:pt x="1624" y="2493"/>
                    <a:pt x="1789" y="2348"/>
                  </a:cubicBezTo>
                  <a:cubicBezTo>
                    <a:pt x="2002" y="2161"/>
                    <a:pt x="2015" y="1901"/>
                    <a:pt x="2015" y="1641"/>
                  </a:cubicBezTo>
                  <a:lnTo>
                    <a:pt x="2015" y="162"/>
                  </a:lnTo>
                  <a:cubicBezTo>
                    <a:pt x="2015" y="73"/>
                    <a:pt x="1942" y="7"/>
                    <a:pt x="1856" y="3"/>
                  </a:cubicBezTo>
                  <a:lnTo>
                    <a:pt x="1839" y="2"/>
                  </a:lnTo>
                  <a:lnTo>
                    <a:pt x="1839" y="2"/>
                  </a:lnTo>
                  <a:cubicBezTo>
                    <a:pt x="1832" y="1"/>
                    <a:pt x="1824" y="0"/>
                    <a:pt x="1816" y="0"/>
                  </a:cubicBezTo>
                  <a:cubicBezTo>
                    <a:pt x="1816" y="0"/>
                    <a:pt x="1815" y="0"/>
                    <a:pt x="1814" y="0"/>
                  </a:cubicBezTo>
                  <a:cubicBezTo>
                    <a:pt x="1811" y="0"/>
                    <a:pt x="1807" y="0"/>
                    <a:pt x="1803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51"/>
            <p:cNvSpPr/>
            <p:nvPr/>
          </p:nvSpPr>
          <p:spPr>
            <a:xfrm>
              <a:off x="6886227" y="3972317"/>
              <a:ext cx="161297" cy="405108"/>
            </a:xfrm>
            <a:custGeom>
              <a:avLst/>
              <a:gdLst/>
              <a:ahLst/>
              <a:cxnLst/>
              <a:rect l="l" t="t" r="r" b="b"/>
              <a:pathLst>
                <a:path w="3632" h="9122" extrusionOk="0">
                  <a:moveTo>
                    <a:pt x="0" y="1"/>
                  </a:moveTo>
                  <a:lnTo>
                    <a:pt x="527" y="9121"/>
                  </a:lnTo>
                  <a:lnTo>
                    <a:pt x="3452" y="9121"/>
                  </a:lnTo>
                  <a:lnTo>
                    <a:pt x="3631" y="1"/>
                  </a:lnTo>
                  <a:close/>
                </a:path>
              </a:pathLst>
            </a:custGeom>
            <a:solidFill>
              <a:srgbClr val="F5D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51"/>
            <p:cNvSpPr/>
            <p:nvPr/>
          </p:nvSpPr>
          <p:spPr>
            <a:xfrm>
              <a:off x="6878944" y="3965256"/>
              <a:ext cx="175642" cy="419230"/>
            </a:xfrm>
            <a:custGeom>
              <a:avLst/>
              <a:gdLst/>
              <a:ahLst/>
              <a:cxnLst/>
              <a:rect l="l" t="t" r="r" b="b"/>
              <a:pathLst>
                <a:path w="3955" h="9440" extrusionOk="0">
                  <a:moveTo>
                    <a:pt x="3633" y="320"/>
                  </a:moveTo>
                  <a:lnTo>
                    <a:pt x="3479" y="8163"/>
                  </a:lnTo>
                  <a:lnTo>
                    <a:pt x="3460" y="9121"/>
                  </a:lnTo>
                  <a:lnTo>
                    <a:pt x="841" y="9121"/>
                  </a:lnTo>
                  <a:lnTo>
                    <a:pt x="388" y="1277"/>
                  </a:lnTo>
                  <a:lnTo>
                    <a:pt x="333" y="320"/>
                  </a:lnTo>
                  <a:close/>
                  <a:moveTo>
                    <a:pt x="164" y="0"/>
                  </a:moveTo>
                  <a:cubicBezTo>
                    <a:pt x="132" y="0"/>
                    <a:pt x="105" y="8"/>
                    <a:pt x="82" y="22"/>
                  </a:cubicBezTo>
                  <a:lnTo>
                    <a:pt x="82" y="22"/>
                  </a:lnTo>
                  <a:cubicBezTo>
                    <a:pt x="35" y="44"/>
                    <a:pt x="1" y="90"/>
                    <a:pt x="5" y="160"/>
                  </a:cubicBezTo>
                  <a:lnTo>
                    <a:pt x="467" y="8163"/>
                  </a:lnTo>
                  <a:lnTo>
                    <a:pt x="531" y="9280"/>
                  </a:lnTo>
                  <a:cubicBezTo>
                    <a:pt x="536" y="9367"/>
                    <a:pt x="600" y="9439"/>
                    <a:pt x="691" y="9439"/>
                  </a:cubicBezTo>
                  <a:lnTo>
                    <a:pt x="3616" y="9439"/>
                  </a:lnTo>
                  <a:cubicBezTo>
                    <a:pt x="3704" y="9438"/>
                    <a:pt x="3774" y="9368"/>
                    <a:pt x="3775" y="9280"/>
                  </a:cubicBezTo>
                  <a:lnTo>
                    <a:pt x="3933" y="1277"/>
                  </a:lnTo>
                  <a:lnTo>
                    <a:pt x="3954" y="160"/>
                  </a:lnTo>
                  <a:cubicBezTo>
                    <a:pt x="3953" y="72"/>
                    <a:pt x="3883" y="1"/>
                    <a:pt x="3795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51"/>
            <p:cNvSpPr/>
            <p:nvPr/>
          </p:nvSpPr>
          <p:spPr>
            <a:xfrm>
              <a:off x="6875391" y="4334399"/>
              <a:ext cx="289553" cy="194471"/>
            </a:xfrm>
            <a:custGeom>
              <a:avLst/>
              <a:gdLst/>
              <a:ahLst/>
              <a:cxnLst/>
              <a:rect l="l" t="t" r="r" b="b"/>
              <a:pathLst>
                <a:path w="6520" h="4379" extrusionOk="0">
                  <a:moveTo>
                    <a:pt x="478" y="0"/>
                  </a:moveTo>
                  <a:cubicBezTo>
                    <a:pt x="216" y="0"/>
                    <a:pt x="1" y="234"/>
                    <a:pt x="2" y="521"/>
                  </a:cubicBezTo>
                  <a:lnTo>
                    <a:pt x="2" y="3857"/>
                  </a:lnTo>
                  <a:cubicBezTo>
                    <a:pt x="2" y="4145"/>
                    <a:pt x="214" y="4378"/>
                    <a:pt x="478" y="4378"/>
                  </a:cubicBezTo>
                  <a:lnTo>
                    <a:pt x="5884" y="4378"/>
                  </a:lnTo>
                  <a:cubicBezTo>
                    <a:pt x="6305" y="4378"/>
                    <a:pt x="6520" y="3828"/>
                    <a:pt x="6230" y="3498"/>
                  </a:cubicBezTo>
                  <a:lnTo>
                    <a:pt x="4953" y="2041"/>
                  </a:lnTo>
                  <a:cubicBezTo>
                    <a:pt x="4877" y="1954"/>
                    <a:pt x="4832" y="1846"/>
                    <a:pt x="4822" y="1731"/>
                  </a:cubicBezTo>
                  <a:lnTo>
                    <a:pt x="4710" y="470"/>
                  </a:lnTo>
                  <a:cubicBezTo>
                    <a:pt x="4687" y="204"/>
                    <a:pt x="4481" y="0"/>
                    <a:pt x="4235" y="0"/>
                  </a:cubicBezTo>
                  <a:close/>
                </a:path>
              </a:pathLst>
            </a:custGeom>
            <a:solidFill>
              <a:srgbClr val="D25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51"/>
            <p:cNvSpPr/>
            <p:nvPr/>
          </p:nvSpPr>
          <p:spPr>
            <a:xfrm>
              <a:off x="6860602" y="4326760"/>
              <a:ext cx="310692" cy="210104"/>
            </a:xfrm>
            <a:custGeom>
              <a:avLst/>
              <a:gdLst/>
              <a:ahLst/>
              <a:cxnLst/>
              <a:rect l="l" t="t" r="r" b="b"/>
              <a:pathLst>
                <a:path w="6996" h="4731" extrusionOk="0">
                  <a:moveTo>
                    <a:pt x="4440" y="326"/>
                  </a:moveTo>
                  <a:cubicBezTo>
                    <a:pt x="4478" y="326"/>
                    <a:pt x="4516" y="327"/>
                    <a:pt x="4553" y="332"/>
                  </a:cubicBezTo>
                  <a:cubicBezTo>
                    <a:pt x="4794" y="361"/>
                    <a:pt x="4871" y="538"/>
                    <a:pt x="4893" y="749"/>
                  </a:cubicBezTo>
                  <a:cubicBezTo>
                    <a:pt x="4929" y="1092"/>
                    <a:pt x="4953" y="1437"/>
                    <a:pt x="4984" y="1780"/>
                  </a:cubicBezTo>
                  <a:cubicBezTo>
                    <a:pt x="5040" y="2366"/>
                    <a:pt x="5582" y="2794"/>
                    <a:pt x="5953" y="3216"/>
                  </a:cubicBezTo>
                  <a:cubicBezTo>
                    <a:pt x="6118" y="3405"/>
                    <a:pt x="6340" y="3595"/>
                    <a:pt x="6470" y="3811"/>
                  </a:cubicBezTo>
                  <a:cubicBezTo>
                    <a:pt x="6617" y="4051"/>
                    <a:pt x="6500" y="4351"/>
                    <a:pt x="6216" y="4391"/>
                  </a:cubicBezTo>
                  <a:cubicBezTo>
                    <a:pt x="6193" y="4394"/>
                    <a:pt x="6169" y="4395"/>
                    <a:pt x="6145" y="4395"/>
                  </a:cubicBezTo>
                  <a:cubicBezTo>
                    <a:pt x="6096" y="4395"/>
                    <a:pt x="6045" y="4391"/>
                    <a:pt x="5998" y="4391"/>
                  </a:cubicBezTo>
                  <a:lnTo>
                    <a:pt x="2392" y="4391"/>
                  </a:lnTo>
                  <a:cubicBezTo>
                    <a:pt x="2047" y="4391"/>
                    <a:pt x="1686" y="4419"/>
                    <a:pt x="1332" y="4419"/>
                  </a:cubicBezTo>
                  <a:cubicBezTo>
                    <a:pt x="1156" y="4419"/>
                    <a:pt x="981" y="4412"/>
                    <a:pt x="811" y="4391"/>
                  </a:cubicBezTo>
                  <a:cubicBezTo>
                    <a:pt x="423" y="4342"/>
                    <a:pt x="493" y="3891"/>
                    <a:pt x="493" y="3609"/>
                  </a:cubicBezTo>
                  <a:lnTo>
                    <a:pt x="493" y="1157"/>
                  </a:lnTo>
                  <a:cubicBezTo>
                    <a:pt x="493" y="878"/>
                    <a:pt x="412" y="367"/>
                    <a:pt x="811" y="332"/>
                  </a:cubicBezTo>
                  <a:lnTo>
                    <a:pt x="4209" y="332"/>
                  </a:lnTo>
                  <a:cubicBezTo>
                    <a:pt x="4284" y="332"/>
                    <a:pt x="4363" y="326"/>
                    <a:pt x="4440" y="326"/>
                  </a:cubicBezTo>
                  <a:close/>
                  <a:moveTo>
                    <a:pt x="4347" y="1"/>
                  </a:moveTo>
                  <a:cubicBezTo>
                    <a:pt x="4197" y="1"/>
                    <a:pt x="4047" y="13"/>
                    <a:pt x="3911" y="13"/>
                  </a:cubicBezTo>
                  <a:lnTo>
                    <a:pt x="844" y="13"/>
                  </a:lnTo>
                  <a:cubicBezTo>
                    <a:pt x="838" y="12"/>
                    <a:pt x="833" y="12"/>
                    <a:pt x="828" y="12"/>
                  </a:cubicBezTo>
                  <a:cubicBezTo>
                    <a:pt x="822" y="12"/>
                    <a:pt x="816" y="12"/>
                    <a:pt x="811" y="13"/>
                  </a:cubicBezTo>
                  <a:cubicBezTo>
                    <a:pt x="797" y="13"/>
                    <a:pt x="784" y="14"/>
                    <a:pt x="772" y="17"/>
                  </a:cubicBezTo>
                  <a:lnTo>
                    <a:pt x="772" y="17"/>
                  </a:lnTo>
                  <a:cubicBezTo>
                    <a:pt x="0" y="117"/>
                    <a:pt x="174" y="1105"/>
                    <a:pt x="174" y="1670"/>
                  </a:cubicBezTo>
                  <a:cubicBezTo>
                    <a:pt x="174" y="2425"/>
                    <a:pt x="164" y="3183"/>
                    <a:pt x="174" y="3938"/>
                  </a:cubicBezTo>
                  <a:cubicBezTo>
                    <a:pt x="179" y="4279"/>
                    <a:pt x="320" y="4621"/>
                    <a:pt x="692" y="4698"/>
                  </a:cubicBezTo>
                  <a:cubicBezTo>
                    <a:pt x="815" y="4723"/>
                    <a:pt x="947" y="4731"/>
                    <a:pt x="1081" y="4731"/>
                  </a:cubicBezTo>
                  <a:cubicBezTo>
                    <a:pt x="1303" y="4731"/>
                    <a:pt x="1531" y="4709"/>
                    <a:pt x="1738" y="4709"/>
                  </a:cubicBezTo>
                  <a:lnTo>
                    <a:pt x="5557" y="4709"/>
                  </a:lnTo>
                  <a:cubicBezTo>
                    <a:pt x="5703" y="4709"/>
                    <a:pt x="5852" y="4716"/>
                    <a:pt x="5999" y="4716"/>
                  </a:cubicBezTo>
                  <a:cubicBezTo>
                    <a:pt x="6072" y="4716"/>
                    <a:pt x="6146" y="4714"/>
                    <a:pt x="6219" y="4709"/>
                  </a:cubicBezTo>
                  <a:cubicBezTo>
                    <a:pt x="6697" y="4681"/>
                    <a:pt x="6996" y="4172"/>
                    <a:pt x="6791" y="3734"/>
                  </a:cubicBezTo>
                  <a:cubicBezTo>
                    <a:pt x="6670" y="3474"/>
                    <a:pt x="6403" y="3246"/>
                    <a:pt x="6219" y="3035"/>
                  </a:cubicBezTo>
                  <a:cubicBezTo>
                    <a:pt x="5965" y="2745"/>
                    <a:pt x="5705" y="2460"/>
                    <a:pt x="5456" y="2165"/>
                  </a:cubicBezTo>
                  <a:cubicBezTo>
                    <a:pt x="5259" y="1932"/>
                    <a:pt x="5288" y="1595"/>
                    <a:pt x="5262" y="1303"/>
                  </a:cubicBezTo>
                  <a:cubicBezTo>
                    <a:pt x="5234" y="980"/>
                    <a:pt x="5267" y="523"/>
                    <a:pt x="5055" y="255"/>
                  </a:cubicBezTo>
                  <a:cubicBezTo>
                    <a:pt x="4882" y="40"/>
                    <a:pt x="4616" y="1"/>
                    <a:pt x="4347" y="1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51"/>
            <p:cNvSpPr/>
            <p:nvPr/>
          </p:nvSpPr>
          <p:spPr>
            <a:xfrm>
              <a:off x="7030608" y="4377389"/>
              <a:ext cx="55912" cy="44"/>
            </a:xfrm>
            <a:custGeom>
              <a:avLst/>
              <a:gdLst/>
              <a:ahLst/>
              <a:cxnLst/>
              <a:rect l="l" t="t" r="r" b="b"/>
              <a:pathLst>
                <a:path w="1259" h="1" extrusionOk="0">
                  <a:moveTo>
                    <a:pt x="0" y="0"/>
                  </a:moveTo>
                  <a:lnTo>
                    <a:pt x="1259" y="0"/>
                  </a:lnTo>
                </a:path>
              </a:pathLst>
            </a:custGeom>
            <a:solidFill>
              <a:srgbClr val="EEAA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51"/>
            <p:cNvSpPr/>
            <p:nvPr/>
          </p:nvSpPr>
          <p:spPr>
            <a:xfrm>
              <a:off x="7021459" y="4370283"/>
              <a:ext cx="74254" cy="14211"/>
            </a:xfrm>
            <a:custGeom>
              <a:avLst/>
              <a:gdLst/>
              <a:ahLst/>
              <a:cxnLst/>
              <a:rect l="l" t="t" r="r" b="b"/>
              <a:pathLst>
                <a:path w="1672" h="320" extrusionOk="0">
                  <a:moveTo>
                    <a:pt x="206" y="1"/>
                  </a:moveTo>
                  <a:cubicBezTo>
                    <a:pt x="1" y="1"/>
                    <a:pt x="1" y="319"/>
                    <a:pt x="206" y="319"/>
                  </a:cubicBezTo>
                  <a:lnTo>
                    <a:pt x="1465" y="319"/>
                  </a:lnTo>
                  <a:cubicBezTo>
                    <a:pt x="1670" y="319"/>
                    <a:pt x="1672" y="1"/>
                    <a:pt x="1465" y="1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51"/>
            <p:cNvSpPr/>
            <p:nvPr/>
          </p:nvSpPr>
          <p:spPr>
            <a:xfrm>
              <a:off x="7031629" y="4420068"/>
              <a:ext cx="55912" cy="44"/>
            </a:xfrm>
            <a:custGeom>
              <a:avLst/>
              <a:gdLst/>
              <a:ahLst/>
              <a:cxnLst/>
              <a:rect l="l" t="t" r="r" b="b"/>
              <a:pathLst>
                <a:path w="1259" h="1" extrusionOk="0">
                  <a:moveTo>
                    <a:pt x="0" y="1"/>
                  </a:moveTo>
                  <a:lnTo>
                    <a:pt x="1259" y="1"/>
                  </a:lnTo>
                </a:path>
              </a:pathLst>
            </a:custGeom>
            <a:solidFill>
              <a:srgbClr val="EEAA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51"/>
            <p:cNvSpPr/>
            <p:nvPr/>
          </p:nvSpPr>
          <p:spPr>
            <a:xfrm>
              <a:off x="7022481" y="4413006"/>
              <a:ext cx="74254" cy="14211"/>
            </a:xfrm>
            <a:custGeom>
              <a:avLst/>
              <a:gdLst/>
              <a:ahLst/>
              <a:cxnLst/>
              <a:rect l="l" t="t" r="r" b="b"/>
              <a:pathLst>
                <a:path w="1672" h="320" extrusionOk="0">
                  <a:moveTo>
                    <a:pt x="206" y="1"/>
                  </a:moveTo>
                  <a:cubicBezTo>
                    <a:pt x="1" y="1"/>
                    <a:pt x="1" y="319"/>
                    <a:pt x="206" y="319"/>
                  </a:cubicBezTo>
                  <a:lnTo>
                    <a:pt x="1465" y="319"/>
                  </a:lnTo>
                  <a:cubicBezTo>
                    <a:pt x="1671" y="319"/>
                    <a:pt x="1672" y="1"/>
                    <a:pt x="1465" y="1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51"/>
            <p:cNvSpPr/>
            <p:nvPr/>
          </p:nvSpPr>
          <p:spPr>
            <a:xfrm>
              <a:off x="6875391" y="4431615"/>
              <a:ext cx="71411" cy="97258"/>
            </a:xfrm>
            <a:custGeom>
              <a:avLst/>
              <a:gdLst/>
              <a:ahLst/>
              <a:cxnLst/>
              <a:rect l="l" t="t" r="r" b="b"/>
              <a:pathLst>
                <a:path w="1608" h="2190" extrusionOk="0">
                  <a:moveTo>
                    <a:pt x="44" y="1"/>
                  </a:moveTo>
                  <a:cubicBezTo>
                    <a:pt x="29" y="1"/>
                    <a:pt x="16" y="2"/>
                    <a:pt x="1" y="3"/>
                  </a:cubicBezTo>
                  <a:lnTo>
                    <a:pt x="1" y="1668"/>
                  </a:lnTo>
                  <a:cubicBezTo>
                    <a:pt x="1" y="1956"/>
                    <a:pt x="214" y="2189"/>
                    <a:pt x="478" y="2189"/>
                  </a:cubicBezTo>
                  <a:lnTo>
                    <a:pt x="1502" y="2189"/>
                  </a:lnTo>
                  <a:cubicBezTo>
                    <a:pt x="1570" y="2005"/>
                    <a:pt x="1606" y="1811"/>
                    <a:pt x="1606" y="1616"/>
                  </a:cubicBezTo>
                  <a:cubicBezTo>
                    <a:pt x="1607" y="724"/>
                    <a:pt x="907" y="1"/>
                    <a:pt x="44" y="1"/>
                  </a:cubicBezTo>
                  <a:close/>
                </a:path>
              </a:pathLst>
            </a:custGeom>
            <a:solidFill>
              <a:srgbClr val="A0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51"/>
            <p:cNvSpPr/>
            <p:nvPr/>
          </p:nvSpPr>
          <p:spPr>
            <a:xfrm>
              <a:off x="6867486" y="4424509"/>
              <a:ext cx="90419" cy="111469"/>
            </a:xfrm>
            <a:custGeom>
              <a:avLst/>
              <a:gdLst/>
              <a:ahLst/>
              <a:cxnLst/>
              <a:rect l="l" t="t" r="r" b="b"/>
              <a:pathLst>
                <a:path w="2036" h="2510" extrusionOk="0">
                  <a:moveTo>
                    <a:pt x="338" y="326"/>
                  </a:moveTo>
                  <a:cubicBezTo>
                    <a:pt x="734" y="362"/>
                    <a:pt x="1097" y="565"/>
                    <a:pt x="1336" y="888"/>
                  </a:cubicBezTo>
                  <a:cubicBezTo>
                    <a:pt x="1614" y="1267"/>
                    <a:pt x="1687" y="1744"/>
                    <a:pt x="1564" y="2190"/>
                  </a:cubicBezTo>
                  <a:lnTo>
                    <a:pt x="1061" y="2190"/>
                  </a:lnTo>
                  <a:cubicBezTo>
                    <a:pt x="983" y="2190"/>
                    <a:pt x="886" y="2199"/>
                    <a:pt x="790" y="2199"/>
                  </a:cubicBezTo>
                  <a:cubicBezTo>
                    <a:pt x="657" y="2199"/>
                    <a:pt x="524" y="2181"/>
                    <a:pt x="441" y="2094"/>
                  </a:cubicBezTo>
                  <a:cubicBezTo>
                    <a:pt x="307" y="1955"/>
                    <a:pt x="338" y="1742"/>
                    <a:pt x="338" y="1564"/>
                  </a:cubicBezTo>
                  <a:lnTo>
                    <a:pt x="338" y="326"/>
                  </a:lnTo>
                  <a:close/>
                  <a:moveTo>
                    <a:pt x="231" y="0"/>
                  </a:moveTo>
                  <a:cubicBezTo>
                    <a:pt x="228" y="0"/>
                    <a:pt x="225" y="0"/>
                    <a:pt x="222" y="0"/>
                  </a:cubicBezTo>
                  <a:cubicBezTo>
                    <a:pt x="221" y="0"/>
                    <a:pt x="221" y="0"/>
                    <a:pt x="220" y="0"/>
                  </a:cubicBezTo>
                  <a:cubicBezTo>
                    <a:pt x="213" y="0"/>
                    <a:pt x="206" y="1"/>
                    <a:pt x="199" y="1"/>
                  </a:cubicBezTo>
                  <a:lnTo>
                    <a:pt x="199" y="1"/>
                  </a:lnTo>
                  <a:lnTo>
                    <a:pt x="179" y="3"/>
                  </a:lnTo>
                  <a:cubicBezTo>
                    <a:pt x="92" y="7"/>
                    <a:pt x="19" y="72"/>
                    <a:pt x="19" y="163"/>
                  </a:cubicBezTo>
                  <a:lnTo>
                    <a:pt x="19" y="1556"/>
                  </a:lnTo>
                  <a:cubicBezTo>
                    <a:pt x="19" y="1786"/>
                    <a:pt x="1" y="2020"/>
                    <a:pt x="137" y="2221"/>
                  </a:cubicBezTo>
                  <a:cubicBezTo>
                    <a:pt x="253" y="2396"/>
                    <a:pt x="448" y="2504"/>
                    <a:pt x="658" y="2508"/>
                  </a:cubicBezTo>
                  <a:cubicBezTo>
                    <a:pt x="686" y="2509"/>
                    <a:pt x="714" y="2509"/>
                    <a:pt x="742" y="2509"/>
                  </a:cubicBezTo>
                  <a:cubicBezTo>
                    <a:pt x="797" y="2509"/>
                    <a:pt x="854" y="2508"/>
                    <a:pt x="910" y="2508"/>
                  </a:cubicBezTo>
                  <a:lnTo>
                    <a:pt x="1681" y="2508"/>
                  </a:lnTo>
                  <a:cubicBezTo>
                    <a:pt x="1756" y="2508"/>
                    <a:pt x="1812" y="2459"/>
                    <a:pt x="1836" y="2392"/>
                  </a:cubicBezTo>
                  <a:cubicBezTo>
                    <a:pt x="2036" y="1829"/>
                    <a:pt x="1953" y="1185"/>
                    <a:pt x="1593" y="704"/>
                  </a:cubicBezTo>
                  <a:cubicBezTo>
                    <a:pt x="1274" y="275"/>
                    <a:pt x="782" y="14"/>
                    <a:pt x="247" y="1"/>
                  </a:cubicBezTo>
                  <a:lnTo>
                    <a:pt x="247" y="1"/>
                  </a:lnTo>
                  <a:cubicBezTo>
                    <a:pt x="242" y="0"/>
                    <a:pt x="237" y="0"/>
                    <a:pt x="231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51"/>
            <p:cNvSpPr/>
            <p:nvPr/>
          </p:nvSpPr>
          <p:spPr>
            <a:xfrm>
              <a:off x="6513795" y="3173144"/>
              <a:ext cx="565917" cy="1043768"/>
            </a:xfrm>
            <a:custGeom>
              <a:avLst/>
              <a:gdLst/>
              <a:ahLst/>
              <a:cxnLst/>
              <a:rect l="l" t="t" r="r" b="b"/>
              <a:pathLst>
                <a:path w="12743" h="23503" extrusionOk="0">
                  <a:moveTo>
                    <a:pt x="0" y="0"/>
                  </a:moveTo>
                  <a:lnTo>
                    <a:pt x="0" y="23364"/>
                  </a:lnTo>
                  <a:lnTo>
                    <a:pt x="4983" y="23503"/>
                  </a:lnTo>
                  <a:lnTo>
                    <a:pt x="6225" y="5071"/>
                  </a:lnTo>
                  <a:lnTo>
                    <a:pt x="6517" y="5071"/>
                  </a:lnTo>
                  <a:lnTo>
                    <a:pt x="7759" y="23503"/>
                  </a:lnTo>
                  <a:lnTo>
                    <a:pt x="12742" y="23364"/>
                  </a:lnTo>
                  <a:lnTo>
                    <a:pt x="12742" y="0"/>
                  </a:lnTo>
                  <a:close/>
                </a:path>
              </a:pathLst>
            </a:custGeom>
            <a:solidFill>
              <a:srgbClr val="4077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51"/>
            <p:cNvSpPr/>
            <p:nvPr/>
          </p:nvSpPr>
          <p:spPr>
            <a:xfrm>
              <a:off x="6505091" y="3166082"/>
              <a:ext cx="583281" cy="1057935"/>
            </a:xfrm>
            <a:custGeom>
              <a:avLst/>
              <a:gdLst/>
              <a:ahLst/>
              <a:cxnLst/>
              <a:rect l="l" t="t" r="r" b="b"/>
              <a:pathLst>
                <a:path w="13134" h="23822" extrusionOk="0">
                  <a:moveTo>
                    <a:pt x="12778" y="320"/>
                  </a:moveTo>
                  <a:lnTo>
                    <a:pt x="12778" y="23170"/>
                  </a:lnTo>
                  <a:cubicBezTo>
                    <a:pt x="12778" y="23224"/>
                    <a:pt x="12767" y="23299"/>
                    <a:pt x="12766" y="23369"/>
                  </a:cubicBezTo>
                  <a:lnTo>
                    <a:pt x="12766" y="23369"/>
                  </a:lnTo>
                  <a:lnTo>
                    <a:pt x="8104" y="23498"/>
                  </a:lnTo>
                  <a:lnTo>
                    <a:pt x="8104" y="23498"/>
                  </a:lnTo>
                  <a:lnTo>
                    <a:pt x="7694" y="17417"/>
                  </a:lnTo>
                  <a:lnTo>
                    <a:pt x="7026" y="7505"/>
                  </a:lnTo>
                  <a:lnTo>
                    <a:pt x="6872" y="5230"/>
                  </a:lnTo>
                  <a:cubicBezTo>
                    <a:pt x="6866" y="5144"/>
                    <a:pt x="6804" y="5071"/>
                    <a:pt x="6713" y="5071"/>
                  </a:cubicBezTo>
                  <a:lnTo>
                    <a:pt x="6421" y="5071"/>
                  </a:lnTo>
                  <a:cubicBezTo>
                    <a:pt x="6331" y="5071"/>
                    <a:pt x="6267" y="5144"/>
                    <a:pt x="6261" y="5230"/>
                  </a:cubicBezTo>
                  <a:lnTo>
                    <a:pt x="5841" y="11475"/>
                  </a:lnTo>
                  <a:lnTo>
                    <a:pt x="5172" y="21387"/>
                  </a:lnTo>
                  <a:lnTo>
                    <a:pt x="5031" y="23498"/>
                  </a:lnTo>
                  <a:lnTo>
                    <a:pt x="5031" y="23498"/>
                  </a:lnTo>
                  <a:lnTo>
                    <a:pt x="356" y="23368"/>
                  </a:lnTo>
                  <a:lnTo>
                    <a:pt x="356" y="23368"/>
                  </a:lnTo>
                  <a:lnTo>
                    <a:pt x="356" y="514"/>
                  </a:lnTo>
                  <a:cubicBezTo>
                    <a:pt x="356" y="461"/>
                    <a:pt x="366" y="388"/>
                    <a:pt x="368" y="320"/>
                  </a:cubicBezTo>
                  <a:close/>
                  <a:moveTo>
                    <a:pt x="196" y="0"/>
                  </a:moveTo>
                  <a:cubicBezTo>
                    <a:pt x="109" y="1"/>
                    <a:pt x="38" y="72"/>
                    <a:pt x="37" y="158"/>
                  </a:cubicBezTo>
                  <a:lnTo>
                    <a:pt x="37" y="22565"/>
                  </a:lnTo>
                  <a:cubicBezTo>
                    <a:pt x="37" y="22861"/>
                    <a:pt x="0" y="23185"/>
                    <a:pt x="37" y="23482"/>
                  </a:cubicBezTo>
                  <a:cubicBezTo>
                    <a:pt x="37" y="23495"/>
                    <a:pt x="37" y="23509"/>
                    <a:pt x="37" y="23523"/>
                  </a:cubicBezTo>
                  <a:cubicBezTo>
                    <a:pt x="38" y="23611"/>
                    <a:pt x="109" y="23681"/>
                    <a:pt x="196" y="23682"/>
                  </a:cubicBezTo>
                  <a:lnTo>
                    <a:pt x="5179" y="23821"/>
                  </a:lnTo>
                  <a:cubicBezTo>
                    <a:pt x="5181" y="23821"/>
                    <a:pt x="5182" y="23821"/>
                    <a:pt x="5183" y="23821"/>
                  </a:cubicBezTo>
                  <a:cubicBezTo>
                    <a:pt x="5271" y="23821"/>
                    <a:pt x="5333" y="23745"/>
                    <a:pt x="5339" y="23662"/>
                  </a:cubicBezTo>
                  <a:lnTo>
                    <a:pt x="5759" y="17417"/>
                  </a:lnTo>
                  <a:lnTo>
                    <a:pt x="6428" y="7505"/>
                  </a:lnTo>
                  <a:lnTo>
                    <a:pt x="6567" y="5436"/>
                  </a:lnTo>
                  <a:lnTo>
                    <a:pt x="6974" y="11475"/>
                  </a:lnTo>
                  <a:lnTo>
                    <a:pt x="7642" y="21387"/>
                  </a:lnTo>
                  <a:lnTo>
                    <a:pt x="7795" y="23662"/>
                  </a:lnTo>
                  <a:cubicBezTo>
                    <a:pt x="7801" y="23745"/>
                    <a:pt x="7862" y="23821"/>
                    <a:pt x="7951" y="23821"/>
                  </a:cubicBezTo>
                  <a:cubicBezTo>
                    <a:pt x="7953" y="23821"/>
                    <a:pt x="7954" y="23821"/>
                    <a:pt x="7955" y="23821"/>
                  </a:cubicBezTo>
                  <a:lnTo>
                    <a:pt x="12938" y="23682"/>
                  </a:lnTo>
                  <a:cubicBezTo>
                    <a:pt x="13025" y="23681"/>
                    <a:pt x="13095" y="23611"/>
                    <a:pt x="13098" y="23523"/>
                  </a:cubicBezTo>
                  <a:lnTo>
                    <a:pt x="13098" y="1118"/>
                  </a:lnTo>
                  <a:cubicBezTo>
                    <a:pt x="13098" y="821"/>
                    <a:pt x="13133" y="498"/>
                    <a:pt x="13098" y="201"/>
                  </a:cubicBezTo>
                  <a:cubicBezTo>
                    <a:pt x="13097" y="187"/>
                    <a:pt x="13097" y="173"/>
                    <a:pt x="13098" y="159"/>
                  </a:cubicBezTo>
                  <a:cubicBezTo>
                    <a:pt x="13095" y="72"/>
                    <a:pt x="13025" y="1"/>
                    <a:pt x="12938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51"/>
            <p:cNvSpPr/>
            <p:nvPr/>
          </p:nvSpPr>
          <p:spPr>
            <a:xfrm>
              <a:off x="6505890" y="4113144"/>
              <a:ext cx="243855" cy="19851"/>
            </a:xfrm>
            <a:custGeom>
              <a:avLst/>
              <a:gdLst/>
              <a:ahLst/>
              <a:cxnLst/>
              <a:rect l="l" t="t" r="r" b="b"/>
              <a:pathLst>
                <a:path w="5491" h="447" extrusionOk="0">
                  <a:moveTo>
                    <a:pt x="201" y="0"/>
                  </a:moveTo>
                  <a:cubicBezTo>
                    <a:pt x="1" y="0"/>
                    <a:pt x="4" y="315"/>
                    <a:pt x="206" y="319"/>
                  </a:cubicBezTo>
                  <a:lnTo>
                    <a:pt x="4646" y="430"/>
                  </a:lnTo>
                  <a:lnTo>
                    <a:pt x="5285" y="446"/>
                  </a:lnTo>
                  <a:cubicBezTo>
                    <a:pt x="5286" y="446"/>
                    <a:pt x="5288" y="446"/>
                    <a:pt x="5289" y="446"/>
                  </a:cubicBezTo>
                  <a:cubicBezTo>
                    <a:pt x="5490" y="446"/>
                    <a:pt x="5489" y="132"/>
                    <a:pt x="5285" y="126"/>
                  </a:cubicBezTo>
                  <a:lnTo>
                    <a:pt x="846" y="17"/>
                  </a:lnTo>
                  <a:lnTo>
                    <a:pt x="206" y="1"/>
                  </a:lnTo>
                  <a:cubicBezTo>
                    <a:pt x="204" y="1"/>
                    <a:pt x="202" y="0"/>
                    <a:pt x="201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51"/>
            <p:cNvSpPr/>
            <p:nvPr/>
          </p:nvSpPr>
          <p:spPr>
            <a:xfrm>
              <a:off x="6844925" y="4113144"/>
              <a:ext cx="243855" cy="19807"/>
            </a:xfrm>
            <a:custGeom>
              <a:avLst/>
              <a:gdLst/>
              <a:ahLst/>
              <a:cxnLst/>
              <a:rect l="l" t="t" r="r" b="b"/>
              <a:pathLst>
                <a:path w="5491" h="446" extrusionOk="0">
                  <a:moveTo>
                    <a:pt x="5291" y="0"/>
                  </a:moveTo>
                  <a:cubicBezTo>
                    <a:pt x="5289" y="0"/>
                    <a:pt x="5287" y="1"/>
                    <a:pt x="5285" y="1"/>
                  </a:cubicBezTo>
                  <a:lnTo>
                    <a:pt x="845" y="110"/>
                  </a:lnTo>
                  <a:lnTo>
                    <a:pt x="206" y="126"/>
                  </a:lnTo>
                  <a:cubicBezTo>
                    <a:pt x="3" y="131"/>
                    <a:pt x="1" y="445"/>
                    <a:pt x="201" y="445"/>
                  </a:cubicBezTo>
                  <a:cubicBezTo>
                    <a:pt x="203" y="445"/>
                    <a:pt x="205" y="445"/>
                    <a:pt x="206" y="445"/>
                  </a:cubicBezTo>
                  <a:lnTo>
                    <a:pt x="4645" y="335"/>
                  </a:lnTo>
                  <a:lnTo>
                    <a:pt x="5285" y="319"/>
                  </a:lnTo>
                  <a:cubicBezTo>
                    <a:pt x="5488" y="315"/>
                    <a:pt x="5491" y="0"/>
                    <a:pt x="5291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51"/>
            <p:cNvSpPr/>
            <p:nvPr/>
          </p:nvSpPr>
          <p:spPr>
            <a:xfrm>
              <a:off x="6478666" y="2348745"/>
              <a:ext cx="641947" cy="921730"/>
            </a:xfrm>
            <a:custGeom>
              <a:avLst/>
              <a:gdLst/>
              <a:ahLst/>
              <a:cxnLst/>
              <a:rect l="l" t="t" r="r" b="b"/>
              <a:pathLst>
                <a:path w="14455" h="20755" extrusionOk="0">
                  <a:moveTo>
                    <a:pt x="8291" y="0"/>
                  </a:moveTo>
                  <a:lnTo>
                    <a:pt x="5486" y="155"/>
                  </a:lnTo>
                  <a:cubicBezTo>
                    <a:pt x="5486" y="155"/>
                    <a:pt x="2119" y="757"/>
                    <a:pt x="1059" y="6407"/>
                  </a:cubicBezTo>
                  <a:cubicBezTo>
                    <a:pt x="0" y="12057"/>
                    <a:pt x="161" y="20754"/>
                    <a:pt x="161" y="20754"/>
                  </a:cubicBezTo>
                  <a:lnTo>
                    <a:pt x="14295" y="20754"/>
                  </a:lnTo>
                  <a:cubicBezTo>
                    <a:pt x="14295" y="20754"/>
                    <a:pt x="14455" y="12057"/>
                    <a:pt x="13396" y="6407"/>
                  </a:cubicBezTo>
                  <a:cubicBezTo>
                    <a:pt x="12337" y="757"/>
                    <a:pt x="8291" y="0"/>
                    <a:pt x="8291" y="0"/>
                  </a:cubicBezTo>
                  <a:close/>
                </a:path>
              </a:pathLst>
            </a:custGeom>
            <a:solidFill>
              <a:srgbClr val="68A3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51"/>
            <p:cNvSpPr/>
            <p:nvPr/>
          </p:nvSpPr>
          <p:spPr>
            <a:xfrm>
              <a:off x="6286099" y="2460349"/>
              <a:ext cx="258955" cy="830023"/>
            </a:xfrm>
            <a:custGeom>
              <a:avLst/>
              <a:gdLst/>
              <a:ahLst/>
              <a:cxnLst/>
              <a:rect l="l" t="t" r="r" b="b"/>
              <a:pathLst>
                <a:path w="5831" h="18690" extrusionOk="0">
                  <a:moveTo>
                    <a:pt x="5831" y="0"/>
                  </a:moveTo>
                  <a:lnTo>
                    <a:pt x="4758" y="1351"/>
                  </a:lnTo>
                  <a:cubicBezTo>
                    <a:pt x="4758" y="1351"/>
                    <a:pt x="1769" y="7634"/>
                    <a:pt x="1354" y="10831"/>
                  </a:cubicBezTo>
                  <a:lnTo>
                    <a:pt x="0" y="16963"/>
                  </a:lnTo>
                  <a:cubicBezTo>
                    <a:pt x="0" y="16963"/>
                    <a:pt x="419" y="17577"/>
                    <a:pt x="717" y="17649"/>
                  </a:cubicBezTo>
                  <a:cubicBezTo>
                    <a:pt x="1014" y="17719"/>
                    <a:pt x="3127" y="18689"/>
                    <a:pt x="3127" y="18689"/>
                  </a:cubicBezTo>
                  <a:cubicBezTo>
                    <a:pt x="3127" y="18689"/>
                    <a:pt x="3529" y="18081"/>
                    <a:pt x="3553" y="18031"/>
                  </a:cubicBezTo>
                  <a:cubicBezTo>
                    <a:pt x="3579" y="17982"/>
                    <a:pt x="5445" y="14071"/>
                    <a:pt x="5445" y="14071"/>
                  </a:cubicBezTo>
                  <a:lnTo>
                    <a:pt x="5100" y="10510"/>
                  </a:lnTo>
                  <a:lnTo>
                    <a:pt x="5831" y="0"/>
                  </a:lnTo>
                  <a:close/>
                </a:path>
              </a:pathLst>
            </a:custGeom>
            <a:solidFill>
              <a:srgbClr val="68A3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51"/>
            <p:cNvSpPr/>
            <p:nvPr/>
          </p:nvSpPr>
          <p:spPr>
            <a:xfrm>
              <a:off x="6193236" y="3231855"/>
              <a:ext cx="214145" cy="196115"/>
            </a:xfrm>
            <a:custGeom>
              <a:avLst/>
              <a:gdLst/>
              <a:ahLst/>
              <a:cxnLst/>
              <a:rect l="l" t="t" r="r" b="b"/>
              <a:pathLst>
                <a:path w="4822" h="4416" extrusionOk="0">
                  <a:moveTo>
                    <a:pt x="1941" y="1"/>
                  </a:moveTo>
                  <a:cubicBezTo>
                    <a:pt x="1941" y="1"/>
                    <a:pt x="1529" y="956"/>
                    <a:pt x="1302" y="1377"/>
                  </a:cubicBezTo>
                  <a:cubicBezTo>
                    <a:pt x="1077" y="1799"/>
                    <a:pt x="1" y="3772"/>
                    <a:pt x="267" y="4089"/>
                  </a:cubicBezTo>
                  <a:cubicBezTo>
                    <a:pt x="427" y="4278"/>
                    <a:pt x="548" y="4416"/>
                    <a:pt x="769" y="4416"/>
                  </a:cubicBezTo>
                  <a:cubicBezTo>
                    <a:pt x="917" y="4416"/>
                    <a:pt x="1109" y="4355"/>
                    <a:pt x="1387" y="4206"/>
                  </a:cubicBezTo>
                  <a:cubicBezTo>
                    <a:pt x="2036" y="3860"/>
                    <a:pt x="2804" y="3248"/>
                    <a:pt x="3090" y="3248"/>
                  </a:cubicBezTo>
                  <a:cubicBezTo>
                    <a:pt x="3110" y="3248"/>
                    <a:pt x="3128" y="3251"/>
                    <a:pt x="3143" y="3257"/>
                  </a:cubicBezTo>
                  <a:cubicBezTo>
                    <a:pt x="3372" y="3355"/>
                    <a:pt x="3423" y="3343"/>
                    <a:pt x="3418" y="3671"/>
                  </a:cubicBezTo>
                  <a:cubicBezTo>
                    <a:pt x="3415" y="4000"/>
                    <a:pt x="3311" y="4305"/>
                    <a:pt x="3599" y="4323"/>
                  </a:cubicBezTo>
                  <a:cubicBezTo>
                    <a:pt x="3603" y="4323"/>
                    <a:pt x="3607" y="4323"/>
                    <a:pt x="3611" y="4323"/>
                  </a:cubicBezTo>
                  <a:cubicBezTo>
                    <a:pt x="3899" y="4323"/>
                    <a:pt x="4331" y="3723"/>
                    <a:pt x="4455" y="2919"/>
                  </a:cubicBezTo>
                  <a:cubicBezTo>
                    <a:pt x="4581" y="2102"/>
                    <a:pt x="4821" y="1516"/>
                    <a:pt x="4821" y="1516"/>
                  </a:cubicBezTo>
                  <a:lnTo>
                    <a:pt x="1941" y="1"/>
                  </a:lnTo>
                  <a:close/>
                </a:path>
              </a:pathLst>
            </a:custGeom>
            <a:solidFill>
              <a:srgbClr val="F5D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51"/>
            <p:cNvSpPr/>
            <p:nvPr/>
          </p:nvSpPr>
          <p:spPr>
            <a:xfrm>
              <a:off x="6206470" y="2397197"/>
              <a:ext cx="404886" cy="1038395"/>
            </a:xfrm>
            <a:custGeom>
              <a:avLst/>
              <a:gdLst/>
              <a:ahLst/>
              <a:cxnLst/>
              <a:rect l="l" t="t" r="r" b="b"/>
              <a:pathLst>
                <a:path w="9117" h="23382" extrusionOk="0">
                  <a:moveTo>
                    <a:pt x="8881" y="0"/>
                  </a:moveTo>
                  <a:cubicBezTo>
                    <a:pt x="8856" y="0"/>
                    <a:pt x="8829" y="7"/>
                    <a:pt x="8803" y="21"/>
                  </a:cubicBezTo>
                  <a:lnTo>
                    <a:pt x="8802" y="22"/>
                  </a:lnTo>
                  <a:cubicBezTo>
                    <a:pt x="8551" y="160"/>
                    <a:pt x="8327" y="369"/>
                    <a:pt x="8121" y="564"/>
                  </a:cubicBezTo>
                  <a:cubicBezTo>
                    <a:pt x="7495" y="1159"/>
                    <a:pt x="6975" y="1867"/>
                    <a:pt x="6519" y="2596"/>
                  </a:cubicBezTo>
                  <a:cubicBezTo>
                    <a:pt x="4772" y="5385"/>
                    <a:pt x="3895" y="8626"/>
                    <a:pt x="3083" y="11783"/>
                  </a:cubicBezTo>
                  <a:cubicBezTo>
                    <a:pt x="2690" y="13308"/>
                    <a:pt x="2324" y="14842"/>
                    <a:pt x="1969" y="16377"/>
                  </a:cubicBezTo>
                  <a:cubicBezTo>
                    <a:pt x="1847" y="16896"/>
                    <a:pt x="1702" y="17417"/>
                    <a:pt x="1607" y="17941"/>
                  </a:cubicBezTo>
                  <a:cubicBezTo>
                    <a:pt x="1555" y="18223"/>
                    <a:pt x="1802" y="18424"/>
                    <a:pt x="1723" y="18670"/>
                  </a:cubicBezTo>
                  <a:cubicBezTo>
                    <a:pt x="1636" y="18939"/>
                    <a:pt x="1493" y="19198"/>
                    <a:pt x="1368" y="19449"/>
                  </a:cubicBezTo>
                  <a:cubicBezTo>
                    <a:pt x="1060" y="20074"/>
                    <a:pt x="732" y="20690"/>
                    <a:pt x="455" y="21331"/>
                  </a:cubicBezTo>
                  <a:cubicBezTo>
                    <a:pt x="255" y="21793"/>
                    <a:pt x="1" y="22341"/>
                    <a:pt x="48" y="22858"/>
                  </a:cubicBezTo>
                  <a:cubicBezTo>
                    <a:pt x="83" y="23238"/>
                    <a:pt x="297" y="23381"/>
                    <a:pt x="564" y="23381"/>
                  </a:cubicBezTo>
                  <a:cubicBezTo>
                    <a:pt x="716" y="23381"/>
                    <a:pt x="886" y="23335"/>
                    <a:pt x="1049" y="23259"/>
                  </a:cubicBezTo>
                  <a:cubicBezTo>
                    <a:pt x="1450" y="23073"/>
                    <a:pt x="1819" y="22815"/>
                    <a:pt x="2189" y="22577"/>
                  </a:cubicBezTo>
                  <a:cubicBezTo>
                    <a:pt x="2274" y="22523"/>
                    <a:pt x="2685" y="22198"/>
                    <a:pt x="2870" y="22198"/>
                  </a:cubicBezTo>
                  <a:cubicBezTo>
                    <a:pt x="2895" y="22198"/>
                    <a:pt x="2915" y="22204"/>
                    <a:pt x="2931" y="22216"/>
                  </a:cubicBezTo>
                  <a:cubicBezTo>
                    <a:pt x="3011" y="22283"/>
                    <a:pt x="2958" y="22593"/>
                    <a:pt x="2957" y="22681"/>
                  </a:cubicBezTo>
                  <a:cubicBezTo>
                    <a:pt x="2956" y="22825"/>
                    <a:pt x="2949" y="22999"/>
                    <a:pt x="3031" y="23126"/>
                  </a:cubicBezTo>
                  <a:cubicBezTo>
                    <a:pt x="3104" y="23239"/>
                    <a:pt x="3187" y="23283"/>
                    <a:pt x="3271" y="23283"/>
                  </a:cubicBezTo>
                  <a:cubicBezTo>
                    <a:pt x="3492" y="23283"/>
                    <a:pt x="3723" y="22977"/>
                    <a:pt x="3813" y="22796"/>
                  </a:cubicBezTo>
                  <a:cubicBezTo>
                    <a:pt x="3968" y="22489"/>
                    <a:pt x="4076" y="22157"/>
                    <a:pt x="4181" y="21831"/>
                  </a:cubicBezTo>
                  <a:cubicBezTo>
                    <a:pt x="4290" y="21491"/>
                    <a:pt x="4344" y="21071"/>
                    <a:pt x="4505" y="20756"/>
                  </a:cubicBezTo>
                  <a:cubicBezTo>
                    <a:pt x="4597" y="20575"/>
                    <a:pt x="4756" y="20408"/>
                    <a:pt x="4869" y="20239"/>
                  </a:cubicBezTo>
                  <a:cubicBezTo>
                    <a:pt x="5129" y="19852"/>
                    <a:pt x="5372" y="19454"/>
                    <a:pt x="5610" y="19053"/>
                  </a:cubicBezTo>
                  <a:cubicBezTo>
                    <a:pt x="5870" y="18616"/>
                    <a:pt x="6121" y="18173"/>
                    <a:pt x="6365" y="17728"/>
                  </a:cubicBezTo>
                  <a:cubicBezTo>
                    <a:pt x="6434" y="17603"/>
                    <a:pt x="6323" y="17488"/>
                    <a:pt x="6216" y="17488"/>
                  </a:cubicBezTo>
                  <a:cubicBezTo>
                    <a:pt x="6168" y="17488"/>
                    <a:pt x="6120" y="17511"/>
                    <a:pt x="6090" y="17567"/>
                  </a:cubicBezTo>
                  <a:cubicBezTo>
                    <a:pt x="5634" y="18393"/>
                    <a:pt x="5166" y="19216"/>
                    <a:pt x="4644" y="20003"/>
                  </a:cubicBezTo>
                  <a:cubicBezTo>
                    <a:pt x="4517" y="20193"/>
                    <a:pt x="4360" y="20376"/>
                    <a:pt x="4246" y="20573"/>
                  </a:cubicBezTo>
                  <a:cubicBezTo>
                    <a:pt x="4108" y="20809"/>
                    <a:pt x="4062" y="21131"/>
                    <a:pt x="3983" y="21392"/>
                  </a:cubicBezTo>
                  <a:cubicBezTo>
                    <a:pt x="3936" y="21543"/>
                    <a:pt x="3545" y="22961"/>
                    <a:pt x="3318" y="22961"/>
                  </a:cubicBezTo>
                  <a:cubicBezTo>
                    <a:pt x="3313" y="22961"/>
                    <a:pt x="3308" y="22960"/>
                    <a:pt x="3302" y="22959"/>
                  </a:cubicBezTo>
                  <a:cubicBezTo>
                    <a:pt x="3231" y="22936"/>
                    <a:pt x="3285" y="22243"/>
                    <a:pt x="3235" y="22118"/>
                  </a:cubicBezTo>
                  <a:cubicBezTo>
                    <a:pt x="3167" y="21949"/>
                    <a:pt x="3050" y="21889"/>
                    <a:pt x="2915" y="21889"/>
                  </a:cubicBezTo>
                  <a:cubicBezTo>
                    <a:pt x="2684" y="21889"/>
                    <a:pt x="2403" y="22064"/>
                    <a:pt x="2234" y="22170"/>
                  </a:cubicBezTo>
                  <a:cubicBezTo>
                    <a:pt x="2036" y="22294"/>
                    <a:pt x="1040" y="23066"/>
                    <a:pt x="588" y="23066"/>
                  </a:cubicBezTo>
                  <a:cubicBezTo>
                    <a:pt x="491" y="23066"/>
                    <a:pt x="419" y="23030"/>
                    <a:pt x="385" y="22944"/>
                  </a:cubicBezTo>
                  <a:cubicBezTo>
                    <a:pt x="309" y="22750"/>
                    <a:pt x="388" y="22482"/>
                    <a:pt x="440" y="22293"/>
                  </a:cubicBezTo>
                  <a:cubicBezTo>
                    <a:pt x="524" y="21980"/>
                    <a:pt x="648" y="21678"/>
                    <a:pt x="778" y="21383"/>
                  </a:cubicBezTo>
                  <a:cubicBezTo>
                    <a:pt x="1049" y="20771"/>
                    <a:pt x="1365" y="20178"/>
                    <a:pt x="1660" y="19578"/>
                  </a:cubicBezTo>
                  <a:cubicBezTo>
                    <a:pt x="1817" y="19259"/>
                    <a:pt x="2219" y="18691"/>
                    <a:pt x="2026" y="18334"/>
                  </a:cubicBezTo>
                  <a:cubicBezTo>
                    <a:pt x="1940" y="18173"/>
                    <a:pt x="1905" y="18095"/>
                    <a:pt x="1942" y="17909"/>
                  </a:cubicBezTo>
                  <a:cubicBezTo>
                    <a:pt x="1962" y="17805"/>
                    <a:pt x="1989" y="17701"/>
                    <a:pt x="2014" y="17597"/>
                  </a:cubicBezTo>
                  <a:cubicBezTo>
                    <a:pt x="2076" y="17326"/>
                    <a:pt x="2138" y="17053"/>
                    <a:pt x="2202" y="16782"/>
                  </a:cubicBezTo>
                  <a:cubicBezTo>
                    <a:pt x="2525" y="15380"/>
                    <a:pt x="2857" y="13979"/>
                    <a:pt x="3208" y="12584"/>
                  </a:cubicBezTo>
                  <a:cubicBezTo>
                    <a:pt x="3993" y="9466"/>
                    <a:pt x="4807" y="6277"/>
                    <a:pt x="6386" y="3449"/>
                  </a:cubicBezTo>
                  <a:cubicBezTo>
                    <a:pt x="6889" y="2548"/>
                    <a:pt x="7470" y="1670"/>
                    <a:pt x="8199" y="934"/>
                  </a:cubicBezTo>
                  <a:cubicBezTo>
                    <a:pt x="8429" y="703"/>
                    <a:pt x="8676" y="456"/>
                    <a:pt x="8963" y="297"/>
                  </a:cubicBezTo>
                  <a:cubicBezTo>
                    <a:pt x="9117" y="213"/>
                    <a:pt x="9023" y="0"/>
                    <a:pt x="8881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51"/>
            <p:cNvSpPr/>
            <p:nvPr/>
          </p:nvSpPr>
          <p:spPr>
            <a:xfrm>
              <a:off x="6270866" y="3201123"/>
              <a:ext cx="162407" cy="117864"/>
            </a:xfrm>
            <a:custGeom>
              <a:avLst/>
              <a:gdLst/>
              <a:ahLst/>
              <a:cxnLst/>
              <a:rect l="l" t="t" r="r" b="b"/>
              <a:pathLst>
                <a:path w="3657" h="2654" extrusionOk="0">
                  <a:moveTo>
                    <a:pt x="325" y="1"/>
                  </a:moveTo>
                  <a:lnTo>
                    <a:pt x="0" y="957"/>
                  </a:lnTo>
                  <a:cubicBezTo>
                    <a:pt x="0" y="957"/>
                    <a:pt x="1461" y="2194"/>
                    <a:pt x="3176" y="2654"/>
                  </a:cubicBezTo>
                  <a:lnTo>
                    <a:pt x="3656" y="1602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5DA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51"/>
            <p:cNvSpPr/>
            <p:nvPr/>
          </p:nvSpPr>
          <p:spPr>
            <a:xfrm>
              <a:off x="6263183" y="3194195"/>
              <a:ext cx="177729" cy="131853"/>
            </a:xfrm>
            <a:custGeom>
              <a:avLst/>
              <a:gdLst/>
              <a:ahLst/>
              <a:cxnLst/>
              <a:rect l="l" t="t" r="r" b="b"/>
              <a:pathLst>
                <a:path w="4002" h="2969" extrusionOk="0">
                  <a:moveTo>
                    <a:pt x="590" y="379"/>
                  </a:moveTo>
                  <a:lnTo>
                    <a:pt x="3335" y="1697"/>
                  </a:lnTo>
                  <a:lnTo>
                    <a:pt x="3619" y="1834"/>
                  </a:lnTo>
                  <a:lnTo>
                    <a:pt x="3619" y="1834"/>
                  </a:lnTo>
                  <a:lnTo>
                    <a:pt x="3261" y="2619"/>
                  </a:lnTo>
                  <a:lnTo>
                    <a:pt x="3261" y="2619"/>
                  </a:lnTo>
                  <a:cubicBezTo>
                    <a:pt x="2218" y="2312"/>
                    <a:pt x="1198" y="1753"/>
                    <a:pt x="359" y="1062"/>
                  </a:cubicBezTo>
                  <a:lnTo>
                    <a:pt x="359" y="1062"/>
                  </a:lnTo>
                  <a:lnTo>
                    <a:pt x="590" y="379"/>
                  </a:lnTo>
                  <a:close/>
                  <a:moveTo>
                    <a:pt x="497" y="0"/>
                  </a:moveTo>
                  <a:cubicBezTo>
                    <a:pt x="429" y="0"/>
                    <a:pt x="369" y="41"/>
                    <a:pt x="344" y="115"/>
                  </a:cubicBezTo>
                  <a:lnTo>
                    <a:pt x="21" y="1062"/>
                  </a:lnTo>
                  <a:lnTo>
                    <a:pt x="21" y="1062"/>
                  </a:lnTo>
                  <a:cubicBezTo>
                    <a:pt x="2" y="1101"/>
                    <a:pt x="1" y="1147"/>
                    <a:pt x="27" y="1189"/>
                  </a:cubicBezTo>
                  <a:lnTo>
                    <a:pt x="27" y="1189"/>
                  </a:lnTo>
                  <a:cubicBezTo>
                    <a:pt x="37" y="1207"/>
                    <a:pt x="52" y="1222"/>
                    <a:pt x="69" y="1234"/>
                  </a:cubicBezTo>
                  <a:lnTo>
                    <a:pt x="69" y="1234"/>
                  </a:lnTo>
                  <a:cubicBezTo>
                    <a:pt x="998" y="2014"/>
                    <a:pt x="2138" y="2643"/>
                    <a:pt x="3306" y="2963"/>
                  </a:cubicBezTo>
                  <a:cubicBezTo>
                    <a:pt x="3319" y="2967"/>
                    <a:pt x="3332" y="2968"/>
                    <a:pt x="3346" y="2968"/>
                  </a:cubicBezTo>
                  <a:cubicBezTo>
                    <a:pt x="3402" y="2968"/>
                    <a:pt x="3463" y="2941"/>
                    <a:pt x="3486" y="2890"/>
                  </a:cubicBezTo>
                  <a:lnTo>
                    <a:pt x="3968" y="1838"/>
                  </a:lnTo>
                  <a:cubicBezTo>
                    <a:pt x="4001" y="1766"/>
                    <a:pt x="3994" y="1661"/>
                    <a:pt x="3910" y="1620"/>
                  </a:cubicBezTo>
                  <a:lnTo>
                    <a:pt x="993" y="218"/>
                  </a:lnTo>
                  <a:lnTo>
                    <a:pt x="578" y="20"/>
                  </a:lnTo>
                  <a:cubicBezTo>
                    <a:pt x="551" y="6"/>
                    <a:pt x="523" y="0"/>
                    <a:pt x="497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51"/>
            <p:cNvSpPr/>
            <p:nvPr/>
          </p:nvSpPr>
          <p:spPr>
            <a:xfrm>
              <a:off x="7065826" y="2465634"/>
              <a:ext cx="333386" cy="557523"/>
            </a:xfrm>
            <a:custGeom>
              <a:avLst/>
              <a:gdLst/>
              <a:ahLst/>
              <a:cxnLst/>
              <a:rect l="l" t="t" r="r" b="b"/>
              <a:pathLst>
                <a:path w="7507" h="12554" extrusionOk="0">
                  <a:moveTo>
                    <a:pt x="1118" y="0"/>
                  </a:moveTo>
                  <a:cubicBezTo>
                    <a:pt x="1118" y="0"/>
                    <a:pt x="719" y="2793"/>
                    <a:pt x="577" y="3334"/>
                  </a:cubicBezTo>
                  <a:cubicBezTo>
                    <a:pt x="434" y="3875"/>
                    <a:pt x="167" y="6670"/>
                    <a:pt x="167" y="6670"/>
                  </a:cubicBezTo>
                  <a:lnTo>
                    <a:pt x="1" y="9723"/>
                  </a:lnTo>
                  <a:lnTo>
                    <a:pt x="223" y="10424"/>
                  </a:lnTo>
                  <a:cubicBezTo>
                    <a:pt x="223" y="10424"/>
                    <a:pt x="1253" y="11496"/>
                    <a:pt x="2289" y="11992"/>
                  </a:cubicBezTo>
                  <a:cubicBezTo>
                    <a:pt x="2860" y="12267"/>
                    <a:pt x="3619" y="12554"/>
                    <a:pt x="4386" y="12554"/>
                  </a:cubicBezTo>
                  <a:cubicBezTo>
                    <a:pt x="5012" y="12554"/>
                    <a:pt x="5644" y="12363"/>
                    <a:pt x="6183" y="11818"/>
                  </a:cubicBezTo>
                  <a:cubicBezTo>
                    <a:pt x="7384" y="10604"/>
                    <a:pt x="7507" y="8895"/>
                    <a:pt x="6728" y="6914"/>
                  </a:cubicBezTo>
                  <a:cubicBezTo>
                    <a:pt x="5951" y="4933"/>
                    <a:pt x="3613" y="2252"/>
                    <a:pt x="3256" y="1918"/>
                  </a:cubicBezTo>
                  <a:cubicBezTo>
                    <a:pt x="2898" y="1583"/>
                    <a:pt x="1118" y="0"/>
                    <a:pt x="1118" y="0"/>
                  </a:cubicBezTo>
                  <a:close/>
                </a:path>
              </a:pathLst>
            </a:custGeom>
            <a:solidFill>
              <a:srgbClr val="68A3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51"/>
            <p:cNvSpPr/>
            <p:nvPr/>
          </p:nvSpPr>
          <p:spPr>
            <a:xfrm>
              <a:off x="6477733" y="2641235"/>
              <a:ext cx="645188" cy="636306"/>
            </a:xfrm>
            <a:custGeom>
              <a:avLst/>
              <a:gdLst/>
              <a:ahLst/>
              <a:cxnLst/>
              <a:rect l="l" t="t" r="r" b="b"/>
              <a:pathLst>
                <a:path w="14528" h="14328" extrusionOk="0">
                  <a:moveTo>
                    <a:pt x="13716" y="0"/>
                  </a:moveTo>
                  <a:cubicBezTo>
                    <a:pt x="13637" y="0"/>
                    <a:pt x="13563" y="51"/>
                    <a:pt x="13574" y="152"/>
                  </a:cubicBezTo>
                  <a:cubicBezTo>
                    <a:pt x="14058" y="4456"/>
                    <a:pt x="14178" y="8809"/>
                    <a:pt x="14164" y="13138"/>
                  </a:cubicBezTo>
                  <a:cubicBezTo>
                    <a:pt x="14164" y="13428"/>
                    <a:pt x="14162" y="13717"/>
                    <a:pt x="14158" y="14008"/>
                  </a:cubicBezTo>
                  <a:lnTo>
                    <a:pt x="339" y="14008"/>
                  </a:lnTo>
                  <a:cubicBezTo>
                    <a:pt x="292" y="10827"/>
                    <a:pt x="376" y="7636"/>
                    <a:pt x="563" y="4462"/>
                  </a:cubicBezTo>
                  <a:cubicBezTo>
                    <a:pt x="647" y="3052"/>
                    <a:pt x="758" y="1643"/>
                    <a:pt x="914" y="239"/>
                  </a:cubicBezTo>
                  <a:cubicBezTo>
                    <a:pt x="925" y="137"/>
                    <a:pt x="851" y="87"/>
                    <a:pt x="772" y="87"/>
                  </a:cubicBezTo>
                  <a:cubicBezTo>
                    <a:pt x="692" y="87"/>
                    <a:pt x="606" y="138"/>
                    <a:pt x="594" y="239"/>
                  </a:cubicBezTo>
                  <a:cubicBezTo>
                    <a:pt x="120" y="4519"/>
                    <a:pt x="1" y="8846"/>
                    <a:pt x="14" y="13150"/>
                  </a:cubicBezTo>
                  <a:cubicBezTo>
                    <a:pt x="16" y="13489"/>
                    <a:pt x="17" y="13827"/>
                    <a:pt x="23" y="14168"/>
                  </a:cubicBezTo>
                  <a:cubicBezTo>
                    <a:pt x="24" y="14255"/>
                    <a:pt x="94" y="14326"/>
                    <a:pt x="182" y="14327"/>
                  </a:cubicBezTo>
                  <a:lnTo>
                    <a:pt x="14316" y="14327"/>
                  </a:lnTo>
                  <a:cubicBezTo>
                    <a:pt x="14403" y="14326"/>
                    <a:pt x="14475" y="14255"/>
                    <a:pt x="14476" y="14168"/>
                  </a:cubicBezTo>
                  <a:cubicBezTo>
                    <a:pt x="14528" y="10913"/>
                    <a:pt x="14445" y="7648"/>
                    <a:pt x="14250" y="4399"/>
                  </a:cubicBezTo>
                  <a:cubicBezTo>
                    <a:pt x="14165" y="2981"/>
                    <a:pt x="14052" y="1564"/>
                    <a:pt x="13894" y="152"/>
                  </a:cubicBezTo>
                  <a:cubicBezTo>
                    <a:pt x="13882" y="51"/>
                    <a:pt x="13796" y="0"/>
                    <a:pt x="13716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51"/>
            <p:cNvSpPr/>
            <p:nvPr/>
          </p:nvSpPr>
          <p:spPr>
            <a:xfrm>
              <a:off x="6485372" y="3263031"/>
              <a:ext cx="628535" cy="80737"/>
            </a:xfrm>
            <a:custGeom>
              <a:avLst/>
              <a:gdLst/>
              <a:ahLst/>
              <a:cxnLst/>
              <a:rect l="l" t="t" r="r" b="b"/>
              <a:pathLst>
                <a:path w="14153" h="1818" extrusionOk="0">
                  <a:moveTo>
                    <a:pt x="1" y="1"/>
                  </a:moveTo>
                  <a:lnTo>
                    <a:pt x="1" y="1817"/>
                  </a:lnTo>
                  <a:lnTo>
                    <a:pt x="14153" y="1817"/>
                  </a:lnTo>
                  <a:lnTo>
                    <a:pt x="14153" y="1"/>
                  </a:lnTo>
                  <a:close/>
                </a:path>
              </a:pathLst>
            </a:custGeom>
            <a:solidFill>
              <a:srgbClr val="5DA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51"/>
            <p:cNvSpPr/>
            <p:nvPr/>
          </p:nvSpPr>
          <p:spPr>
            <a:xfrm>
              <a:off x="6478311" y="3255970"/>
              <a:ext cx="642657" cy="94904"/>
            </a:xfrm>
            <a:custGeom>
              <a:avLst/>
              <a:gdLst/>
              <a:ahLst/>
              <a:cxnLst/>
              <a:rect l="l" t="t" r="r" b="b"/>
              <a:pathLst>
                <a:path w="14471" h="2137" extrusionOk="0">
                  <a:moveTo>
                    <a:pt x="14152" y="319"/>
                  </a:moveTo>
                  <a:lnTo>
                    <a:pt x="14152" y="1817"/>
                  </a:lnTo>
                  <a:lnTo>
                    <a:pt x="320" y="1817"/>
                  </a:lnTo>
                  <a:lnTo>
                    <a:pt x="320" y="319"/>
                  </a:lnTo>
                  <a:close/>
                  <a:moveTo>
                    <a:pt x="160" y="0"/>
                  </a:moveTo>
                  <a:cubicBezTo>
                    <a:pt x="73" y="3"/>
                    <a:pt x="1" y="73"/>
                    <a:pt x="0" y="161"/>
                  </a:cubicBezTo>
                  <a:lnTo>
                    <a:pt x="0" y="1976"/>
                  </a:lnTo>
                  <a:cubicBezTo>
                    <a:pt x="1" y="2064"/>
                    <a:pt x="72" y="2134"/>
                    <a:pt x="160" y="2137"/>
                  </a:cubicBezTo>
                  <a:lnTo>
                    <a:pt x="14312" y="2137"/>
                  </a:lnTo>
                  <a:cubicBezTo>
                    <a:pt x="14361" y="2137"/>
                    <a:pt x="14399" y="2118"/>
                    <a:pt x="14424" y="2089"/>
                  </a:cubicBezTo>
                  <a:lnTo>
                    <a:pt x="14424" y="2089"/>
                  </a:lnTo>
                  <a:cubicBezTo>
                    <a:pt x="14452" y="2064"/>
                    <a:pt x="14471" y="2026"/>
                    <a:pt x="14471" y="1976"/>
                  </a:cubicBezTo>
                  <a:lnTo>
                    <a:pt x="14471" y="161"/>
                  </a:lnTo>
                  <a:cubicBezTo>
                    <a:pt x="14470" y="73"/>
                    <a:pt x="14399" y="3"/>
                    <a:pt x="143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51"/>
            <p:cNvSpPr/>
            <p:nvPr/>
          </p:nvSpPr>
          <p:spPr>
            <a:xfrm>
              <a:off x="6950313" y="2401238"/>
              <a:ext cx="167781" cy="665217"/>
            </a:xfrm>
            <a:custGeom>
              <a:avLst/>
              <a:gdLst/>
              <a:ahLst/>
              <a:cxnLst/>
              <a:rect l="l" t="t" r="r" b="b"/>
              <a:pathLst>
                <a:path w="3778" h="14979" extrusionOk="0">
                  <a:moveTo>
                    <a:pt x="1240" y="1"/>
                  </a:moveTo>
                  <a:cubicBezTo>
                    <a:pt x="1" y="7279"/>
                    <a:pt x="2289" y="13315"/>
                    <a:pt x="3684" y="14978"/>
                  </a:cubicBezTo>
                  <a:cubicBezTo>
                    <a:pt x="3684" y="14978"/>
                    <a:pt x="3319" y="3977"/>
                    <a:pt x="3777" y="1489"/>
                  </a:cubicBezTo>
                  <a:cubicBezTo>
                    <a:pt x="3098" y="996"/>
                    <a:pt x="2127" y="390"/>
                    <a:pt x="1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51"/>
            <p:cNvSpPr/>
            <p:nvPr/>
          </p:nvSpPr>
          <p:spPr>
            <a:xfrm>
              <a:off x="6977359" y="2394355"/>
              <a:ext cx="147841" cy="679207"/>
            </a:xfrm>
            <a:custGeom>
              <a:avLst/>
              <a:gdLst/>
              <a:ahLst/>
              <a:cxnLst/>
              <a:rect l="l" t="t" r="r" b="b"/>
              <a:pathLst>
                <a:path w="3329" h="15294" extrusionOk="0">
                  <a:moveTo>
                    <a:pt x="754" y="386"/>
                  </a:moveTo>
                  <a:cubicBezTo>
                    <a:pt x="1541" y="756"/>
                    <a:pt x="2287" y="1212"/>
                    <a:pt x="2995" y="1715"/>
                  </a:cubicBezTo>
                  <a:lnTo>
                    <a:pt x="2995" y="1715"/>
                  </a:lnTo>
                  <a:cubicBezTo>
                    <a:pt x="2878" y="2424"/>
                    <a:pt x="2855" y="3151"/>
                    <a:pt x="2829" y="3867"/>
                  </a:cubicBezTo>
                  <a:cubicBezTo>
                    <a:pt x="2787" y="4993"/>
                    <a:pt x="2778" y="6119"/>
                    <a:pt x="2778" y="7245"/>
                  </a:cubicBezTo>
                  <a:cubicBezTo>
                    <a:pt x="2778" y="9403"/>
                    <a:pt x="2818" y="11562"/>
                    <a:pt x="2875" y="13720"/>
                  </a:cubicBezTo>
                  <a:cubicBezTo>
                    <a:pt x="2883" y="14027"/>
                    <a:pt x="2891" y="14334"/>
                    <a:pt x="2900" y="14642"/>
                  </a:cubicBezTo>
                  <a:lnTo>
                    <a:pt x="2900" y="14642"/>
                  </a:lnTo>
                  <a:cubicBezTo>
                    <a:pt x="2205" y="13645"/>
                    <a:pt x="1780" y="12408"/>
                    <a:pt x="1432" y="11273"/>
                  </a:cubicBezTo>
                  <a:cubicBezTo>
                    <a:pt x="793" y="9176"/>
                    <a:pt x="475" y="6981"/>
                    <a:pt x="438" y="4789"/>
                  </a:cubicBezTo>
                  <a:cubicBezTo>
                    <a:pt x="415" y="3315"/>
                    <a:pt x="520" y="1842"/>
                    <a:pt x="754" y="386"/>
                  </a:cubicBezTo>
                  <a:close/>
                  <a:moveTo>
                    <a:pt x="629" y="0"/>
                  </a:moveTo>
                  <a:cubicBezTo>
                    <a:pt x="560" y="0"/>
                    <a:pt x="490" y="34"/>
                    <a:pt x="477" y="113"/>
                  </a:cubicBezTo>
                  <a:cubicBezTo>
                    <a:pt x="43" y="2702"/>
                    <a:pt x="1" y="5342"/>
                    <a:pt x="372" y="7941"/>
                  </a:cubicBezTo>
                  <a:cubicBezTo>
                    <a:pt x="645" y="9851"/>
                    <a:pt x="1130" y="11761"/>
                    <a:pt x="1937" y="13520"/>
                  </a:cubicBezTo>
                  <a:cubicBezTo>
                    <a:pt x="2215" y="14126"/>
                    <a:pt x="2534" y="14729"/>
                    <a:pt x="2961" y="15245"/>
                  </a:cubicBezTo>
                  <a:cubicBezTo>
                    <a:pt x="2989" y="15279"/>
                    <a:pt x="3027" y="15293"/>
                    <a:pt x="3065" y="15293"/>
                  </a:cubicBezTo>
                  <a:cubicBezTo>
                    <a:pt x="3149" y="15293"/>
                    <a:pt x="3237" y="15223"/>
                    <a:pt x="3234" y="15133"/>
                  </a:cubicBezTo>
                  <a:cubicBezTo>
                    <a:pt x="3192" y="13856"/>
                    <a:pt x="3162" y="12580"/>
                    <a:pt x="3139" y="11304"/>
                  </a:cubicBezTo>
                  <a:cubicBezTo>
                    <a:pt x="3095" y="8996"/>
                    <a:pt x="3065" y="6685"/>
                    <a:pt x="3130" y="4377"/>
                  </a:cubicBezTo>
                  <a:cubicBezTo>
                    <a:pt x="3155" y="3484"/>
                    <a:pt x="3163" y="2567"/>
                    <a:pt x="3322" y="1686"/>
                  </a:cubicBezTo>
                  <a:cubicBezTo>
                    <a:pt x="3328" y="1650"/>
                    <a:pt x="3324" y="1617"/>
                    <a:pt x="3311" y="1589"/>
                  </a:cubicBezTo>
                  <a:lnTo>
                    <a:pt x="3311" y="1589"/>
                  </a:lnTo>
                  <a:cubicBezTo>
                    <a:pt x="3301" y="1558"/>
                    <a:pt x="3281" y="1529"/>
                    <a:pt x="3249" y="1506"/>
                  </a:cubicBezTo>
                  <a:cubicBezTo>
                    <a:pt x="2453" y="933"/>
                    <a:pt x="1608" y="418"/>
                    <a:pt x="712" y="17"/>
                  </a:cubicBezTo>
                  <a:cubicBezTo>
                    <a:pt x="687" y="6"/>
                    <a:pt x="658" y="0"/>
                    <a:pt x="629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51"/>
            <p:cNvSpPr/>
            <p:nvPr/>
          </p:nvSpPr>
          <p:spPr>
            <a:xfrm>
              <a:off x="7058232" y="2768916"/>
              <a:ext cx="331432" cy="251538"/>
            </a:xfrm>
            <a:custGeom>
              <a:avLst/>
              <a:gdLst/>
              <a:ahLst/>
              <a:cxnLst/>
              <a:rect l="l" t="t" r="r" b="b"/>
              <a:pathLst>
                <a:path w="7463" h="5664" extrusionOk="0">
                  <a:moveTo>
                    <a:pt x="1908" y="0"/>
                  </a:moveTo>
                  <a:cubicBezTo>
                    <a:pt x="1908" y="1"/>
                    <a:pt x="2076" y="755"/>
                    <a:pt x="1728" y="1434"/>
                  </a:cubicBezTo>
                  <a:cubicBezTo>
                    <a:pt x="1382" y="2114"/>
                    <a:pt x="263" y="3183"/>
                    <a:pt x="170" y="3225"/>
                  </a:cubicBezTo>
                  <a:cubicBezTo>
                    <a:pt x="78" y="3267"/>
                    <a:pt x="1" y="3429"/>
                    <a:pt x="271" y="3779"/>
                  </a:cubicBezTo>
                  <a:cubicBezTo>
                    <a:pt x="541" y="4128"/>
                    <a:pt x="669" y="4206"/>
                    <a:pt x="1817" y="5049"/>
                  </a:cubicBezTo>
                  <a:cubicBezTo>
                    <a:pt x="2435" y="5502"/>
                    <a:pt x="3227" y="5663"/>
                    <a:pt x="4000" y="5663"/>
                  </a:cubicBezTo>
                  <a:cubicBezTo>
                    <a:pt x="4665" y="5663"/>
                    <a:pt x="5316" y="5544"/>
                    <a:pt x="5829" y="5389"/>
                  </a:cubicBezTo>
                  <a:cubicBezTo>
                    <a:pt x="6939" y="5053"/>
                    <a:pt x="7403" y="3141"/>
                    <a:pt x="7403" y="3141"/>
                  </a:cubicBezTo>
                  <a:cubicBezTo>
                    <a:pt x="7463" y="2137"/>
                    <a:pt x="4597" y="459"/>
                    <a:pt x="4597" y="459"/>
                  </a:cubicBezTo>
                  <a:cubicBezTo>
                    <a:pt x="4597" y="459"/>
                    <a:pt x="4131" y="560"/>
                    <a:pt x="3509" y="567"/>
                  </a:cubicBezTo>
                  <a:cubicBezTo>
                    <a:pt x="3505" y="567"/>
                    <a:pt x="3501" y="567"/>
                    <a:pt x="3498" y="567"/>
                  </a:cubicBezTo>
                  <a:cubicBezTo>
                    <a:pt x="2875" y="567"/>
                    <a:pt x="1908" y="1"/>
                    <a:pt x="1908" y="0"/>
                  </a:cubicBezTo>
                  <a:close/>
                </a:path>
              </a:pathLst>
            </a:custGeom>
            <a:solidFill>
              <a:srgbClr val="5DA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51"/>
            <p:cNvSpPr/>
            <p:nvPr/>
          </p:nvSpPr>
          <p:spPr>
            <a:xfrm>
              <a:off x="6947648" y="2666149"/>
              <a:ext cx="189053" cy="220673"/>
            </a:xfrm>
            <a:custGeom>
              <a:avLst/>
              <a:gdLst/>
              <a:ahLst/>
              <a:cxnLst/>
              <a:rect l="l" t="t" r="r" b="b"/>
              <a:pathLst>
                <a:path w="4257" h="4969" extrusionOk="0">
                  <a:moveTo>
                    <a:pt x="1155" y="1"/>
                  </a:moveTo>
                  <a:cubicBezTo>
                    <a:pt x="1081" y="1"/>
                    <a:pt x="1015" y="15"/>
                    <a:pt x="959" y="45"/>
                  </a:cubicBezTo>
                  <a:cubicBezTo>
                    <a:pt x="329" y="388"/>
                    <a:pt x="1076" y="1350"/>
                    <a:pt x="1076" y="1350"/>
                  </a:cubicBezTo>
                  <a:cubicBezTo>
                    <a:pt x="1076" y="1350"/>
                    <a:pt x="717" y="1631"/>
                    <a:pt x="584" y="1967"/>
                  </a:cubicBezTo>
                  <a:cubicBezTo>
                    <a:pt x="409" y="2410"/>
                    <a:pt x="559" y="2655"/>
                    <a:pt x="559" y="2655"/>
                  </a:cubicBezTo>
                  <a:cubicBezTo>
                    <a:pt x="559" y="2655"/>
                    <a:pt x="1" y="3446"/>
                    <a:pt x="779" y="4004"/>
                  </a:cubicBezTo>
                  <a:cubicBezTo>
                    <a:pt x="1269" y="4355"/>
                    <a:pt x="1635" y="4490"/>
                    <a:pt x="2010" y="4968"/>
                  </a:cubicBezTo>
                  <a:cubicBezTo>
                    <a:pt x="2660" y="4588"/>
                    <a:pt x="3330" y="4060"/>
                    <a:pt x="3802" y="3459"/>
                  </a:cubicBezTo>
                  <a:cubicBezTo>
                    <a:pt x="4170" y="2991"/>
                    <a:pt x="4256" y="2510"/>
                    <a:pt x="4224" y="2092"/>
                  </a:cubicBezTo>
                  <a:cubicBezTo>
                    <a:pt x="4222" y="2089"/>
                    <a:pt x="4220" y="2088"/>
                    <a:pt x="4218" y="2087"/>
                  </a:cubicBezTo>
                  <a:cubicBezTo>
                    <a:pt x="3532" y="1493"/>
                    <a:pt x="1913" y="1"/>
                    <a:pt x="1155" y="1"/>
                  </a:cubicBezTo>
                  <a:close/>
                </a:path>
              </a:pathLst>
            </a:custGeom>
            <a:solidFill>
              <a:srgbClr val="F5D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51"/>
            <p:cNvSpPr/>
            <p:nvPr/>
          </p:nvSpPr>
          <p:spPr>
            <a:xfrm>
              <a:off x="6957640" y="2664817"/>
              <a:ext cx="191274" cy="236039"/>
            </a:xfrm>
            <a:custGeom>
              <a:avLst/>
              <a:gdLst/>
              <a:ahLst/>
              <a:cxnLst/>
              <a:rect l="l" t="t" r="r" b="b"/>
              <a:pathLst>
                <a:path w="4307" h="5315" extrusionOk="0">
                  <a:moveTo>
                    <a:pt x="1027" y="1"/>
                  </a:moveTo>
                  <a:cubicBezTo>
                    <a:pt x="755" y="1"/>
                    <a:pt x="505" y="122"/>
                    <a:pt x="421" y="444"/>
                  </a:cubicBezTo>
                  <a:cubicBezTo>
                    <a:pt x="331" y="787"/>
                    <a:pt x="512" y="1181"/>
                    <a:pt x="714" y="1473"/>
                  </a:cubicBezTo>
                  <a:lnTo>
                    <a:pt x="714" y="1473"/>
                  </a:lnTo>
                  <a:cubicBezTo>
                    <a:pt x="373" y="1792"/>
                    <a:pt x="48" y="2336"/>
                    <a:pt x="229" y="2791"/>
                  </a:cubicBezTo>
                  <a:lnTo>
                    <a:pt x="229" y="2791"/>
                  </a:lnTo>
                  <a:cubicBezTo>
                    <a:pt x="51" y="3094"/>
                    <a:pt x="1" y="3491"/>
                    <a:pt x="142" y="3813"/>
                  </a:cubicBezTo>
                  <a:cubicBezTo>
                    <a:pt x="285" y="4138"/>
                    <a:pt x="591" y="4325"/>
                    <a:pt x="879" y="4508"/>
                  </a:cubicBezTo>
                  <a:cubicBezTo>
                    <a:pt x="1210" y="4721"/>
                    <a:pt x="1523" y="4931"/>
                    <a:pt x="1767" y="5248"/>
                  </a:cubicBezTo>
                  <a:cubicBezTo>
                    <a:pt x="1803" y="5295"/>
                    <a:pt x="1853" y="5314"/>
                    <a:pt x="1902" y="5314"/>
                  </a:cubicBezTo>
                  <a:cubicBezTo>
                    <a:pt x="2019" y="5314"/>
                    <a:pt x="2131" y="5202"/>
                    <a:pt x="2043" y="5087"/>
                  </a:cubicBezTo>
                  <a:cubicBezTo>
                    <a:pt x="1859" y="4846"/>
                    <a:pt x="1640" y="4636"/>
                    <a:pt x="1393" y="4462"/>
                  </a:cubicBezTo>
                  <a:cubicBezTo>
                    <a:pt x="1125" y="4274"/>
                    <a:pt x="791" y="4130"/>
                    <a:pt x="569" y="3886"/>
                  </a:cubicBezTo>
                  <a:cubicBezTo>
                    <a:pt x="308" y="3601"/>
                    <a:pt x="338" y="3189"/>
                    <a:pt x="550" y="2883"/>
                  </a:cubicBezTo>
                  <a:cubicBezTo>
                    <a:pt x="581" y="2836"/>
                    <a:pt x="576" y="2768"/>
                    <a:pt x="550" y="2722"/>
                  </a:cubicBezTo>
                  <a:cubicBezTo>
                    <a:pt x="331" y="2341"/>
                    <a:pt x="764" y="1832"/>
                    <a:pt x="1042" y="1610"/>
                  </a:cubicBezTo>
                  <a:cubicBezTo>
                    <a:pt x="1091" y="1571"/>
                    <a:pt x="1106" y="1468"/>
                    <a:pt x="1067" y="1417"/>
                  </a:cubicBezTo>
                  <a:cubicBezTo>
                    <a:pt x="897" y="1195"/>
                    <a:pt x="648" y="820"/>
                    <a:pt x="729" y="528"/>
                  </a:cubicBezTo>
                  <a:cubicBezTo>
                    <a:pt x="774" y="363"/>
                    <a:pt x="885" y="307"/>
                    <a:pt x="1017" y="307"/>
                  </a:cubicBezTo>
                  <a:cubicBezTo>
                    <a:pt x="1230" y="307"/>
                    <a:pt x="1500" y="455"/>
                    <a:pt x="1643" y="536"/>
                  </a:cubicBezTo>
                  <a:cubicBezTo>
                    <a:pt x="2499" y="1013"/>
                    <a:pt x="3223" y="1709"/>
                    <a:pt x="3959" y="2347"/>
                  </a:cubicBezTo>
                  <a:cubicBezTo>
                    <a:pt x="3992" y="2376"/>
                    <a:pt x="4029" y="2388"/>
                    <a:pt x="4064" y="2388"/>
                  </a:cubicBezTo>
                  <a:cubicBezTo>
                    <a:pt x="4193" y="2388"/>
                    <a:pt x="4306" y="2227"/>
                    <a:pt x="4185" y="2122"/>
                  </a:cubicBezTo>
                  <a:cubicBezTo>
                    <a:pt x="3745" y="1740"/>
                    <a:pt x="3311" y="1351"/>
                    <a:pt x="2853" y="991"/>
                  </a:cubicBezTo>
                  <a:cubicBezTo>
                    <a:pt x="2415" y="643"/>
                    <a:pt x="1948" y="277"/>
                    <a:pt x="1419" y="76"/>
                  </a:cubicBezTo>
                  <a:cubicBezTo>
                    <a:pt x="1294" y="29"/>
                    <a:pt x="1158" y="1"/>
                    <a:pt x="1027" y="1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51"/>
            <p:cNvSpPr/>
            <p:nvPr/>
          </p:nvSpPr>
          <p:spPr>
            <a:xfrm>
              <a:off x="7029586" y="2744668"/>
              <a:ext cx="123682" cy="171334"/>
            </a:xfrm>
            <a:custGeom>
              <a:avLst/>
              <a:gdLst/>
              <a:ahLst/>
              <a:cxnLst/>
              <a:rect l="l" t="t" r="r" b="b"/>
              <a:pathLst>
                <a:path w="2785" h="3858" extrusionOk="0">
                  <a:moveTo>
                    <a:pt x="1953" y="0"/>
                  </a:moveTo>
                  <a:lnTo>
                    <a:pt x="1953" y="0"/>
                  </a:lnTo>
                  <a:cubicBezTo>
                    <a:pt x="2358" y="1128"/>
                    <a:pt x="1313" y="2499"/>
                    <a:pt x="558" y="2850"/>
                  </a:cubicBezTo>
                  <a:cubicBezTo>
                    <a:pt x="325" y="2959"/>
                    <a:pt x="142" y="3019"/>
                    <a:pt x="0" y="3049"/>
                  </a:cubicBezTo>
                  <a:cubicBezTo>
                    <a:pt x="215" y="3407"/>
                    <a:pt x="423" y="3626"/>
                    <a:pt x="564" y="3857"/>
                  </a:cubicBezTo>
                  <a:cubicBezTo>
                    <a:pt x="1093" y="3730"/>
                    <a:pt x="1803" y="3186"/>
                    <a:pt x="2246" y="2534"/>
                  </a:cubicBezTo>
                  <a:cubicBezTo>
                    <a:pt x="2664" y="1917"/>
                    <a:pt x="2781" y="1124"/>
                    <a:pt x="2784" y="660"/>
                  </a:cubicBezTo>
                  <a:cubicBezTo>
                    <a:pt x="2707" y="544"/>
                    <a:pt x="2146" y="168"/>
                    <a:pt x="1953" y="0"/>
                  </a:cubicBezTo>
                  <a:close/>
                </a:path>
              </a:pathLst>
            </a:custGeom>
            <a:solidFill>
              <a:srgbClr val="5DA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51"/>
            <p:cNvSpPr/>
            <p:nvPr/>
          </p:nvSpPr>
          <p:spPr>
            <a:xfrm>
              <a:off x="7022125" y="2737917"/>
              <a:ext cx="140735" cy="185101"/>
            </a:xfrm>
            <a:custGeom>
              <a:avLst/>
              <a:gdLst/>
              <a:ahLst/>
              <a:cxnLst/>
              <a:rect l="l" t="t" r="r" b="b"/>
              <a:pathLst>
                <a:path w="3169" h="4168" extrusionOk="0">
                  <a:moveTo>
                    <a:pt x="2797" y="876"/>
                  </a:moveTo>
                  <a:cubicBezTo>
                    <a:pt x="2806" y="885"/>
                    <a:pt x="2808" y="889"/>
                    <a:pt x="2806" y="889"/>
                  </a:cubicBezTo>
                  <a:cubicBezTo>
                    <a:pt x="2805" y="889"/>
                    <a:pt x="2801" y="885"/>
                    <a:pt x="2797" y="876"/>
                  </a:cubicBezTo>
                  <a:close/>
                  <a:moveTo>
                    <a:pt x="2363" y="548"/>
                  </a:moveTo>
                  <a:cubicBezTo>
                    <a:pt x="2500" y="652"/>
                    <a:pt x="2639" y="755"/>
                    <a:pt x="2776" y="858"/>
                  </a:cubicBezTo>
                  <a:cubicBezTo>
                    <a:pt x="2782" y="863"/>
                    <a:pt x="2788" y="867"/>
                    <a:pt x="2792" y="871"/>
                  </a:cubicBezTo>
                  <a:lnTo>
                    <a:pt x="2792" y="871"/>
                  </a:lnTo>
                  <a:cubicBezTo>
                    <a:pt x="2792" y="908"/>
                    <a:pt x="2790" y="945"/>
                    <a:pt x="2787" y="983"/>
                  </a:cubicBezTo>
                  <a:cubicBezTo>
                    <a:pt x="2780" y="1084"/>
                    <a:pt x="2771" y="1186"/>
                    <a:pt x="2756" y="1287"/>
                  </a:cubicBezTo>
                  <a:cubicBezTo>
                    <a:pt x="2724" y="1508"/>
                    <a:pt x="2672" y="1725"/>
                    <a:pt x="2601" y="1938"/>
                  </a:cubicBezTo>
                  <a:cubicBezTo>
                    <a:pt x="2442" y="2416"/>
                    <a:pt x="2154" y="2822"/>
                    <a:pt x="1793" y="3170"/>
                  </a:cubicBezTo>
                  <a:cubicBezTo>
                    <a:pt x="1511" y="3440"/>
                    <a:pt x="1177" y="3696"/>
                    <a:pt x="800" y="3821"/>
                  </a:cubicBezTo>
                  <a:lnTo>
                    <a:pt x="800" y="3821"/>
                  </a:lnTo>
                  <a:cubicBezTo>
                    <a:pt x="679" y="3642"/>
                    <a:pt x="545" y="3473"/>
                    <a:pt x="422" y="3296"/>
                  </a:cubicBezTo>
                  <a:lnTo>
                    <a:pt x="422" y="3296"/>
                  </a:lnTo>
                  <a:cubicBezTo>
                    <a:pt x="1019" y="3102"/>
                    <a:pt x="1493" y="2695"/>
                    <a:pt x="1853" y="2174"/>
                  </a:cubicBezTo>
                  <a:cubicBezTo>
                    <a:pt x="2179" y="1704"/>
                    <a:pt x="2405" y="1122"/>
                    <a:pt x="2363" y="548"/>
                  </a:cubicBezTo>
                  <a:close/>
                  <a:moveTo>
                    <a:pt x="2122" y="1"/>
                  </a:moveTo>
                  <a:cubicBezTo>
                    <a:pt x="2024" y="1"/>
                    <a:pt x="1928" y="78"/>
                    <a:pt x="1967" y="195"/>
                  </a:cubicBezTo>
                  <a:cubicBezTo>
                    <a:pt x="2182" y="827"/>
                    <a:pt x="1942" y="1488"/>
                    <a:pt x="1577" y="2014"/>
                  </a:cubicBezTo>
                  <a:cubicBezTo>
                    <a:pt x="1221" y="2528"/>
                    <a:pt x="741" y="2904"/>
                    <a:pt x="125" y="3047"/>
                  </a:cubicBezTo>
                  <a:cubicBezTo>
                    <a:pt x="61" y="3062"/>
                    <a:pt x="26" y="3105"/>
                    <a:pt x="15" y="3153"/>
                  </a:cubicBezTo>
                  <a:lnTo>
                    <a:pt x="15" y="3153"/>
                  </a:lnTo>
                  <a:cubicBezTo>
                    <a:pt x="1" y="3191"/>
                    <a:pt x="3" y="3236"/>
                    <a:pt x="31" y="3282"/>
                  </a:cubicBezTo>
                  <a:cubicBezTo>
                    <a:pt x="203" y="3562"/>
                    <a:pt x="419" y="3812"/>
                    <a:pt x="593" y="4089"/>
                  </a:cubicBezTo>
                  <a:cubicBezTo>
                    <a:pt x="624" y="4139"/>
                    <a:pt x="678" y="4168"/>
                    <a:pt x="734" y="4168"/>
                  </a:cubicBezTo>
                  <a:cubicBezTo>
                    <a:pt x="748" y="4168"/>
                    <a:pt x="761" y="4166"/>
                    <a:pt x="774" y="4163"/>
                  </a:cubicBezTo>
                  <a:cubicBezTo>
                    <a:pt x="1239" y="4043"/>
                    <a:pt x="1651" y="3742"/>
                    <a:pt x="1995" y="3418"/>
                  </a:cubicBezTo>
                  <a:cubicBezTo>
                    <a:pt x="2399" y="3036"/>
                    <a:pt x="2717" y="2580"/>
                    <a:pt x="2899" y="2052"/>
                  </a:cubicBezTo>
                  <a:cubicBezTo>
                    <a:pt x="2980" y="1814"/>
                    <a:pt x="3038" y="1569"/>
                    <a:pt x="3071" y="1321"/>
                  </a:cubicBezTo>
                  <a:cubicBezTo>
                    <a:pt x="3094" y="1157"/>
                    <a:pt x="3168" y="867"/>
                    <a:pt x="3079" y="718"/>
                  </a:cubicBezTo>
                  <a:cubicBezTo>
                    <a:pt x="3002" y="589"/>
                    <a:pt x="2833" y="494"/>
                    <a:pt x="2718" y="407"/>
                  </a:cubicBezTo>
                  <a:cubicBezTo>
                    <a:pt x="2556" y="285"/>
                    <a:pt x="2388" y="171"/>
                    <a:pt x="2234" y="40"/>
                  </a:cubicBezTo>
                  <a:cubicBezTo>
                    <a:pt x="2202" y="13"/>
                    <a:pt x="2162" y="1"/>
                    <a:pt x="2122" y="1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51"/>
            <p:cNvSpPr/>
            <p:nvPr/>
          </p:nvSpPr>
          <p:spPr>
            <a:xfrm>
              <a:off x="7044864" y="2452977"/>
              <a:ext cx="368647" cy="576309"/>
            </a:xfrm>
            <a:custGeom>
              <a:avLst/>
              <a:gdLst/>
              <a:ahLst/>
              <a:cxnLst/>
              <a:rect l="l" t="t" r="r" b="b"/>
              <a:pathLst>
                <a:path w="8301" h="12977" extrusionOk="0">
                  <a:moveTo>
                    <a:pt x="1423" y="1"/>
                  </a:moveTo>
                  <a:cubicBezTo>
                    <a:pt x="1292" y="1"/>
                    <a:pt x="1204" y="208"/>
                    <a:pt x="1346" y="303"/>
                  </a:cubicBezTo>
                  <a:cubicBezTo>
                    <a:pt x="1906" y="686"/>
                    <a:pt x="2419" y="1150"/>
                    <a:pt x="2911" y="1615"/>
                  </a:cubicBezTo>
                  <a:cubicBezTo>
                    <a:pt x="4145" y="2784"/>
                    <a:pt x="5227" y="4103"/>
                    <a:pt x="6130" y="5543"/>
                  </a:cubicBezTo>
                  <a:cubicBezTo>
                    <a:pt x="6999" y="6931"/>
                    <a:pt x="7869" y="8662"/>
                    <a:pt x="7524" y="10354"/>
                  </a:cubicBezTo>
                  <a:cubicBezTo>
                    <a:pt x="7249" y="11704"/>
                    <a:pt x="6037" y="12638"/>
                    <a:pt x="4675" y="12663"/>
                  </a:cubicBezTo>
                  <a:cubicBezTo>
                    <a:pt x="4647" y="12664"/>
                    <a:pt x="4620" y="12664"/>
                    <a:pt x="4593" y="12664"/>
                  </a:cubicBezTo>
                  <a:cubicBezTo>
                    <a:pt x="2902" y="12664"/>
                    <a:pt x="1304" y="11722"/>
                    <a:pt x="357" y="10344"/>
                  </a:cubicBezTo>
                  <a:cubicBezTo>
                    <a:pt x="322" y="10294"/>
                    <a:pt x="273" y="10273"/>
                    <a:pt x="224" y="10273"/>
                  </a:cubicBezTo>
                  <a:cubicBezTo>
                    <a:pt x="111" y="10273"/>
                    <a:pt x="1" y="10386"/>
                    <a:pt x="82" y="10505"/>
                  </a:cubicBezTo>
                  <a:cubicBezTo>
                    <a:pt x="999" y="11839"/>
                    <a:pt x="2431" y="12757"/>
                    <a:pt x="4048" y="12948"/>
                  </a:cubicBezTo>
                  <a:cubicBezTo>
                    <a:pt x="4206" y="12967"/>
                    <a:pt x="4366" y="12977"/>
                    <a:pt x="4525" y="12977"/>
                  </a:cubicBezTo>
                  <a:cubicBezTo>
                    <a:pt x="5710" y="12977"/>
                    <a:pt x="6869" y="12452"/>
                    <a:pt x="7483" y="11378"/>
                  </a:cubicBezTo>
                  <a:cubicBezTo>
                    <a:pt x="8301" y="9944"/>
                    <a:pt x="7832" y="8132"/>
                    <a:pt x="7168" y="6738"/>
                  </a:cubicBezTo>
                  <a:cubicBezTo>
                    <a:pt x="6331" y="4980"/>
                    <a:pt x="5081" y="3366"/>
                    <a:pt x="3729" y="1974"/>
                  </a:cubicBezTo>
                  <a:cubicBezTo>
                    <a:pt x="3049" y="1274"/>
                    <a:pt x="2317" y="579"/>
                    <a:pt x="1506" y="29"/>
                  </a:cubicBezTo>
                  <a:cubicBezTo>
                    <a:pt x="1478" y="9"/>
                    <a:pt x="1450" y="1"/>
                    <a:pt x="1423" y="1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51"/>
            <p:cNvSpPr/>
            <p:nvPr/>
          </p:nvSpPr>
          <p:spPr>
            <a:xfrm>
              <a:off x="7142302" y="2765763"/>
              <a:ext cx="112002" cy="35306"/>
            </a:xfrm>
            <a:custGeom>
              <a:avLst/>
              <a:gdLst/>
              <a:ahLst/>
              <a:cxnLst/>
              <a:rect l="l" t="t" r="r" b="b"/>
              <a:pathLst>
                <a:path w="2522" h="795" extrusionOk="0">
                  <a:moveTo>
                    <a:pt x="246" y="0"/>
                  </a:moveTo>
                  <a:cubicBezTo>
                    <a:pt x="99" y="0"/>
                    <a:pt x="1" y="215"/>
                    <a:pt x="160" y="293"/>
                  </a:cubicBezTo>
                  <a:cubicBezTo>
                    <a:pt x="406" y="413"/>
                    <a:pt x="661" y="515"/>
                    <a:pt x="922" y="596"/>
                  </a:cubicBezTo>
                  <a:cubicBezTo>
                    <a:pt x="1287" y="712"/>
                    <a:pt x="1669" y="795"/>
                    <a:pt x="2053" y="795"/>
                  </a:cubicBezTo>
                  <a:cubicBezTo>
                    <a:pt x="2165" y="795"/>
                    <a:pt x="2277" y="788"/>
                    <a:pt x="2388" y="772"/>
                  </a:cubicBezTo>
                  <a:cubicBezTo>
                    <a:pt x="2474" y="761"/>
                    <a:pt x="2521" y="651"/>
                    <a:pt x="2500" y="576"/>
                  </a:cubicBezTo>
                  <a:cubicBezTo>
                    <a:pt x="2479" y="497"/>
                    <a:pt x="2412" y="462"/>
                    <a:pt x="2340" y="462"/>
                  </a:cubicBezTo>
                  <a:cubicBezTo>
                    <a:pt x="2328" y="462"/>
                    <a:pt x="2316" y="463"/>
                    <a:pt x="2304" y="465"/>
                  </a:cubicBezTo>
                  <a:cubicBezTo>
                    <a:pt x="2219" y="477"/>
                    <a:pt x="2133" y="482"/>
                    <a:pt x="2046" y="482"/>
                  </a:cubicBezTo>
                  <a:cubicBezTo>
                    <a:pt x="1685" y="482"/>
                    <a:pt x="1318" y="388"/>
                    <a:pt x="982" y="279"/>
                  </a:cubicBezTo>
                  <a:cubicBezTo>
                    <a:pt x="745" y="203"/>
                    <a:pt x="534" y="125"/>
                    <a:pt x="320" y="18"/>
                  </a:cubicBezTo>
                  <a:cubicBezTo>
                    <a:pt x="295" y="6"/>
                    <a:pt x="270" y="0"/>
                    <a:pt x="246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51"/>
            <p:cNvSpPr/>
            <p:nvPr/>
          </p:nvSpPr>
          <p:spPr>
            <a:xfrm>
              <a:off x="6485283" y="2411675"/>
              <a:ext cx="156190" cy="649052"/>
            </a:xfrm>
            <a:custGeom>
              <a:avLst/>
              <a:gdLst/>
              <a:ahLst/>
              <a:cxnLst/>
              <a:rect l="l" t="t" r="r" b="b"/>
              <a:pathLst>
                <a:path w="3517" h="14615" extrusionOk="0">
                  <a:moveTo>
                    <a:pt x="2362" y="0"/>
                  </a:moveTo>
                  <a:cubicBezTo>
                    <a:pt x="1950" y="317"/>
                    <a:pt x="1053" y="1140"/>
                    <a:pt x="41" y="2918"/>
                  </a:cubicBezTo>
                  <a:cubicBezTo>
                    <a:pt x="346" y="6741"/>
                    <a:pt x="0" y="14614"/>
                    <a:pt x="0" y="14614"/>
                  </a:cubicBezTo>
                  <a:cubicBezTo>
                    <a:pt x="1379" y="12968"/>
                    <a:pt x="3517" y="7170"/>
                    <a:pt x="2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51"/>
            <p:cNvSpPr/>
            <p:nvPr/>
          </p:nvSpPr>
          <p:spPr>
            <a:xfrm>
              <a:off x="6477956" y="2404525"/>
              <a:ext cx="134962" cy="663352"/>
            </a:xfrm>
            <a:custGeom>
              <a:avLst/>
              <a:gdLst/>
              <a:ahLst/>
              <a:cxnLst/>
              <a:rect l="l" t="t" r="r" b="b"/>
              <a:pathLst>
                <a:path w="3039" h="14937" extrusionOk="0">
                  <a:moveTo>
                    <a:pt x="2412" y="458"/>
                  </a:moveTo>
                  <a:lnTo>
                    <a:pt x="2412" y="458"/>
                  </a:lnTo>
                  <a:cubicBezTo>
                    <a:pt x="2771" y="2871"/>
                    <a:pt x="2800" y="5336"/>
                    <a:pt x="2458" y="7753"/>
                  </a:cubicBezTo>
                  <a:cubicBezTo>
                    <a:pt x="2202" y="9551"/>
                    <a:pt x="1764" y="11360"/>
                    <a:pt x="1012" y="13020"/>
                  </a:cubicBezTo>
                  <a:cubicBezTo>
                    <a:pt x="819" y="13445"/>
                    <a:pt x="608" y="13874"/>
                    <a:pt x="346" y="14266"/>
                  </a:cubicBezTo>
                  <a:lnTo>
                    <a:pt x="346" y="14266"/>
                  </a:lnTo>
                  <a:cubicBezTo>
                    <a:pt x="459" y="11537"/>
                    <a:pt x="519" y="8801"/>
                    <a:pt x="483" y="6070"/>
                  </a:cubicBezTo>
                  <a:cubicBezTo>
                    <a:pt x="470" y="5085"/>
                    <a:pt x="444" y="4099"/>
                    <a:pt x="368" y="3117"/>
                  </a:cubicBezTo>
                  <a:lnTo>
                    <a:pt x="368" y="3117"/>
                  </a:lnTo>
                  <a:cubicBezTo>
                    <a:pt x="918" y="2163"/>
                    <a:pt x="1563" y="1180"/>
                    <a:pt x="2412" y="458"/>
                  </a:cubicBezTo>
                  <a:close/>
                  <a:moveTo>
                    <a:pt x="2521" y="0"/>
                  </a:moveTo>
                  <a:cubicBezTo>
                    <a:pt x="2494" y="0"/>
                    <a:pt x="2468" y="8"/>
                    <a:pt x="2447" y="24"/>
                  </a:cubicBezTo>
                  <a:cubicBezTo>
                    <a:pt x="1450" y="794"/>
                    <a:pt x="710" y="1884"/>
                    <a:pt x="87" y="2964"/>
                  </a:cubicBezTo>
                  <a:lnTo>
                    <a:pt x="87" y="2964"/>
                  </a:lnTo>
                  <a:cubicBezTo>
                    <a:pt x="62" y="2987"/>
                    <a:pt x="46" y="3020"/>
                    <a:pt x="46" y="3063"/>
                  </a:cubicBezTo>
                  <a:lnTo>
                    <a:pt x="46" y="3063"/>
                  </a:lnTo>
                  <a:cubicBezTo>
                    <a:pt x="44" y="3079"/>
                    <a:pt x="45" y="3095"/>
                    <a:pt x="49" y="3110"/>
                  </a:cubicBezTo>
                  <a:lnTo>
                    <a:pt x="49" y="3110"/>
                  </a:lnTo>
                  <a:cubicBezTo>
                    <a:pt x="192" y="4964"/>
                    <a:pt x="184" y="6831"/>
                    <a:pt x="165" y="8689"/>
                  </a:cubicBezTo>
                  <a:cubicBezTo>
                    <a:pt x="148" y="10379"/>
                    <a:pt x="109" y="12067"/>
                    <a:pt x="45" y="13756"/>
                  </a:cubicBezTo>
                  <a:cubicBezTo>
                    <a:pt x="33" y="14096"/>
                    <a:pt x="20" y="14436"/>
                    <a:pt x="5" y="14776"/>
                  </a:cubicBezTo>
                  <a:cubicBezTo>
                    <a:pt x="1" y="14867"/>
                    <a:pt x="89" y="14937"/>
                    <a:pt x="174" y="14937"/>
                  </a:cubicBezTo>
                  <a:cubicBezTo>
                    <a:pt x="212" y="14937"/>
                    <a:pt x="250" y="14922"/>
                    <a:pt x="277" y="14889"/>
                  </a:cubicBezTo>
                  <a:cubicBezTo>
                    <a:pt x="1138" y="13851"/>
                    <a:pt x="1634" y="12483"/>
                    <a:pt x="2023" y="11211"/>
                  </a:cubicBezTo>
                  <a:cubicBezTo>
                    <a:pt x="2669" y="9106"/>
                    <a:pt x="2977" y="6895"/>
                    <a:pt x="3013" y="4696"/>
                  </a:cubicBezTo>
                  <a:cubicBezTo>
                    <a:pt x="3038" y="3164"/>
                    <a:pt x="2921" y="1632"/>
                    <a:pt x="2682" y="120"/>
                  </a:cubicBezTo>
                  <a:cubicBezTo>
                    <a:pt x="2671" y="51"/>
                    <a:pt x="2592" y="0"/>
                    <a:pt x="2521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51"/>
            <p:cNvSpPr/>
            <p:nvPr/>
          </p:nvSpPr>
          <p:spPr>
            <a:xfrm>
              <a:off x="6526319" y="2295363"/>
              <a:ext cx="257001" cy="160986"/>
            </a:xfrm>
            <a:custGeom>
              <a:avLst/>
              <a:gdLst/>
              <a:ahLst/>
              <a:cxnLst/>
              <a:rect l="l" t="t" r="r" b="b"/>
              <a:pathLst>
                <a:path w="5787" h="3625" extrusionOk="0">
                  <a:moveTo>
                    <a:pt x="4732" y="0"/>
                  </a:moveTo>
                  <a:cubicBezTo>
                    <a:pt x="3909" y="0"/>
                    <a:pt x="2437" y="285"/>
                    <a:pt x="1881" y="444"/>
                  </a:cubicBezTo>
                  <a:cubicBezTo>
                    <a:pt x="1326" y="601"/>
                    <a:pt x="0" y="1683"/>
                    <a:pt x="445" y="2697"/>
                  </a:cubicBezTo>
                  <a:cubicBezTo>
                    <a:pt x="824" y="3561"/>
                    <a:pt x="2274" y="3625"/>
                    <a:pt x="2694" y="3625"/>
                  </a:cubicBezTo>
                  <a:cubicBezTo>
                    <a:pt x="2767" y="3625"/>
                    <a:pt x="2809" y="3623"/>
                    <a:pt x="2809" y="3623"/>
                  </a:cubicBezTo>
                  <a:cubicBezTo>
                    <a:pt x="5133" y="3546"/>
                    <a:pt x="5399" y="2315"/>
                    <a:pt x="5593" y="1852"/>
                  </a:cubicBezTo>
                  <a:cubicBezTo>
                    <a:pt x="5787" y="1390"/>
                    <a:pt x="5556" y="0"/>
                    <a:pt x="4732" y="0"/>
                  </a:cubicBezTo>
                  <a:close/>
                </a:path>
              </a:pathLst>
            </a:custGeom>
            <a:solidFill>
              <a:srgbClr val="5DA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51"/>
            <p:cNvSpPr/>
            <p:nvPr/>
          </p:nvSpPr>
          <p:spPr>
            <a:xfrm>
              <a:off x="6803711" y="2295363"/>
              <a:ext cx="261930" cy="160853"/>
            </a:xfrm>
            <a:custGeom>
              <a:avLst/>
              <a:gdLst/>
              <a:ahLst/>
              <a:cxnLst/>
              <a:rect l="l" t="t" r="r" b="b"/>
              <a:pathLst>
                <a:path w="5898" h="3622" extrusionOk="0">
                  <a:moveTo>
                    <a:pt x="1054" y="0"/>
                  </a:moveTo>
                  <a:cubicBezTo>
                    <a:pt x="230" y="0"/>
                    <a:pt x="0" y="1390"/>
                    <a:pt x="193" y="1854"/>
                  </a:cubicBezTo>
                  <a:cubicBezTo>
                    <a:pt x="387" y="2317"/>
                    <a:pt x="727" y="3546"/>
                    <a:pt x="3051" y="3622"/>
                  </a:cubicBezTo>
                  <a:cubicBezTo>
                    <a:pt x="3051" y="3622"/>
                    <a:pt x="3064" y="3622"/>
                    <a:pt x="3089" y="3622"/>
                  </a:cubicBezTo>
                  <a:cubicBezTo>
                    <a:pt x="3361" y="3622"/>
                    <a:pt x="5046" y="3584"/>
                    <a:pt x="5453" y="2653"/>
                  </a:cubicBezTo>
                  <a:cubicBezTo>
                    <a:pt x="5898" y="1639"/>
                    <a:pt x="4461" y="601"/>
                    <a:pt x="3905" y="444"/>
                  </a:cubicBezTo>
                  <a:cubicBezTo>
                    <a:pt x="3349" y="287"/>
                    <a:pt x="1877" y="0"/>
                    <a:pt x="1054" y="0"/>
                  </a:cubicBezTo>
                  <a:close/>
                </a:path>
              </a:pathLst>
            </a:custGeom>
            <a:solidFill>
              <a:srgbClr val="5DA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51"/>
            <p:cNvSpPr/>
            <p:nvPr/>
          </p:nvSpPr>
          <p:spPr>
            <a:xfrm>
              <a:off x="6747043" y="2261566"/>
              <a:ext cx="115066" cy="131809"/>
            </a:xfrm>
            <a:custGeom>
              <a:avLst/>
              <a:gdLst/>
              <a:ahLst/>
              <a:cxnLst/>
              <a:rect l="l" t="t" r="r" b="b"/>
              <a:pathLst>
                <a:path w="2591" h="2968" extrusionOk="0">
                  <a:moveTo>
                    <a:pt x="1226" y="0"/>
                  </a:moveTo>
                  <a:cubicBezTo>
                    <a:pt x="548" y="0"/>
                    <a:pt x="0" y="546"/>
                    <a:pt x="0" y="1224"/>
                  </a:cubicBezTo>
                  <a:lnTo>
                    <a:pt x="0" y="1743"/>
                  </a:lnTo>
                  <a:cubicBezTo>
                    <a:pt x="0" y="2422"/>
                    <a:pt x="548" y="2968"/>
                    <a:pt x="1226" y="2968"/>
                  </a:cubicBezTo>
                  <a:lnTo>
                    <a:pt x="1365" y="2968"/>
                  </a:lnTo>
                  <a:cubicBezTo>
                    <a:pt x="2044" y="2968"/>
                    <a:pt x="2591" y="2422"/>
                    <a:pt x="2591" y="1743"/>
                  </a:cubicBezTo>
                  <a:lnTo>
                    <a:pt x="2591" y="1224"/>
                  </a:lnTo>
                  <a:cubicBezTo>
                    <a:pt x="2591" y="546"/>
                    <a:pt x="2044" y="0"/>
                    <a:pt x="1365" y="0"/>
                  </a:cubicBezTo>
                  <a:close/>
                </a:path>
              </a:pathLst>
            </a:custGeom>
            <a:solidFill>
              <a:srgbClr val="F5D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51"/>
            <p:cNvSpPr/>
            <p:nvPr/>
          </p:nvSpPr>
          <p:spPr>
            <a:xfrm>
              <a:off x="6739493" y="2254194"/>
              <a:ext cx="130343" cy="146287"/>
            </a:xfrm>
            <a:custGeom>
              <a:avLst/>
              <a:gdLst/>
              <a:ahLst/>
              <a:cxnLst/>
              <a:rect l="l" t="t" r="r" b="b"/>
              <a:pathLst>
                <a:path w="2935" h="3294" extrusionOk="0">
                  <a:moveTo>
                    <a:pt x="1481" y="315"/>
                  </a:moveTo>
                  <a:cubicBezTo>
                    <a:pt x="1672" y="315"/>
                    <a:pt x="1862" y="358"/>
                    <a:pt x="2028" y="446"/>
                  </a:cubicBezTo>
                  <a:cubicBezTo>
                    <a:pt x="2292" y="584"/>
                    <a:pt x="2486" y="827"/>
                    <a:pt x="2564" y="1114"/>
                  </a:cubicBezTo>
                  <a:cubicBezTo>
                    <a:pt x="2620" y="1317"/>
                    <a:pt x="2601" y="1539"/>
                    <a:pt x="2601" y="1748"/>
                  </a:cubicBezTo>
                  <a:cubicBezTo>
                    <a:pt x="2601" y="2018"/>
                    <a:pt x="2575" y="2268"/>
                    <a:pt x="2421" y="2501"/>
                  </a:cubicBezTo>
                  <a:cubicBezTo>
                    <a:pt x="2225" y="2799"/>
                    <a:pt x="1889" y="2968"/>
                    <a:pt x="1535" y="2973"/>
                  </a:cubicBezTo>
                  <a:cubicBezTo>
                    <a:pt x="1270" y="2973"/>
                    <a:pt x="1031" y="2945"/>
                    <a:pt x="803" y="2794"/>
                  </a:cubicBezTo>
                  <a:cubicBezTo>
                    <a:pt x="549" y="2625"/>
                    <a:pt x="381" y="2353"/>
                    <a:pt x="339" y="2050"/>
                  </a:cubicBezTo>
                  <a:cubicBezTo>
                    <a:pt x="315" y="1862"/>
                    <a:pt x="331" y="1665"/>
                    <a:pt x="331" y="1477"/>
                  </a:cubicBezTo>
                  <a:cubicBezTo>
                    <a:pt x="331" y="1219"/>
                    <a:pt x="378" y="980"/>
                    <a:pt x="532" y="767"/>
                  </a:cubicBezTo>
                  <a:cubicBezTo>
                    <a:pt x="743" y="471"/>
                    <a:pt x="1114" y="315"/>
                    <a:pt x="1481" y="315"/>
                  </a:cubicBezTo>
                  <a:close/>
                  <a:moveTo>
                    <a:pt x="1467" y="0"/>
                  </a:moveTo>
                  <a:cubicBezTo>
                    <a:pt x="1118" y="0"/>
                    <a:pt x="769" y="112"/>
                    <a:pt x="502" y="335"/>
                  </a:cubicBezTo>
                  <a:cubicBezTo>
                    <a:pt x="213" y="576"/>
                    <a:pt x="39" y="934"/>
                    <a:pt x="14" y="1309"/>
                  </a:cubicBezTo>
                  <a:cubicBezTo>
                    <a:pt x="1" y="1507"/>
                    <a:pt x="9" y="1709"/>
                    <a:pt x="11" y="1906"/>
                  </a:cubicBezTo>
                  <a:cubicBezTo>
                    <a:pt x="17" y="2320"/>
                    <a:pt x="195" y="2715"/>
                    <a:pt x="517" y="2978"/>
                  </a:cubicBezTo>
                  <a:cubicBezTo>
                    <a:pt x="813" y="3219"/>
                    <a:pt x="1155" y="3292"/>
                    <a:pt x="1528" y="3293"/>
                  </a:cubicBezTo>
                  <a:lnTo>
                    <a:pt x="1528" y="3293"/>
                  </a:lnTo>
                  <a:cubicBezTo>
                    <a:pt x="1530" y="3293"/>
                    <a:pt x="1531" y="3293"/>
                    <a:pt x="1532" y="3293"/>
                  </a:cubicBezTo>
                  <a:cubicBezTo>
                    <a:pt x="1533" y="3293"/>
                    <a:pt x="1534" y="3293"/>
                    <a:pt x="1535" y="3293"/>
                  </a:cubicBezTo>
                  <a:cubicBezTo>
                    <a:pt x="1537" y="3293"/>
                    <a:pt x="1539" y="3293"/>
                    <a:pt x="1541" y="3293"/>
                  </a:cubicBezTo>
                  <a:lnTo>
                    <a:pt x="1541" y="3293"/>
                  </a:lnTo>
                  <a:cubicBezTo>
                    <a:pt x="2301" y="3280"/>
                    <a:pt x="2913" y="2664"/>
                    <a:pt x="2920" y="1903"/>
                  </a:cubicBezTo>
                  <a:cubicBezTo>
                    <a:pt x="2923" y="1694"/>
                    <a:pt x="2935" y="1477"/>
                    <a:pt x="2914" y="1268"/>
                  </a:cubicBezTo>
                  <a:cubicBezTo>
                    <a:pt x="2878" y="901"/>
                    <a:pt x="2702" y="556"/>
                    <a:pt x="2414" y="322"/>
                  </a:cubicBezTo>
                  <a:cubicBezTo>
                    <a:pt x="2150" y="107"/>
                    <a:pt x="1809" y="0"/>
                    <a:pt x="1467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51"/>
            <p:cNvSpPr/>
            <p:nvPr/>
          </p:nvSpPr>
          <p:spPr>
            <a:xfrm>
              <a:off x="6629398" y="2355184"/>
              <a:ext cx="181282" cy="98235"/>
            </a:xfrm>
            <a:custGeom>
              <a:avLst/>
              <a:gdLst/>
              <a:ahLst/>
              <a:cxnLst/>
              <a:rect l="l" t="t" r="r" b="b"/>
              <a:pathLst>
                <a:path w="4082" h="2212" extrusionOk="0">
                  <a:moveTo>
                    <a:pt x="2464" y="1"/>
                  </a:moveTo>
                  <a:cubicBezTo>
                    <a:pt x="2049" y="1"/>
                    <a:pt x="1594" y="72"/>
                    <a:pt x="1180" y="218"/>
                  </a:cubicBezTo>
                  <a:cubicBezTo>
                    <a:pt x="1180" y="218"/>
                    <a:pt x="253" y="452"/>
                    <a:pt x="126" y="874"/>
                  </a:cubicBezTo>
                  <a:cubicBezTo>
                    <a:pt x="0" y="1294"/>
                    <a:pt x="145" y="2060"/>
                    <a:pt x="984" y="2190"/>
                  </a:cubicBezTo>
                  <a:cubicBezTo>
                    <a:pt x="1079" y="2205"/>
                    <a:pt x="1174" y="2212"/>
                    <a:pt x="1269" y="2212"/>
                  </a:cubicBezTo>
                  <a:cubicBezTo>
                    <a:pt x="2010" y="2212"/>
                    <a:pt x="2726" y="1796"/>
                    <a:pt x="3182" y="1546"/>
                  </a:cubicBezTo>
                  <a:cubicBezTo>
                    <a:pt x="3696" y="1265"/>
                    <a:pt x="4081" y="784"/>
                    <a:pt x="3704" y="363"/>
                  </a:cubicBezTo>
                  <a:cubicBezTo>
                    <a:pt x="3489" y="125"/>
                    <a:pt x="3012" y="1"/>
                    <a:pt x="2464" y="1"/>
                  </a:cubicBezTo>
                  <a:close/>
                </a:path>
              </a:pathLst>
            </a:custGeom>
            <a:solidFill>
              <a:srgbClr val="5DA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51"/>
            <p:cNvSpPr/>
            <p:nvPr/>
          </p:nvSpPr>
          <p:spPr>
            <a:xfrm>
              <a:off x="6521701" y="2297894"/>
              <a:ext cx="307450" cy="166227"/>
            </a:xfrm>
            <a:custGeom>
              <a:avLst/>
              <a:gdLst/>
              <a:ahLst/>
              <a:cxnLst/>
              <a:rect l="l" t="t" r="r" b="b"/>
              <a:pathLst>
                <a:path w="6923" h="3743" extrusionOk="0">
                  <a:moveTo>
                    <a:pt x="4302" y="1"/>
                  </a:moveTo>
                  <a:cubicBezTo>
                    <a:pt x="4300" y="1"/>
                    <a:pt x="4298" y="1"/>
                    <a:pt x="4296" y="1"/>
                  </a:cubicBezTo>
                  <a:cubicBezTo>
                    <a:pt x="3198" y="37"/>
                    <a:pt x="1822" y="89"/>
                    <a:pt x="945" y="855"/>
                  </a:cubicBezTo>
                  <a:cubicBezTo>
                    <a:pt x="340" y="1384"/>
                    <a:pt x="0" y="2340"/>
                    <a:pt x="598" y="3000"/>
                  </a:cubicBezTo>
                  <a:cubicBezTo>
                    <a:pt x="1107" y="3560"/>
                    <a:pt x="1878" y="3743"/>
                    <a:pt x="2667" y="3743"/>
                  </a:cubicBezTo>
                  <a:cubicBezTo>
                    <a:pt x="3333" y="3743"/>
                    <a:pt x="4011" y="3613"/>
                    <a:pt x="4555" y="3470"/>
                  </a:cubicBezTo>
                  <a:cubicBezTo>
                    <a:pt x="5118" y="3321"/>
                    <a:pt x="5718" y="3110"/>
                    <a:pt x="6169" y="2726"/>
                  </a:cubicBezTo>
                  <a:cubicBezTo>
                    <a:pt x="6429" y="2504"/>
                    <a:pt x="6658" y="2159"/>
                    <a:pt x="6484" y="1814"/>
                  </a:cubicBezTo>
                  <a:cubicBezTo>
                    <a:pt x="6216" y="1279"/>
                    <a:pt x="5396" y="1156"/>
                    <a:pt x="4801" y="1156"/>
                  </a:cubicBezTo>
                  <a:cubicBezTo>
                    <a:pt x="4711" y="1156"/>
                    <a:pt x="4627" y="1159"/>
                    <a:pt x="4550" y="1164"/>
                  </a:cubicBezTo>
                  <a:cubicBezTo>
                    <a:pt x="3930" y="1201"/>
                    <a:pt x="3282" y="1391"/>
                    <a:pt x="2747" y="1711"/>
                  </a:cubicBezTo>
                  <a:cubicBezTo>
                    <a:pt x="2598" y="1800"/>
                    <a:pt x="2690" y="2011"/>
                    <a:pt x="2828" y="2011"/>
                  </a:cubicBezTo>
                  <a:cubicBezTo>
                    <a:pt x="2853" y="2011"/>
                    <a:pt x="2881" y="2003"/>
                    <a:pt x="2908" y="1987"/>
                  </a:cubicBezTo>
                  <a:lnTo>
                    <a:pt x="2909" y="1987"/>
                  </a:lnTo>
                  <a:cubicBezTo>
                    <a:pt x="3425" y="1678"/>
                    <a:pt x="4138" y="1453"/>
                    <a:pt x="4815" y="1453"/>
                  </a:cubicBezTo>
                  <a:cubicBezTo>
                    <a:pt x="5233" y="1453"/>
                    <a:pt x="5638" y="1539"/>
                    <a:pt x="5974" y="1743"/>
                  </a:cubicBezTo>
                  <a:cubicBezTo>
                    <a:pt x="6922" y="2321"/>
                    <a:pt x="4913" y="3040"/>
                    <a:pt x="4557" y="3138"/>
                  </a:cubicBezTo>
                  <a:cubicBezTo>
                    <a:pt x="4014" y="3289"/>
                    <a:pt x="3340" y="3430"/>
                    <a:pt x="2685" y="3430"/>
                  </a:cubicBezTo>
                  <a:cubicBezTo>
                    <a:pt x="2042" y="3430"/>
                    <a:pt x="1416" y="3294"/>
                    <a:pt x="951" y="2897"/>
                  </a:cubicBezTo>
                  <a:cubicBezTo>
                    <a:pt x="346" y="2382"/>
                    <a:pt x="628" y="1576"/>
                    <a:pt x="1139" y="1108"/>
                  </a:cubicBezTo>
                  <a:cubicBezTo>
                    <a:pt x="1938" y="378"/>
                    <a:pt x="3287" y="353"/>
                    <a:pt x="4296" y="321"/>
                  </a:cubicBezTo>
                  <a:cubicBezTo>
                    <a:pt x="4500" y="314"/>
                    <a:pt x="4503" y="1"/>
                    <a:pt x="4302" y="1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51"/>
            <p:cNvSpPr/>
            <p:nvPr/>
          </p:nvSpPr>
          <p:spPr>
            <a:xfrm>
              <a:off x="6649516" y="2408078"/>
              <a:ext cx="72522" cy="181282"/>
            </a:xfrm>
            <a:custGeom>
              <a:avLst/>
              <a:gdLst/>
              <a:ahLst/>
              <a:cxnLst/>
              <a:rect l="l" t="t" r="r" b="b"/>
              <a:pathLst>
                <a:path w="1633" h="4082" extrusionOk="0">
                  <a:moveTo>
                    <a:pt x="1436" y="1"/>
                  </a:moveTo>
                  <a:cubicBezTo>
                    <a:pt x="1375" y="1"/>
                    <a:pt x="1320" y="35"/>
                    <a:pt x="1308" y="116"/>
                  </a:cubicBezTo>
                  <a:cubicBezTo>
                    <a:pt x="1236" y="605"/>
                    <a:pt x="1139" y="1090"/>
                    <a:pt x="1017" y="1570"/>
                  </a:cubicBezTo>
                  <a:cubicBezTo>
                    <a:pt x="829" y="2325"/>
                    <a:pt x="606" y="3191"/>
                    <a:pt x="99" y="3803"/>
                  </a:cubicBezTo>
                  <a:cubicBezTo>
                    <a:pt x="0" y="3922"/>
                    <a:pt x="106" y="4082"/>
                    <a:pt x="221" y="4082"/>
                  </a:cubicBezTo>
                  <a:cubicBezTo>
                    <a:pt x="256" y="4082"/>
                    <a:pt x="293" y="4066"/>
                    <a:pt x="324" y="4028"/>
                  </a:cubicBezTo>
                  <a:cubicBezTo>
                    <a:pt x="853" y="3391"/>
                    <a:pt x="1102" y="2527"/>
                    <a:pt x="1304" y="1739"/>
                  </a:cubicBezTo>
                  <a:cubicBezTo>
                    <a:pt x="1435" y="1232"/>
                    <a:pt x="1539" y="719"/>
                    <a:pt x="1616" y="201"/>
                  </a:cubicBezTo>
                  <a:cubicBezTo>
                    <a:pt x="1633" y="80"/>
                    <a:pt x="1528" y="1"/>
                    <a:pt x="1436" y="1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51"/>
            <p:cNvSpPr/>
            <p:nvPr/>
          </p:nvSpPr>
          <p:spPr>
            <a:xfrm>
              <a:off x="6638102" y="2567868"/>
              <a:ext cx="37082" cy="38326"/>
            </a:xfrm>
            <a:custGeom>
              <a:avLst/>
              <a:gdLst/>
              <a:ahLst/>
              <a:cxnLst/>
              <a:rect l="l" t="t" r="r" b="b"/>
              <a:pathLst>
                <a:path w="835" h="863" extrusionOk="0">
                  <a:moveTo>
                    <a:pt x="417" y="1"/>
                  </a:moveTo>
                  <a:cubicBezTo>
                    <a:pt x="188" y="1"/>
                    <a:pt x="1" y="194"/>
                    <a:pt x="1" y="431"/>
                  </a:cubicBezTo>
                  <a:cubicBezTo>
                    <a:pt x="1" y="669"/>
                    <a:pt x="188" y="862"/>
                    <a:pt x="417" y="862"/>
                  </a:cubicBezTo>
                  <a:cubicBezTo>
                    <a:pt x="648" y="862"/>
                    <a:pt x="834" y="669"/>
                    <a:pt x="834" y="431"/>
                  </a:cubicBezTo>
                  <a:cubicBezTo>
                    <a:pt x="834" y="194"/>
                    <a:pt x="648" y="1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51"/>
            <p:cNvSpPr/>
            <p:nvPr/>
          </p:nvSpPr>
          <p:spPr>
            <a:xfrm>
              <a:off x="6632462" y="2562228"/>
              <a:ext cx="48407" cy="49650"/>
            </a:xfrm>
            <a:custGeom>
              <a:avLst/>
              <a:gdLst/>
              <a:ahLst/>
              <a:cxnLst/>
              <a:rect l="l" t="t" r="r" b="b"/>
              <a:pathLst>
                <a:path w="1090" h="1118" extrusionOk="0">
                  <a:moveTo>
                    <a:pt x="544" y="256"/>
                  </a:moveTo>
                  <a:cubicBezTo>
                    <a:pt x="705" y="256"/>
                    <a:pt x="833" y="392"/>
                    <a:pt x="833" y="558"/>
                  </a:cubicBezTo>
                  <a:cubicBezTo>
                    <a:pt x="833" y="726"/>
                    <a:pt x="704" y="862"/>
                    <a:pt x="544" y="862"/>
                  </a:cubicBezTo>
                  <a:cubicBezTo>
                    <a:pt x="386" y="862"/>
                    <a:pt x="256" y="726"/>
                    <a:pt x="256" y="558"/>
                  </a:cubicBezTo>
                  <a:cubicBezTo>
                    <a:pt x="256" y="392"/>
                    <a:pt x="385" y="256"/>
                    <a:pt x="544" y="256"/>
                  </a:cubicBezTo>
                  <a:close/>
                  <a:moveTo>
                    <a:pt x="544" y="1"/>
                  </a:moveTo>
                  <a:cubicBezTo>
                    <a:pt x="244" y="1"/>
                    <a:pt x="1" y="251"/>
                    <a:pt x="1" y="558"/>
                  </a:cubicBezTo>
                  <a:cubicBezTo>
                    <a:pt x="1" y="867"/>
                    <a:pt x="244" y="1117"/>
                    <a:pt x="544" y="1117"/>
                  </a:cubicBezTo>
                  <a:cubicBezTo>
                    <a:pt x="845" y="1117"/>
                    <a:pt x="1090" y="867"/>
                    <a:pt x="1090" y="558"/>
                  </a:cubicBezTo>
                  <a:cubicBezTo>
                    <a:pt x="1090" y="251"/>
                    <a:pt x="845" y="1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51"/>
            <p:cNvSpPr/>
            <p:nvPr/>
          </p:nvSpPr>
          <p:spPr>
            <a:xfrm>
              <a:off x="6779951" y="2355184"/>
              <a:ext cx="181282" cy="98235"/>
            </a:xfrm>
            <a:custGeom>
              <a:avLst/>
              <a:gdLst/>
              <a:ahLst/>
              <a:cxnLst/>
              <a:rect l="l" t="t" r="r" b="b"/>
              <a:pathLst>
                <a:path w="4082" h="2212" extrusionOk="0">
                  <a:moveTo>
                    <a:pt x="1618" y="1"/>
                  </a:moveTo>
                  <a:cubicBezTo>
                    <a:pt x="1070" y="1"/>
                    <a:pt x="593" y="125"/>
                    <a:pt x="378" y="363"/>
                  </a:cubicBezTo>
                  <a:cubicBezTo>
                    <a:pt x="1" y="784"/>
                    <a:pt x="386" y="1265"/>
                    <a:pt x="900" y="1546"/>
                  </a:cubicBezTo>
                  <a:cubicBezTo>
                    <a:pt x="1356" y="1796"/>
                    <a:pt x="2072" y="2212"/>
                    <a:pt x="2813" y="2212"/>
                  </a:cubicBezTo>
                  <a:cubicBezTo>
                    <a:pt x="2908" y="2212"/>
                    <a:pt x="3003" y="2205"/>
                    <a:pt x="3098" y="2190"/>
                  </a:cubicBezTo>
                  <a:cubicBezTo>
                    <a:pt x="3937" y="2060"/>
                    <a:pt x="4082" y="1294"/>
                    <a:pt x="3956" y="874"/>
                  </a:cubicBezTo>
                  <a:cubicBezTo>
                    <a:pt x="3829" y="452"/>
                    <a:pt x="2902" y="218"/>
                    <a:pt x="2902" y="218"/>
                  </a:cubicBezTo>
                  <a:cubicBezTo>
                    <a:pt x="2488" y="72"/>
                    <a:pt x="2033" y="1"/>
                    <a:pt x="1618" y="1"/>
                  </a:cubicBezTo>
                  <a:close/>
                </a:path>
              </a:pathLst>
            </a:custGeom>
            <a:solidFill>
              <a:srgbClr val="5DA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51"/>
            <p:cNvSpPr/>
            <p:nvPr/>
          </p:nvSpPr>
          <p:spPr>
            <a:xfrm>
              <a:off x="6748686" y="2296473"/>
              <a:ext cx="309893" cy="166982"/>
            </a:xfrm>
            <a:custGeom>
              <a:avLst/>
              <a:gdLst/>
              <a:ahLst/>
              <a:cxnLst/>
              <a:rect l="l" t="t" r="r" b="b"/>
              <a:pathLst>
                <a:path w="6978" h="3760" extrusionOk="0">
                  <a:moveTo>
                    <a:pt x="2899" y="0"/>
                  </a:moveTo>
                  <a:cubicBezTo>
                    <a:pt x="2700" y="0"/>
                    <a:pt x="2702" y="312"/>
                    <a:pt x="2906" y="319"/>
                  </a:cubicBezTo>
                  <a:cubicBezTo>
                    <a:pt x="3884" y="350"/>
                    <a:pt x="5066" y="395"/>
                    <a:pt x="5897" y="991"/>
                  </a:cubicBezTo>
                  <a:cubicBezTo>
                    <a:pt x="6394" y="1348"/>
                    <a:pt x="6868" y="2124"/>
                    <a:pt x="6466" y="2706"/>
                  </a:cubicBezTo>
                  <a:cubicBezTo>
                    <a:pt x="6184" y="3114"/>
                    <a:pt x="5650" y="3295"/>
                    <a:pt x="5183" y="3381"/>
                  </a:cubicBezTo>
                  <a:cubicBezTo>
                    <a:pt x="4949" y="3424"/>
                    <a:pt x="4711" y="3442"/>
                    <a:pt x="4472" y="3442"/>
                  </a:cubicBezTo>
                  <a:cubicBezTo>
                    <a:pt x="4013" y="3442"/>
                    <a:pt x="3552" y="3374"/>
                    <a:pt x="3107" y="3280"/>
                  </a:cubicBezTo>
                  <a:cubicBezTo>
                    <a:pt x="2556" y="3163"/>
                    <a:pt x="1995" y="2998"/>
                    <a:pt x="1511" y="2703"/>
                  </a:cubicBezTo>
                  <a:cubicBezTo>
                    <a:pt x="1311" y="2580"/>
                    <a:pt x="899" y="2310"/>
                    <a:pt x="998" y="2017"/>
                  </a:cubicBezTo>
                  <a:cubicBezTo>
                    <a:pt x="1085" y="1765"/>
                    <a:pt x="1472" y="1654"/>
                    <a:pt x="1696" y="1598"/>
                  </a:cubicBezTo>
                  <a:cubicBezTo>
                    <a:pt x="1940" y="1536"/>
                    <a:pt x="2194" y="1507"/>
                    <a:pt x="2448" y="1507"/>
                  </a:cubicBezTo>
                  <a:cubicBezTo>
                    <a:pt x="2568" y="1507"/>
                    <a:pt x="2689" y="1513"/>
                    <a:pt x="2808" y="1526"/>
                  </a:cubicBezTo>
                  <a:cubicBezTo>
                    <a:pt x="3321" y="1581"/>
                    <a:pt x="3857" y="1751"/>
                    <a:pt x="4302" y="2018"/>
                  </a:cubicBezTo>
                  <a:cubicBezTo>
                    <a:pt x="4330" y="2035"/>
                    <a:pt x="4357" y="2042"/>
                    <a:pt x="4383" y="2042"/>
                  </a:cubicBezTo>
                  <a:cubicBezTo>
                    <a:pt x="4521" y="2042"/>
                    <a:pt x="4613" y="1832"/>
                    <a:pt x="4464" y="1742"/>
                  </a:cubicBezTo>
                  <a:lnTo>
                    <a:pt x="4464" y="1742"/>
                  </a:lnTo>
                  <a:lnTo>
                    <a:pt x="4464" y="1743"/>
                  </a:lnTo>
                  <a:cubicBezTo>
                    <a:pt x="4010" y="1471"/>
                    <a:pt x="3472" y="1299"/>
                    <a:pt x="2951" y="1225"/>
                  </a:cubicBezTo>
                  <a:cubicBezTo>
                    <a:pt x="2775" y="1200"/>
                    <a:pt x="2584" y="1185"/>
                    <a:pt x="2388" y="1185"/>
                  </a:cubicBezTo>
                  <a:cubicBezTo>
                    <a:pt x="1884" y="1185"/>
                    <a:pt x="1349" y="1284"/>
                    <a:pt x="968" y="1571"/>
                  </a:cubicBezTo>
                  <a:cubicBezTo>
                    <a:pt x="0" y="2302"/>
                    <a:pt x="1505" y="3108"/>
                    <a:pt x="2087" y="3323"/>
                  </a:cubicBezTo>
                  <a:cubicBezTo>
                    <a:pt x="2830" y="3597"/>
                    <a:pt x="3659" y="3756"/>
                    <a:pt x="4450" y="3759"/>
                  </a:cubicBezTo>
                  <a:cubicBezTo>
                    <a:pt x="4456" y="3759"/>
                    <a:pt x="4463" y="3759"/>
                    <a:pt x="4469" y="3759"/>
                  </a:cubicBezTo>
                  <a:cubicBezTo>
                    <a:pt x="5097" y="3759"/>
                    <a:pt x="5781" y="3649"/>
                    <a:pt x="6308" y="3291"/>
                  </a:cubicBezTo>
                  <a:cubicBezTo>
                    <a:pt x="6699" y="3023"/>
                    <a:pt x="6978" y="2608"/>
                    <a:pt x="6935" y="2118"/>
                  </a:cubicBezTo>
                  <a:cubicBezTo>
                    <a:pt x="6902" y="1744"/>
                    <a:pt x="6703" y="1370"/>
                    <a:pt x="6465" y="1086"/>
                  </a:cubicBezTo>
                  <a:cubicBezTo>
                    <a:pt x="5647" y="104"/>
                    <a:pt x="4072" y="37"/>
                    <a:pt x="2906" y="1"/>
                  </a:cubicBezTo>
                  <a:cubicBezTo>
                    <a:pt x="2904" y="0"/>
                    <a:pt x="2901" y="0"/>
                    <a:pt x="2899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51"/>
            <p:cNvSpPr/>
            <p:nvPr/>
          </p:nvSpPr>
          <p:spPr>
            <a:xfrm>
              <a:off x="6868596" y="2408078"/>
              <a:ext cx="72566" cy="181282"/>
            </a:xfrm>
            <a:custGeom>
              <a:avLst/>
              <a:gdLst/>
              <a:ahLst/>
              <a:cxnLst/>
              <a:rect l="l" t="t" r="r" b="b"/>
              <a:pathLst>
                <a:path w="1634" h="4082" extrusionOk="0">
                  <a:moveTo>
                    <a:pt x="196" y="0"/>
                  </a:moveTo>
                  <a:cubicBezTo>
                    <a:pt x="104" y="0"/>
                    <a:pt x="0" y="80"/>
                    <a:pt x="18" y="201"/>
                  </a:cubicBezTo>
                  <a:cubicBezTo>
                    <a:pt x="94" y="719"/>
                    <a:pt x="198" y="1232"/>
                    <a:pt x="329" y="1739"/>
                  </a:cubicBezTo>
                  <a:cubicBezTo>
                    <a:pt x="531" y="2527"/>
                    <a:pt x="780" y="3391"/>
                    <a:pt x="1309" y="4028"/>
                  </a:cubicBezTo>
                  <a:cubicBezTo>
                    <a:pt x="1340" y="4066"/>
                    <a:pt x="1376" y="4082"/>
                    <a:pt x="1412" y="4082"/>
                  </a:cubicBezTo>
                  <a:cubicBezTo>
                    <a:pt x="1526" y="4082"/>
                    <a:pt x="1633" y="3921"/>
                    <a:pt x="1534" y="3802"/>
                  </a:cubicBezTo>
                  <a:cubicBezTo>
                    <a:pt x="1027" y="3191"/>
                    <a:pt x="804" y="2325"/>
                    <a:pt x="617" y="1570"/>
                  </a:cubicBezTo>
                  <a:cubicBezTo>
                    <a:pt x="494" y="1090"/>
                    <a:pt x="397" y="605"/>
                    <a:pt x="325" y="116"/>
                  </a:cubicBezTo>
                  <a:cubicBezTo>
                    <a:pt x="313" y="35"/>
                    <a:pt x="257" y="0"/>
                    <a:pt x="196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51"/>
            <p:cNvSpPr/>
            <p:nvPr/>
          </p:nvSpPr>
          <p:spPr>
            <a:xfrm>
              <a:off x="6915450" y="2567868"/>
              <a:ext cx="37082" cy="38326"/>
            </a:xfrm>
            <a:custGeom>
              <a:avLst/>
              <a:gdLst/>
              <a:ahLst/>
              <a:cxnLst/>
              <a:rect l="l" t="t" r="r" b="b"/>
              <a:pathLst>
                <a:path w="835" h="863" extrusionOk="0">
                  <a:moveTo>
                    <a:pt x="418" y="1"/>
                  </a:moveTo>
                  <a:cubicBezTo>
                    <a:pt x="187" y="1"/>
                    <a:pt x="1" y="194"/>
                    <a:pt x="1" y="431"/>
                  </a:cubicBezTo>
                  <a:cubicBezTo>
                    <a:pt x="1" y="669"/>
                    <a:pt x="187" y="862"/>
                    <a:pt x="418" y="862"/>
                  </a:cubicBezTo>
                  <a:cubicBezTo>
                    <a:pt x="647" y="862"/>
                    <a:pt x="834" y="669"/>
                    <a:pt x="834" y="431"/>
                  </a:cubicBezTo>
                  <a:cubicBezTo>
                    <a:pt x="834" y="194"/>
                    <a:pt x="647" y="1"/>
                    <a:pt x="4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51"/>
            <p:cNvSpPr/>
            <p:nvPr/>
          </p:nvSpPr>
          <p:spPr>
            <a:xfrm>
              <a:off x="6909765" y="2562228"/>
              <a:ext cx="48407" cy="49650"/>
            </a:xfrm>
            <a:custGeom>
              <a:avLst/>
              <a:gdLst/>
              <a:ahLst/>
              <a:cxnLst/>
              <a:rect l="l" t="t" r="r" b="b"/>
              <a:pathLst>
                <a:path w="1090" h="1118" extrusionOk="0">
                  <a:moveTo>
                    <a:pt x="546" y="256"/>
                  </a:moveTo>
                  <a:cubicBezTo>
                    <a:pt x="705" y="256"/>
                    <a:pt x="834" y="392"/>
                    <a:pt x="834" y="558"/>
                  </a:cubicBezTo>
                  <a:cubicBezTo>
                    <a:pt x="834" y="726"/>
                    <a:pt x="704" y="862"/>
                    <a:pt x="546" y="862"/>
                  </a:cubicBezTo>
                  <a:cubicBezTo>
                    <a:pt x="386" y="862"/>
                    <a:pt x="257" y="726"/>
                    <a:pt x="257" y="558"/>
                  </a:cubicBezTo>
                  <a:cubicBezTo>
                    <a:pt x="257" y="392"/>
                    <a:pt x="386" y="256"/>
                    <a:pt x="546" y="256"/>
                  </a:cubicBezTo>
                  <a:close/>
                  <a:moveTo>
                    <a:pt x="546" y="1"/>
                  </a:moveTo>
                  <a:cubicBezTo>
                    <a:pt x="245" y="1"/>
                    <a:pt x="1" y="251"/>
                    <a:pt x="1" y="558"/>
                  </a:cubicBezTo>
                  <a:cubicBezTo>
                    <a:pt x="1" y="867"/>
                    <a:pt x="245" y="1117"/>
                    <a:pt x="546" y="1117"/>
                  </a:cubicBezTo>
                  <a:cubicBezTo>
                    <a:pt x="846" y="1117"/>
                    <a:pt x="1089" y="867"/>
                    <a:pt x="1089" y="558"/>
                  </a:cubicBezTo>
                  <a:cubicBezTo>
                    <a:pt x="1089" y="251"/>
                    <a:pt x="846" y="1"/>
                    <a:pt x="5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51"/>
            <p:cNvSpPr/>
            <p:nvPr/>
          </p:nvSpPr>
          <p:spPr>
            <a:xfrm>
              <a:off x="6351428" y="1319390"/>
              <a:ext cx="891620" cy="706430"/>
            </a:xfrm>
            <a:custGeom>
              <a:avLst/>
              <a:gdLst/>
              <a:ahLst/>
              <a:cxnLst/>
              <a:rect l="l" t="t" r="r" b="b"/>
              <a:pathLst>
                <a:path w="20077" h="15907" extrusionOk="0">
                  <a:moveTo>
                    <a:pt x="12149" y="1"/>
                  </a:moveTo>
                  <a:lnTo>
                    <a:pt x="12149" y="1872"/>
                  </a:lnTo>
                  <a:cubicBezTo>
                    <a:pt x="11455" y="1730"/>
                    <a:pt x="10748" y="1659"/>
                    <a:pt x="10039" y="1659"/>
                  </a:cubicBezTo>
                  <a:cubicBezTo>
                    <a:pt x="4495" y="1659"/>
                    <a:pt x="0" y="5941"/>
                    <a:pt x="0" y="11222"/>
                  </a:cubicBezTo>
                  <a:cubicBezTo>
                    <a:pt x="0" y="12925"/>
                    <a:pt x="470" y="14522"/>
                    <a:pt x="1288" y="15907"/>
                  </a:cubicBezTo>
                  <a:lnTo>
                    <a:pt x="18789" y="15907"/>
                  </a:lnTo>
                  <a:cubicBezTo>
                    <a:pt x="19607" y="14522"/>
                    <a:pt x="20076" y="12925"/>
                    <a:pt x="20076" y="11222"/>
                  </a:cubicBezTo>
                  <a:cubicBezTo>
                    <a:pt x="20076" y="7720"/>
                    <a:pt x="18099" y="4659"/>
                    <a:pt x="15151" y="2993"/>
                  </a:cubicBezTo>
                  <a:lnTo>
                    <a:pt x="16160" y="1275"/>
                  </a:lnTo>
                  <a:lnTo>
                    <a:pt x="13831" y="1830"/>
                  </a:lnTo>
                  <a:lnTo>
                    <a:pt x="12149" y="1"/>
                  </a:lnTo>
                  <a:close/>
                </a:path>
              </a:pathLst>
            </a:custGeom>
            <a:solidFill>
              <a:srgbClr val="FFC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51"/>
            <p:cNvSpPr/>
            <p:nvPr/>
          </p:nvSpPr>
          <p:spPr>
            <a:xfrm>
              <a:off x="6331532" y="1312240"/>
              <a:ext cx="923595" cy="721529"/>
            </a:xfrm>
            <a:custGeom>
              <a:avLst/>
              <a:gdLst/>
              <a:ahLst/>
              <a:cxnLst/>
              <a:rect l="l" t="t" r="r" b="b"/>
              <a:pathLst>
                <a:path w="20797" h="16247" extrusionOk="0">
                  <a:moveTo>
                    <a:pt x="12756" y="570"/>
                  </a:moveTo>
                  <a:lnTo>
                    <a:pt x="14166" y="2104"/>
                  </a:lnTo>
                  <a:cubicBezTo>
                    <a:pt x="14195" y="2135"/>
                    <a:pt x="14236" y="2150"/>
                    <a:pt x="14278" y="2150"/>
                  </a:cubicBezTo>
                  <a:cubicBezTo>
                    <a:pt x="14293" y="2150"/>
                    <a:pt x="14308" y="2148"/>
                    <a:pt x="14322" y="2144"/>
                  </a:cubicBezTo>
                  <a:lnTo>
                    <a:pt x="16282" y="1678"/>
                  </a:lnTo>
                  <a:lnTo>
                    <a:pt x="15462" y="3074"/>
                  </a:lnTo>
                  <a:cubicBezTo>
                    <a:pt x="15437" y="3116"/>
                    <a:pt x="15434" y="3157"/>
                    <a:pt x="15444" y="3193"/>
                  </a:cubicBezTo>
                  <a:lnTo>
                    <a:pt x="15444" y="3193"/>
                  </a:lnTo>
                  <a:cubicBezTo>
                    <a:pt x="15452" y="3231"/>
                    <a:pt x="15475" y="3266"/>
                    <a:pt x="15519" y="3291"/>
                  </a:cubicBezTo>
                  <a:cubicBezTo>
                    <a:pt x="18792" y="5162"/>
                    <a:pt x="20797" y="8804"/>
                    <a:pt x="20285" y="12589"/>
                  </a:cubicBezTo>
                  <a:cubicBezTo>
                    <a:pt x="20127" y="13761"/>
                    <a:pt x="19731" y="14883"/>
                    <a:pt x="19145" y="15908"/>
                  </a:cubicBezTo>
                  <a:lnTo>
                    <a:pt x="1829" y="15908"/>
                  </a:lnTo>
                  <a:cubicBezTo>
                    <a:pt x="330" y="13281"/>
                    <a:pt x="204" y="10037"/>
                    <a:pt x="1571" y="7327"/>
                  </a:cubicBezTo>
                  <a:cubicBezTo>
                    <a:pt x="2751" y="4987"/>
                    <a:pt x="4905" y="3227"/>
                    <a:pt x="7397" y="2448"/>
                  </a:cubicBezTo>
                  <a:cubicBezTo>
                    <a:pt x="8396" y="2136"/>
                    <a:pt x="9435" y="1982"/>
                    <a:pt x="10475" y="1982"/>
                  </a:cubicBezTo>
                  <a:cubicBezTo>
                    <a:pt x="11171" y="1982"/>
                    <a:pt x="11868" y="2051"/>
                    <a:pt x="12554" y="2187"/>
                  </a:cubicBezTo>
                  <a:cubicBezTo>
                    <a:pt x="12566" y="2189"/>
                    <a:pt x="12578" y="2191"/>
                    <a:pt x="12590" y="2191"/>
                  </a:cubicBezTo>
                  <a:cubicBezTo>
                    <a:pt x="12677" y="2191"/>
                    <a:pt x="12756" y="2129"/>
                    <a:pt x="12756" y="2032"/>
                  </a:cubicBezTo>
                  <a:lnTo>
                    <a:pt x="12756" y="570"/>
                  </a:lnTo>
                  <a:close/>
                  <a:moveTo>
                    <a:pt x="12604" y="1"/>
                  </a:moveTo>
                  <a:cubicBezTo>
                    <a:pt x="12521" y="1"/>
                    <a:pt x="12437" y="68"/>
                    <a:pt x="12437" y="160"/>
                  </a:cubicBezTo>
                  <a:lnTo>
                    <a:pt x="12437" y="1842"/>
                  </a:lnTo>
                  <a:lnTo>
                    <a:pt x="12437" y="1842"/>
                  </a:lnTo>
                  <a:cubicBezTo>
                    <a:pt x="11792" y="1726"/>
                    <a:pt x="11139" y="1668"/>
                    <a:pt x="10488" y="1668"/>
                  </a:cubicBezTo>
                  <a:cubicBezTo>
                    <a:pt x="8698" y="1668"/>
                    <a:pt x="6919" y="2106"/>
                    <a:pt x="5340" y="2987"/>
                  </a:cubicBezTo>
                  <a:cubicBezTo>
                    <a:pt x="3386" y="4079"/>
                    <a:pt x="1813" y="5811"/>
                    <a:pt x="969" y="7887"/>
                  </a:cubicBezTo>
                  <a:cubicBezTo>
                    <a:pt x="0" y="10275"/>
                    <a:pt x="85" y="13009"/>
                    <a:pt x="1174" y="15341"/>
                  </a:cubicBezTo>
                  <a:cubicBezTo>
                    <a:pt x="1242" y="15487"/>
                    <a:pt x="1313" y="15631"/>
                    <a:pt x="1389" y="15774"/>
                  </a:cubicBezTo>
                  <a:cubicBezTo>
                    <a:pt x="1451" y="15890"/>
                    <a:pt x="1520" y="16098"/>
                    <a:pt x="1624" y="16181"/>
                  </a:cubicBezTo>
                  <a:cubicBezTo>
                    <a:pt x="1668" y="16217"/>
                    <a:pt x="1706" y="16219"/>
                    <a:pt x="1757" y="16228"/>
                  </a:cubicBezTo>
                  <a:cubicBezTo>
                    <a:pt x="1779" y="16232"/>
                    <a:pt x="1802" y="16233"/>
                    <a:pt x="1826" y="16233"/>
                  </a:cubicBezTo>
                  <a:cubicBezTo>
                    <a:pt x="1874" y="16233"/>
                    <a:pt x="1923" y="16228"/>
                    <a:pt x="1968" y="16228"/>
                  </a:cubicBezTo>
                  <a:lnTo>
                    <a:pt x="12071" y="16228"/>
                  </a:lnTo>
                  <a:cubicBezTo>
                    <a:pt x="13639" y="16228"/>
                    <a:pt x="15208" y="16246"/>
                    <a:pt x="16776" y="16246"/>
                  </a:cubicBezTo>
                  <a:cubicBezTo>
                    <a:pt x="17560" y="16246"/>
                    <a:pt x="18344" y="16242"/>
                    <a:pt x="19128" y="16228"/>
                  </a:cubicBezTo>
                  <a:cubicBezTo>
                    <a:pt x="19152" y="16228"/>
                    <a:pt x="19183" y="16231"/>
                    <a:pt x="19213" y="16231"/>
                  </a:cubicBezTo>
                  <a:cubicBezTo>
                    <a:pt x="19237" y="16231"/>
                    <a:pt x="19260" y="16229"/>
                    <a:pt x="19279" y="16222"/>
                  </a:cubicBezTo>
                  <a:cubicBezTo>
                    <a:pt x="19494" y="16141"/>
                    <a:pt x="19635" y="15683"/>
                    <a:pt x="19731" y="15487"/>
                  </a:cubicBezTo>
                  <a:cubicBezTo>
                    <a:pt x="19887" y="15168"/>
                    <a:pt x="20024" y="14841"/>
                    <a:pt x="20144" y="14506"/>
                  </a:cubicBezTo>
                  <a:cubicBezTo>
                    <a:pt x="20621" y="13169"/>
                    <a:pt x="20785" y="11739"/>
                    <a:pt x="20624" y="10328"/>
                  </a:cubicBezTo>
                  <a:cubicBezTo>
                    <a:pt x="20340" y="7874"/>
                    <a:pt x="19073" y="5616"/>
                    <a:pt x="17172" y="4045"/>
                  </a:cubicBezTo>
                  <a:cubicBezTo>
                    <a:pt x="16747" y="3693"/>
                    <a:pt x="16294" y="3376"/>
                    <a:pt x="15819" y="3096"/>
                  </a:cubicBezTo>
                  <a:lnTo>
                    <a:pt x="15819" y="3096"/>
                  </a:lnTo>
                  <a:lnTo>
                    <a:pt x="16746" y="1516"/>
                  </a:lnTo>
                  <a:cubicBezTo>
                    <a:pt x="16812" y="1405"/>
                    <a:pt x="16720" y="1277"/>
                    <a:pt x="16603" y="1277"/>
                  </a:cubicBezTo>
                  <a:cubicBezTo>
                    <a:pt x="16591" y="1277"/>
                    <a:pt x="16578" y="1279"/>
                    <a:pt x="16566" y="1282"/>
                  </a:cubicBezTo>
                  <a:lnTo>
                    <a:pt x="14334" y="1814"/>
                  </a:lnTo>
                  <a:lnTo>
                    <a:pt x="12710" y="47"/>
                  </a:lnTo>
                  <a:cubicBezTo>
                    <a:pt x="12680" y="15"/>
                    <a:pt x="12642" y="1"/>
                    <a:pt x="12604" y="1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51"/>
            <p:cNvSpPr/>
            <p:nvPr/>
          </p:nvSpPr>
          <p:spPr>
            <a:xfrm>
              <a:off x="6317987" y="1871728"/>
              <a:ext cx="159743" cy="159743"/>
            </a:xfrm>
            <a:custGeom>
              <a:avLst/>
              <a:gdLst/>
              <a:ahLst/>
              <a:cxnLst/>
              <a:rect l="l" t="t" r="r" b="b"/>
              <a:pathLst>
                <a:path w="3597" h="3597" extrusionOk="0">
                  <a:moveTo>
                    <a:pt x="1798" y="1"/>
                  </a:moveTo>
                  <a:cubicBezTo>
                    <a:pt x="805" y="1"/>
                    <a:pt x="0" y="805"/>
                    <a:pt x="0" y="1799"/>
                  </a:cubicBezTo>
                  <a:cubicBezTo>
                    <a:pt x="0" y="2792"/>
                    <a:pt x="805" y="3597"/>
                    <a:pt x="1798" y="3597"/>
                  </a:cubicBezTo>
                  <a:cubicBezTo>
                    <a:pt x="2792" y="3597"/>
                    <a:pt x="3596" y="2792"/>
                    <a:pt x="3596" y="1799"/>
                  </a:cubicBezTo>
                  <a:cubicBezTo>
                    <a:pt x="3596" y="805"/>
                    <a:pt x="2792" y="1"/>
                    <a:pt x="1798" y="1"/>
                  </a:cubicBezTo>
                  <a:close/>
                </a:path>
              </a:pathLst>
            </a:custGeom>
            <a:solidFill>
              <a:srgbClr val="F5D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51"/>
            <p:cNvSpPr/>
            <p:nvPr/>
          </p:nvSpPr>
          <p:spPr>
            <a:xfrm>
              <a:off x="6304441" y="1864711"/>
              <a:ext cx="180349" cy="173688"/>
            </a:xfrm>
            <a:custGeom>
              <a:avLst/>
              <a:gdLst/>
              <a:ahLst/>
              <a:cxnLst/>
              <a:rect l="l" t="t" r="r" b="b"/>
              <a:pathLst>
                <a:path w="4061" h="3911" extrusionOk="0">
                  <a:moveTo>
                    <a:pt x="2110" y="318"/>
                  </a:moveTo>
                  <a:cubicBezTo>
                    <a:pt x="2208" y="318"/>
                    <a:pt x="2307" y="327"/>
                    <a:pt x="2406" y="346"/>
                  </a:cubicBezTo>
                  <a:cubicBezTo>
                    <a:pt x="3174" y="493"/>
                    <a:pt x="3723" y="1166"/>
                    <a:pt x="3742" y="1941"/>
                  </a:cubicBezTo>
                  <a:lnTo>
                    <a:pt x="3742" y="1941"/>
                  </a:lnTo>
                  <a:cubicBezTo>
                    <a:pt x="3741" y="1946"/>
                    <a:pt x="3741" y="1951"/>
                    <a:pt x="3741" y="1957"/>
                  </a:cubicBezTo>
                  <a:cubicBezTo>
                    <a:pt x="3732" y="2639"/>
                    <a:pt x="3310" y="3265"/>
                    <a:pt x="2661" y="3497"/>
                  </a:cubicBezTo>
                  <a:cubicBezTo>
                    <a:pt x="2480" y="3561"/>
                    <a:pt x="2294" y="3592"/>
                    <a:pt x="2109" y="3592"/>
                  </a:cubicBezTo>
                  <a:cubicBezTo>
                    <a:pt x="1626" y="3592"/>
                    <a:pt x="1155" y="3380"/>
                    <a:pt x="834" y="2994"/>
                  </a:cubicBezTo>
                  <a:cubicBezTo>
                    <a:pt x="401" y="2467"/>
                    <a:pt x="348" y="1700"/>
                    <a:pt x="697" y="1116"/>
                  </a:cubicBezTo>
                  <a:cubicBezTo>
                    <a:pt x="993" y="621"/>
                    <a:pt x="1541" y="318"/>
                    <a:pt x="2110" y="318"/>
                  </a:cubicBezTo>
                  <a:close/>
                  <a:moveTo>
                    <a:pt x="2114" y="1"/>
                  </a:moveTo>
                  <a:cubicBezTo>
                    <a:pt x="1538" y="1"/>
                    <a:pt x="967" y="255"/>
                    <a:pt x="594" y="712"/>
                  </a:cubicBezTo>
                  <a:cubicBezTo>
                    <a:pt x="78" y="1343"/>
                    <a:pt x="1" y="2253"/>
                    <a:pt x="421" y="2958"/>
                  </a:cubicBezTo>
                  <a:cubicBezTo>
                    <a:pt x="780" y="3558"/>
                    <a:pt x="1433" y="3911"/>
                    <a:pt x="2115" y="3911"/>
                  </a:cubicBezTo>
                  <a:cubicBezTo>
                    <a:pt x="2232" y="3911"/>
                    <a:pt x="2349" y="3900"/>
                    <a:pt x="2466" y="3879"/>
                  </a:cubicBezTo>
                  <a:cubicBezTo>
                    <a:pt x="3380" y="3715"/>
                    <a:pt x="4034" y="2898"/>
                    <a:pt x="4059" y="1984"/>
                  </a:cubicBezTo>
                  <a:lnTo>
                    <a:pt x="4059" y="1984"/>
                  </a:lnTo>
                  <a:cubicBezTo>
                    <a:pt x="4060" y="1975"/>
                    <a:pt x="4061" y="1966"/>
                    <a:pt x="4061" y="1957"/>
                  </a:cubicBezTo>
                  <a:cubicBezTo>
                    <a:pt x="4049" y="1144"/>
                    <a:pt x="3553" y="415"/>
                    <a:pt x="2791" y="124"/>
                  </a:cubicBezTo>
                  <a:cubicBezTo>
                    <a:pt x="2572" y="41"/>
                    <a:pt x="2343" y="1"/>
                    <a:pt x="2114" y="1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51"/>
            <p:cNvSpPr/>
            <p:nvPr/>
          </p:nvSpPr>
          <p:spPr>
            <a:xfrm>
              <a:off x="7116810" y="1871728"/>
              <a:ext cx="159698" cy="159743"/>
            </a:xfrm>
            <a:custGeom>
              <a:avLst/>
              <a:gdLst/>
              <a:ahLst/>
              <a:cxnLst/>
              <a:rect l="l" t="t" r="r" b="b"/>
              <a:pathLst>
                <a:path w="3596" h="3597" extrusionOk="0">
                  <a:moveTo>
                    <a:pt x="1798" y="1"/>
                  </a:moveTo>
                  <a:cubicBezTo>
                    <a:pt x="805" y="1"/>
                    <a:pt x="0" y="805"/>
                    <a:pt x="0" y="1799"/>
                  </a:cubicBezTo>
                  <a:cubicBezTo>
                    <a:pt x="0" y="2792"/>
                    <a:pt x="805" y="3597"/>
                    <a:pt x="1798" y="3597"/>
                  </a:cubicBezTo>
                  <a:cubicBezTo>
                    <a:pt x="2790" y="3597"/>
                    <a:pt x="3595" y="2792"/>
                    <a:pt x="3595" y="1799"/>
                  </a:cubicBezTo>
                  <a:cubicBezTo>
                    <a:pt x="3595" y="805"/>
                    <a:pt x="2790" y="1"/>
                    <a:pt x="1798" y="1"/>
                  </a:cubicBezTo>
                  <a:close/>
                </a:path>
              </a:pathLst>
            </a:custGeom>
            <a:solidFill>
              <a:srgbClr val="F5D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51"/>
            <p:cNvSpPr/>
            <p:nvPr/>
          </p:nvSpPr>
          <p:spPr>
            <a:xfrm>
              <a:off x="7103265" y="1864711"/>
              <a:ext cx="180349" cy="173688"/>
            </a:xfrm>
            <a:custGeom>
              <a:avLst/>
              <a:gdLst/>
              <a:ahLst/>
              <a:cxnLst/>
              <a:rect l="l" t="t" r="r" b="b"/>
              <a:pathLst>
                <a:path w="4061" h="3911" extrusionOk="0">
                  <a:moveTo>
                    <a:pt x="2109" y="318"/>
                  </a:moveTo>
                  <a:cubicBezTo>
                    <a:pt x="2207" y="318"/>
                    <a:pt x="2306" y="327"/>
                    <a:pt x="2405" y="346"/>
                  </a:cubicBezTo>
                  <a:cubicBezTo>
                    <a:pt x="3178" y="493"/>
                    <a:pt x="3730" y="1175"/>
                    <a:pt x="3741" y="1957"/>
                  </a:cubicBezTo>
                  <a:cubicBezTo>
                    <a:pt x="3732" y="2639"/>
                    <a:pt x="3309" y="3265"/>
                    <a:pt x="2660" y="3497"/>
                  </a:cubicBezTo>
                  <a:cubicBezTo>
                    <a:pt x="2480" y="3561"/>
                    <a:pt x="2293" y="3592"/>
                    <a:pt x="2109" y="3592"/>
                  </a:cubicBezTo>
                  <a:cubicBezTo>
                    <a:pt x="1626" y="3592"/>
                    <a:pt x="1155" y="3380"/>
                    <a:pt x="834" y="2994"/>
                  </a:cubicBezTo>
                  <a:cubicBezTo>
                    <a:pt x="401" y="2467"/>
                    <a:pt x="347" y="1700"/>
                    <a:pt x="697" y="1116"/>
                  </a:cubicBezTo>
                  <a:cubicBezTo>
                    <a:pt x="992" y="621"/>
                    <a:pt x="1541" y="318"/>
                    <a:pt x="2109" y="318"/>
                  </a:cubicBezTo>
                  <a:close/>
                  <a:moveTo>
                    <a:pt x="2114" y="1"/>
                  </a:moveTo>
                  <a:cubicBezTo>
                    <a:pt x="1537" y="1"/>
                    <a:pt x="966" y="255"/>
                    <a:pt x="594" y="712"/>
                  </a:cubicBezTo>
                  <a:cubicBezTo>
                    <a:pt x="78" y="1343"/>
                    <a:pt x="1" y="2253"/>
                    <a:pt x="421" y="2958"/>
                  </a:cubicBezTo>
                  <a:cubicBezTo>
                    <a:pt x="780" y="3558"/>
                    <a:pt x="1432" y="3911"/>
                    <a:pt x="2114" y="3911"/>
                  </a:cubicBezTo>
                  <a:cubicBezTo>
                    <a:pt x="2231" y="3911"/>
                    <a:pt x="2348" y="3900"/>
                    <a:pt x="2465" y="3879"/>
                  </a:cubicBezTo>
                  <a:cubicBezTo>
                    <a:pt x="3378" y="3715"/>
                    <a:pt x="4034" y="2898"/>
                    <a:pt x="4059" y="1984"/>
                  </a:cubicBezTo>
                  <a:lnTo>
                    <a:pt x="4059" y="1984"/>
                  </a:lnTo>
                  <a:cubicBezTo>
                    <a:pt x="4060" y="1975"/>
                    <a:pt x="4061" y="1966"/>
                    <a:pt x="4061" y="1957"/>
                  </a:cubicBezTo>
                  <a:cubicBezTo>
                    <a:pt x="4049" y="1144"/>
                    <a:pt x="3551" y="415"/>
                    <a:pt x="2790" y="124"/>
                  </a:cubicBezTo>
                  <a:cubicBezTo>
                    <a:pt x="2572" y="41"/>
                    <a:pt x="2342" y="1"/>
                    <a:pt x="2114" y="1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51"/>
            <p:cNvSpPr/>
            <p:nvPr/>
          </p:nvSpPr>
          <p:spPr>
            <a:xfrm>
              <a:off x="6397838" y="1461460"/>
              <a:ext cx="796271" cy="855781"/>
            </a:xfrm>
            <a:custGeom>
              <a:avLst/>
              <a:gdLst/>
              <a:ahLst/>
              <a:cxnLst/>
              <a:rect l="l" t="t" r="r" b="b"/>
              <a:pathLst>
                <a:path w="17930" h="19270" extrusionOk="0">
                  <a:moveTo>
                    <a:pt x="8923" y="1"/>
                  </a:moveTo>
                  <a:cubicBezTo>
                    <a:pt x="8714" y="1"/>
                    <a:pt x="8370" y="36"/>
                    <a:pt x="8370" y="36"/>
                  </a:cubicBezTo>
                  <a:cubicBezTo>
                    <a:pt x="2564" y="506"/>
                    <a:pt x="0" y="4468"/>
                    <a:pt x="0" y="9636"/>
                  </a:cubicBezTo>
                  <a:cubicBezTo>
                    <a:pt x="0" y="14731"/>
                    <a:pt x="4414" y="18762"/>
                    <a:pt x="8370" y="19225"/>
                  </a:cubicBezTo>
                  <a:cubicBezTo>
                    <a:pt x="8370" y="19225"/>
                    <a:pt x="8741" y="19269"/>
                    <a:pt x="8944" y="19269"/>
                  </a:cubicBezTo>
                  <a:cubicBezTo>
                    <a:pt x="8951" y="19269"/>
                    <a:pt x="8958" y="19269"/>
                    <a:pt x="8965" y="19269"/>
                  </a:cubicBezTo>
                  <a:cubicBezTo>
                    <a:pt x="8972" y="19269"/>
                    <a:pt x="8979" y="19269"/>
                    <a:pt x="8987" y="19269"/>
                  </a:cubicBezTo>
                  <a:cubicBezTo>
                    <a:pt x="9189" y="19269"/>
                    <a:pt x="9560" y="19225"/>
                    <a:pt x="9560" y="19225"/>
                  </a:cubicBezTo>
                  <a:cubicBezTo>
                    <a:pt x="13516" y="18762"/>
                    <a:pt x="17930" y="14732"/>
                    <a:pt x="17930" y="9636"/>
                  </a:cubicBezTo>
                  <a:cubicBezTo>
                    <a:pt x="17930" y="4468"/>
                    <a:pt x="15365" y="505"/>
                    <a:pt x="9560" y="36"/>
                  </a:cubicBezTo>
                  <a:cubicBezTo>
                    <a:pt x="9560" y="36"/>
                    <a:pt x="9216" y="1"/>
                    <a:pt x="9007" y="1"/>
                  </a:cubicBezTo>
                  <a:cubicBezTo>
                    <a:pt x="8993" y="1"/>
                    <a:pt x="8978" y="1"/>
                    <a:pt x="8965" y="1"/>
                  </a:cubicBezTo>
                  <a:cubicBezTo>
                    <a:pt x="8952" y="1"/>
                    <a:pt x="8938" y="1"/>
                    <a:pt x="8923" y="1"/>
                  </a:cubicBezTo>
                  <a:close/>
                </a:path>
              </a:pathLst>
            </a:custGeom>
            <a:solidFill>
              <a:srgbClr val="F5D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51"/>
            <p:cNvSpPr/>
            <p:nvPr/>
          </p:nvSpPr>
          <p:spPr>
            <a:xfrm>
              <a:off x="6383537" y="1455331"/>
              <a:ext cx="817677" cy="868482"/>
            </a:xfrm>
            <a:custGeom>
              <a:avLst/>
              <a:gdLst/>
              <a:ahLst/>
              <a:cxnLst/>
              <a:rect l="l" t="t" r="r" b="b"/>
              <a:pathLst>
                <a:path w="18412" h="19556" extrusionOk="0">
                  <a:moveTo>
                    <a:pt x="9310" y="297"/>
                  </a:moveTo>
                  <a:cubicBezTo>
                    <a:pt x="10208" y="297"/>
                    <a:pt x="11136" y="461"/>
                    <a:pt x="11998" y="698"/>
                  </a:cubicBezTo>
                  <a:cubicBezTo>
                    <a:pt x="13698" y="1166"/>
                    <a:pt x="15246" y="2118"/>
                    <a:pt x="16302" y="3546"/>
                  </a:cubicBezTo>
                  <a:cubicBezTo>
                    <a:pt x="17336" y="4942"/>
                    <a:pt x="17857" y="6651"/>
                    <a:pt x="18025" y="8366"/>
                  </a:cubicBezTo>
                  <a:cubicBezTo>
                    <a:pt x="18070" y="8828"/>
                    <a:pt x="18089" y="9291"/>
                    <a:pt x="18092" y="9755"/>
                  </a:cubicBezTo>
                  <a:lnTo>
                    <a:pt x="18092" y="9755"/>
                  </a:lnTo>
                  <a:cubicBezTo>
                    <a:pt x="18092" y="9760"/>
                    <a:pt x="18091" y="9766"/>
                    <a:pt x="18091" y="9773"/>
                  </a:cubicBezTo>
                  <a:cubicBezTo>
                    <a:pt x="18069" y="13887"/>
                    <a:pt x="15046" y="17765"/>
                    <a:pt x="11117" y="18942"/>
                  </a:cubicBezTo>
                  <a:cubicBezTo>
                    <a:pt x="10516" y="19121"/>
                    <a:pt x="9896" y="19238"/>
                    <a:pt x="9270" y="19238"/>
                  </a:cubicBezTo>
                  <a:cubicBezTo>
                    <a:pt x="9092" y="19238"/>
                    <a:pt x="8914" y="19229"/>
                    <a:pt x="8735" y="19208"/>
                  </a:cubicBezTo>
                  <a:cubicBezTo>
                    <a:pt x="7863" y="19109"/>
                    <a:pt x="7010" y="18840"/>
                    <a:pt x="6219" y="18462"/>
                  </a:cubicBezTo>
                  <a:cubicBezTo>
                    <a:pt x="4407" y="17599"/>
                    <a:pt x="2855" y="16175"/>
                    <a:pt x="1819" y="14456"/>
                  </a:cubicBezTo>
                  <a:cubicBezTo>
                    <a:pt x="720" y="12630"/>
                    <a:pt x="350" y="10595"/>
                    <a:pt x="537" y="8487"/>
                  </a:cubicBezTo>
                  <a:cubicBezTo>
                    <a:pt x="691" y="6755"/>
                    <a:pt x="1199" y="5024"/>
                    <a:pt x="2229" y="3604"/>
                  </a:cubicBezTo>
                  <a:cubicBezTo>
                    <a:pt x="3261" y="2181"/>
                    <a:pt x="4778" y="1217"/>
                    <a:pt x="6454" y="732"/>
                  </a:cubicBezTo>
                  <a:cubicBezTo>
                    <a:pt x="7353" y="472"/>
                    <a:pt x="8316" y="306"/>
                    <a:pt x="9255" y="298"/>
                  </a:cubicBezTo>
                  <a:cubicBezTo>
                    <a:pt x="9273" y="297"/>
                    <a:pt x="9292" y="297"/>
                    <a:pt x="9310" y="297"/>
                  </a:cubicBezTo>
                  <a:close/>
                  <a:moveTo>
                    <a:pt x="9234" y="1"/>
                  </a:moveTo>
                  <a:cubicBezTo>
                    <a:pt x="6849" y="1"/>
                    <a:pt x="4461" y="802"/>
                    <a:pt x="2767" y="2487"/>
                  </a:cubicBezTo>
                  <a:cubicBezTo>
                    <a:pt x="1505" y="3744"/>
                    <a:pt x="747" y="5410"/>
                    <a:pt x="407" y="7142"/>
                  </a:cubicBezTo>
                  <a:cubicBezTo>
                    <a:pt x="0" y="9213"/>
                    <a:pt x="68" y="11374"/>
                    <a:pt x="893" y="13336"/>
                  </a:cubicBezTo>
                  <a:cubicBezTo>
                    <a:pt x="1707" y="15272"/>
                    <a:pt x="3140" y="16936"/>
                    <a:pt x="4895" y="18083"/>
                  </a:cubicBezTo>
                  <a:cubicBezTo>
                    <a:pt x="6172" y="18918"/>
                    <a:pt x="7725" y="19555"/>
                    <a:pt x="9278" y="19555"/>
                  </a:cubicBezTo>
                  <a:cubicBezTo>
                    <a:pt x="9504" y="19555"/>
                    <a:pt x="9731" y="19542"/>
                    <a:pt x="9957" y="19513"/>
                  </a:cubicBezTo>
                  <a:cubicBezTo>
                    <a:pt x="14016" y="19001"/>
                    <a:pt x="17532" y="15373"/>
                    <a:pt x="18260" y="11410"/>
                  </a:cubicBezTo>
                  <a:cubicBezTo>
                    <a:pt x="18358" y="10871"/>
                    <a:pt x="18408" y="10325"/>
                    <a:pt x="18411" y="9776"/>
                  </a:cubicBezTo>
                  <a:lnTo>
                    <a:pt x="18411" y="9776"/>
                  </a:lnTo>
                  <a:cubicBezTo>
                    <a:pt x="18411" y="9776"/>
                    <a:pt x="18411" y="9775"/>
                    <a:pt x="18411" y="9774"/>
                  </a:cubicBezTo>
                  <a:cubicBezTo>
                    <a:pt x="18411" y="9774"/>
                    <a:pt x="18411" y="9773"/>
                    <a:pt x="18411" y="9773"/>
                  </a:cubicBezTo>
                  <a:lnTo>
                    <a:pt x="18411" y="9773"/>
                  </a:lnTo>
                  <a:cubicBezTo>
                    <a:pt x="18411" y="9773"/>
                    <a:pt x="18411" y="9773"/>
                    <a:pt x="18411" y="9773"/>
                  </a:cubicBezTo>
                  <a:cubicBezTo>
                    <a:pt x="18411" y="9771"/>
                    <a:pt x="18411" y="9770"/>
                    <a:pt x="18411" y="9769"/>
                  </a:cubicBezTo>
                  <a:lnTo>
                    <a:pt x="18411" y="9769"/>
                  </a:lnTo>
                  <a:cubicBezTo>
                    <a:pt x="18405" y="7905"/>
                    <a:pt x="18082" y="6010"/>
                    <a:pt x="17192" y="4356"/>
                  </a:cubicBezTo>
                  <a:cubicBezTo>
                    <a:pt x="16350" y="2794"/>
                    <a:pt x="15009" y="1560"/>
                    <a:pt x="13383" y="851"/>
                  </a:cubicBezTo>
                  <a:cubicBezTo>
                    <a:pt x="12102" y="290"/>
                    <a:pt x="10669" y="1"/>
                    <a:pt x="9234" y="1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51"/>
            <p:cNvSpPr/>
            <p:nvPr/>
          </p:nvSpPr>
          <p:spPr>
            <a:xfrm>
              <a:off x="6592092" y="1904103"/>
              <a:ext cx="75808" cy="98990"/>
            </a:xfrm>
            <a:custGeom>
              <a:avLst/>
              <a:gdLst/>
              <a:ahLst/>
              <a:cxnLst/>
              <a:rect l="l" t="t" r="r" b="b"/>
              <a:pathLst>
                <a:path w="1707" h="2229" extrusionOk="0">
                  <a:moveTo>
                    <a:pt x="853" y="0"/>
                  </a:moveTo>
                  <a:cubicBezTo>
                    <a:pt x="382" y="0"/>
                    <a:pt x="1" y="499"/>
                    <a:pt x="1" y="1115"/>
                  </a:cubicBezTo>
                  <a:cubicBezTo>
                    <a:pt x="1" y="1730"/>
                    <a:pt x="382" y="2229"/>
                    <a:pt x="853" y="2229"/>
                  </a:cubicBezTo>
                  <a:cubicBezTo>
                    <a:pt x="1324" y="2229"/>
                    <a:pt x="1706" y="1730"/>
                    <a:pt x="1706" y="1115"/>
                  </a:cubicBezTo>
                  <a:cubicBezTo>
                    <a:pt x="1706" y="499"/>
                    <a:pt x="1324" y="0"/>
                    <a:pt x="853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51"/>
            <p:cNvSpPr/>
            <p:nvPr/>
          </p:nvSpPr>
          <p:spPr>
            <a:xfrm>
              <a:off x="6926641" y="1902105"/>
              <a:ext cx="75808" cy="98990"/>
            </a:xfrm>
            <a:custGeom>
              <a:avLst/>
              <a:gdLst/>
              <a:ahLst/>
              <a:cxnLst/>
              <a:rect l="l" t="t" r="r" b="b"/>
              <a:pathLst>
                <a:path w="1707" h="2229" extrusionOk="0">
                  <a:moveTo>
                    <a:pt x="853" y="0"/>
                  </a:moveTo>
                  <a:cubicBezTo>
                    <a:pt x="382" y="0"/>
                    <a:pt x="0" y="499"/>
                    <a:pt x="0" y="1115"/>
                  </a:cubicBezTo>
                  <a:cubicBezTo>
                    <a:pt x="0" y="1730"/>
                    <a:pt x="382" y="2229"/>
                    <a:pt x="853" y="2229"/>
                  </a:cubicBezTo>
                  <a:cubicBezTo>
                    <a:pt x="1324" y="2229"/>
                    <a:pt x="1706" y="1730"/>
                    <a:pt x="1706" y="1115"/>
                  </a:cubicBezTo>
                  <a:cubicBezTo>
                    <a:pt x="1706" y="499"/>
                    <a:pt x="1324" y="0"/>
                    <a:pt x="853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51"/>
            <p:cNvSpPr/>
            <p:nvPr/>
          </p:nvSpPr>
          <p:spPr>
            <a:xfrm>
              <a:off x="6767872" y="1964813"/>
              <a:ext cx="51294" cy="78606"/>
            </a:xfrm>
            <a:custGeom>
              <a:avLst/>
              <a:gdLst/>
              <a:ahLst/>
              <a:cxnLst/>
              <a:rect l="l" t="t" r="r" b="b"/>
              <a:pathLst>
                <a:path w="1155" h="1770" extrusionOk="0">
                  <a:moveTo>
                    <a:pt x="952" y="0"/>
                  </a:moveTo>
                  <a:cubicBezTo>
                    <a:pt x="951" y="0"/>
                    <a:pt x="949" y="0"/>
                    <a:pt x="948" y="1"/>
                  </a:cubicBezTo>
                  <a:cubicBezTo>
                    <a:pt x="580" y="5"/>
                    <a:pt x="253" y="237"/>
                    <a:pt x="126" y="583"/>
                  </a:cubicBezTo>
                  <a:cubicBezTo>
                    <a:pt x="0" y="917"/>
                    <a:pt x="103" y="1324"/>
                    <a:pt x="378" y="1555"/>
                  </a:cubicBezTo>
                  <a:cubicBezTo>
                    <a:pt x="536" y="1691"/>
                    <a:pt x="738" y="1767"/>
                    <a:pt x="948" y="1770"/>
                  </a:cubicBezTo>
                  <a:cubicBezTo>
                    <a:pt x="949" y="1770"/>
                    <a:pt x="950" y="1770"/>
                    <a:pt x="952" y="1770"/>
                  </a:cubicBezTo>
                  <a:cubicBezTo>
                    <a:pt x="1154" y="1770"/>
                    <a:pt x="1153" y="1453"/>
                    <a:pt x="948" y="1451"/>
                  </a:cubicBezTo>
                  <a:cubicBezTo>
                    <a:pt x="641" y="1444"/>
                    <a:pt x="395" y="1192"/>
                    <a:pt x="395" y="885"/>
                  </a:cubicBezTo>
                  <a:cubicBezTo>
                    <a:pt x="395" y="578"/>
                    <a:pt x="641" y="326"/>
                    <a:pt x="948" y="319"/>
                  </a:cubicBezTo>
                  <a:cubicBezTo>
                    <a:pt x="1153" y="316"/>
                    <a:pt x="1155" y="0"/>
                    <a:pt x="952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51"/>
            <p:cNvSpPr/>
            <p:nvPr/>
          </p:nvSpPr>
          <p:spPr>
            <a:xfrm>
              <a:off x="6698368" y="2098090"/>
              <a:ext cx="197802" cy="71545"/>
            </a:xfrm>
            <a:custGeom>
              <a:avLst/>
              <a:gdLst/>
              <a:ahLst/>
              <a:cxnLst/>
              <a:rect l="l" t="t" r="r" b="b"/>
              <a:pathLst>
                <a:path w="4454" h="1611" extrusionOk="0">
                  <a:moveTo>
                    <a:pt x="0" y="1"/>
                  </a:moveTo>
                  <a:cubicBezTo>
                    <a:pt x="218" y="920"/>
                    <a:pt x="1132" y="1611"/>
                    <a:pt x="2227" y="1611"/>
                  </a:cubicBezTo>
                  <a:cubicBezTo>
                    <a:pt x="3322" y="1611"/>
                    <a:pt x="4235" y="920"/>
                    <a:pt x="4453" y="1"/>
                  </a:cubicBezTo>
                  <a:close/>
                </a:path>
              </a:pathLst>
            </a:custGeom>
            <a:solidFill>
              <a:srgbClr val="FBFA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51"/>
            <p:cNvSpPr/>
            <p:nvPr/>
          </p:nvSpPr>
          <p:spPr>
            <a:xfrm>
              <a:off x="6690907" y="2091029"/>
              <a:ext cx="213257" cy="85667"/>
            </a:xfrm>
            <a:custGeom>
              <a:avLst/>
              <a:gdLst/>
              <a:ahLst/>
              <a:cxnLst/>
              <a:rect l="l" t="t" r="r" b="b"/>
              <a:pathLst>
                <a:path w="4802" h="1929" extrusionOk="0">
                  <a:moveTo>
                    <a:pt x="4405" y="319"/>
                  </a:moveTo>
                  <a:lnTo>
                    <a:pt x="4405" y="319"/>
                  </a:lnTo>
                  <a:cubicBezTo>
                    <a:pt x="4089" y="1168"/>
                    <a:pt x="3242" y="1592"/>
                    <a:pt x="2395" y="1592"/>
                  </a:cubicBezTo>
                  <a:cubicBezTo>
                    <a:pt x="1548" y="1592"/>
                    <a:pt x="701" y="1168"/>
                    <a:pt x="385" y="319"/>
                  </a:cubicBezTo>
                  <a:close/>
                  <a:moveTo>
                    <a:pt x="168" y="0"/>
                  </a:moveTo>
                  <a:cubicBezTo>
                    <a:pt x="106" y="0"/>
                    <a:pt x="63" y="30"/>
                    <a:pt x="38" y="71"/>
                  </a:cubicBezTo>
                  <a:lnTo>
                    <a:pt x="38" y="71"/>
                  </a:lnTo>
                  <a:cubicBezTo>
                    <a:pt x="12" y="104"/>
                    <a:pt x="0" y="149"/>
                    <a:pt x="14" y="203"/>
                  </a:cubicBezTo>
                  <a:cubicBezTo>
                    <a:pt x="284" y="1267"/>
                    <a:pt x="1328" y="1929"/>
                    <a:pt x="2395" y="1929"/>
                  </a:cubicBezTo>
                  <a:cubicBezTo>
                    <a:pt x="3462" y="1929"/>
                    <a:pt x="4506" y="1267"/>
                    <a:pt x="4775" y="203"/>
                  </a:cubicBezTo>
                  <a:cubicBezTo>
                    <a:pt x="4801" y="101"/>
                    <a:pt x="4726" y="2"/>
                    <a:pt x="4621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51"/>
            <p:cNvSpPr/>
            <p:nvPr/>
          </p:nvSpPr>
          <p:spPr>
            <a:xfrm>
              <a:off x="6495986" y="2013132"/>
              <a:ext cx="90907" cy="90952"/>
            </a:xfrm>
            <a:custGeom>
              <a:avLst/>
              <a:gdLst/>
              <a:ahLst/>
              <a:cxnLst/>
              <a:rect l="l" t="t" r="r" b="b"/>
              <a:pathLst>
                <a:path w="2047" h="2048" extrusionOk="0">
                  <a:moveTo>
                    <a:pt x="1024" y="0"/>
                  </a:moveTo>
                  <a:cubicBezTo>
                    <a:pt x="458" y="0"/>
                    <a:pt x="1" y="459"/>
                    <a:pt x="1" y="1023"/>
                  </a:cubicBezTo>
                  <a:cubicBezTo>
                    <a:pt x="1" y="1589"/>
                    <a:pt x="458" y="2048"/>
                    <a:pt x="1024" y="2048"/>
                  </a:cubicBezTo>
                  <a:cubicBezTo>
                    <a:pt x="1589" y="2048"/>
                    <a:pt x="2047" y="1589"/>
                    <a:pt x="2047" y="1023"/>
                  </a:cubicBezTo>
                  <a:cubicBezTo>
                    <a:pt x="2047" y="459"/>
                    <a:pt x="1589" y="0"/>
                    <a:pt x="1024" y="0"/>
                  </a:cubicBezTo>
                  <a:close/>
                </a:path>
              </a:pathLst>
            </a:custGeom>
            <a:solidFill>
              <a:srgbClr val="F2A6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51"/>
            <p:cNvSpPr/>
            <p:nvPr/>
          </p:nvSpPr>
          <p:spPr>
            <a:xfrm>
              <a:off x="7007603" y="2013132"/>
              <a:ext cx="90952" cy="90952"/>
            </a:xfrm>
            <a:custGeom>
              <a:avLst/>
              <a:gdLst/>
              <a:ahLst/>
              <a:cxnLst/>
              <a:rect l="l" t="t" r="r" b="b"/>
              <a:pathLst>
                <a:path w="2048" h="2048" extrusionOk="0">
                  <a:moveTo>
                    <a:pt x="1024" y="0"/>
                  </a:moveTo>
                  <a:cubicBezTo>
                    <a:pt x="458" y="0"/>
                    <a:pt x="1" y="459"/>
                    <a:pt x="1" y="1023"/>
                  </a:cubicBezTo>
                  <a:cubicBezTo>
                    <a:pt x="1" y="1589"/>
                    <a:pt x="458" y="2048"/>
                    <a:pt x="1024" y="2048"/>
                  </a:cubicBezTo>
                  <a:cubicBezTo>
                    <a:pt x="1589" y="2048"/>
                    <a:pt x="2047" y="1589"/>
                    <a:pt x="2047" y="1023"/>
                  </a:cubicBezTo>
                  <a:cubicBezTo>
                    <a:pt x="2047" y="459"/>
                    <a:pt x="1589" y="0"/>
                    <a:pt x="1024" y="0"/>
                  </a:cubicBezTo>
                  <a:close/>
                </a:path>
              </a:pathLst>
            </a:custGeom>
            <a:solidFill>
              <a:srgbClr val="F2A6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51"/>
            <p:cNvSpPr/>
            <p:nvPr/>
          </p:nvSpPr>
          <p:spPr>
            <a:xfrm>
              <a:off x="6373678" y="1447870"/>
              <a:ext cx="845566" cy="420385"/>
            </a:xfrm>
            <a:custGeom>
              <a:avLst/>
              <a:gdLst/>
              <a:ahLst/>
              <a:cxnLst/>
              <a:rect l="l" t="t" r="r" b="b"/>
              <a:pathLst>
                <a:path w="19040" h="9466" extrusionOk="0">
                  <a:moveTo>
                    <a:pt x="10247" y="0"/>
                  </a:moveTo>
                  <a:cubicBezTo>
                    <a:pt x="7539" y="0"/>
                    <a:pt x="5111" y="575"/>
                    <a:pt x="3592" y="1641"/>
                  </a:cubicBezTo>
                  <a:cubicBezTo>
                    <a:pt x="1734" y="2944"/>
                    <a:pt x="647" y="5593"/>
                    <a:pt x="352" y="6244"/>
                  </a:cubicBezTo>
                  <a:cubicBezTo>
                    <a:pt x="56" y="6895"/>
                    <a:pt x="1" y="8241"/>
                    <a:pt x="1" y="8670"/>
                  </a:cubicBezTo>
                  <a:lnTo>
                    <a:pt x="1" y="9212"/>
                  </a:lnTo>
                  <a:cubicBezTo>
                    <a:pt x="1" y="9212"/>
                    <a:pt x="159" y="9445"/>
                    <a:pt x="420" y="9445"/>
                  </a:cubicBezTo>
                  <a:cubicBezTo>
                    <a:pt x="517" y="9445"/>
                    <a:pt x="629" y="9413"/>
                    <a:pt x="751" y="9325"/>
                  </a:cubicBezTo>
                  <a:cubicBezTo>
                    <a:pt x="1204" y="8998"/>
                    <a:pt x="1902" y="8281"/>
                    <a:pt x="1902" y="8281"/>
                  </a:cubicBezTo>
                  <a:cubicBezTo>
                    <a:pt x="1902" y="8281"/>
                    <a:pt x="2443" y="7698"/>
                    <a:pt x="2600" y="7643"/>
                  </a:cubicBezTo>
                  <a:cubicBezTo>
                    <a:pt x="2758" y="7587"/>
                    <a:pt x="4529" y="5258"/>
                    <a:pt x="4530" y="5258"/>
                  </a:cubicBezTo>
                  <a:lnTo>
                    <a:pt x="4530" y="5258"/>
                  </a:lnTo>
                  <a:cubicBezTo>
                    <a:pt x="4530" y="5258"/>
                    <a:pt x="4468" y="5949"/>
                    <a:pt x="4236" y="6499"/>
                  </a:cubicBezTo>
                  <a:cubicBezTo>
                    <a:pt x="4058" y="6922"/>
                    <a:pt x="3248" y="7669"/>
                    <a:pt x="3351" y="7848"/>
                  </a:cubicBezTo>
                  <a:cubicBezTo>
                    <a:pt x="3366" y="7876"/>
                    <a:pt x="3406" y="7887"/>
                    <a:pt x="3465" y="7887"/>
                  </a:cubicBezTo>
                  <a:cubicBezTo>
                    <a:pt x="3791" y="7887"/>
                    <a:pt x="4679" y="7523"/>
                    <a:pt x="4919" y="7488"/>
                  </a:cubicBezTo>
                  <a:cubicBezTo>
                    <a:pt x="6145" y="7310"/>
                    <a:pt x="7712" y="5307"/>
                    <a:pt x="7712" y="5307"/>
                  </a:cubicBezTo>
                  <a:lnTo>
                    <a:pt x="7712" y="5307"/>
                  </a:lnTo>
                  <a:cubicBezTo>
                    <a:pt x="7712" y="5307"/>
                    <a:pt x="7457" y="6234"/>
                    <a:pt x="7009" y="6921"/>
                  </a:cubicBezTo>
                  <a:cubicBezTo>
                    <a:pt x="6681" y="7422"/>
                    <a:pt x="6077" y="7714"/>
                    <a:pt x="6249" y="7817"/>
                  </a:cubicBezTo>
                  <a:cubicBezTo>
                    <a:pt x="6305" y="7850"/>
                    <a:pt x="6409" y="7865"/>
                    <a:pt x="6549" y="7865"/>
                  </a:cubicBezTo>
                  <a:cubicBezTo>
                    <a:pt x="7050" y="7865"/>
                    <a:pt x="8010" y="7674"/>
                    <a:pt x="8861" y="7461"/>
                  </a:cubicBezTo>
                  <a:cubicBezTo>
                    <a:pt x="9491" y="7304"/>
                    <a:pt x="9952" y="7016"/>
                    <a:pt x="10235" y="6901"/>
                  </a:cubicBezTo>
                  <a:cubicBezTo>
                    <a:pt x="10683" y="6720"/>
                    <a:pt x="11387" y="5980"/>
                    <a:pt x="11615" y="5930"/>
                  </a:cubicBezTo>
                  <a:cubicBezTo>
                    <a:pt x="11617" y="5930"/>
                    <a:pt x="11618" y="5930"/>
                    <a:pt x="11619" y="5930"/>
                  </a:cubicBezTo>
                  <a:cubicBezTo>
                    <a:pt x="11749" y="5930"/>
                    <a:pt x="10036" y="7791"/>
                    <a:pt x="10222" y="7844"/>
                  </a:cubicBezTo>
                  <a:cubicBezTo>
                    <a:pt x="10233" y="7847"/>
                    <a:pt x="10249" y="7848"/>
                    <a:pt x="10270" y="7848"/>
                  </a:cubicBezTo>
                  <a:cubicBezTo>
                    <a:pt x="10619" y="7848"/>
                    <a:pt x="12223" y="7417"/>
                    <a:pt x="12613" y="7386"/>
                  </a:cubicBezTo>
                  <a:cubicBezTo>
                    <a:pt x="13114" y="7347"/>
                    <a:pt x="14081" y="6689"/>
                    <a:pt x="14406" y="6416"/>
                  </a:cubicBezTo>
                  <a:cubicBezTo>
                    <a:pt x="15002" y="5916"/>
                    <a:pt x="15114" y="5447"/>
                    <a:pt x="15114" y="5447"/>
                  </a:cubicBezTo>
                  <a:cubicBezTo>
                    <a:pt x="15114" y="5447"/>
                    <a:pt x="15199" y="5284"/>
                    <a:pt x="15315" y="5284"/>
                  </a:cubicBezTo>
                  <a:cubicBezTo>
                    <a:pt x="15405" y="5284"/>
                    <a:pt x="15514" y="5384"/>
                    <a:pt x="15617" y="5740"/>
                  </a:cubicBezTo>
                  <a:cubicBezTo>
                    <a:pt x="15850" y="6549"/>
                    <a:pt x="16599" y="8028"/>
                    <a:pt x="17471" y="8726"/>
                  </a:cubicBezTo>
                  <a:cubicBezTo>
                    <a:pt x="18028" y="9171"/>
                    <a:pt x="18343" y="9466"/>
                    <a:pt x="18552" y="9466"/>
                  </a:cubicBezTo>
                  <a:cubicBezTo>
                    <a:pt x="18671" y="9466"/>
                    <a:pt x="18755" y="9371"/>
                    <a:pt x="18830" y="9155"/>
                  </a:cubicBezTo>
                  <a:cubicBezTo>
                    <a:pt x="19039" y="8560"/>
                    <a:pt x="18623" y="5093"/>
                    <a:pt x="17569" y="3845"/>
                  </a:cubicBezTo>
                  <a:cubicBezTo>
                    <a:pt x="16515" y="2597"/>
                    <a:pt x="15517" y="407"/>
                    <a:pt x="12092" y="87"/>
                  </a:cubicBezTo>
                  <a:cubicBezTo>
                    <a:pt x="11468" y="29"/>
                    <a:pt x="10850" y="0"/>
                    <a:pt x="10247" y="0"/>
                  </a:cubicBezTo>
                  <a:close/>
                </a:path>
              </a:pathLst>
            </a:custGeom>
            <a:solidFill>
              <a:srgbClr val="FFC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51"/>
            <p:cNvSpPr/>
            <p:nvPr/>
          </p:nvSpPr>
          <p:spPr>
            <a:xfrm>
              <a:off x="6378297" y="1658467"/>
              <a:ext cx="828424" cy="220584"/>
            </a:xfrm>
            <a:custGeom>
              <a:avLst/>
              <a:gdLst/>
              <a:ahLst/>
              <a:cxnLst/>
              <a:rect l="l" t="t" r="r" b="b"/>
              <a:pathLst>
                <a:path w="18654" h="4967" extrusionOk="0">
                  <a:moveTo>
                    <a:pt x="4524" y="0"/>
                  </a:moveTo>
                  <a:cubicBezTo>
                    <a:pt x="4469" y="0"/>
                    <a:pt x="4413" y="27"/>
                    <a:pt x="4385" y="78"/>
                  </a:cubicBezTo>
                  <a:cubicBezTo>
                    <a:pt x="3400" y="1887"/>
                    <a:pt x="1892" y="3577"/>
                    <a:pt x="146" y="4666"/>
                  </a:cubicBezTo>
                  <a:cubicBezTo>
                    <a:pt x="1" y="4757"/>
                    <a:pt x="89" y="4966"/>
                    <a:pt x="224" y="4966"/>
                  </a:cubicBezTo>
                  <a:cubicBezTo>
                    <a:pt x="250" y="4966"/>
                    <a:pt x="278" y="4959"/>
                    <a:pt x="306" y="4941"/>
                  </a:cubicBezTo>
                  <a:cubicBezTo>
                    <a:pt x="1843" y="3982"/>
                    <a:pt x="3204" y="2573"/>
                    <a:pt x="4197" y="1021"/>
                  </a:cubicBezTo>
                  <a:lnTo>
                    <a:pt x="4197" y="1021"/>
                  </a:lnTo>
                  <a:cubicBezTo>
                    <a:pt x="4173" y="1098"/>
                    <a:pt x="4146" y="1174"/>
                    <a:pt x="4118" y="1250"/>
                  </a:cubicBezTo>
                  <a:cubicBezTo>
                    <a:pt x="3892" y="1881"/>
                    <a:pt x="3572" y="2485"/>
                    <a:pt x="3133" y="2993"/>
                  </a:cubicBezTo>
                  <a:cubicBezTo>
                    <a:pt x="3031" y="3111"/>
                    <a:pt x="3117" y="3262"/>
                    <a:pt x="3256" y="3262"/>
                  </a:cubicBezTo>
                  <a:cubicBezTo>
                    <a:pt x="3267" y="3262"/>
                    <a:pt x="3277" y="3262"/>
                    <a:pt x="3288" y="3260"/>
                  </a:cubicBezTo>
                  <a:cubicBezTo>
                    <a:pt x="4706" y="3036"/>
                    <a:pt x="6381" y="2400"/>
                    <a:pt x="7312" y="1223"/>
                  </a:cubicBezTo>
                  <a:lnTo>
                    <a:pt x="7312" y="1223"/>
                  </a:lnTo>
                  <a:cubicBezTo>
                    <a:pt x="7019" y="1916"/>
                    <a:pt x="6425" y="2536"/>
                    <a:pt x="5907" y="2970"/>
                  </a:cubicBezTo>
                  <a:cubicBezTo>
                    <a:pt x="5801" y="3058"/>
                    <a:pt x="5887" y="3241"/>
                    <a:pt x="6016" y="3241"/>
                  </a:cubicBezTo>
                  <a:cubicBezTo>
                    <a:pt x="6017" y="3241"/>
                    <a:pt x="6019" y="3241"/>
                    <a:pt x="6020" y="3241"/>
                  </a:cubicBezTo>
                  <a:cubicBezTo>
                    <a:pt x="6852" y="3215"/>
                    <a:pt x="7696" y="3068"/>
                    <a:pt x="8500" y="2859"/>
                  </a:cubicBezTo>
                  <a:cubicBezTo>
                    <a:pt x="9432" y="2614"/>
                    <a:pt x="10396" y="2238"/>
                    <a:pt x="11151" y="1621"/>
                  </a:cubicBezTo>
                  <a:lnTo>
                    <a:pt x="11151" y="1621"/>
                  </a:lnTo>
                  <a:cubicBezTo>
                    <a:pt x="10826" y="2121"/>
                    <a:pt x="10422" y="2574"/>
                    <a:pt x="9960" y="2917"/>
                  </a:cubicBezTo>
                  <a:cubicBezTo>
                    <a:pt x="9847" y="3001"/>
                    <a:pt x="9866" y="3214"/>
                    <a:pt x="10031" y="3214"/>
                  </a:cubicBezTo>
                  <a:cubicBezTo>
                    <a:pt x="10034" y="3214"/>
                    <a:pt x="10038" y="3214"/>
                    <a:pt x="10041" y="3214"/>
                  </a:cubicBezTo>
                  <a:cubicBezTo>
                    <a:pt x="11575" y="3140"/>
                    <a:pt x="13361" y="2724"/>
                    <a:pt x="14533" y="1688"/>
                  </a:cubicBezTo>
                  <a:cubicBezTo>
                    <a:pt x="14835" y="1421"/>
                    <a:pt x="15081" y="1104"/>
                    <a:pt x="15252" y="747"/>
                  </a:cubicBezTo>
                  <a:lnTo>
                    <a:pt x="15252" y="747"/>
                  </a:lnTo>
                  <a:cubicBezTo>
                    <a:pt x="15691" y="2452"/>
                    <a:pt x="16885" y="4026"/>
                    <a:pt x="18347" y="4941"/>
                  </a:cubicBezTo>
                  <a:cubicBezTo>
                    <a:pt x="18375" y="4959"/>
                    <a:pt x="18402" y="4966"/>
                    <a:pt x="18428" y="4966"/>
                  </a:cubicBezTo>
                  <a:cubicBezTo>
                    <a:pt x="18564" y="4966"/>
                    <a:pt x="18654" y="4757"/>
                    <a:pt x="18508" y="4666"/>
                  </a:cubicBezTo>
                  <a:cubicBezTo>
                    <a:pt x="16955" y="3694"/>
                    <a:pt x="15737" y="1947"/>
                    <a:pt x="15446" y="116"/>
                  </a:cubicBezTo>
                  <a:cubicBezTo>
                    <a:pt x="15434" y="39"/>
                    <a:pt x="15369" y="2"/>
                    <a:pt x="15301" y="2"/>
                  </a:cubicBezTo>
                  <a:cubicBezTo>
                    <a:pt x="15230" y="2"/>
                    <a:pt x="15156" y="42"/>
                    <a:pt x="15139" y="116"/>
                  </a:cubicBezTo>
                  <a:cubicBezTo>
                    <a:pt x="14824" y="1439"/>
                    <a:pt x="13514" y="2120"/>
                    <a:pt x="12312" y="2484"/>
                  </a:cubicBezTo>
                  <a:cubicBezTo>
                    <a:pt x="11734" y="2659"/>
                    <a:pt x="11130" y="2791"/>
                    <a:pt x="10525" y="2857"/>
                  </a:cubicBezTo>
                  <a:lnTo>
                    <a:pt x="10525" y="2857"/>
                  </a:lnTo>
                  <a:cubicBezTo>
                    <a:pt x="11173" y="2256"/>
                    <a:pt x="11680" y="1471"/>
                    <a:pt x="11999" y="656"/>
                  </a:cubicBezTo>
                  <a:cubicBezTo>
                    <a:pt x="12043" y="541"/>
                    <a:pt x="11943" y="461"/>
                    <a:pt x="11843" y="461"/>
                  </a:cubicBezTo>
                  <a:cubicBezTo>
                    <a:pt x="11791" y="461"/>
                    <a:pt x="11738" y="483"/>
                    <a:pt x="11707" y="533"/>
                  </a:cubicBezTo>
                  <a:cubicBezTo>
                    <a:pt x="10966" y="1699"/>
                    <a:pt x="9571" y="2263"/>
                    <a:pt x="8284" y="2583"/>
                  </a:cubicBezTo>
                  <a:cubicBezTo>
                    <a:pt x="7693" y="2731"/>
                    <a:pt x="7080" y="2844"/>
                    <a:pt x="6468" y="2896"/>
                  </a:cubicBezTo>
                  <a:lnTo>
                    <a:pt x="6468" y="2896"/>
                  </a:lnTo>
                  <a:cubicBezTo>
                    <a:pt x="7170" y="2227"/>
                    <a:pt x="7848" y="1292"/>
                    <a:pt x="7816" y="319"/>
                  </a:cubicBezTo>
                  <a:cubicBezTo>
                    <a:pt x="7813" y="216"/>
                    <a:pt x="7740" y="164"/>
                    <a:pt x="7663" y="164"/>
                  </a:cubicBezTo>
                  <a:cubicBezTo>
                    <a:pt x="7599" y="164"/>
                    <a:pt x="7532" y="201"/>
                    <a:pt x="7503" y="276"/>
                  </a:cubicBezTo>
                  <a:cubicBezTo>
                    <a:pt x="6928" y="1758"/>
                    <a:pt x="5156" y="2553"/>
                    <a:pt x="3633" y="2873"/>
                  </a:cubicBezTo>
                  <a:lnTo>
                    <a:pt x="3633" y="2873"/>
                  </a:lnTo>
                  <a:cubicBezTo>
                    <a:pt x="3987" y="2383"/>
                    <a:pt x="4254" y="1835"/>
                    <a:pt x="4453" y="1262"/>
                  </a:cubicBezTo>
                  <a:cubicBezTo>
                    <a:pt x="4551" y="980"/>
                    <a:pt x="4819" y="381"/>
                    <a:pt x="4661" y="78"/>
                  </a:cubicBezTo>
                  <a:cubicBezTo>
                    <a:pt x="4634" y="26"/>
                    <a:pt x="4579" y="0"/>
                    <a:pt x="4524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16" name="Google Shape;2916;p51"/>
          <p:cNvGrpSpPr/>
          <p:nvPr/>
        </p:nvGrpSpPr>
        <p:grpSpPr>
          <a:xfrm rot="2397569">
            <a:off x="4024733" y="3417742"/>
            <a:ext cx="1496867" cy="2042466"/>
            <a:chOff x="1274013" y="1595300"/>
            <a:chExt cx="1064625" cy="1452675"/>
          </a:xfrm>
        </p:grpSpPr>
        <p:sp>
          <p:nvSpPr>
            <p:cNvPr id="2917" name="Google Shape;2917;p51"/>
            <p:cNvSpPr/>
            <p:nvPr/>
          </p:nvSpPr>
          <p:spPr>
            <a:xfrm>
              <a:off x="1385888" y="1859700"/>
              <a:ext cx="117600" cy="133850"/>
            </a:xfrm>
            <a:custGeom>
              <a:avLst/>
              <a:gdLst/>
              <a:ahLst/>
              <a:cxnLst/>
              <a:rect l="l" t="t" r="r" b="b"/>
              <a:pathLst>
                <a:path w="4704" h="5354" extrusionOk="0">
                  <a:moveTo>
                    <a:pt x="4387" y="1"/>
                  </a:moveTo>
                  <a:cubicBezTo>
                    <a:pt x="4335" y="1"/>
                    <a:pt x="4281" y="20"/>
                    <a:pt x="4235" y="67"/>
                  </a:cubicBezTo>
                  <a:cubicBezTo>
                    <a:pt x="2706" y="1593"/>
                    <a:pt x="1257" y="3274"/>
                    <a:pt x="83" y="5091"/>
                  </a:cubicBezTo>
                  <a:cubicBezTo>
                    <a:pt x="1" y="5217"/>
                    <a:pt x="131" y="5354"/>
                    <a:pt x="257" y="5354"/>
                  </a:cubicBezTo>
                  <a:cubicBezTo>
                    <a:pt x="302" y="5354"/>
                    <a:pt x="347" y="5336"/>
                    <a:pt x="381" y="5293"/>
                  </a:cubicBezTo>
                  <a:cubicBezTo>
                    <a:pt x="1729" y="3595"/>
                    <a:pt x="3069" y="1934"/>
                    <a:pt x="4558" y="355"/>
                  </a:cubicBezTo>
                  <a:cubicBezTo>
                    <a:pt x="4703" y="199"/>
                    <a:pt x="4553" y="1"/>
                    <a:pt x="4387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51"/>
            <p:cNvSpPr/>
            <p:nvPr/>
          </p:nvSpPr>
          <p:spPr>
            <a:xfrm>
              <a:off x="1390713" y="1963675"/>
              <a:ext cx="171975" cy="35625"/>
            </a:xfrm>
            <a:custGeom>
              <a:avLst/>
              <a:gdLst/>
              <a:ahLst/>
              <a:cxnLst/>
              <a:rect l="l" t="t" r="r" b="b"/>
              <a:pathLst>
                <a:path w="6879" h="1425" extrusionOk="0">
                  <a:moveTo>
                    <a:pt x="6487" y="0"/>
                  </a:moveTo>
                  <a:cubicBezTo>
                    <a:pt x="6464" y="0"/>
                    <a:pt x="6440" y="4"/>
                    <a:pt x="6414" y="10"/>
                  </a:cubicBezTo>
                  <a:cubicBezTo>
                    <a:pt x="5243" y="313"/>
                    <a:pt x="4058" y="559"/>
                    <a:pt x="2858" y="715"/>
                  </a:cubicBezTo>
                  <a:cubicBezTo>
                    <a:pt x="1935" y="837"/>
                    <a:pt x="968" y="806"/>
                    <a:pt x="81" y="1095"/>
                  </a:cubicBezTo>
                  <a:cubicBezTo>
                    <a:pt x="0" y="1121"/>
                    <a:pt x="10" y="1235"/>
                    <a:pt x="89" y="1254"/>
                  </a:cubicBezTo>
                  <a:cubicBezTo>
                    <a:pt x="551" y="1374"/>
                    <a:pt x="1048" y="1424"/>
                    <a:pt x="1563" y="1424"/>
                  </a:cubicBezTo>
                  <a:cubicBezTo>
                    <a:pt x="3239" y="1424"/>
                    <a:pt x="5105" y="893"/>
                    <a:pt x="6577" y="509"/>
                  </a:cubicBezTo>
                  <a:cubicBezTo>
                    <a:pt x="6879" y="430"/>
                    <a:pt x="6762" y="0"/>
                    <a:pt x="6487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51"/>
            <p:cNvSpPr/>
            <p:nvPr/>
          </p:nvSpPr>
          <p:spPr>
            <a:xfrm>
              <a:off x="1473088" y="2081375"/>
              <a:ext cx="117600" cy="133850"/>
            </a:xfrm>
            <a:custGeom>
              <a:avLst/>
              <a:gdLst/>
              <a:ahLst/>
              <a:cxnLst/>
              <a:rect l="l" t="t" r="r" b="b"/>
              <a:pathLst>
                <a:path w="4704" h="5354" extrusionOk="0">
                  <a:moveTo>
                    <a:pt x="4387" y="0"/>
                  </a:moveTo>
                  <a:cubicBezTo>
                    <a:pt x="4335" y="0"/>
                    <a:pt x="4281" y="20"/>
                    <a:pt x="4234" y="67"/>
                  </a:cubicBezTo>
                  <a:cubicBezTo>
                    <a:pt x="2706" y="1593"/>
                    <a:pt x="1256" y="3275"/>
                    <a:pt x="83" y="5091"/>
                  </a:cubicBezTo>
                  <a:cubicBezTo>
                    <a:pt x="1" y="5217"/>
                    <a:pt x="131" y="5353"/>
                    <a:pt x="256" y="5353"/>
                  </a:cubicBezTo>
                  <a:cubicBezTo>
                    <a:pt x="302" y="5353"/>
                    <a:pt x="347" y="5335"/>
                    <a:pt x="381" y="5293"/>
                  </a:cubicBezTo>
                  <a:cubicBezTo>
                    <a:pt x="1730" y="3595"/>
                    <a:pt x="3070" y="1934"/>
                    <a:pt x="4558" y="354"/>
                  </a:cubicBezTo>
                  <a:cubicBezTo>
                    <a:pt x="4704" y="199"/>
                    <a:pt x="4553" y="0"/>
                    <a:pt x="4387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51"/>
            <p:cNvSpPr/>
            <p:nvPr/>
          </p:nvSpPr>
          <p:spPr>
            <a:xfrm>
              <a:off x="1477888" y="2185375"/>
              <a:ext cx="172000" cy="35625"/>
            </a:xfrm>
            <a:custGeom>
              <a:avLst/>
              <a:gdLst/>
              <a:ahLst/>
              <a:cxnLst/>
              <a:rect l="l" t="t" r="r" b="b"/>
              <a:pathLst>
                <a:path w="6880" h="1425" extrusionOk="0">
                  <a:moveTo>
                    <a:pt x="6488" y="0"/>
                  </a:moveTo>
                  <a:cubicBezTo>
                    <a:pt x="6465" y="0"/>
                    <a:pt x="6440" y="3"/>
                    <a:pt x="6415" y="10"/>
                  </a:cubicBezTo>
                  <a:cubicBezTo>
                    <a:pt x="5244" y="312"/>
                    <a:pt x="4059" y="558"/>
                    <a:pt x="2860" y="715"/>
                  </a:cubicBezTo>
                  <a:cubicBezTo>
                    <a:pt x="1936" y="835"/>
                    <a:pt x="969" y="805"/>
                    <a:pt x="82" y="1093"/>
                  </a:cubicBezTo>
                  <a:cubicBezTo>
                    <a:pt x="1" y="1120"/>
                    <a:pt x="11" y="1234"/>
                    <a:pt x="90" y="1254"/>
                  </a:cubicBezTo>
                  <a:cubicBezTo>
                    <a:pt x="551" y="1374"/>
                    <a:pt x="1048" y="1424"/>
                    <a:pt x="1562" y="1424"/>
                  </a:cubicBezTo>
                  <a:cubicBezTo>
                    <a:pt x="3239" y="1424"/>
                    <a:pt x="5105" y="892"/>
                    <a:pt x="6578" y="508"/>
                  </a:cubicBezTo>
                  <a:cubicBezTo>
                    <a:pt x="6879" y="430"/>
                    <a:pt x="6763" y="0"/>
                    <a:pt x="6488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51"/>
            <p:cNvSpPr/>
            <p:nvPr/>
          </p:nvSpPr>
          <p:spPr>
            <a:xfrm>
              <a:off x="1573488" y="2320825"/>
              <a:ext cx="117575" cy="133850"/>
            </a:xfrm>
            <a:custGeom>
              <a:avLst/>
              <a:gdLst/>
              <a:ahLst/>
              <a:cxnLst/>
              <a:rect l="l" t="t" r="r" b="b"/>
              <a:pathLst>
                <a:path w="4703" h="5354" extrusionOk="0">
                  <a:moveTo>
                    <a:pt x="4386" y="0"/>
                  </a:moveTo>
                  <a:cubicBezTo>
                    <a:pt x="4334" y="0"/>
                    <a:pt x="4280" y="20"/>
                    <a:pt x="4233" y="67"/>
                  </a:cubicBezTo>
                  <a:cubicBezTo>
                    <a:pt x="2705" y="1593"/>
                    <a:pt x="1255" y="3274"/>
                    <a:pt x="82" y="5091"/>
                  </a:cubicBezTo>
                  <a:cubicBezTo>
                    <a:pt x="0" y="5217"/>
                    <a:pt x="130" y="5354"/>
                    <a:pt x="256" y="5354"/>
                  </a:cubicBezTo>
                  <a:cubicBezTo>
                    <a:pt x="301" y="5354"/>
                    <a:pt x="346" y="5336"/>
                    <a:pt x="380" y="5293"/>
                  </a:cubicBezTo>
                  <a:cubicBezTo>
                    <a:pt x="1729" y="3595"/>
                    <a:pt x="3068" y="1935"/>
                    <a:pt x="4556" y="355"/>
                  </a:cubicBezTo>
                  <a:cubicBezTo>
                    <a:pt x="4702" y="199"/>
                    <a:pt x="4553" y="0"/>
                    <a:pt x="4386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51"/>
            <p:cNvSpPr/>
            <p:nvPr/>
          </p:nvSpPr>
          <p:spPr>
            <a:xfrm>
              <a:off x="1578263" y="2424800"/>
              <a:ext cx="172000" cy="35625"/>
            </a:xfrm>
            <a:custGeom>
              <a:avLst/>
              <a:gdLst/>
              <a:ahLst/>
              <a:cxnLst/>
              <a:rect l="l" t="t" r="r" b="b"/>
              <a:pathLst>
                <a:path w="6880" h="1425" extrusionOk="0">
                  <a:moveTo>
                    <a:pt x="6487" y="1"/>
                  </a:moveTo>
                  <a:cubicBezTo>
                    <a:pt x="6464" y="1"/>
                    <a:pt x="6440" y="4"/>
                    <a:pt x="6415" y="10"/>
                  </a:cubicBezTo>
                  <a:cubicBezTo>
                    <a:pt x="5243" y="313"/>
                    <a:pt x="4059" y="558"/>
                    <a:pt x="2859" y="715"/>
                  </a:cubicBezTo>
                  <a:cubicBezTo>
                    <a:pt x="1935" y="837"/>
                    <a:pt x="968" y="805"/>
                    <a:pt x="81" y="1095"/>
                  </a:cubicBezTo>
                  <a:cubicBezTo>
                    <a:pt x="0" y="1121"/>
                    <a:pt x="11" y="1235"/>
                    <a:pt x="89" y="1254"/>
                  </a:cubicBezTo>
                  <a:cubicBezTo>
                    <a:pt x="551" y="1374"/>
                    <a:pt x="1048" y="1425"/>
                    <a:pt x="1563" y="1425"/>
                  </a:cubicBezTo>
                  <a:cubicBezTo>
                    <a:pt x="3239" y="1425"/>
                    <a:pt x="5105" y="893"/>
                    <a:pt x="6577" y="509"/>
                  </a:cubicBezTo>
                  <a:cubicBezTo>
                    <a:pt x="6880" y="430"/>
                    <a:pt x="6763" y="1"/>
                    <a:pt x="6487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51"/>
            <p:cNvSpPr/>
            <p:nvPr/>
          </p:nvSpPr>
          <p:spPr>
            <a:xfrm>
              <a:off x="1472538" y="1595300"/>
              <a:ext cx="681275" cy="397875"/>
            </a:xfrm>
            <a:custGeom>
              <a:avLst/>
              <a:gdLst/>
              <a:ahLst/>
              <a:cxnLst/>
              <a:rect l="l" t="t" r="r" b="b"/>
              <a:pathLst>
                <a:path w="27251" h="15915" extrusionOk="0">
                  <a:moveTo>
                    <a:pt x="25522" y="0"/>
                  </a:moveTo>
                  <a:lnTo>
                    <a:pt x="24560" y="391"/>
                  </a:lnTo>
                  <a:cubicBezTo>
                    <a:pt x="19626" y="2393"/>
                    <a:pt x="14662" y="4310"/>
                    <a:pt x="9752" y="6316"/>
                  </a:cubicBezTo>
                  <a:cubicBezTo>
                    <a:pt x="9025" y="6612"/>
                    <a:pt x="8299" y="6909"/>
                    <a:pt x="7573" y="7206"/>
                  </a:cubicBezTo>
                  <a:cubicBezTo>
                    <a:pt x="6083" y="7816"/>
                    <a:pt x="4611" y="8466"/>
                    <a:pt x="3137" y="9109"/>
                  </a:cubicBezTo>
                  <a:cubicBezTo>
                    <a:pt x="2897" y="9215"/>
                    <a:pt x="2657" y="9315"/>
                    <a:pt x="2416" y="9411"/>
                  </a:cubicBezTo>
                  <a:cubicBezTo>
                    <a:pt x="2035" y="9564"/>
                    <a:pt x="1653" y="9707"/>
                    <a:pt x="1264" y="9845"/>
                  </a:cubicBezTo>
                  <a:cubicBezTo>
                    <a:pt x="865" y="9984"/>
                    <a:pt x="166" y="10198"/>
                    <a:pt x="98" y="10700"/>
                  </a:cubicBezTo>
                  <a:cubicBezTo>
                    <a:pt x="1" y="11428"/>
                    <a:pt x="331" y="12422"/>
                    <a:pt x="579" y="13095"/>
                  </a:cubicBezTo>
                  <a:cubicBezTo>
                    <a:pt x="926" y="14033"/>
                    <a:pt x="1460" y="14903"/>
                    <a:pt x="2151" y="15627"/>
                  </a:cubicBezTo>
                  <a:cubicBezTo>
                    <a:pt x="2246" y="15724"/>
                    <a:pt x="2346" y="15823"/>
                    <a:pt x="2473" y="15872"/>
                  </a:cubicBezTo>
                  <a:cubicBezTo>
                    <a:pt x="2551" y="15904"/>
                    <a:pt x="2634" y="15914"/>
                    <a:pt x="2719" y="15914"/>
                  </a:cubicBezTo>
                  <a:cubicBezTo>
                    <a:pt x="2799" y="15914"/>
                    <a:pt x="2881" y="15905"/>
                    <a:pt x="2961" y="15895"/>
                  </a:cubicBezTo>
                  <a:cubicBezTo>
                    <a:pt x="5543" y="15583"/>
                    <a:pt x="8088" y="15007"/>
                    <a:pt x="10554" y="14178"/>
                  </a:cubicBezTo>
                  <a:cubicBezTo>
                    <a:pt x="12581" y="13496"/>
                    <a:pt x="14546" y="12646"/>
                    <a:pt x="16496" y="11770"/>
                  </a:cubicBezTo>
                  <a:cubicBezTo>
                    <a:pt x="20083" y="10160"/>
                    <a:pt x="27250" y="6007"/>
                    <a:pt x="27231" y="5813"/>
                  </a:cubicBezTo>
                  <a:cubicBezTo>
                    <a:pt x="27220" y="5712"/>
                    <a:pt x="25878" y="4000"/>
                    <a:pt x="25822" y="3802"/>
                  </a:cubicBezTo>
                  <a:cubicBezTo>
                    <a:pt x="25757" y="3582"/>
                    <a:pt x="25788" y="3347"/>
                    <a:pt x="25811" y="3121"/>
                  </a:cubicBezTo>
                  <a:cubicBezTo>
                    <a:pt x="25912" y="2072"/>
                    <a:pt x="25814" y="1013"/>
                    <a:pt x="25522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51"/>
            <p:cNvSpPr/>
            <p:nvPr/>
          </p:nvSpPr>
          <p:spPr>
            <a:xfrm>
              <a:off x="1532913" y="1605075"/>
              <a:ext cx="589675" cy="293900"/>
            </a:xfrm>
            <a:custGeom>
              <a:avLst/>
              <a:gdLst/>
              <a:ahLst/>
              <a:cxnLst/>
              <a:rect l="l" t="t" r="r" b="b"/>
              <a:pathLst>
                <a:path w="23587" h="11756" extrusionOk="0">
                  <a:moveTo>
                    <a:pt x="22144" y="1"/>
                  </a:moveTo>
                  <a:lnTo>
                    <a:pt x="22144" y="1"/>
                  </a:lnTo>
                  <a:cubicBezTo>
                    <a:pt x="21225" y="373"/>
                    <a:pt x="20308" y="742"/>
                    <a:pt x="19388" y="1109"/>
                  </a:cubicBezTo>
                  <a:cubicBezTo>
                    <a:pt x="19300" y="1145"/>
                    <a:pt x="19211" y="1180"/>
                    <a:pt x="19122" y="1216"/>
                  </a:cubicBezTo>
                  <a:lnTo>
                    <a:pt x="17864" y="1718"/>
                  </a:lnTo>
                  <a:cubicBezTo>
                    <a:pt x="17762" y="1758"/>
                    <a:pt x="17661" y="1799"/>
                    <a:pt x="17560" y="1838"/>
                  </a:cubicBezTo>
                  <a:cubicBezTo>
                    <a:pt x="17372" y="1913"/>
                    <a:pt x="17187" y="1987"/>
                    <a:pt x="17000" y="2060"/>
                  </a:cubicBezTo>
                  <a:cubicBezTo>
                    <a:pt x="16903" y="2100"/>
                    <a:pt x="16805" y="2139"/>
                    <a:pt x="16707" y="2177"/>
                  </a:cubicBezTo>
                  <a:cubicBezTo>
                    <a:pt x="16419" y="2292"/>
                    <a:pt x="16129" y="2406"/>
                    <a:pt x="15841" y="2521"/>
                  </a:cubicBezTo>
                  <a:lnTo>
                    <a:pt x="15581" y="2624"/>
                  </a:lnTo>
                  <a:cubicBezTo>
                    <a:pt x="14954" y="2873"/>
                    <a:pt x="14327" y="3122"/>
                    <a:pt x="13701" y="3370"/>
                  </a:cubicBezTo>
                  <a:cubicBezTo>
                    <a:pt x="13607" y="3407"/>
                    <a:pt x="13516" y="3443"/>
                    <a:pt x="13424" y="3480"/>
                  </a:cubicBezTo>
                  <a:cubicBezTo>
                    <a:pt x="12727" y="3757"/>
                    <a:pt x="12031" y="4034"/>
                    <a:pt x="11335" y="4312"/>
                  </a:cubicBezTo>
                  <a:cubicBezTo>
                    <a:pt x="11245" y="4348"/>
                    <a:pt x="11154" y="4384"/>
                    <a:pt x="11064" y="4420"/>
                  </a:cubicBezTo>
                  <a:cubicBezTo>
                    <a:pt x="10569" y="4618"/>
                    <a:pt x="10073" y="4817"/>
                    <a:pt x="9578" y="5016"/>
                  </a:cubicBezTo>
                  <a:lnTo>
                    <a:pt x="9047" y="5230"/>
                  </a:lnTo>
                  <a:cubicBezTo>
                    <a:pt x="8476" y="5461"/>
                    <a:pt x="7906" y="5692"/>
                    <a:pt x="7337" y="5924"/>
                  </a:cubicBezTo>
                  <a:cubicBezTo>
                    <a:pt x="6610" y="6221"/>
                    <a:pt x="5884" y="6517"/>
                    <a:pt x="5157" y="6815"/>
                  </a:cubicBezTo>
                  <a:cubicBezTo>
                    <a:pt x="3667" y="7423"/>
                    <a:pt x="2196" y="8074"/>
                    <a:pt x="722" y="8718"/>
                  </a:cubicBezTo>
                  <a:cubicBezTo>
                    <a:pt x="482" y="8824"/>
                    <a:pt x="241" y="8924"/>
                    <a:pt x="1" y="9020"/>
                  </a:cubicBezTo>
                  <a:cubicBezTo>
                    <a:pt x="396" y="9682"/>
                    <a:pt x="880" y="10282"/>
                    <a:pt x="1490" y="10747"/>
                  </a:cubicBezTo>
                  <a:cubicBezTo>
                    <a:pt x="2155" y="11253"/>
                    <a:pt x="2994" y="11571"/>
                    <a:pt x="3821" y="11571"/>
                  </a:cubicBezTo>
                  <a:cubicBezTo>
                    <a:pt x="4166" y="11571"/>
                    <a:pt x="4510" y="11516"/>
                    <a:pt x="4837" y="11395"/>
                  </a:cubicBezTo>
                  <a:cubicBezTo>
                    <a:pt x="4912" y="11369"/>
                    <a:pt x="4987" y="11339"/>
                    <a:pt x="5065" y="11339"/>
                  </a:cubicBezTo>
                  <a:cubicBezTo>
                    <a:pt x="5070" y="11339"/>
                    <a:pt x="5076" y="11339"/>
                    <a:pt x="5081" y="11339"/>
                  </a:cubicBezTo>
                  <a:cubicBezTo>
                    <a:pt x="5173" y="11345"/>
                    <a:pt x="5254" y="11395"/>
                    <a:pt x="5336" y="11440"/>
                  </a:cubicBezTo>
                  <a:cubicBezTo>
                    <a:pt x="5733" y="11660"/>
                    <a:pt x="6179" y="11755"/>
                    <a:pt x="6633" y="11755"/>
                  </a:cubicBezTo>
                  <a:cubicBezTo>
                    <a:pt x="7141" y="11755"/>
                    <a:pt x="7659" y="11635"/>
                    <a:pt x="8127" y="11433"/>
                  </a:cubicBezTo>
                  <a:cubicBezTo>
                    <a:pt x="8905" y="11100"/>
                    <a:pt x="9576" y="10566"/>
                    <a:pt x="10223" y="10017"/>
                  </a:cubicBezTo>
                  <a:cubicBezTo>
                    <a:pt x="10314" y="9941"/>
                    <a:pt x="10402" y="9865"/>
                    <a:pt x="10491" y="9788"/>
                  </a:cubicBezTo>
                  <a:cubicBezTo>
                    <a:pt x="10584" y="9794"/>
                    <a:pt x="10679" y="9798"/>
                    <a:pt x="10773" y="9801"/>
                  </a:cubicBezTo>
                  <a:cubicBezTo>
                    <a:pt x="10907" y="9806"/>
                    <a:pt x="11041" y="9808"/>
                    <a:pt x="11175" y="9808"/>
                  </a:cubicBezTo>
                  <a:cubicBezTo>
                    <a:pt x="11433" y="9808"/>
                    <a:pt x="11691" y="9799"/>
                    <a:pt x="11949" y="9780"/>
                  </a:cubicBezTo>
                  <a:cubicBezTo>
                    <a:pt x="12033" y="9776"/>
                    <a:pt x="12118" y="9769"/>
                    <a:pt x="12204" y="9761"/>
                  </a:cubicBezTo>
                  <a:cubicBezTo>
                    <a:pt x="12762" y="9712"/>
                    <a:pt x="13316" y="9623"/>
                    <a:pt x="13863" y="9495"/>
                  </a:cubicBezTo>
                  <a:cubicBezTo>
                    <a:pt x="13957" y="9473"/>
                    <a:pt x="14051" y="9450"/>
                    <a:pt x="14144" y="9424"/>
                  </a:cubicBezTo>
                  <a:cubicBezTo>
                    <a:pt x="14896" y="9230"/>
                    <a:pt x="15627" y="8963"/>
                    <a:pt x="16328" y="8625"/>
                  </a:cubicBezTo>
                  <a:cubicBezTo>
                    <a:pt x="16406" y="8587"/>
                    <a:pt x="16484" y="8549"/>
                    <a:pt x="16561" y="8509"/>
                  </a:cubicBezTo>
                  <a:cubicBezTo>
                    <a:pt x="17171" y="8198"/>
                    <a:pt x="17754" y="7832"/>
                    <a:pt x="18301" y="7417"/>
                  </a:cubicBezTo>
                  <a:cubicBezTo>
                    <a:pt x="18371" y="7364"/>
                    <a:pt x="18440" y="7309"/>
                    <a:pt x="18510" y="7253"/>
                  </a:cubicBezTo>
                  <a:cubicBezTo>
                    <a:pt x="18884" y="6953"/>
                    <a:pt x="19236" y="6628"/>
                    <a:pt x="19567" y="6281"/>
                  </a:cubicBezTo>
                  <a:cubicBezTo>
                    <a:pt x="19610" y="6236"/>
                    <a:pt x="19652" y="6193"/>
                    <a:pt x="19692" y="6147"/>
                  </a:cubicBezTo>
                  <a:cubicBezTo>
                    <a:pt x="19713" y="6125"/>
                    <a:pt x="19731" y="6105"/>
                    <a:pt x="19749" y="6086"/>
                  </a:cubicBezTo>
                  <a:cubicBezTo>
                    <a:pt x="19884" y="5934"/>
                    <a:pt x="20020" y="5778"/>
                    <a:pt x="20198" y="5683"/>
                  </a:cubicBezTo>
                  <a:cubicBezTo>
                    <a:pt x="20361" y="5596"/>
                    <a:pt x="20543" y="5570"/>
                    <a:pt x="20729" y="5570"/>
                  </a:cubicBezTo>
                  <a:cubicBezTo>
                    <a:pt x="20909" y="5570"/>
                    <a:pt x="21094" y="5594"/>
                    <a:pt x="21272" y="5613"/>
                  </a:cubicBezTo>
                  <a:cubicBezTo>
                    <a:pt x="21502" y="5637"/>
                    <a:pt x="21732" y="5649"/>
                    <a:pt x="21962" y="5649"/>
                  </a:cubicBezTo>
                  <a:cubicBezTo>
                    <a:pt x="22509" y="5649"/>
                    <a:pt x="23054" y="5582"/>
                    <a:pt x="23587" y="5449"/>
                  </a:cubicBezTo>
                  <a:cubicBezTo>
                    <a:pt x="23563" y="4731"/>
                    <a:pt x="22933" y="4083"/>
                    <a:pt x="22216" y="4041"/>
                  </a:cubicBezTo>
                  <a:cubicBezTo>
                    <a:pt x="22390" y="3448"/>
                    <a:pt x="22101" y="2753"/>
                    <a:pt x="21559" y="2459"/>
                  </a:cubicBezTo>
                  <a:cubicBezTo>
                    <a:pt x="22184" y="1829"/>
                    <a:pt x="22376" y="851"/>
                    <a:pt x="22144" y="1"/>
                  </a:cubicBezTo>
                  <a:close/>
                </a:path>
              </a:pathLst>
            </a:custGeom>
            <a:solidFill>
              <a:srgbClr val="4077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51"/>
            <p:cNvSpPr/>
            <p:nvPr/>
          </p:nvSpPr>
          <p:spPr>
            <a:xfrm>
              <a:off x="1643638" y="1792475"/>
              <a:ext cx="74025" cy="69225"/>
            </a:xfrm>
            <a:custGeom>
              <a:avLst/>
              <a:gdLst/>
              <a:ahLst/>
              <a:cxnLst/>
              <a:rect l="l" t="t" r="r" b="b"/>
              <a:pathLst>
                <a:path w="2961" h="2769" extrusionOk="0">
                  <a:moveTo>
                    <a:pt x="1617" y="0"/>
                  </a:moveTo>
                  <a:cubicBezTo>
                    <a:pt x="1209" y="0"/>
                    <a:pt x="807" y="193"/>
                    <a:pt x="540" y="508"/>
                  </a:cubicBezTo>
                  <a:cubicBezTo>
                    <a:pt x="167" y="946"/>
                    <a:pt x="1" y="1549"/>
                    <a:pt x="296" y="2079"/>
                  </a:cubicBezTo>
                  <a:cubicBezTo>
                    <a:pt x="539" y="2514"/>
                    <a:pt x="1008" y="2769"/>
                    <a:pt x="1493" y="2769"/>
                  </a:cubicBezTo>
                  <a:cubicBezTo>
                    <a:pt x="1596" y="2769"/>
                    <a:pt x="1700" y="2757"/>
                    <a:pt x="1802" y="2734"/>
                  </a:cubicBezTo>
                  <a:cubicBezTo>
                    <a:pt x="2366" y="2603"/>
                    <a:pt x="2876" y="2126"/>
                    <a:pt x="2938" y="1537"/>
                  </a:cubicBezTo>
                  <a:cubicBezTo>
                    <a:pt x="2961" y="1322"/>
                    <a:pt x="2911" y="1111"/>
                    <a:pt x="2816" y="919"/>
                  </a:cubicBezTo>
                  <a:cubicBezTo>
                    <a:pt x="2707" y="510"/>
                    <a:pt x="2397" y="186"/>
                    <a:pt x="1994" y="58"/>
                  </a:cubicBezTo>
                  <a:cubicBezTo>
                    <a:pt x="1870" y="19"/>
                    <a:pt x="1743" y="0"/>
                    <a:pt x="16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51"/>
            <p:cNvSpPr/>
            <p:nvPr/>
          </p:nvSpPr>
          <p:spPr>
            <a:xfrm>
              <a:off x="1659988" y="1807125"/>
              <a:ext cx="46175" cy="41275"/>
            </a:xfrm>
            <a:custGeom>
              <a:avLst/>
              <a:gdLst/>
              <a:ahLst/>
              <a:cxnLst/>
              <a:rect l="l" t="t" r="r" b="b"/>
              <a:pathLst>
                <a:path w="1847" h="1651" extrusionOk="0">
                  <a:moveTo>
                    <a:pt x="948" y="0"/>
                  </a:moveTo>
                  <a:cubicBezTo>
                    <a:pt x="864" y="0"/>
                    <a:pt x="780" y="13"/>
                    <a:pt x="699" y="41"/>
                  </a:cubicBezTo>
                  <a:cubicBezTo>
                    <a:pt x="488" y="81"/>
                    <a:pt x="300" y="203"/>
                    <a:pt x="179" y="380"/>
                  </a:cubicBezTo>
                  <a:cubicBezTo>
                    <a:pt x="46" y="572"/>
                    <a:pt x="0" y="811"/>
                    <a:pt x="52" y="1038"/>
                  </a:cubicBezTo>
                  <a:cubicBezTo>
                    <a:pt x="127" y="1384"/>
                    <a:pt x="454" y="1610"/>
                    <a:pt x="791" y="1646"/>
                  </a:cubicBezTo>
                  <a:cubicBezTo>
                    <a:pt x="820" y="1649"/>
                    <a:pt x="850" y="1650"/>
                    <a:pt x="879" y="1650"/>
                  </a:cubicBezTo>
                  <a:cubicBezTo>
                    <a:pt x="1398" y="1650"/>
                    <a:pt x="1846" y="1181"/>
                    <a:pt x="1745" y="648"/>
                  </a:cubicBezTo>
                  <a:cubicBezTo>
                    <a:pt x="1669" y="250"/>
                    <a:pt x="1313" y="0"/>
                    <a:pt x="948" y="0"/>
                  </a:cubicBezTo>
                  <a:close/>
                </a:path>
              </a:pathLst>
            </a:custGeom>
            <a:solidFill>
              <a:srgbClr val="4077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51"/>
            <p:cNvSpPr/>
            <p:nvPr/>
          </p:nvSpPr>
          <p:spPr>
            <a:xfrm>
              <a:off x="1667213" y="1822150"/>
              <a:ext cx="18025" cy="16625"/>
            </a:xfrm>
            <a:custGeom>
              <a:avLst/>
              <a:gdLst/>
              <a:ahLst/>
              <a:cxnLst/>
              <a:rect l="l" t="t" r="r" b="b"/>
              <a:pathLst>
                <a:path w="721" h="665" extrusionOk="0">
                  <a:moveTo>
                    <a:pt x="356" y="1"/>
                  </a:moveTo>
                  <a:cubicBezTo>
                    <a:pt x="253" y="1"/>
                    <a:pt x="149" y="51"/>
                    <a:pt x="78" y="141"/>
                  </a:cubicBezTo>
                  <a:cubicBezTo>
                    <a:pt x="5" y="234"/>
                    <a:pt x="1" y="355"/>
                    <a:pt x="45" y="455"/>
                  </a:cubicBezTo>
                  <a:cubicBezTo>
                    <a:pt x="47" y="465"/>
                    <a:pt x="50" y="474"/>
                    <a:pt x="54" y="482"/>
                  </a:cubicBezTo>
                  <a:cubicBezTo>
                    <a:pt x="113" y="599"/>
                    <a:pt x="235" y="664"/>
                    <a:pt x="358" y="664"/>
                  </a:cubicBezTo>
                  <a:cubicBezTo>
                    <a:pt x="434" y="664"/>
                    <a:pt x="511" y="639"/>
                    <a:pt x="574" y="586"/>
                  </a:cubicBezTo>
                  <a:cubicBezTo>
                    <a:pt x="721" y="463"/>
                    <a:pt x="715" y="238"/>
                    <a:pt x="587" y="103"/>
                  </a:cubicBezTo>
                  <a:cubicBezTo>
                    <a:pt x="522" y="33"/>
                    <a:pt x="439" y="1"/>
                    <a:pt x="3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51"/>
            <p:cNvSpPr/>
            <p:nvPr/>
          </p:nvSpPr>
          <p:spPr>
            <a:xfrm>
              <a:off x="1696588" y="1767450"/>
              <a:ext cx="18850" cy="20675"/>
            </a:xfrm>
            <a:custGeom>
              <a:avLst/>
              <a:gdLst/>
              <a:ahLst/>
              <a:cxnLst/>
              <a:rect l="l" t="t" r="r" b="b"/>
              <a:pathLst>
                <a:path w="754" h="827" extrusionOk="0">
                  <a:moveTo>
                    <a:pt x="413" y="0"/>
                  </a:moveTo>
                  <a:cubicBezTo>
                    <a:pt x="337" y="0"/>
                    <a:pt x="261" y="28"/>
                    <a:pt x="202" y="81"/>
                  </a:cubicBezTo>
                  <a:cubicBezTo>
                    <a:pt x="80" y="188"/>
                    <a:pt x="9" y="383"/>
                    <a:pt x="5" y="542"/>
                  </a:cubicBezTo>
                  <a:cubicBezTo>
                    <a:pt x="1" y="652"/>
                    <a:pt x="63" y="754"/>
                    <a:pt x="163" y="800"/>
                  </a:cubicBezTo>
                  <a:cubicBezTo>
                    <a:pt x="200" y="817"/>
                    <a:pt x="241" y="826"/>
                    <a:pt x="283" y="826"/>
                  </a:cubicBezTo>
                  <a:cubicBezTo>
                    <a:pt x="350" y="826"/>
                    <a:pt x="417" y="803"/>
                    <a:pt x="463" y="754"/>
                  </a:cubicBezTo>
                  <a:cubicBezTo>
                    <a:pt x="559" y="654"/>
                    <a:pt x="659" y="530"/>
                    <a:pt x="708" y="401"/>
                  </a:cubicBezTo>
                  <a:cubicBezTo>
                    <a:pt x="754" y="278"/>
                    <a:pt x="691" y="110"/>
                    <a:pt x="577" y="46"/>
                  </a:cubicBezTo>
                  <a:cubicBezTo>
                    <a:pt x="526" y="15"/>
                    <a:pt x="469" y="0"/>
                    <a:pt x="4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51"/>
            <p:cNvSpPr/>
            <p:nvPr/>
          </p:nvSpPr>
          <p:spPr>
            <a:xfrm>
              <a:off x="1711338" y="1787700"/>
              <a:ext cx="25900" cy="19300"/>
            </a:xfrm>
            <a:custGeom>
              <a:avLst/>
              <a:gdLst/>
              <a:ahLst/>
              <a:cxnLst/>
              <a:rect l="l" t="t" r="r" b="b"/>
              <a:pathLst>
                <a:path w="1036" h="772" extrusionOk="0">
                  <a:moveTo>
                    <a:pt x="670" y="1"/>
                  </a:moveTo>
                  <a:cubicBezTo>
                    <a:pt x="567" y="1"/>
                    <a:pt x="474" y="37"/>
                    <a:pt x="377" y="84"/>
                  </a:cubicBezTo>
                  <a:cubicBezTo>
                    <a:pt x="267" y="138"/>
                    <a:pt x="153" y="196"/>
                    <a:pt x="90" y="307"/>
                  </a:cubicBezTo>
                  <a:cubicBezTo>
                    <a:pt x="0" y="464"/>
                    <a:pt x="56" y="712"/>
                    <a:pt x="256" y="758"/>
                  </a:cubicBezTo>
                  <a:cubicBezTo>
                    <a:pt x="296" y="768"/>
                    <a:pt x="333" y="772"/>
                    <a:pt x="369" y="772"/>
                  </a:cubicBezTo>
                  <a:cubicBezTo>
                    <a:pt x="476" y="772"/>
                    <a:pt x="570" y="736"/>
                    <a:pt x="677" y="694"/>
                  </a:cubicBezTo>
                  <a:cubicBezTo>
                    <a:pt x="804" y="645"/>
                    <a:pt x="898" y="578"/>
                    <a:pt x="975" y="463"/>
                  </a:cubicBezTo>
                  <a:cubicBezTo>
                    <a:pt x="1031" y="373"/>
                    <a:pt x="1035" y="260"/>
                    <a:pt x="986" y="167"/>
                  </a:cubicBezTo>
                  <a:cubicBezTo>
                    <a:pt x="934" y="66"/>
                    <a:pt x="844" y="23"/>
                    <a:pt x="737" y="6"/>
                  </a:cubicBezTo>
                  <a:cubicBezTo>
                    <a:pt x="714" y="3"/>
                    <a:pt x="692" y="1"/>
                    <a:pt x="67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51"/>
            <p:cNvSpPr/>
            <p:nvPr/>
          </p:nvSpPr>
          <p:spPr>
            <a:xfrm>
              <a:off x="1726238" y="1819050"/>
              <a:ext cx="24500" cy="16300"/>
            </a:xfrm>
            <a:custGeom>
              <a:avLst/>
              <a:gdLst/>
              <a:ahLst/>
              <a:cxnLst/>
              <a:rect l="l" t="t" r="r" b="b"/>
              <a:pathLst>
                <a:path w="980" h="652" extrusionOk="0">
                  <a:moveTo>
                    <a:pt x="310" y="1"/>
                  </a:moveTo>
                  <a:cubicBezTo>
                    <a:pt x="196" y="2"/>
                    <a:pt x="95" y="57"/>
                    <a:pt x="45" y="164"/>
                  </a:cubicBezTo>
                  <a:cubicBezTo>
                    <a:pt x="0" y="259"/>
                    <a:pt x="10" y="394"/>
                    <a:pt x="91" y="470"/>
                  </a:cubicBezTo>
                  <a:cubicBezTo>
                    <a:pt x="173" y="547"/>
                    <a:pt x="282" y="595"/>
                    <a:pt x="391" y="621"/>
                  </a:cubicBezTo>
                  <a:cubicBezTo>
                    <a:pt x="458" y="636"/>
                    <a:pt x="535" y="652"/>
                    <a:pt x="610" y="652"/>
                  </a:cubicBezTo>
                  <a:cubicBezTo>
                    <a:pt x="679" y="652"/>
                    <a:pt x="746" y="639"/>
                    <a:pt x="802" y="600"/>
                  </a:cubicBezTo>
                  <a:cubicBezTo>
                    <a:pt x="910" y="527"/>
                    <a:pt x="980" y="432"/>
                    <a:pt x="968" y="295"/>
                  </a:cubicBezTo>
                  <a:cubicBezTo>
                    <a:pt x="958" y="168"/>
                    <a:pt x="873" y="60"/>
                    <a:pt x="752" y="20"/>
                  </a:cubicBezTo>
                  <a:cubicBezTo>
                    <a:pt x="711" y="7"/>
                    <a:pt x="672" y="2"/>
                    <a:pt x="631" y="2"/>
                  </a:cubicBezTo>
                  <a:cubicBezTo>
                    <a:pt x="600" y="2"/>
                    <a:pt x="568" y="5"/>
                    <a:pt x="535" y="10"/>
                  </a:cubicBezTo>
                  <a:cubicBezTo>
                    <a:pt x="522" y="12"/>
                    <a:pt x="509" y="14"/>
                    <a:pt x="497" y="17"/>
                  </a:cubicBezTo>
                  <a:cubicBezTo>
                    <a:pt x="469" y="17"/>
                    <a:pt x="442" y="15"/>
                    <a:pt x="414" y="13"/>
                  </a:cubicBezTo>
                  <a:lnTo>
                    <a:pt x="405" y="13"/>
                  </a:lnTo>
                  <a:cubicBezTo>
                    <a:pt x="373" y="6"/>
                    <a:pt x="342" y="2"/>
                    <a:pt x="3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51"/>
            <p:cNvSpPr/>
            <p:nvPr/>
          </p:nvSpPr>
          <p:spPr>
            <a:xfrm>
              <a:off x="1754838" y="1730450"/>
              <a:ext cx="50075" cy="181625"/>
            </a:xfrm>
            <a:custGeom>
              <a:avLst/>
              <a:gdLst/>
              <a:ahLst/>
              <a:cxnLst/>
              <a:rect l="l" t="t" r="r" b="b"/>
              <a:pathLst>
                <a:path w="2003" h="7265" extrusionOk="0">
                  <a:moveTo>
                    <a:pt x="701" y="1"/>
                  </a:moveTo>
                  <a:lnTo>
                    <a:pt x="170" y="215"/>
                  </a:lnTo>
                  <a:cubicBezTo>
                    <a:pt x="997" y="1076"/>
                    <a:pt x="1420" y="2480"/>
                    <a:pt x="1486" y="3592"/>
                  </a:cubicBezTo>
                  <a:cubicBezTo>
                    <a:pt x="1513" y="4066"/>
                    <a:pt x="1466" y="4542"/>
                    <a:pt x="1346" y="5001"/>
                  </a:cubicBezTo>
                  <a:cubicBezTo>
                    <a:pt x="1137" y="5809"/>
                    <a:pt x="704" y="6556"/>
                    <a:pt x="66" y="7108"/>
                  </a:cubicBezTo>
                  <a:cubicBezTo>
                    <a:pt x="1" y="7164"/>
                    <a:pt x="56" y="7264"/>
                    <a:pt x="127" y="7264"/>
                  </a:cubicBezTo>
                  <a:cubicBezTo>
                    <a:pt x="140" y="7264"/>
                    <a:pt x="153" y="7261"/>
                    <a:pt x="167" y="7254"/>
                  </a:cubicBezTo>
                  <a:cubicBezTo>
                    <a:pt x="1135" y="6720"/>
                    <a:pt x="1694" y="5809"/>
                    <a:pt x="1896" y="4786"/>
                  </a:cubicBezTo>
                  <a:cubicBezTo>
                    <a:pt x="1977" y="4369"/>
                    <a:pt x="2003" y="3942"/>
                    <a:pt x="1974" y="3519"/>
                  </a:cubicBezTo>
                  <a:cubicBezTo>
                    <a:pt x="1971" y="3490"/>
                    <a:pt x="1970" y="3461"/>
                    <a:pt x="1967" y="3430"/>
                  </a:cubicBezTo>
                  <a:cubicBezTo>
                    <a:pt x="1960" y="3331"/>
                    <a:pt x="1949" y="3229"/>
                    <a:pt x="1936" y="3125"/>
                  </a:cubicBezTo>
                  <a:cubicBezTo>
                    <a:pt x="1851" y="2434"/>
                    <a:pt x="1657" y="1690"/>
                    <a:pt x="1341" y="1022"/>
                  </a:cubicBezTo>
                  <a:cubicBezTo>
                    <a:pt x="1302" y="936"/>
                    <a:pt x="1260" y="853"/>
                    <a:pt x="1217" y="772"/>
                  </a:cubicBezTo>
                  <a:cubicBezTo>
                    <a:pt x="1072" y="498"/>
                    <a:pt x="899" y="240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51"/>
            <p:cNvSpPr/>
            <p:nvPr/>
          </p:nvSpPr>
          <p:spPr>
            <a:xfrm>
              <a:off x="1782113" y="1712850"/>
              <a:ext cx="58075" cy="163450"/>
            </a:xfrm>
            <a:custGeom>
              <a:avLst/>
              <a:gdLst/>
              <a:ahLst/>
              <a:cxnLst/>
              <a:rect l="l" t="t" r="r" b="b"/>
              <a:pathLst>
                <a:path w="2323" h="6538" extrusionOk="0">
                  <a:moveTo>
                    <a:pt x="1367" y="1"/>
                  </a:moveTo>
                  <a:cubicBezTo>
                    <a:pt x="1277" y="38"/>
                    <a:pt x="1186" y="73"/>
                    <a:pt x="1096" y="110"/>
                  </a:cubicBezTo>
                  <a:cubicBezTo>
                    <a:pt x="1103" y="241"/>
                    <a:pt x="1085" y="372"/>
                    <a:pt x="1043" y="497"/>
                  </a:cubicBezTo>
                  <a:cubicBezTo>
                    <a:pt x="893" y="938"/>
                    <a:pt x="511" y="1245"/>
                    <a:pt x="126" y="1476"/>
                  </a:cubicBezTo>
                  <a:lnTo>
                    <a:pt x="120" y="1480"/>
                  </a:lnTo>
                  <a:cubicBezTo>
                    <a:pt x="0" y="1551"/>
                    <a:pt x="48" y="1737"/>
                    <a:pt x="180" y="1737"/>
                  </a:cubicBezTo>
                  <a:cubicBezTo>
                    <a:pt x="190" y="1737"/>
                    <a:pt x="201" y="1736"/>
                    <a:pt x="212" y="1733"/>
                  </a:cubicBezTo>
                  <a:lnTo>
                    <a:pt x="249" y="1726"/>
                  </a:lnTo>
                  <a:cubicBezTo>
                    <a:pt x="449" y="1685"/>
                    <a:pt x="642" y="1658"/>
                    <a:pt x="824" y="1658"/>
                  </a:cubicBezTo>
                  <a:cubicBezTo>
                    <a:pt x="1257" y="1658"/>
                    <a:pt x="1626" y="1813"/>
                    <a:pt x="1871" y="2317"/>
                  </a:cubicBezTo>
                  <a:cubicBezTo>
                    <a:pt x="2303" y="3207"/>
                    <a:pt x="1612" y="3655"/>
                    <a:pt x="845" y="3830"/>
                  </a:cubicBezTo>
                  <a:cubicBezTo>
                    <a:pt x="813" y="3837"/>
                    <a:pt x="781" y="3845"/>
                    <a:pt x="750" y="3850"/>
                  </a:cubicBezTo>
                  <a:cubicBezTo>
                    <a:pt x="629" y="3874"/>
                    <a:pt x="615" y="4064"/>
                    <a:pt x="740" y="4096"/>
                  </a:cubicBezTo>
                  <a:cubicBezTo>
                    <a:pt x="785" y="4107"/>
                    <a:pt x="831" y="4121"/>
                    <a:pt x="876" y="4135"/>
                  </a:cubicBezTo>
                  <a:cubicBezTo>
                    <a:pt x="1338" y="4280"/>
                    <a:pt x="1748" y="4551"/>
                    <a:pt x="1920" y="5033"/>
                  </a:cubicBezTo>
                  <a:cubicBezTo>
                    <a:pt x="1970" y="5173"/>
                    <a:pt x="1990" y="5321"/>
                    <a:pt x="1980" y="5469"/>
                  </a:cubicBezTo>
                  <a:cubicBezTo>
                    <a:pt x="1949" y="5958"/>
                    <a:pt x="1604" y="6406"/>
                    <a:pt x="1086" y="6406"/>
                  </a:cubicBezTo>
                  <a:cubicBezTo>
                    <a:pt x="1012" y="6406"/>
                    <a:pt x="934" y="6397"/>
                    <a:pt x="852" y="6377"/>
                  </a:cubicBezTo>
                  <a:cubicBezTo>
                    <a:pt x="847" y="6375"/>
                    <a:pt x="842" y="6375"/>
                    <a:pt x="837" y="6375"/>
                  </a:cubicBezTo>
                  <a:cubicBezTo>
                    <a:pt x="778" y="6375"/>
                    <a:pt x="754" y="6464"/>
                    <a:pt x="819" y="6483"/>
                  </a:cubicBezTo>
                  <a:cubicBezTo>
                    <a:pt x="938" y="6520"/>
                    <a:pt x="1057" y="6538"/>
                    <a:pt x="1173" y="6538"/>
                  </a:cubicBezTo>
                  <a:cubicBezTo>
                    <a:pt x="1705" y="6538"/>
                    <a:pt x="2158" y="6164"/>
                    <a:pt x="2227" y="5576"/>
                  </a:cubicBezTo>
                  <a:cubicBezTo>
                    <a:pt x="2232" y="5535"/>
                    <a:pt x="2235" y="5493"/>
                    <a:pt x="2235" y="5451"/>
                  </a:cubicBezTo>
                  <a:cubicBezTo>
                    <a:pt x="2239" y="5338"/>
                    <a:pt x="2229" y="5226"/>
                    <a:pt x="2204" y="5116"/>
                  </a:cubicBezTo>
                  <a:cubicBezTo>
                    <a:pt x="2191" y="5052"/>
                    <a:pt x="2172" y="4989"/>
                    <a:pt x="2148" y="4928"/>
                  </a:cubicBezTo>
                  <a:cubicBezTo>
                    <a:pt x="1991" y="4513"/>
                    <a:pt x="1635" y="4194"/>
                    <a:pt x="1217" y="3998"/>
                  </a:cubicBezTo>
                  <a:cubicBezTo>
                    <a:pt x="1827" y="3804"/>
                    <a:pt x="2322" y="3399"/>
                    <a:pt x="2275" y="2762"/>
                  </a:cubicBezTo>
                  <a:cubicBezTo>
                    <a:pt x="2266" y="2649"/>
                    <a:pt x="2242" y="2536"/>
                    <a:pt x="2204" y="2429"/>
                  </a:cubicBezTo>
                  <a:lnTo>
                    <a:pt x="2191" y="2385"/>
                  </a:lnTo>
                  <a:cubicBezTo>
                    <a:pt x="1922" y="1652"/>
                    <a:pt x="1420" y="1394"/>
                    <a:pt x="793" y="1394"/>
                  </a:cubicBezTo>
                  <a:cubicBezTo>
                    <a:pt x="765" y="1394"/>
                    <a:pt x="737" y="1394"/>
                    <a:pt x="708" y="1395"/>
                  </a:cubicBezTo>
                  <a:cubicBezTo>
                    <a:pt x="1027" y="1126"/>
                    <a:pt x="1288" y="787"/>
                    <a:pt x="1356" y="372"/>
                  </a:cubicBezTo>
                  <a:cubicBezTo>
                    <a:pt x="1365" y="328"/>
                    <a:pt x="1371" y="283"/>
                    <a:pt x="1373" y="238"/>
                  </a:cubicBezTo>
                  <a:cubicBezTo>
                    <a:pt x="1377" y="192"/>
                    <a:pt x="1377" y="147"/>
                    <a:pt x="1374" y="101"/>
                  </a:cubicBezTo>
                  <a:cubicBezTo>
                    <a:pt x="1373" y="67"/>
                    <a:pt x="1371" y="34"/>
                    <a:pt x="13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51"/>
            <p:cNvSpPr/>
            <p:nvPr/>
          </p:nvSpPr>
          <p:spPr>
            <a:xfrm>
              <a:off x="1812713" y="1715300"/>
              <a:ext cx="54000" cy="125475"/>
            </a:xfrm>
            <a:custGeom>
              <a:avLst/>
              <a:gdLst/>
              <a:ahLst/>
              <a:cxnLst/>
              <a:rect l="l" t="t" r="r" b="b"/>
              <a:pathLst>
                <a:path w="2160" h="5019" extrusionOk="0">
                  <a:moveTo>
                    <a:pt x="176" y="1"/>
                  </a:moveTo>
                  <a:cubicBezTo>
                    <a:pt x="8" y="1"/>
                    <a:pt x="0" y="269"/>
                    <a:pt x="177" y="285"/>
                  </a:cubicBezTo>
                  <a:cubicBezTo>
                    <a:pt x="650" y="326"/>
                    <a:pt x="1301" y="338"/>
                    <a:pt x="1570" y="820"/>
                  </a:cubicBezTo>
                  <a:cubicBezTo>
                    <a:pt x="1919" y="1446"/>
                    <a:pt x="1500" y="2140"/>
                    <a:pt x="899" y="2364"/>
                  </a:cubicBezTo>
                  <a:cubicBezTo>
                    <a:pt x="784" y="2407"/>
                    <a:pt x="823" y="2574"/>
                    <a:pt x="921" y="2610"/>
                  </a:cubicBezTo>
                  <a:cubicBezTo>
                    <a:pt x="2121" y="3038"/>
                    <a:pt x="2060" y="4540"/>
                    <a:pt x="841" y="4854"/>
                  </a:cubicBezTo>
                  <a:cubicBezTo>
                    <a:pt x="751" y="4876"/>
                    <a:pt x="762" y="5006"/>
                    <a:pt x="854" y="5014"/>
                  </a:cubicBezTo>
                  <a:cubicBezTo>
                    <a:pt x="884" y="5017"/>
                    <a:pt x="913" y="5018"/>
                    <a:pt x="942" y="5018"/>
                  </a:cubicBezTo>
                  <a:cubicBezTo>
                    <a:pt x="1514" y="5018"/>
                    <a:pt x="1991" y="4492"/>
                    <a:pt x="2069" y="3941"/>
                  </a:cubicBezTo>
                  <a:cubicBezTo>
                    <a:pt x="2159" y="3314"/>
                    <a:pt x="1776" y="2791"/>
                    <a:pt x="1268" y="2489"/>
                  </a:cubicBezTo>
                  <a:cubicBezTo>
                    <a:pt x="1794" y="2190"/>
                    <a:pt x="2071" y="1610"/>
                    <a:pt x="1920" y="977"/>
                  </a:cubicBezTo>
                  <a:cubicBezTo>
                    <a:pt x="1721" y="145"/>
                    <a:pt x="924" y="66"/>
                    <a:pt x="191" y="2"/>
                  </a:cubicBezTo>
                  <a:cubicBezTo>
                    <a:pt x="186" y="1"/>
                    <a:pt x="181" y="1"/>
                    <a:pt x="1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51"/>
            <p:cNvSpPr/>
            <p:nvPr/>
          </p:nvSpPr>
          <p:spPr>
            <a:xfrm>
              <a:off x="1858688" y="1689300"/>
              <a:ext cx="28125" cy="179025"/>
            </a:xfrm>
            <a:custGeom>
              <a:avLst/>
              <a:gdLst/>
              <a:ahLst/>
              <a:cxnLst/>
              <a:rect l="l" t="t" r="r" b="b"/>
              <a:pathLst>
                <a:path w="1125" h="7161" extrusionOk="0">
                  <a:moveTo>
                    <a:pt x="670" y="1"/>
                  </a:moveTo>
                  <a:cubicBezTo>
                    <a:pt x="576" y="38"/>
                    <a:pt x="485" y="75"/>
                    <a:pt x="393" y="112"/>
                  </a:cubicBezTo>
                  <a:cubicBezTo>
                    <a:pt x="708" y="733"/>
                    <a:pt x="649" y="1503"/>
                    <a:pt x="129" y="2111"/>
                  </a:cubicBezTo>
                  <a:cubicBezTo>
                    <a:pt x="120" y="2121"/>
                    <a:pt x="113" y="2133"/>
                    <a:pt x="106" y="2145"/>
                  </a:cubicBezTo>
                  <a:cubicBezTo>
                    <a:pt x="78" y="2203"/>
                    <a:pt x="73" y="2276"/>
                    <a:pt x="122" y="2322"/>
                  </a:cubicBezTo>
                  <a:cubicBezTo>
                    <a:pt x="129" y="2330"/>
                    <a:pt x="141" y="2336"/>
                    <a:pt x="152" y="2342"/>
                  </a:cubicBezTo>
                  <a:cubicBezTo>
                    <a:pt x="1050" y="2789"/>
                    <a:pt x="1034" y="3922"/>
                    <a:pt x="171" y="4378"/>
                  </a:cubicBezTo>
                  <a:cubicBezTo>
                    <a:pt x="154" y="4386"/>
                    <a:pt x="138" y="4394"/>
                    <a:pt x="122" y="4401"/>
                  </a:cubicBezTo>
                  <a:cubicBezTo>
                    <a:pt x="24" y="4449"/>
                    <a:pt x="32" y="4580"/>
                    <a:pt x="111" y="4637"/>
                  </a:cubicBezTo>
                  <a:cubicBezTo>
                    <a:pt x="157" y="4670"/>
                    <a:pt x="202" y="4705"/>
                    <a:pt x="243" y="4741"/>
                  </a:cubicBezTo>
                  <a:cubicBezTo>
                    <a:pt x="686" y="5118"/>
                    <a:pt x="906" y="5647"/>
                    <a:pt x="832" y="6126"/>
                  </a:cubicBezTo>
                  <a:cubicBezTo>
                    <a:pt x="773" y="6514"/>
                    <a:pt x="520" y="6870"/>
                    <a:pt x="37" y="7084"/>
                  </a:cubicBezTo>
                  <a:cubicBezTo>
                    <a:pt x="1" y="7099"/>
                    <a:pt x="15" y="7160"/>
                    <a:pt x="52" y="7160"/>
                  </a:cubicBezTo>
                  <a:cubicBezTo>
                    <a:pt x="52" y="7160"/>
                    <a:pt x="53" y="7160"/>
                    <a:pt x="53" y="7160"/>
                  </a:cubicBezTo>
                  <a:cubicBezTo>
                    <a:pt x="628" y="7151"/>
                    <a:pt x="1037" y="6649"/>
                    <a:pt x="1109" y="6103"/>
                  </a:cubicBezTo>
                  <a:cubicBezTo>
                    <a:pt x="1111" y="6087"/>
                    <a:pt x="1112" y="6071"/>
                    <a:pt x="1113" y="6055"/>
                  </a:cubicBezTo>
                  <a:cubicBezTo>
                    <a:pt x="1124" y="5953"/>
                    <a:pt x="1123" y="5850"/>
                    <a:pt x="1112" y="5748"/>
                  </a:cubicBezTo>
                  <a:cubicBezTo>
                    <a:pt x="1106" y="5704"/>
                    <a:pt x="1098" y="5661"/>
                    <a:pt x="1089" y="5620"/>
                  </a:cubicBezTo>
                  <a:cubicBezTo>
                    <a:pt x="1003" y="5207"/>
                    <a:pt x="739" y="4849"/>
                    <a:pt x="422" y="4554"/>
                  </a:cubicBezTo>
                  <a:cubicBezTo>
                    <a:pt x="894" y="4281"/>
                    <a:pt x="1123" y="3810"/>
                    <a:pt x="1114" y="3337"/>
                  </a:cubicBezTo>
                  <a:cubicBezTo>
                    <a:pt x="1111" y="3230"/>
                    <a:pt x="1096" y="3124"/>
                    <a:pt x="1069" y="3020"/>
                  </a:cubicBezTo>
                  <a:cubicBezTo>
                    <a:pt x="985" y="2690"/>
                    <a:pt x="777" y="2382"/>
                    <a:pt x="447" y="2174"/>
                  </a:cubicBezTo>
                  <a:cubicBezTo>
                    <a:pt x="758" y="1745"/>
                    <a:pt x="896" y="1252"/>
                    <a:pt x="868" y="774"/>
                  </a:cubicBezTo>
                  <a:cubicBezTo>
                    <a:pt x="863" y="685"/>
                    <a:pt x="851" y="595"/>
                    <a:pt x="835" y="506"/>
                  </a:cubicBezTo>
                  <a:cubicBezTo>
                    <a:pt x="802" y="331"/>
                    <a:pt x="746" y="161"/>
                    <a:pt x="67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51"/>
            <p:cNvSpPr/>
            <p:nvPr/>
          </p:nvSpPr>
          <p:spPr>
            <a:xfrm>
              <a:off x="1876463" y="1701300"/>
              <a:ext cx="43950" cy="132125"/>
            </a:xfrm>
            <a:custGeom>
              <a:avLst/>
              <a:gdLst/>
              <a:ahLst/>
              <a:cxnLst/>
              <a:rect l="l" t="t" r="r" b="b"/>
              <a:pathLst>
                <a:path w="1758" h="5285" extrusionOk="0">
                  <a:moveTo>
                    <a:pt x="234" y="1"/>
                  </a:moveTo>
                  <a:cubicBezTo>
                    <a:pt x="224" y="1"/>
                    <a:pt x="214" y="1"/>
                    <a:pt x="204" y="1"/>
                  </a:cubicBezTo>
                  <a:cubicBezTo>
                    <a:pt x="16" y="6"/>
                    <a:pt x="0" y="298"/>
                    <a:pt x="187" y="298"/>
                  </a:cubicBezTo>
                  <a:cubicBezTo>
                    <a:pt x="188" y="298"/>
                    <a:pt x="190" y="298"/>
                    <a:pt x="191" y="298"/>
                  </a:cubicBezTo>
                  <a:cubicBezTo>
                    <a:pt x="199" y="298"/>
                    <a:pt x="207" y="297"/>
                    <a:pt x="215" y="297"/>
                  </a:cubicBezTo>
                  <a:cubicBezTo>
                    <a:pt x="733" y="297"/>
                    <a:pt x="1209" y="661"/>
                    <a:pt x="1296" y="1187"/>
                  </a:cubicBezTo>
                  <a:cubicBezTo>
                    <a:pt x="1403" y="1828"/>
                    <a:pt x="898" y="2356"/>
                    <a:pt x="334" y="2550"/>
                  </a:cubicBezTo>
                  <a:cubicBezTo>
                    <a:pt x="200" y="2596"/>
                    <a:pt x="186" y="2764"/>
                    <a:pt x="321" y="2820"/>
                  </a:cubicBezTo>
                  <a:cubicBezTo>
                    <a:pt x="855" y="3044"/>
                    <a:pt x="1390" y="3428"/>
                    <a:pt x="1444" y="4054"/>
                  </a:cubicBezTo>
                  <a:cubicBezTo>
                    <a:pt x="1514" y="4860"/>
                    <a:pt x="843" y="4922"/>
                    <a:pt x="300" y="5175"/>
                  </a:cubicBezTo>
                  <a:cubicBezTo>
                    <a:pt x="270" y="5189"/>
                    <a:pt x="272" y="5242"/>
                    <a:pt x="307" y="5250"/>
                  </a:cubicBezTo>
                  <a:cubicBezTo>
                    <a:pt x="402" y="5273"/>
                    <a:pt x="497" y="5285"/>
                    <a:pt x="590" y="5285"/>
                  </a:cubicBezTo>
                  <a:cubicBezTo>
                    <a:pt x="1180" y="5285"/>
                    <a:pt x="1692" y="4834"/>
                    <a:pt x="1723" y="4210"/>
                  </a:cubicBezTo>
                  <a:cubicBezTo>
                    <a:pt x="1757" y="3507"/>
                    <a:pt x="1266" y="3023"/>
                    <a:pt x="701" y="2704"/>
                  </a:cubicBezTo>
                  <a:cubicBezTo>
                    <a:pt x="1240" y="2438"/>
                    <a:pt x="1638" y="1898"/>
                    <a:pt x="1602" y="1270"/>
                  </a:cubicBezTo>
                  <a:cubicBezTo>
                    <a:pt x="1561" y="555"/>
                    <a:pt x="933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51"/>
            <p:cNvSpPr/>
            <p:nvPr/>
          </p:nvSpPr>
          <p:spPr>
            <a:xfrm>
              <a:off x="1911238" y="1668075"/>
              <a:ext cx="37950" cy="184250"/>
            </a:xfrm>
            <a:custGeom>
              <a:avLst/>
              <a:gdLst/>
              <a:ahLst/>
              <a:cxnLst/>
              <a:rect l="l" t="t" r="r" b="b"/>
              <a:pathLst>
                <a:path w="1518" h="7370" extrusionOk="0">
                  <a:moveTo>
                    <a:pt x="708" y="1"/>
                  </a:moveTo>
                  <a:lnTo>
                    <a:pt x="448" y="105"/>
                  </a:lnTo>
                  <a:cubicBezTo>
                    <a:pt x="989" y="795"/>
                    <a:pt x="1064" y="2026"/>
                    <a:pt x="191" y="2344"/>
                  </a:cubicBezTo>
                  <a:cubicBezTo>
                    <a:pt x="186" y="2347"/>
                    <a:pt x="179" y="2350"/>
                    <a:pt x="172" y="2353"/>
                  </a:cubicBezTo>
                  <a:cubicBezTo>
                    <a:pt x="69" y="2408"/>
                    <a:pt x="119" y="2553"/>
                    <a:pt x="211" y="2597"/>
                  </a:cubicBezTo>
                  <a:cubicBezTo>
                    <a:pt x="224" y="2603"/>
                    <a:pt x="236" y="2607"/>
                    <a:pt x="250" y="2608"/>
                  </a:cubicBezTo>
                  <a:cubicBezTo>
                    <a:pt x="867" y="2696"/>
                    <a:pt x="962" y="3430"/>
                    <a:pt x="808" y="3912"/>
                  </a:cubicBezTo>
                  <a:cubicBezTo>
                    <a:pt x="691" y="4276"/>
                    <a:pt x="448" y="4562"/>
                    <a:pt x="134" y="4772"/>
                  </a:cubicBezTo>
                  <a:cubicBezTo>
                    <a:pt x="127" y="4778"/>
                    <a:pt x="120" y="4782"/>
                    <a:pt x="113" y="4787"/>
                  </a:cubicBezTo>
                  <a:cubicBezTo>
                    <a:pt x="0" y="4860"/>
                    <a:pt x="32" y="5024"/>
                    <a:pt x="169" y="5039"/>
                  </a:cubicBezTo>
                  <a:cubicBezTo>
                    <a:pt x="202" y="5045"/>
                    <a:pt x="235" y="5049"/>
                    <a:pt x="268" y="5055"/>
                  </a:cubicBezTo>
                  <a:cubicBezTo>
                    <a:pt x="874" y="5171"/>
                    <a:pt x="1178" y="5619"/>
                    <a:pt x="1195" y="6105"/>
                  </a:cubicBezTo>
                  <a:cubicBezTo>
                    <a:pt x="1211" y="6543"/>
                    <a:pt x="993" y="7012"/>
                    <a:pt x="553" y="7294"/>
                  </a:cubicBezTo>
                  <a:cubicBezTo>
                    <a:pt x="523" y="7314"/>
                    <a:pt x="531" y="7369"/>
                    <a:pt x="566" y="7369"/>
                  </a:cubicBezTo>
                  <a:cubicBezTo>
                    <a:pt x="570" y="7369"/>
                    <a:pt x="574" y="7369"/>
                    <a:pt x="579" y="7367"/>
                  </a:cubicBezTo>
                  <a:cubicBezTo>
                    <a:pt x="1271" y="7122"/>
                    <a:pt x="1517" y="6541"/>
                    <a:pt x="1428" y="5989"/>
                  </a:cubicBezTo>
                  <a:cubicBezTo>
                    <a:pt x="1417" y="5926"/>
                    <a:pt x="1403" y="5866"/>
                    <a:pt x="1385" y="5805"/>
                  </a:cubicBezTo>
                  <a:cubicBezTo>
                    <a:pt x="1369" y="5755"/>
                    <a:pt x="1351" y="5705"/>
                    <a:pt x="1330" y="5657"/>
                  </a:cubicBezTo>
                  <a:cubicBezTo>
                    <a:pt x="1173" y="5278"/>
                    <a:pt x="864" y="4983"/>
                    <a:pt x="478" y="4845"/>
                  </a:cubicBezTo>
                  <a:cubicBezTo>
                    <a:pt x="878" y="4509"/>
                    <a:pt x="1143" y="4049"/>
                    <a:pt x="1158" y="3508"/>
                  </a:cubicBezTo>
                  <a:cubicBezTo>
                    <a:pt x="1159" y="3492"/>
                    <a:pt x="1159" y="3475"/>
                    <a:pt x="1159" y="3459"/>
                  </a:cubicBezTo>
                  <a:cubicBezTo>
                    <a:pt x="1159" y="3384"/>
                    <a:pt x="1154" y="3309"/>
                    <a:pt x="1142" y="3234"/>
                  </a:cubicBezTo>
                  <a:cubicBezTo>
                    <a:pt x="1090" y="2884"/>
                    <a:pt x="910" y="2597"/>
                    <a:pt x="615" y="2441"/>
                  </a:cubicBezTo>
                  <a:cubicBezTo>
                    <a:pt x="1081" y="2121"/>
                    <a:pt x="1215" y="1543"/>
                    <a:pt x="1118" y="972"/>
                  </a:cubicBezTo>
                  <a:cubicBezTo>
                    <a:pt x="1111" y="935"/>
                    <a:pt x="1104" y="898"/>
                    <a:pt x="1096" y="862"/>
                  </a:cubicBezTo>
                  <a:cubicBezTo>
                    <a:pt x="1085" y="813"/>
                    <a:pt x="1073" y="763"/>
                    <a:pt x="1058" y="716"/>
                  </a:cubicBezTo>
                  <a:cubicBezTo>
                    <a:pt x="1055" y="704"/>
                    <a:pt x="1051" y="692"/>
                    <a:pt x="1048" y="680"/>
                  </a:cubicBezTo>
                  <a:cubicBezTo>
                    <a:pt x="973" y="436"/>
                    <a:pt x="858" y="207"/>
                    <a:pt x="7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51"/>
            <p:cNvSpPr/>
            <p:nvPr/>
          </p:nvSpPr>
          <p:spPr>
            <a:xfrm>
              <a:off x="1934313" y="1684775"/>
              <a:ext cx="49075" cy="128950"/>
            </a:xfrm>
            <a:custGeom>
              <a:avLst/>
              <a:gdLst/>
              <a:ahLst/>
              <a:cxnLst/>
              <a:rect l="l" t="t" r="r" b="b"/>
              <a:pathLst>
                <a:path w="1963" h="5158" extrusionOk="0">
                  <a:moveTo>
                    <a:pt x="179" y="1"/>
                  </a:moveTo>
                  <a:cubicBezTo>
                    <a:pt x="6" y="1"/>
                    <a:pt x="1" y="281"/>
                    <a:pt x="186" y="302"/>
                  </a:cubicBezTo>
                  <a:cubicBezTo>
                    <a:pt x="1552" y="459"/>
                    <a:pt x="1556" y="2303"/>
                    <a:pt x="242" y="2560"/>
                  </a:cubicBezTo>
                  <a:cubicBezTo>
                    <a:pt x="89" y="2590"/>
                    <a:pt x="108" y="2782"/>
                    <a:pt x="228" y="2836"/>
                  </a:cubicBezTo>
                  <a:cubicBezTo>
                    <a:pt x="1254" y="3291"/>
                    <a:pt x="1370" y="4575"/>
                    <a:pt x="295" y="5044"/>
                  </a:cubicBezTo>
                  <a:cubicBezTo>
                    <a:pt x="243" y="5066"/>
                    <a:pt x="260" y="5157"/>
                    <a:pt x="316" y="5157"/>
                  </a:cubicBezTo>
                  <a:cubicBezTo>
                    <a:pt x="317" y="5157"/>
                    <a:pt x="318" y="5157"/>
                    <a:pt x="319" y="5157"/>
                  </a:cubicBezTo>
                  <a:cubicBezTo>
                    <a:pt x="865" y="5123"/>
                    <a:pt x="1256" y="4674"/>
                    <a:pt x="1330" y="4142"/>
                  </a:cubicBezTo>
                  <a:cubicBezTo>
                    <a:pt x="1411" y="3566"/>
                    <a:pt x="1093" y="3062"/>
                    <a:pt x="640" y="2748"/>
                  </a:cubicBezTo>
                  <a:cubicBezTo>
                    <a:pt x="1962" y="2233"/>
                    <a:pt x="1743" y="179"/>
                    <a:pt x="199" y="2"/>
                  </a:cubicBezTo>
                  <a:cubicBezTo>
                    <a:pt x="192" y="1"/>
                    <a:pt x="186" y="1"/>
                    <a:pt x="1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51"/>
            <p:cNvSpPr/>
            <p:nvPr/>
          </p:nvSpPr>
          <p:spPr>
            <a:xfrm>
              <a:off x="1936263" y="1656600"/>
              <a:ext cx="21700" cy="33225"/>
            </a:xfrm>
            <a:custGeom>
              <a:avLst/>
              <a:gdLst/>
              <a:ahLst/>
              <a:cxnLst/>
              <a:rect l="l" t="t" r="r" b="b"/>
              <a:pathLst>
                <a:path w="868" h="1329" extrusionOk="0">
                  <a:moveTo>
                    <a:pt x="866" y="0"/>
                  </a:moveTo>
                  <a:cubicBezTo>
                    <a:pt x="769" y="39"/>
                    <a:pt x="671" y="78"/>
                    <a:pt x="573" y="116"/>
                  </a:cubicBezTo>
                  <a:cubicBezTo>
                    <a:pt x="569" y="243"/>
                    <a:pt x="548" y="369"/>
                    <a:pt x="509" y="491"/>
                  </a:cubicBezTo>
                  <a:cubicBezTo>
                    <a:pt x="456" y="664"/>
                    <a:pt x="377" y="828"/>
                    <a:pt x="260" y="968"/>
                  </a:cubicBezTo>
                  <a:cubicBezTo>
                    <a:pt x="208" y="1030"/>
                    <a:pt x="149" y="1076"/>
                    <a:pt x="99" y="1127"/>
                  </a:cubicBezTo>
                  <a:cubicBezTo>
                    <a:pt x="84" y="1142"/>
                    <a:pt x="72" y="1157"/>
                    <a:pt x="57" y="1175"/>
                  </a:cubicBezTo>
                  <a:cubicBezTo>
                    <a:pt x="39" y="1200"/>
                    <a:pt x="23" y="1226"/>
                    <a:pt x="10" y="1254"/>
                  </a:cubicBezTo>
                  <a:cubicBezTo>
                    <a:pt x="1" y="1274"/>
                    <a:pt x="19" y="1294"/>
                    <a:pt x="35" y="1301"/>
                  </a:cubicBezTo>
                  <a:cubicBezTo>
                    <a:pt x="55" y="1310"/>
                    <a:pt x="75" y="1315"/>
                    <a:pt x="95" y="1321"/>
                  </a:cubicBezTo>
                  <a:cubicBezTo>
                    <a:pt x="116" y="1326"/>
                    <a:pt x="137" y="1328"/>
                    <a:pt x="158" y="1328"/>
                  </a:cubicBezTo>
                  <a:cubicBezTo>
                    <a:pt x="256" y="1328"/>
                    <a:pt x="348" y="1275"/>
                    <a:pt x="428" y="1193"/>
                  </a:cubicBezTo>
                  <a:cubicBezTo>
                    <a:pt x="611" y="1011"/>
                    <a:pt x="742" y="692"/>
                    <a:pt x="792" y="528"/>
                  </a:cubicBezTo>
                  <a:cubicBezTo>
                    <a:pt x="843" y="358"/>
                    <a:pt x="868" y="179"/>
                    <a:pt x="8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51"/>
            <p:cNvSpPr/>
            <p:nvPr/>
          </p:nvSpPr>
          <p:spPr>
            <a:xfrm>
              <a:off x="1962288" y="1648025"/>
              <a:ext cx="38900" cy="165050"/>
            </a:xfrm>
            <a:custGeom>
              <a:avLst/>
              <a:gdLst/>
              <a:ahLst/>
              <a:cxnLst/>
              <a:rect l="l" t="t" r="r" b="b"/>
              <a:pathLst>
                <a:path w="1556" h="6602" extrusionOk="0">
                  <a:moveTo>
                    <a:pt x="689" y="1"/>
                  </a:moveTo>
                  <a:cubicBezTo>
                    <a:pt x="586" y="41"/>
                    <a:pt x="486" y="82"/>
                    <a:pt x="384" y="121"/>
                  </a:cubicBezTo>
                  <a:cubicBezTo>
                    <a:pt x="579" y="260"/>
                    <a:pt x="741" y="441"/>
                    <a:pt x="855" y="651"/>
                  </a:cubicBezTo>
                  <a:cubicBezTo>
                    <a:pt x="1213" y="1304"/>
                    <a:pt x="1003" y="2076"/>
                    <a:pt x="294" y="2357"/>
                  </a:cubicBezTo>
                  <a:cubicBezTo>
                    <a:pt x="290" y="2358"/>
                    <a:pt x="284" y="2361"/>
                    <a:pt x="281" y="2365"/>
                  </a:cubicBezTo>
                  <a:cubicBezTo>
                    <a:pt x="186" y="2420"/>
                    <a:pt x="205" y="2598"/>
                    <a:pt x="319" y="2620"/>
                  </a:cubicBezTo>
                  <a:cubicBezTo>
                    <a:pt x="333" y="2623"/>
                    <a:pt x="346" y="2625"/>
                    <a:pt x="360" y="2629"/>
                  </a:cubicBezTo>
                  <a:cubicBezTo>
                    <a:pt x="905" y="2752"/>
                    <a:pt x="1228" y="3273"/>
                    <a:pt x="1080" y="3832"/>
                  </a:cubicBezTo>
                  <a:cubicBezTo>
                    <a:pt x="950" y="4325"/>
                    <a:pt x="516" y="4611"/>
                    <a:pt x="112" y="4865"/>
                  </a:cubicBezTo>
                  <a:cubicBezTo>
                    <a:pt x="106" y="4870"/>
                    <a:pt x="100" y="4874"/>
                    <a:pt x="95" y="4880"/>
                  </a:cubicBezTo>
                  <a:cubicBezTo>
                    <a:pt x="1" y="4959"/>
                    <a:pt x="31" y="5124"/>
                    <a:pt x="172" y="5134"/>
                  </a:cubicBezTo>
                  <a:cubicBezTo>
                    <a:pt x="177" y="5135"/>
                    <a:pt x="182" y="5135"/>
                    <a:pt x="186" y="5135"/>
                  </a:cubicBezTo>
                  <a:cubicBezTo>
                    <a:pt x="625" y="5171"/>
                    <a:pt x="940" y="5384"/>
                    <a:pt x="1125" y="5699"/>
                  </a:cubicBezTo>
                  <a:cubicBezTo>
                    <a:pt x="1266" y="5937"/>
                    <a:pt x="1330" y="6232"/>
                    <a:pt x="1316" y="6549"/>
                  </a:cubicBezTo>
                  <a:cubicBezTo>
                    <a:pt x="1315" y="6583"/>
                    <a:pt x="1341" y="6602"/>
                    <a:pt x="1368" y="6602"/>
                  </a:cubicBezTo>
                  <a:cubicBezTo>
                    <a:pt x="1388" y="6602"/>
                    <a:pt x="1409" y="6591"/>
                    <a:pt x="1417" y="6567"/>
                  </a:cubicBezTo>
                  <a:cubicBezTo>
                    <a:pt x="1555" y="6186"/>
                    <a:pt x="1506" y="5826"/>
                    <a:pt x="1335" y="5535"/>
                  </a:cubicBezTo>
                  <a:cubicBezTo>
                    <a:pt x="1168" y="5247"/>
                    <a:pt x="885" y="5028"/>
                    <a:pt x="543" y="4919"/>
                  </a:cubicBezTo>
                  <a:cubicBezTo>
                    <a:pt x="937" y="4639"/>
                    <a:pt x="1284" y="4297"/>
                    <a:pt x="1379" y="3821"/>
                  </a:cubicBezTo>
                  <a:cubicBezTo>
                    <a:pt x="1398" y="3731"/>
                    <a:pt x="1407" y="3639"/>
                    <a:pt x="1407" y="3547"/>
                  </a:cubicBezTo>
                  <a:cubicBezTo>
                    <a:pt x="1407" y="3536"/>
                    <a:pt x="1407" y="3525"/>
                    <a:pt x="1406" y="3512"/>
                  </a:cubicBezTo>
                  <a:cubicBezTo>
                    <a:pt x="1398" y="3058"/>
                    <a:pt x="1133" y="2647"/>
                    <a:pt x="723" y="2450"/>
                  </a:cubicBezTo>
                  <a:cubicBezTo>
                    <a:pt x="1127" y="2168"/>
                    <a:pt x="1344" y="1702"/>
                    <a:pt x="1316" y="1208"/>
                  </a:cubicBezTo>
                  <a:cubicBezTo>
                    <a:pt x="1310" y="1114"/>
                    <a:pt x="1296" y="1021"/>
                    <a:pt x="1273" y="930"/>
                  </a:cubicBezTo>
                  <a:cubicBezTo>
                    <a:pt x="1269" y="908"/>
                    <a:pt x="1263" y="888"/>
                    <a:pt x="1257" y="867"/>
                  </a:cubicBezTo>
                  <a:cubicBezTo>
                    <a:pt x="1154" y="511"/>
                    <a:pt x="951" y="223"/>
                    <a:pt x="6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51"/>
            <p:cNvSpPr/>
            <p:nvPr/>
          </p:nvSpPr>
          <p:spPr>
            <a:xfrm>
              <a:off x="1991063" y="1632800"/>
              <a:ext cx="43375" cy="149625"/>
            </a:xfrm>
            <a:custGeom>
              <a:avLst/>
              <a:gdLst/>
              <a:ahLst/>
              <a:cxnLst/>
              <a:rect l="l" t="t" r="r" b="b"/>
              <a:pathLst>
                <a:path w="1735" h="5985" extrusionOk="0">
                  <a:moveTo>
                    <a:pt x="1062" y="0"/>
                  </a:moveTo>
                  <a:cubicBezTo>
                    <a:pt x="973" y="37"/>
                    <a:pt x="885" y="71"/>
                    <a:pt x="796" y="107"/>
                  </a:cubicBezTo>
                  <a:cubicBezTo>
                    <a:pt x="905" y="653"/>
                    <a:pt x="666" y="1220"/>
                    <a:pt x="122" y="1539"/>
                  </a:cubicBezTo>
                  <a:cubicBezTo>
                    <a:pt x="117" y="1542"/>
                    <a:pt x="112" y="1545"/>
                    <a:pt x="106" y="1548"/>
                  </a:cubicBezTo>
                  <a:cubicBezTo>
                    <a:pt x="12" y="1603"/>
                    <a:pt x="1" y="1785"/>
                    <a:pt x="130" y="1809"/>
                  </a:cubicBezTo>
                  <a:cubicBezTo>
                    <a:pt x="141" y="1810"/>
                    <a:pt x="154" y="1814"/>
                    <a:pt x="166" y="1817"/>
                  </a:cubicBezTo>
                  <a:cubicBezTo>
                    <a:pt x="1423" y="2080"/>
                    <a:pt x="1502" y="3780"/>
                    <a:pt x="255" y="4121"/>
                  </a:cubicBezTo>
                  <a:cubicBezTo>
                    <a:pt x="230" y="4129"/>
                    <a:pt x="205" y="4135"/>
                    <a:pt x="179" y="4140"/>
                  </a:cubicBezTo>
                  <a:cubicBezTo>
                    <a:pt x="40" y="4172"/>
                    <a:pt x="41" y="4359"/>
                    <a:pt x="167" y="4407"/>
                  </a:cubicBezTo>
                  <a:cubicBezTo>
                    <a:pt x="187" y="4414"/>
                    <a:pt x="208" y="4421"/>
                    <a:pt x="228" y="4429"/>
                  </a:cubicBezTo>
                  <a:cubicBezTo>
                    <a:pt x="615" y="4583"/>
                    <a:pt x="996" y="4832"/>
                    <a:pt x="1241" y="5172"/>
                  </a:cubicBezTo>
                  <a:cubicBezTo>
                    <a:pt x="1408" y="5397"/>
                    <a:pt x="1502" y="5668"/>
                    <a:pt x="1510" y="5948"/>
                  </a:cubicBezTo>
                  <a:cubicBezTo>
                    <a:pt x="1511" y="5972"/>
                    <a:pt x="1531" y="5985"/>
                    <a:pt x="1550" y="5985"/>
                  </a:cubicBezTo>
                  <a:cubicBezTo>
                    <a:pt x="1568" y="5985"/>
                    <a:pt x="1585" y="5974"/>
                    <a:pt x="1585" y="5951"/>
                  </a:cubicBezTo>
                  <a:cubicBezTo>
                    <a:pt x="1581" y="5595"/>
                    <a:pt x="1506" y="5293"/>
                    <a:pt x="1366" y="5038"/>
                  </a:cubicBezTo>
                  <a:cubicBezTo>
                    <a:pt x="1197" y="4727"/>
                    <a:pt x="931" y="4484"/>
                    <a:pt x="581" y="4298"/>
                  </a:cubicBezTo>
                  <a:cubicBezTo>
                    <a:pt x="1735" y="3775"/>
                    <a:pt x="1710" y="2071"/>
                    <a:pt x="500" y="1616"/>
                  </a:cubicBezTo>
                  <a:cubicBezTo>
                    <a:pt x="1001" y="1205"/>
                    <a:pt x="1204" y="590"/>
                    <a:pt x="10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51"/>
            <p:cNvSpPr/>
            <p:nvPr/>
          </p:nvSpPr>
          <p:spPr>
            <a:xfrm>
              <a:off x="2038038" y="1723075"/>
              <a:ext cx="23175" cy="7925"/>
            </a:xfrm>
            <a:custGeom>
              <a:avLst/>
              <a:gdLst/>
              <a:ahLst/>
              <a:cxnLst/>
              <a:rect l="l" t="t" r="r" b="b"/>
              <a:pathLst>
                <a:path w="927" h="317" extrusionOk="0">
                  <a:moveTo>
                    <a:pt x="680" y="1"/>
                  </a:moveTo>
                  <a:cubicBezTo>
                    <a:pt x="598" y="1"/>
                    <a:pt x="514" y="18"/>
                    <a:pt x="435" y="31"/>
                  </a:cubicBezTo>
                  <a:cubicBezTo>
                    <a:pt x="313" y="51"/>
                    <a:pt x="184" y="78"/>
                    <a:pt x="77" y="143"/>
                  </a:cubicBezTo>
                  <a:cubicBezTo>
                    <a:pt x="1" y="190"/>
                    <a:pt x="22" y="306"/>
                    <a:pt x="115" y="314"/>
                  </a:cubicBezTo>
                  <a:cubicBezTo>
                    <a:pt x="137" y="316"/>
                    <a:pt x="160" y="317"/>
                    <a:pt x="182" y="317"/>
                  </a:cubicBezTo>
                  <a:cubicBezTo>
                    <a:pt x="277" y="317"/>
                    <a:pt x="373" y="300"/>
                    <a:pt x="468" y="291"/>
                  </a:cubicBezTo>
                  <a:cubicBezTo>
                    <a:pt x="588" y="279"/>
                    <a:pt x="709" y="290"/>
                    <a:pt x="823" y="245"/>
                  </a:cubicBezTo>
                  <a:cubicBezTo>
                    <a:pt x="927" y="205"/>
                    <a:pt x="899" y="45"/>
                    <a:pt x="802" y="17"/>
                  </a:cubicBezTo>
                  <a:cubicBezTo>
                    <a:pt x="763" y="5"/>
                    <a:pt x="722" y="1"/>
                    <a:pt x="6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51"/>
            <p:cNvSpPr/>
            <p:nvPr/>
          </p:nvSpPr>
          <p:spPr>
            <a:xfrm>
              <a:off x="2035413" y="1702575"/>
              <a:ext cx="22950" cy="12275"/>
            </a:xfrm>
            <a:custGeom>
              <a:avLst/>
              <a:gdLst/>
              <a:ahLst/>
              <a:cxnLst/>
              <a:rect l="l" t="t" r="r" b="b"/>
              <a:pathLst>
                <a:path w="918" h="491" extrusionOk="0">
                  <a:moveTo>
                    <a:pt x="742" y="1"/>
                  </a:moveTo>
                  <a:cubicBezTo>
                    <a:pt x="526" y="1"/>
                    <a:pt x="229" y="114"/>
                    <a:pt x="80" y="271"/>
                  </a:cubicBezTo>
                  <a:cubicBezTo>
                    <a:pt x="0" y="356"/>
                    <a:pt x="57" y="490"/>
                    <a:pt x="167" y="490"/>
                  </a:cubicBezTo>
                  <a:cubicBezTo>
                    <a:pt x="175" y="490"/>
                    <a:pt x="183" y="490"/>
                    <a:pt x="192" y="488"/>
                  </a:cubicBezTo>
                  <a:cubicBezTo>
                    <a:pt x="298" y="469"/>
                    <a:pt x="395" y="417"/>
                    <a:pt x="495" y="381"/>
                  </a:cubicBezTo>
                  <a:cubicBezTo>
                    <a:pt x="600" y="343"/>
                    <a:pt x="706" y="319"/>
                    <a:pt x="803" y="264"/>
                  </a:cubicBezTo>
                  <a:cubicBezTo>
                    <a:pt x="917" y="198"/>
                    <a:pt x="889" y="2"/>
                    <a:pt x="746" y="1"/>
                  </a:cubicBezTo>
                  <a:cubicBezTo>
                    <a:pt x="745" y="1"/>
                    <a:pt x="743" y="1"/>
                    <a:pt x="7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51"/>
            <p:cNvSpPr/>
            <p:nvPr/>
          </p:nvSpPr>
          <p:spPr>
            <a:xfrm>
              <a:off x="2032363" y="1683750"/>
              <a:ext cx="21850" cy="12300"/>
            </a:xfrm>
            <a:custGeom>
              <a:avLst/>
              <a:gdLst/>
              <a:ahLst/>
              <a:cxnLst/>
              <a:rect l="l" t="t" r="r" b="b"/>
              <a:pathLst>
                <a:path w="874" h="492" extrusionOk="0">
                  <a:moveTo>
                    <a:pt x="696" y="1"/>
                  </a:moveTo>
                  <a:cubicBezTo>
                    <a:pt x="683" y="1"/>
                    <a:pt x="670" y="3"/>
                    <a:pt x="655" y="7"/>
                  </a:cubicBezTo>
                  <a:cubicBezTo>
                    <a:pt x="526" y="45"/>
                    <a:pt x="405" y="98"/>
                    <a:pt x="283" y="155"/>
                  </a:cubicBezTo>
                  <a:cubicBezTo>
                    <a:pt x="222" y="183"/>
                    <a:pt x="155" y="211"/>
                    <a:pt x="102" y="253"/>
                  </a:cubicBezTo>
                  <a:cubicBezTo>
                    <a:pt x="54" y="291"/>
                    <a:pt x="48" y="324"/>
                    <a:pt x="18" y="377"/>
                  </a:cubicBezTo>
                  <a:cubicBezTo>
                    <a:pt x="1" y="406"/>
                    <a:pt x="12" y="450"/>
                    <a:pt x="48" y="461"/>
                  </a:cubicBezTo>
                  <a:cubicBezTo>
                    <a:pt x="96" y="473"/>
                    <a:pt x="127" y="491"/>
                    <a:pt x="175" y="491"/>
                  </a:cubicBezTo>
                  <a:cubicBezTo>
                    <a:pt x="179" y="491"/>
                    <a:pt x="183" y="491"/>
                    <a:pt x="187" y="491"/>
                  </a:cubicBezTo>
                  <a:cubicBezTo>
                    <a:pt x="252" y="485"/>
                    <a:pt x="322" y="453"/>
                    <a:pt x="383" y="430"/>
                  </a:cubicBezTo>
                  <a:cubicBezTo>
                    <a:pt x="508" y="384"/>
                    <a:pt x="633" y="337"/>
                    <a:pt x="751" y="272"/>
                  </a:cubicBezTo>
                  <a:cubicBezTo>
                    <a:pt x="874" y="204"/>
                    <a:pt x="825" y="1"/>
                    <a:pt x="6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51"/>
            <p:cNvSpPr/>
            <p:nvPr/>
          </p:nvSpPr>
          <p:spPr>
            <a:xfrm>
              <a:off x="2026313" y="1667900"/>
              <a:ext cx="22650" cy="11875"/>
            </a:xfrm>
            <a:custGeom>
              <a:avLst/>
              <a:gdLst/>
              <a:ahLst/>
              <a:cxnLst/>
              <a:rect l="l" t="t" r="r" b="b"/>
              <a:pathLst>
                <a:path w="906" h="475" extrusionOk="0">
                  <a:moveTo>
                    <a:pt x="734" y="0"/>
                  </a:moveTo>
                  <a:cubicBezTo>
                    <a:pt x="642" y="0"/>
                    <a:pt x="560" y="46"/>
                    <a:pt x="470" y="87"/>
                  </a:cubicBezTo>
                  <a:cubicBezTo>
                    <a:pt x="342" y="146"/>
                    <a:pt x="200" y="192"/>
                    <a:pt x="83" y="272"/>
                  </a:cubicBezTo>
                  <a:cubicBezTo>
                    <a:pt x="0" y="328"/>
                    <a:pt x="11" y="468"/>
                    <a:pt x="128" y="474"/>
                  </a:cubicBezTo>
                  <a:cubicBezTo>
                    <a:pt x="139" y="474"/>
                    <a:pt x="149" y="475"/>
                    <a:pt x="160" y="475"/>
                  </a:cubicBezTo>
                  <a:cubicBezTo>
                    <a:pt x="301" y="475"/>
                    <a:pt x="441" y="427"/>
                    <a:pt x="575" y="379"/>
                  </a:cubicBezTo>
                  <a:cubicBezTo>
                    <a:pt x="707" y="332"/>
                    <a:pt x="831" y="287"/>
                    <a:pt x="884" y="150"/>
                  </a:cubicBezTo>
                  <a:cubicBezTo>
                    <a:pt x="905" y="95"/>
                    <a:pt x="866" y="27"/>
                    <a:pt x="811" y="11"/>
                  </a:cubicBezTo>
                  <a:cubicBezTo>
                    <a:pt x="784" y="3"/>
                    <a:pt x="759" y="0"/>
                    <a:pt x="7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51"/>
            <p:cNvSpPr/>
            <p:nvPr/>
          </p:nvSpPr>
          <p:spPr>
            <a:xfrm>
              <a:off x="2024513" y="1648125"/>
              <a:ext cx="20625" cy="13750"/>
            </a:xfrm>
            <a:custGeom>
              <a:avLst/>
              <a:gdLst/>
              <a:ahLst/>
              <a:cxnLst/>
              <a:rect l="l" t="t" r="r" b="b"/>
              <a:pathLst>
                <a:path w="825" h="550" extrusionOk="0">
                  <a:moveTo>
                    <a:pt x="658" y="0"/>
                  </a:moveTo>
                  <a:cubicBezTo>
                    <a:pt x="649" y="0"/>
                    <a:pt x="639" y="1"/>
                    <a:pt x="630" y="4"/>
                  </a:cubicBezTo>
                  <a:cubicBezTo>
                    <a:pt x="482" y="44"/>
                    <a:pt x="357" y="136"/>
                    <a:pt x="232" y="222"/>
                  </a:cubicBezTo>
                  <a:cubicBezTo>
                    <a:pt x="135" y="286"/>
                    <a:pt x="17" y="343"/>
                    <a:pt x="1" y="467"/>
                  </a:cubicBezTo>
                  <a:cubicBezTo>
                    <a:pt x="0" y="489"/>
                    <a:pt x="12" y="510"/>
                    <a:pt x="30" y="523"/>
                  </a:cubicBezTo>
                  <a:cubicBezTo>
                    <a:pt x="62" y="542"/>
                    <a:pt x="96" y="550"/>
                    <a:pt x="131" y="550"/>
                  </a:cubicBezTo>
                  <a:cubicBezTo>
                    <a:pt x="219" y="550"/>
                    <a:pt x="311" y="502"/>
                    <a:pt x="388" y="466"/>
                  </a:cubicBezTo>
                  <a:cubicBezTo>
                    <a:pt x="531" y="400"/>
                    <a:pt x="668" y="323"/>
                    <a:pt x="764" y="196"/>
                  </a:cubicBezTo>
                  <a:cubicBezTo>
                    <a:pt x="824" y="117"/>
                    <a:pt x="749" y="0"/>
                    <a:pt x="6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51"/>
            <p:cNvSpPr/>
            <p:nvPr/>
          </p:nvSpPr>
          <p:spPr>
            <a:xfrm>
              <a:off x="1560863" y="1815350"/>
              <a:ext cx="681275" cy="397900"/>
            </a:xfrm>
            <a:custGeom>
              <a:avLst/>
              <a:gdLst/>
              <a:ahLst/>
              <a:cxnLst/>
              <a:rect l="l" t="t" r="r" b="b"/>
              <a:pathLst>
                <a:path w="27251" h="15916" extrusionOk="0">
                  <a:moveTo>
                    <a:pt x="25522" y="1"/>
                  </a:moveTo>
                  <a:cubicBezTo>
                    <a:pt x="25201" y="132"/>
                    <a:pt x="24880" y="262"/>
                    <a:pt x="24560" y="392"/>
                  </a:cubicBezTo>
                  <a:cubicBezTo>
                    <a:pt x="19625" y="2395"/>
                    <a:pt x="14662" y="4311"/>
                    <a:pt x="9752" y="6317"/>
                  </a:cubicBezTo>
                  <a:cubicBezTo>
                    <a:pt x="9025" y="6613"/>
                    <a:pt x="8299" y="6910"/>
                    <a:pt x="7573" y="7207"/>
                  </a:cubicBezTo>
                  <a:cubicBezTo>
                    <a:pt x="6082" y="7816"/>
                    <a:pt x="4611" y="8466"/>
                    <a:pt x="3137" y="9111"/>
                  </a:cubicBezTo>
                  <a:cubicBezTo>
                    <a:pt x="2896" y="9216"/>
                    <a:pt x="2657" y="9316"/>
                    <a:pt x="2416" y="9413"/>
                  </a:cubicBezTo>
                  <a:cubicBezTo>
                    <a:pt x="2035" y="9564"/>
                    <a:pt x="1653" y="9708"/>
                    <a:pt x="1262" y="9845"/>
                  </a:cubicBezTo>
                  <a:cubicBezTo>
                    <a:pt x="864" y="9986"/>
                    <a:pt x="165" y="10200"/>
                    <a:pt x="98" y="10701"/>
                  </a:cubicBezTo>
                  <a:cubicBezTo>
                    <a:pt x="0" y="11430"/>
                    <a:pt x="330" y="12423"/>
                    <a:pt x="579" y="13097"/>
                  </a:cubicBezTo>
                  <a:cubicBezTo>
                    <a:pt x="925" y="14035"/>
                    <a:pt x="1460" y="14904"/>
                    <a:pt x="2151" y="15627"/>
                  </a:cubicBezTo>
                  <a:cubicBezTo>
                    <a:pt x="2245" y="15725"/>
                    <a:pt x="2346" y="15824"/>
                    <a:pt x="2472" y="15874"/>
                  </a:cubicBezTo>
                  <a:cubicBezTo>
                    <a:pt x="2550" y="15905"/>
                    <a:pt x="2633" y="15915"/>
                    <a:pt x="2717" y="15915"/>
                  </a:cubicBezTo>
                  <a:cubicBezTo>
                    <a:pt x="2798" y="15915"/>
                    <a:pt x="2880" y="15906"/>
                    <a:pt x="2960" y="15897"/>
                  </a:cubicBezTo>
                  <a:cubicBezTo>
                    <a:pt x="5543" y="15583"/>
                    <a:pt x="8087" y="15008"/>
                    <a:pt x="10552" y="14180"/>
                  </a:cubicBezTo>
                  <a:cubicBezTo>
                    <a:pt x="12580" y="13498"/>
                    <a:pt x="14545" y="12648"/>
                    <a:pt x="16496" y="11771"/>
                  </a:cubicBezTo>
                  <a:cubicBezTo>
                    <a:pt x="20081" y="10161"/>
                    <a:pt x="27250" y="6008"/>
                    <a:pt x="27230" y="5815"/>
                  </a:cubicBezTo>
                  <a:cubicBezTo>
                    <a:pt x="27220" y="5714"/>
                    <a:pt x="25878" y="4002"/>
                    <a:pt x="25822" y="3803"/>
                  </a:cubicBezTo>
                  <a:cubicBezTo>
                    <a:pt x="25757" y="3584"/>
                    <a:pt x="25788" y="3349"/>
                    <a:pt x="25810" y="3122"/>
                  </a:cubicBezTo>
                  <a:cubicBezTo>
                    <a:pt x="25912" y="2072"/>
                    <a:pt x="25814" y="1013"/>
                    <a:pt x="25522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51"/>
            <p:cNvSpPr/>
            <p:nvPr/>
          </p:nvSpPr>
          <p:spPr>
            <a:xfrm>
              <a:off x="1621238" y="1825150"/>
              <a:ext cx="589675" cy="293875"/>
            </a:xfrm>
            <a:custGeom>
              <a:avLst/>
              <a:gdLst/>
              <a:ahLst/>
              <a:cxnLst/>
              <a:rect l="l" t="t" r="r" b="b"/>
              <a:pathLst>
                <a:path w="23587" h="11755" extrusionOk="0">
                  <a:moveTo>
                    <a:pt x="22143" y="0"/>
                  </a:moveTo>
                  <a:lnTo>
                    <a:pt x="22143" y="0"/>
                  </a:lnTo>
                  <a:cubicBezTo>
                    <a:pt x="21226" y="372"/>
                    <a:pt x="20307" y="742"/>
                    <a:pt x="19388" y="1110"/>
                  </a:cubicBezTo>
                  <a:cubicBezTo>
                    <a:pt x="19300" y="1146"/>
                    <a:pt x="19210" y="1181"/>
                    <a:pt x="19122" y="1217"/>
                  </a:cubicBezTo>
                  <a:lnTo>
                    <a:pt x="17864" y="1717"/>
                  </a:lnTo>
                  <a:cubicBezTo>
                    <a:pt x="17762" y="1758"/>
                    <a:pt x="17661" y="1799"/>
                    <a:pt x="17560" y="1839"/>
                  </a:cubicBezTo>
                  <a:cubicBezTo>
                    <a:pt x="17373" y="1914"/>
                    <a:pt x="17187" y="1987"/>
                    <a:pt x="16999" y="2061"/>
                  </a:cubicBezTo>
                  <a:cubicBezTo>
                    <a:pt x="16903" y="2099"/>
                    <a:pt x="16805" y="2139"/>
                    <a:pt x="16706" y="2177"/>
                  </a:cubicBezTo>
                  <a:cubicBezTo>
                    <a:pt x="16418" y="2292"/>
                    <a:pt x="16129" y="2407"/>
                    <a:pt x="15840" y="2520"/>
                  </a:cubicBezTo>
                  <a:lnTo>
                    <a:pt x="15581" y="2625"/>
                  </a:lnTo>
                  <a:cubicBezTo>
                    <a:pt x="14955" y="2874"/>
                    <a:pt x="14327" y="3122"/>
                    <a:pt x="13700" y="3370"/>
                  </a:cubicBezTo>
                  <a:cubicBezTo>
                    <a:pt x="13608" y="3406"/>
                    <a:pt x="13517" y="3443"/>
                    <a:pt x="13424" y="3480"/>
                  </a:cubicBezTo>
                  <a:cubicBezTo>
                    <a:pt x="12727" y="3758"/>
                    <a:pt x="12030" y="4035"/>
                    <a:pt x="11334" y="4312"/>
                  </a:cubicBezTo>
                  <a:cubicBezTo>
                    <a:pt x="11244" y="4348"/>
                    <a:pt x="11155" y="4383"/>
                    <a:pt x="11064" y="4420"/>
                  </a:cubicBezTo>
                  <a:cubicBezTo>
                    <a:pt x="10568" y="4618"/>
                    <a:pt x="10073" y="4817"/>
                    <a:pt x="9579" y="5015"/>
                  </a:cubicBezTo>
                  <a:lnTo>
                    <a:pt x="9047" y="5230"/>
                  </a:lnTo>
                  <a:cubicBezTo>
                    <a:pt x="8476" y="5461"/>
                    <a:pt x="7906" y="5693"/>
                    <a:pt x="7337" y="5925"/>
                  </a:cubicBezTo>
                  <a:cubicBezTo>
                    <a:pt x="6610" y="6221"/>
                    <a:pt x="5884" y="6518"/>
                    <a:pt x="5158" y="6815"/>
                  </a:cubicBezTo>
                  <a:cubicBezTo>
                    <a:pt x="3667" y="7424"/>
                    <a:pt x="2196" y="8074"/>
                    <a:pt x="722" y="8719"/>
                  </a:cubicBezTo>
                  <a:cubicBezTo>
                    <a:pt x="481" y="8824"/>
                    <a:pt x="242" y="8923"/>
                    <a:pt x="1" y="9021"/>
                  </a:cubicBezTo>
                  <a:cubicBezTo>
                    <a:pt x="396" y="9681"/>
                    <a:pt x="880" y="10282"/>
                    <a:pt x="1490" y="10747"/>
                  </a:cubicBezTo>
                  <a:cubicBezTo>
                    <a:pt x="2156" y="11253"/>
                    <a:pt x="2995" y="11572"/>
                    <a:pt x="3822" y="11572"/>
                  </a:cubicBezTo>
                  <a:cubicBezTo>
                    <a:pt x="4166" y="11572"/>
                    <a:pt x="4509" y="11516"/>
                    <a:pt x="4837" y="11396"/>
                  </a:cubicBezTo>
                  <a:cubicBezTo>
                    <a:pt x="4911" y="11370"/>
                    <a:pt x="4985" y="11339"/>
                    <a:pt x="5062" y="11339"/>
                  </a:cubicBezTo>
                  <a:cubicBezTo>
                    <a:pt x="5068" y="11339"/>
                    <a:pt x="5074" y="11339"/>
                    <a:pt x="5081" y="11340"/>
                  </a:cubicBezTo>
                  <a:cubicBezTo>
                    <a:pt x="5173" y="11345"/>
                    <a:pt x="5255" y="11396"/>
                    <a:pt x="5336" y="11440"/>
                  </a:cubicBezTo>
                  <a:cubicBezTo>
                    <a:pt x="5733" y="11659"/>
                    <a:pt x="6180" y="11755"/>
                    <a:pt x="6633" y="11755"/>
                  </a:cubicBezTo>
                  <a:cubicBezTo>
                    <a:pt x="7142" y="11755"/>
                    <a:pt x="7659" y="11635"/>
                    <a:pt x="8127" y="11434"/>
                  </a:cubicBezTo>
                  <a:cubicBezTo>
                    <a:pt x="8904" y="11099"/>
                    <a:pt x="9576" y="10567"/>
                    <a:pt x="10223" y="10017"/>
                  </a:cubicBezTo>
                  <a:cubicBezTo>
                    <a:pt x="10313" y="9942"/>
                    <a:pt x="10402" y="9865"/>
                    <a:pt x="10491" y="9788"/>
                  </a:cubicBezTo>
                  <a:cubicBezTo>
                    <a:pt x="10585" y="9795"/>
                    <a:pt x="10678" y="9798"/>
                    <a:pt x="10774" y="9801"/>
                  </a:cubicBezTo>
                  <a:cubicBezTo>
                    <a:pt x="10904" y="9806"/>
                    <a:pt x="11035" y="9808"/>
                    <a:pt x="11165" y="9808"/>
                  </a:cubicBezTo>
                  <a:cubicBezTo>
                    <a:pt x="11426" y="9808"/>
                    <a:pt x="11688" y="9799"/>
                    <a:pt x="11948" y="9781"/>
                  </a:cubicBezTo>
                  <a:cubicBezTo>
                    <a:pt x="12034" y="9775"/>
                    <a:pt x="12118" y="9770"/>
                    <a:pt x="12203" y="9762"/>
                  </a:cubicBezTo>
                  <a:cubicBezTo>
                    <a:pt x="12763" y="9713"/>
                    <a:pt x="13317" y="9623"/>
                    <a:pt x="13863" y="9495"/>
                  </a:cubicBezTo>
                  <a:cubicBezTo>
                    <a:pt x="13956" y="9473"/>
                    <a:pt x="14051" y="9450"/>
                    <a:pt x="14144" y="9425"/>
                  </a:cubicBezTo>
                  <a:cubicBezTo>
                    <a:pt x="14896" y="9231"/>
                    <a:pt x="15628" y="8962"/>
                    <a:pt x="16328" y="8624"/>
                  </a:cubicBezTo>
                  <a:cubicBezTo>
                    <a:pt x="16405" y="8587"/>
                    <a:pt x="16484" y="8549"/>
                    <a:pt x="16560" y="8509"/>
                  </a:cubicBezTo>
                  <a:cubicBezTo>
                    <a:pt x="17172" y="8198"/>
                    <a:pt x="17754" y="7833"/>
                    <a:pt x="18300" y="7417"/>
                  </a:cubicBezTo>
                  <a:cubicBezTo>
                    <a:pt x="18370" y="7363"/>
                    <a:pt x="18440" y="7308"/>
                    <a:pt x="18510" y="7252"/>
                  </a:cubicBezTo>
                  <a:cubicBezTo>
                    <a:pt x="18884" y="6954"/>
                    <a:pt x="19236" y="6629"/>
                    <a:pt x="19566" y="6282"/>
                  </a:cubicBezTo>
                  <a:cubicBezTo>
                    <a:pt x="19609" y="6237"/>
                    <a:pt x="19652" y="6192"/>
                    <a:pt x="19692" y="6146"/>
                  </a:cubicBezTo>
                  <a:cubicBezTo>
                    <a:pt x="19711" y="6126"/>
                    <a:pt x="19730" y="6106"/>
                    <a:pt x="19748" y="6086"/>
                  </a:cubicBezTo>
                  <a:cubicBezTo>
                    <a:pt x="19884" y="5935"/>
                    <a:pt x="20020" y="5778"/>
                    <a:pt x="20197" y="5684"/>
                  </a:cubicBezTo>
                  <a:cubicBezTo>
                    <a:pt x="20362" y="5596"/>
                    <a:pt x="20544" y="5570"/>
                    <a:pt x="20732" y="5570"/>
                  </a:cubicBezTo>
                  <a:cubicBezTo>
                    <a:pt x="20911" y="5570"/>
                    <a:pt x="21095" y="5594"/>
                    <a:pt x="21272" y="5613"/>
                  </a:cubicBezTo>
                  <a:cubicBezTo>
                    <a:pt x="21502" y="5637"/>
                    <a:pt x="21732" y="5649"/>
                    <a:pt x="21962" y="5649"/>
                  </a:cubicBezTo>
                  <a:cubicBezTo>
                    <a:pt x="22509" y="5649"/>
                    <a:pt x="23054" y="5582"/>
                    <a:pt x="23586" y="5449"/>
                  </a:cubicBezTo>
                  <a:cubicBezTo>
                    <a:pt x="23564" y="4731"/>
                    <a:pt x="22933" y="4083"/>
                    <a:pt x="22215" y="4041"/>
                  </a:cubicBezTo>
                  <a:cubicBezTo>
                    <a:pt x="22389" y="3448"/>
                    <a:pt x="22101" y="2754"/>
                    <a:pt x="21558" y="2459"/>
                  </a:cubicBezTo>
                  <a:cubicBezTo>
                    <a:pt x="22184" y="1830"/>
                    <a:pt x="22376" y="851"/>
                    <a:pt x="22143" y="0"/>
                  </a:cubicBezTo>
                  <a:close/>
                </a:path>
              </a:pathLst>
            </a:custGeom>
            <a:solidFill>
              <a:srgbClr val="D25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51"/>
            <p:cNvSpPr/>
            <p:nvPr/>
          </p:nvSpPr>
          <p:spPr>
            <a:xfrm>
              <a:off x="1731963" y="2012550"/>
              <a:ext cx="74025" cy="69225"/>
            </a:xfrm>
            <a:custGeom>
              <a:avLst/>
              <a:gdLst/>
              <a:ahLst/>
              <a:cxnLst/>
              <a:rect l="l" t="t" r="r" b="b"/>
              <a:pathLst>
                <a:path w="2961" h="2769" extrusionOk="0">
                  <a:moveTo>
                    <a:pt x="1617" y="0"/>
                  </a:moveTo>
                  <a:cubicBezTo>
                    <a:pt x="1209" y="0"/>
                    <a:pt x="807" y="193"/>
                    <a:pt x="538" y="508"/>
                  </a:cubicBezTo>
                  <a:cubicBezTo>
                    <a:pt x="167" y="947"/>
                    <a:pt x="0" y="1548"/>
                    <a:pt x="296" y="2080"/>
                  </a:cubicBezTo>
                  <a:cubicBezTo>
                    <a:pt x="538" y="2514"/>
                    <a:pt x="1008" y="2768"/>
                    <a:pt x="1492" y="2768"/>
                  </a:cubicBezTo>
                  <a:cubicBezTo>
                    <a:pt x="1595" y="2768"/>
                    <a:pt x="1698" y="2757"/>
                    <a:pt x="1800" y="2733"/>
                  </a:cubicBezTo>
                  <a:cubicBezTo>
                    <a:pt x="2364" y="2604"/>
                    <a:pt x="2876" y="2126"/>
                    <a:pt x="2938" y="1537"/>
                  </a:cubicBezTo>
                  <a:cubicBezTo>
                    <a:pt x="2960" y="1322"/>
                    <a:pt x="2911" y="1112"/>
                    <a:pt x="2816" y="920"/>
                  </a:cubicBezTo>
                  <a:cubicBezTo>
                    <a:pt x="2706" y="511"/>
                    <a:pt x="2396" y="185"/>
                    <a:pt x="1992" y="57"/>
                  </a:cubicBezTo>
                  <a:cubicBezTo>
                    <a:pt x="1869" y="19"/>
                    <a:pt x="1743" y="0"/>
                    <a:pt x="16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51"/>
            <p:cNvSpPr/>
            <p:nvPr/>
          </p:nvSpPr>
          <p:spPr>
            <a:xfrm>
              <a:off x="1748288" y="2027200"/>
              <a:ext cx="46175" cy="41250"/>
            </a:xfrm>
            <a:custGeom>
              <a:avLst/>
              <a:gdLst/>
              <a:ahLst/>
              <a:cxnLst/>
              <a:rect l="l" t="t" r="r" b="b"/>
              <a:pathLst>
                <a:path w="1847" h="1650" extrusionOk="0">
                  <a:moveTo>
                    <a:pt x="949" y="1"/>
                  </a:moveTo>
                  <a:cubicBezTo>
                    <a:pt x="865" y="1"/>
                    <a:pt x="781" y="14"/>
                    <a:pt x="699" y="42"/>
                  </a:cubicBezTo>
                  <a:cubicBezTo>
                    <a:pt x="488" y="81"/>
                    <a:pt x="301" y="203"/>
                    <a:pt x="179" y="381"/>
                  </a:cubicBezTo>
                  <a:cubicBezTo>
                    <a:pt x="47" y="573"/>
                    <a:pt x="1" y="811"/>
                    <a:pt x="53" y="1039"/>
                  </a:cubicBezTo>
                  <a:cubicBezTo>
                    <a:pt x="128" y="1384"/>
                    <a:pt x="455" y="1609"/>
                    <a:pt x="790" y="1645"/>
                  </a:cubicBezTo>
                  <a:cubicBezTo>
                    <a:pt x="820" y="1648"/>
                    <a:pt x="850" y="1650"/>
                    <a:pt x="880" y="1650"/>
                  </a:cubicBezTo>
                  <a:cubicBezTo>
                    <a:pt x="1399" y="1650"/>
                    <a:pt x="1847" y="1180"/>
                    <a:pt x="1745" y="648"/>
                  </a:cubicBezTo>
                  <a:cubicBezTo>
                    <a:pt x="1669" y="251"/>
                    <a:pt x="1313" y="1"/>
                    <a:pt x="949" y="1"/>
                  </a:cubicBezTo>
                  <a:close/>
                </a:path>
              </a:pathLst>
            </a:custGeom>
            <a:solidFill>
              <a:srgbClr val="D25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51"/>
            <p:cNvSpPr/>
            <p:nvPr/>
          </p:nvSpPr>
          <p:spPr>
            <a:xfrm>
              <a:off x="1755538" y="2042225"/>
              <a:ext cx="18000" cy="16625"/>
            </a:xfrm>
            <a:custGeom>
              <a:avLst/>
              <a:gdLst/>
              <a:ahLst/>
              <a:cxnLst/>
              <a:rect l="l" t="t" r="r" b="b"/>
              <a:pathLst>
                <a:path w="720" h="665" extrusionOk="0">
                  <a:moveTo>
                    <a:pt x="356" y="1"/>
                  </a:moveTo>
                  <a:cubicBezTo>
                    <a:pt x="252" y="1"/>
                    <a:pt x="148" y="51"/>
                    <a:pt x="78" y="140"/>
                  </a:cubicBezTo>
                  <a:cubicBezTo>
                    <a:pt x="5" y="235"/>
                    <a:pt x="1" y="355"/>
                    <a:pt x="44" y="456"/>
                  </a:cubicBezTo>
                  <a:cubicBezTo>
                    <a:pt x="47" y="465"/>
                    <a:pt x="50" y="474"/>
                    <a:pt x="53" y="483"/>
                  </a:cubicBezTo>
                  <a:cubicBezTo>
                    <a:pt x="113" y="599"/>
                    <a:pt x="235" y="664"/>
                    <a:pt x="358" y="664"/>
                  </a:cubicBezTo>
                  <a:cubicBezTo>
                    <a:pt x="434" y="664"/>
                    <a:pt x="511" y="639"/>
                    <a:pt x="573" y="587"/>
                  </a:cubicBezTo>
                  <a:cubicBezTo>
                    <a:pt x="719" y="464"/>
                    <a:pt x="715" y="238"/>
                    <a:pt x="587" y="102"/>
                  </a:cubicBezTo>
                  <a:cubicBezTo>
                    <a:pt x="522" y="33"/>
                    <a:pt x="439" y="1"/>
                    <a:pt x="3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51"/>
            <p:cNvSpPr/>
            <p:nvPr/>
          </p:nvSpPr>
          <p:spPr>
            <a:xfrm>
              <a:off x="1784913" y="1987525"/>
              <a:ext cx="18850" cy="20650"/>
            </a:xfrm>
            <a:custGeom>
              <a:avLst/>
              <a:gdLst/>
              <a:ahLst/>
              <a:cxnLst/>
              <a:rect l="l" t="t" r="r" b="b"/>
              <a:pathLst>
                <a:path w="754" h="826" extrusionOk="0">
                  <a:moveTo>
                    <a:pt x="413" y="0"/>
                  </a:moveTo>
                  <a:cubicBezTo>
                    <a:pt x="336" y="0"/>
                    <a:pt x="260" y="28"/>
                    <a:pt x="200" y="81"/>
                  </a:cubicBezTo>
                  <a:cubicBezTo>
                    <a:pt x="80" y="188"/>
                    <a:pt x="9" y="382"/>
                    <a:pt x="4" y="542"/>
                  </a:cubicBezTo>
                  <a:cubicBezTo>
                    <a:pt x="0" y="652"/>
                    <a:pt x="63" y="754"/>
                    <a:pt x="163" y="801"/>
                  </a:cubicBezTo>
                  <a:cubicBezTo>
                    <a:pt x="199" y="817"/>
                    <a:pt x="240" y="826"/>
                    <a:pt x="282" y="826"/>
                  </a:cubicBezTo>
                  <a:cubicBezTo>
                    <a:pt x="349" y="826"/>
                    <a:pt x="416" y="804"/>
                    <a:pt x="463" y="755"/>
                  </a:cubicBezTo>
                  <a:cubicBezTo>
                    <a:pt x="557" y="655"/>
                    <a:pt x="658" y="530"/>
                    <a:pt x="708" y="400"/>
                  </a:cubicBezTo>
                  <a:cubicBezTo>
                    <a:pt x="754" y="278"/>
                    <a:pt x="690" y="110"/>
                    <a:pt x="576" y="45"/>
                  </a:cubicBezTo>
                  <a:cubicBezTo>
                    <a:pt x="526" y="15"/>
                    <a:pt x="469" y="0"/>
                    <a:pt x="4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51"/>
            <p:cNvSpPr/>
            <p:nvPr/>
          </p:nvSpPr>
          <p:spPr>
            <a:xfrm>
              <a:off x="1799638" y="2007800"/>
              <a:ext cx="25925" cy="19275"/>
            </a:xfrm>
            <a:custGeom>
              <a:avLst/>
              <a:gdLst/>
              <a:ahLst/>
              <a:cxnLst/>
              <a:rect l="l" t="t" r="r" b="b"/>
              <a:pathLst>
                <a:path w="1037" h="771" extrusionOk="0">
                  <a:moveTo>
                    <a:pt x="668" y="0"/>
                  </a:moveTo>
                  <a:cubicBezTo>
                    <a:pt x="566" y="0"/>
                    <a:pt x="473" y="36"/>
                    <a:pt x="378" y="83"/>
                  </a:cubicBezTo>
                  <a:cubicBezTo>
                    <a:pt x="268" y="136"/>
                    <a:pt x="153" y="196"/>
                    <a:pt x="91" y="306"/>
                  </a:cubicBezTo>
                  <a:cubicBezTo>
                    <a:pt x="1" y="463"/>
                    <a:pt x="57" y="711"/>
                    <a:pt x="257" y="757"/>
                  </a:cubicBezTo>
                  <a:cubicBezTo>
                    <a:pt x="297" y="767"/>
                    <a:pt x="336" y="771"/>
                    <a:pt x="372" y="771"/>
                  </a:cubicBezTo>
                  <a:cubicBezTo>
                    <a:pt x="478" y="771"/>
                    <a:pt x="570" y="736"/>
                    <a:pt x="678" y="694"/>
                  </a:cubicBezTo>
                  <a:cubicBezTo>
                    <a:pt x="805" y="645"/>
                    <a:pt x="899" y="577"/>
                    <a:pt x="975" y="463"/>
                  </a:cubicBezTo>
                  <a:cubicBezTo>
                    <a:pt x="1032" y="373"/>
                    <a:pt x="1036" y="260"/>
                    <a:pt x="987" y="165"/>
                  </a:cubicBezTo>
                  <a:cubicBezTo>
                    <a:pt x="935" y="64"/>
                    <a:pt x="844" y="23"/>
                    <a:pt x="737" y="6"/>
                  </a:cubicBezTo>
                  <a:cubicBezTo>
                    <a:pt x="714" y="2"/>
                    <a:pt x="691" y="0"/>
                    <a:pt x="6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51"/>
            <p:cNvSpPr/>
            <p:nvPr/>
          </p:nvSpPr>
          <p:spPr>
            <a:xfrm>
              <a:off x="1814563" y="2039125"/>
              <a:ext cx="24500" cy="16325"/>
            </a:xfrm>
            <a:custGeom>
              <a:avLst/>
              <a:gdLst/>
              <a:ahLst/>
              <a:cxnLst/>
              <a:rect l="l" t="t" r="r" b="b"/>
              <a:pathLst>
                <a:path w="980" h="653" extrusionOk="0">
                  <a:moveTo>
                    <a:pt x="309" y="0"/>
                  </a:moveTo>
                  <a:cubicBezTo>
                    <a:pt x="194" y="3"/>
                    <a:pt x="93" y="57"/>
                    <a:pt x="44" y="163"/>
                  </a:cubicBezTo>
                  <a:cubicBezTo>
                    <a:pt x="0" y="259"/>
                    <a:pt x="10" y="393"/>
                    <a:pt x="91" y="470"/>
                  </a:cubicBezTo>
                  <a:cubicBezTo>
                    <a:pt x="172" y="546"/>
                    <a:pt x="282" y="596"/>
                    <a:pt x="391" y="621"/>
                  </a:cubicBezTo>
                  <a:cubicBezTo>
                    <a:pt x="458" y="637"/>
                    <a:pt x="534" y="652"/>
                    <a:pt x="609" y="652"/>
                  </a:cubicBezTo>
                  <a:cubicBezTo>
                    <a:pt x="678" y="652"/>
                    <a:pt x="745" y="639"/>
                    <a:pt x="802" y="601"/>
                  </a:cubicBezTo>
                  <a:cubicBezTo>
                    <a:pt x="910" y="528"/>
                    <a:pt x="979" y="433"/>
                    <a:pt x="968" y="296"/>
                  </a:cubicBezTo>
                  <a:cubicBezTo>
                    <a:pt x="957" y="169"/>
                    <a:pt x="871" y="60"/>
                    <a:pt x="751" y="21"/>
                  </a:cubicBezTo>
                  <a:cubicBezTo>
                    <a:pt x="711" y="7"/>
                    <a:pt x="671" y="2"/>
                    <a:pt x="630" y="2"/>
                  </a:cubicBezTo>
                  <a:cubicBezTo>
                    <a:pt x="599" y="2"/>
                    <a:pt x="567" y="5"/>
                    <a:pt x="535" y="10"/>
                  </a:cubicBezTo>
                  <a:cubicBezTo>
                    <a:pt x="522" y="12"/>
                    <a:pt x="509" y="14"/>
                    <a:pt x="495" y="17"/>
                  </a:cubicBezTo>
                  <a:cubicBezTo>
                    <a:pt x="467" y="17"/>
                    <a:pt x="440" y="15"/>
                    <a:pt x="413" y="14"/>
                  </a:cubicBezTo>
                  <a:lnTo>
                    <a:pt x="404" y="14"/>
                  </a:lnTo>
                  <a:cubicBezTo>
                    <a:pt x="373" y="6"/>
                    <a:pt x="341" y="1"/>
                    <a:pt x="3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51"/>
            <p:cNvSpPr/>
            <p:nvPr/>
          </p:nvSpPr>
          <p:spPr>
            <a:xfrm>
              <a:off x="1843163" y="1950550"/>
              <a:ext cx="50075" cy="181600"/>
            </a:xfrm>
            <a:custGeom>
              <a:avLst/>
              <a:gdLst/>
              <a:ahLst/>
              <a:cxnLst/>
              <a:rect l="l" t="t" r="r" b="b"/>
              <a:pathLst>
                <a:path w="2003" h="7264" extrusionOk="0">
                  <a:moveTo>
                    <a:pt x="701" y="1"/>
                  </a:moveTo>
                  <a:lnTo>
                    <a:pt x="169" y="214"/>
                  </a:lnTo>
                  <a:cubicBezTo>
                    <a:pt x="996" y="1075"/>
                    <a:pt x="1420" y="2480"/>
                    <a:pt x="1486" y="3592"/>
                  </a:cubicBezTo>
                  <a:cubicBezTo>
                    <a:pt x="1513" y="4066"/>
                    <a:pt x="1466" y="4542"/>
                    <a:pt x="1346" y="5001"/>
                  </a:cubicBezTo>
                  <a:cubicBezTo>
                    <a:pt x="1137" y="5808"/>
                    <a:pt x="703" y="6555"/>
                    <a:pt x="64" y="7108"/>
                  </a:cubicBezTo>
                  <a:cubicBezTo>
                    <a:pt x="1" y="7164"/>
                    <a:pt x="55" y="7263"/>
                    <a:pt x="127" y="7263"/>
                  </a:cubicBezTo>
                  <a:cubicBezTo>
                    <a:pt x="139" y="7263"/>
                    <a:pt x="153" y="7260"/>
                    <a:pt x="166" y="7252"/>
                  </a:cubicBezTo>
                  <a:cubicBezTo>
                    <a:pt x="1134" y="6719"/>
                    <a:pt x="1693" y="5808"/>
                    <a:pt x="1896" y="4785"/>
                  </a:cubicBezTo>
                  <a:cubicBezTo>
                    <a:pt x="1977" y="4368"/>
                    <a:pt x="2002" y="3942"/>
                    <a:pt x="1973" y="3519"/>
                  </a:cubicBezTo>
                  <a:cubicBezTo>
                    <a:pt x="1971" y="3489"/>
                    <a:pt x="1969" y="3460"/>
                    <a:pt x="1966" y="3430"/>
                  </a:cubicBezTo>
                  <a:cubicBezTo>
                    <a:pt x="1960" y="3330"/>
                    <a:pt x="1949" y="3228"/>
                    <a:pt x="1936" y="3125"/>
                  </a:cubicBezTo>
                  <a:cubicBezTo>
                    <a:pt x="1851" y="2434"/>
                    <a:pt x="1657" y="1689"/>
                    <a:pt x="1341" y="1020"/>
                  </a:cubicBezTo>
                  <a:cubicBezTo>
                    <a:pt x="1302" y="936"/>
                    <a:pt x="1260" y="853"/>
                    <a:pt x="1216" y="772"/>
                  </a:cubicBezTo>
                  <a:cubicBezTo>
                    <a:pt x="1072" y="497"/>
                    <a:pt x="899" y="239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51"/>
            <p:cNvSpPr/>
            <p:nvPr/>
          </p:nvSpPr>
          <p:spPr>
            <a:xfrm>
              <a:off x="1870388" y="1932950"/>
              <a:ext cx="58100" cy="163425"/>
            </a:xfrm>
            <a:custGeom>
              <a:avLst/>
              <a:gdLst/>
              <a:ahLst/>
              <a:cxnLst/>
              <a:rect l="l" t="t" r="r" b="b"/>
              <a:pathLst>
                <a:path w="2324" h="6537" extrusionOk="0">
                  <a:moveTo>
                    <a:pt x="1368" y="0"/>
                  </a:moveTo>
                  <a:cubicBezTo>
                    <a:pt x="1278" y="36"/>
                    <a:pt x="1187" y="72"/>
                    <a:pt x="1096" y="108"/>
                  </a:cubicBezTo>
                  <a:cubicBezTo>
                    <a:pt x="1104" y="240"/>
                    <a:pt x="1086" y="371"/>
                    <a:pt x="1044" y="496"/>
                  </a:cubicBezTo>
                  <a:cubicBezTo>
                    <a:pt x="893" y="937"/>
                    <a:pt x="513" y="1244"/>
                    <a:pt x="126" y="1475"/>
                  </a:cubicBezTo>
                  <a:lnTo>
                    <a:pt x="122" y="1478"/>
                  </a:lnTo>
                  <a:cubicBezTo>
                    <a:pt x="1" y="1549"/>
                    <a:pt x="48" y="1735"/>
                    <a:pt x="181" y="1735"/>
                  </a:cubicBezTo>
                  <a:cubicBezTo>
                    <a:pt x="191" y="1735"/>
                    <a:pt x="202" y="1734"/>
                    <a:pt x="213" y="1732"/>
                  </a:cubicBezTo>
                  <a:cubicBezTo>
                    <a:pt x="226" y="1730"/>
                    <a:pt x="239" y="1726"/>
                    <a:pt x="251" y="1724"/>
                  </a:cubicBezTo>
                  <a:cubicBezTo>
                    <a:pt x="451" y="1684"/>
                    <a:pt x="644" y="1657"/>
                    <a:pt x="826" y="1657"/>
                  </a:cubicBezTo>
                  <a:cubicBezTo>
                    <a:pt x="1258" y="1657"/>
                    <a:pt x="1628" y="1811"/>
                    <a:pt x="1872" y="2316"/>
                  </a:cubicBezTo>
                  <a:cubicBezTo>
                    <a:pt x="2305" y="3205"/>
                    <a:pt x="1614" y="3653"/>
                    <a:pt x="846" y="3829"/>
                  </a:cubicBezTo>
                  <a:cubicBezTo>
                    <a:pt x="815" y="3835"/>
                    <a:pt x="783" y="3843"/>
                    <a:pt x="752" y="3849"/>
                  </a:cubicBezTo>
                  <a:cubicBezTo>
                    <a:pt x="630" y="3872"/>
                    <a:pt x="616" y="4062"/>
                    <a:pt x="741" y="4095"/>
                  </a:cubicBezTo>
                  <a:cubicBezTo>
                    <a:pt x="787" y="4106"/>
                    <a:pt x="833" y="4119"/>
                    <a:pt x="876" y="4134"/>
                  </a:cubicBezTo>
                  <a:cubicBezTo>
                    <a:pt x="1339" y="4279"/>
                    <a:pt x="1750" y="4549"/>
                    <a:pt x="1921" y="5031"/>
                  </a:cubicBezTo>
                  <a:cubicBezTo>
                    <a:pt x="1970" y="5172"/>
                    <a:pt x="1990" y="5320"/>
                    <a:pt x="1981" y="5468"/>
                  </a:cubicBezTo>
                  <a:cubicBezTo>
                    <a:pt x="1950" y="5958"/>
                    <a:pt x="1605" y="6404"/>
                    <a:pt x="1087" y="6404"/>
                  </a:cubicBezTo>
                  <a:cubicBezTo>
                    <a:pt x="1013" y="6404"/>
                    <a:pt x="934" y="6395"/>
                    <a:pt x="853" y="6375"/>
                  </a:cubicBezTo>
                  <a:cubicBezTo>
                    <a:pt x="848" y="6374"/>
                    <a:pt x="843" y="6373"/>
                    <a:pt x="838" y="6373"/>
                  </a:cubicBezTo>
                  <a:cubicBezTo>
                    <a:pt x="780" y="6373"/>
                    <a:pt x="756" y="6462"/>
                    <a:pt x="820" y="6482"/>
                  </a:cubicBezTo>
                  <a:cubicBezTo>
                    <a:pt x="940" y="6519"/>
                    <a:pt x="1059" y="6536"/>
                    <a:pt x="1174" y="6536"/>
                  </a:cubicBezTo>
                  <a:cubicBezTo>
                    <a:pt x="1706" y="6536"/>
                    <a:pt x="2160" y="6162"/>
                    <a:pt x="2228" y="5575"/>
                  </a:cubicBezTo>
                  <a:cubicBezTo>
                    <a:pt x="2234" y="5533"/>
                    <a:pt x="2236" y="5492"/>
                    <a:pt x="2236" y="5450"/>
                  </a:cubicBezTo>
                  <a:cubicBezTo>
                    <a:pt x="2241" y="5337"/>
                    <a:pt x="2231" y="5224"/>
                    <a:pt x="2206" y="5114"/>
                  </a:cubicBezTo>
                  <a:cubicBezTo>
                    <a:pt x="2192" y="5051"/>
                    <a:pt x="2174" y="4988"/>
                    <a:pt x="2150" y="4928"/>
                  </a:cubicBezTo>
                  <a:cubicBezTo>
                    <a:pt x="1994" y="4511"/>
                    <a:pt x="1638" y="4193"/>
                    <a:pt x="1219" y="3998"/>
                  </a:cubicBezTo>
                  <a:cubicBezTo>
                    <a:pt x="1829" y="3804"/>
                    <a:pt x="2324" y="3398"/>
                    <a:pt x="2277" y="2761"/>
                  </a:cubicBezTo>
                  <a:cubicBezTo>
                    <a:pt x="2268" y="2647"/>
                    <a:pt x="2244" y="2535"/>
                    <a:pt x="2207" y="2427"/>
                  </a:cubicBezTo>
                  <a:lnTo>
                    <a:pt x="2192" y="2384"/>
                  </a:lnTo>
                  <a:cubicBezTo>
                    <a:pt x="1925" y="1652"/>
                    <a:pt x="1424" y="1393"/>
                    <a:pt x="800" y="1393"/>
                  </a:cubicBezTo>
                  <a:cubicBezTo>
                    <a:pt x="770" y="1393"/>
                    <a:pt x="741" y="1394"/>
                    <a:pt x="711" y="1395"/>
                  </a:cubicBezTo>
                  <a:cubicBezTo>
                    <a:pt x="1029" y="1125"/>
                    <a:pt x="1290" y="785"/>
                    <a:pt x="1359" y="371"/>
                  </a:cubicBezTo>
                  <a:cubicBezTo>
                    <a:pt x="1367" y="327"/>
                    <a:pt x="1373" y="282"/>
                    <a:pt x="1375" y="237"/>
                  </a:cubicBezTo>
                  <a:cubicBezTo>
                    <a:pt x="1378" y="191"/>
                    <a:pt x="1378" y="145"/>
                    <a:pt x="1375" y="100"/>
                  </a:cubicBezTo>
                  <a:cubicBezTo>
                    <a:pt x="1375" y="67"/>
                    <a:pt x="1373" y="33"/>
                    <a:pt x="13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51"/>
            <p:cNvSpPr/>
            <p:nvPr/>
          </p:nvSpPr>
          <p:spPr>
            <a:xfrm>
              <a:off x="1901038" y="1935375"/>
              <a:ext cx="53975" cy="125450"/>
            </a:xfrm>
            <a:custGeom>
              <a:avLst/>
              <a:gdLst/>
              <a:ahLst/>
              <a:cxnLst/>
              <a:rect l="l" t="t" r="r" b="b"/>
              <a:pathLst>
                <a:path w="2159" h="5018" extrusionOk="0">
                  <a:moveTo>
                    <a:pt x="176" y="1"/>
                  </a:moveTo>
                  <a:cubicBezTo>
                    <a:pt x="8" y="1"/>
                    <a:pt x="0" y="270"/>
                    <a:pt x="177" y="285"/>
                  </a:cubicBezTo>
                  <a:cubicBezTo>
                    <a:pt x="650" y="326"/>
                    <a:pt x="1301" y="339"/>
                    <a:pt x="1569" y="820"/>
                  </a:cubicBezTo>
                  <a:cubicBezTo>
                    <a:pt x="1919" y="1445"/>
                    <a:pt x="1500" y="2139"/>
                    <a:pt x="899" y="2364"/>
                  </a:cubicBezTo>
                  <a:cubicBezTo>
                    <a:pt x="783" y="2408"/>
                    <a:pt x="823" y="2575"/>
                    <a:pt x="920" y="2610"/>
                  </a:cubicBezTo>
                  <a:cubicBezTo>
                    <a:pt x="2120" y="3038"/>
                    <a:pt x="2059" y="4540"/>
                    <a:pt x="841" y="4854"/>
                  </a:cubicBezTo>
                  <a:cubicBezTo>
                    <a:pt x="751" y="4876"/>
                    <a:pt x="761" y="5007"/>
                    <a:pt x="854" y="5014"/>
                  </a:cubicBezTo>
                  <a:cubicBezTo>
                    <a:pt x="884" y="5017"/>
                    <a:pt x="913" y="5018"/>
                    <a:pt x="942" y="5018"/>
                  </a:cubicBezTo>
                  <a:cubicBezTo>
                    <a:pt x="1513" y="5018"/>
                    <a:pt x="1991" y="4492"/>
                    <a:pt x="2069" y="3941"/>
                  </a:cubicBezTo>
                  <a:cubicBezTo>
                    <a:pt x="2159" y="3315"/>
                    <a:pt x="1776" y="2791"/>
                    <a:pt x="1267" y="2488"/>
                  </a:cubicBezTo>
                  <a:cubicBezTo>
                    <a:pt x="1794" y="2190"/>
                    <a:pt x="2070" y="1609"/>
                    <a:pt x="1920" y="977"/>
                  </a:cubicBezTo>
                  <a:cubicBezTo>
                    <a:pt x="1721" y="146"/>
                    <a:pt x="924" y="65"/>
                    <a:pt x="191" y="1"/>
                  </a:cubicBezTo>
                  <a:cubicBezTo>
                    <a:pt x="186" y="1"/>
                    <a:pt x="181" y="1"/>
                    <a:pt x="1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51"/>
            <p:cNvSpPr/>
            <p:nvPr/>
          </p:nvSpPr>
          <p:spPr>
            <a:xfrm>
              <a:off x="1946988" y="1909400"/>
              <a:ext cx="28125" cy="179025"/>
            </a:xfrm>
            <a:custGeom>
              <a:avLst/>
              <a:gdLst/>
              <a:ahLst/>
              <a:cxnLst/>
              <a:rect l="l" t="t" r="r" b="b"/>
              <a:pathLst>
                <a:path w="1125" h="7161" extrusionOk="0">
                  <a:moveTo>
                    <a:pt x="670" y="0"/>
                  </a:moveTo>
                  <a:cubicBezTo>
                    <a:pt x="577" y="36"/>
                    <a:pt x="486" y="73"/>
                    <a:pt x="394" y="110"/>
                  </a:cubicBezTo>
                  <a:cubicBezTo>
                    <a:pt x="708" y="731"/>
                    <a:pt x="649" y="1502"/>
                    <a:pt x="130" y="2109"/>
                  </a:cubicBezTo>
                  <a:cubicBezTo>
                    <a:pt x="120" y="2120"/>
                    <a:pt x="112" y="2132"/>
                    <a:pt x="106" y="2144"/>
                  </a:cubicBezTo>
                  <a:cubicBezTo>
                    <a:pt x="78" y="2201"/>
                    <a:pt x="74" y="2274"/>
                    <a:pt x="121" y="2320"/>
                  </a:cubicBezTo>
                  <a:cubicBezTo>
                    <a:pt x="130" y="2328"/>
                    <a:pt x="141" y="2336"/>
                    <a:pt x="153" y="2341"/>
                  </a:cubicBezTo>
                  <a:cubicBezTo>
                    <a:pt x="1051" y="2787"/>
                    <a:pt x="1035" y="3920"/>
                    <a:pt x="171" y="4376"/>
                  </a:cubicBezTo>
                  <a:cubicBezTo>
                    <a:pt x="155" y="4385"/>
                    <a:pt x="139" y="4393"/>
                    <a:pt x="122" y="4401"/>
                  </a:cubicBezTo>
                  <a:cubicBezTo>
                    <a:pt x="25" y="4447"/>
                    <a:pt x="32" y="4578"/>
                    <a:pt x="112" y="4637"/>
                  </a:cubicBezTo>
                  <a:cubicBezTo>
                    <a:pt x="159" y="4668"/>
                    <a:pt x="202" y="4704"/>
                    <a:pt x="243" y="4739"/>
                  </a:cubicBezTo>
                  <a:cubicBezTo>
                    <a:pt x="687" y="5116"/>
                    <a:pt x="907" y="5646"/>
                    <a:pt x="833" y="6125"/>
                  </a:cubicBezTo>
                  <a:cubicBezTo>
                    <a:pt x="774" y="6513"/>
                    <a:pt x="521" y="6868"/>
                    <a:pt x="38" y="7083"/>
                  </a:cubicBezTo>
                  <a:cubicBezTo>
                    <a:pt x="1" y="7098"/>
                    <a:pt x="14" y="7160"/>
                    <a:pt x="54" y="7160"/>
                  </a:cubicBezTo>
                  <a:cubicBezTo>
                    <a:pt x="629" y="7151"/>
                    <a:pt x="1037" y="6649"/>
                    <a:pt x="1109" y="6101"/>
                  </a:cubicBezTo>
                  <a:cubicBezTo>
                    <a:pt x="1112" y="6085"/>
                    <a:pt x="1113" y="6071"/>
                    <a:pt x="1114" y="6055"/>
                  </a:cubicBezTo>
                  <a:cubicBezTo>
                    <a:pt x="1125" y="5952"/>
                    <a:pt x="1124" y="5849"/>
                    <a:pt x="1113" y="5747"/>
                  </a:cubicBezTo>
                  <a:cubicBezTo>
                    <a:pt x="1107" y="5704"/>
                    <a:pt x="1099" y="5661"/>
                    <a:pt x="1090" y="5619"/>
                  </a:cubicBezTo>
                  <a:cubicBezTo>
                    <a:pt x="1003" y="5205"/>
                    <a:pt x="739" y="4848"/>
                    <a:pt x="423" y="4554"/>
                  </a:cubicBezTo>
                  <a:cubicBezTo>
                    <a:pt x="895" y="4281"/>
                    <a:pt x="1124" y="3808"/>
                    <a:pt x="1114" y="3335"/>
                  </a:cubicBezTo>
                  <a:cubicBezTo>
                    <a:pt x="1112" y="3229"/>
                    <a:pt x="1097" y="3123"/>
                    <a:pt x="1070" y="3020"/>
                  </a:cubicBezTo>
                  <a:cubicBezTo>
                    <a:pt x="986" y="2690"/>
                    <a:pt x="778" y="2382"/>
                    <a:pt x="447" y="2172"/>
                  </a:cubicBezTo>
                  <a:cubicBezTo>
                    <a:pt x="759" y="1743"/>
                    <a:pt x="896" y="1250"/>
                    <a:pt x="868" y="774"/>
                  </a:cubicBezTo>
                  <a:cubicBezTo>
                    <a:pt x="853" y="506"/>
                    <a:pt x="786" y="243"/>
                    <a:pt x="6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51"/>
            <p:cNvSpPr/>
            <p:nvPr/>
          </p:nvSpPr>
          <p:spPr>
            <a:xfrm>
              <a:off x="1964738" y="1921400"/>
              <a:ext cx="44000" cy="132100"/>
            </a:xfrm>
            <a:custGeom>
              <a:avLst/>
              <a:gdLst/>
              <a:ahLst/>
              <a:cxnLst/>
              <a:rect l="l" t="t" r="r" b="b"/>
              <a:pathLst>
                <a:path w="1760" h="5284" extrusionOk="0">
                  <a:moveTo>
                    <a:pt x="235" y="1"/>
                  </a:moveTo>
                  <a:cubicBezTo>
                    <a:pt x="226" y="1"/>
                    <a:pt x="216" y="1"/>
                    <a:pt x="206" y="1"/>
                  </a:cubicBezTo>
                  <a:cubicBezTo>
                    <a:pt x="18" y="4"/>
                    <a:pt x="1" y="296"/>
                    <a:pt x="188" y="296"/>
                  </a:cubicBezTo>
                  <a:cubicBezTo>
                    <a:pt x="190" y="296"/>
                    <a:pt x="191" y="296"/>
                    <a:pt x="193" y="296"/>
                  </a:cubicBezTo>
                  <a:cubicBezTo>
                    <a:pt x="201" y="296"/>
                    <a:pt x="208" y="296"/>
                    <a:pt x="216" y="296"/>
                  </a:cubicBezTo>
                  <a:cubicBezTo>
                    <a:pt x="735" y="296"/>
                    <a:pt x="1210" y="660"/>
                    <a:pt x="1298" y="1186"/>
                  </a:cubicBezTo>
                  <a:cubicBezTo>
                    <a:pt x="1404" y="1827"/>
                    <a:pt x="900" y="2355"/>
                    <a:pt x="335" y="2550"/>
                  </a:cubicBezTo>
                  <a:cubicBezTo>
                    <a:pt x="202" y="2595"/>
                    <a:pt x="188" y="2762"/>
                    <a:pt x="323" y="2819"/>
                  </a:cubicBezTo>
                  <a:cubicBezTo>
                    <a:pt x="855" y="3044"/>
                    <a:pt x="1392" y="3427"/>
                    <a:pt x="1446" y="4052"/>
                  </a:cubicBezTo>
                  <a:cubicBezTo>
                    <a:pt x="1514" y="4859"/>
                    <a:pt x="844" y="4920"/>
                    <a:pt x="302" y="5174"/>
                  </a:cubicBezTo>
                  <a:cubicBezTo>
                    <a:pt x="270" y="5188"/>
                    <a:pt x="273" y="5240"/>
                    <a:pt x="308" y="5248"/>
                  </a:cubicBezTo>
                  <a:cubicBezTo>
                    <a:pt x="404" y="5272"/>
                    <a:pt x="499" y="5284"/>
                    <a:pt x="593" y="5284"/>
                  </a:cubicBezTo>
                  <a:cubicBezTo>
                    <a:pt x="1182" y="5284"/>
                    <a:pt x="1692" y="4832"/>
                    <a:pt x="1724" y="4209"/>
                  </a:cubicBezTo>
                  <a:cubicBezTo>
                    <a:pt x="1759" y="3506"/>
                    <a:pt x="1267" y="3023"/>
                    <a:pt x="702" y="2704"/>
                  </a:cubicBezTo>
                  <a:cubicBezTo>
                    <a:pt x="1241" y="2437"/>
                    <a:pt x="1640" y="1896"/>
                    <a:pt x="1604" y="1269"/>
                  </a:cubicBezTo>
                  <a:cubicBezTo>
                    <a:pt x="1563" y="553"/>
                    <a:pt x="935" y="1"/>
                    <a:pt x="2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51"/>
            <p:cNvSpPr/>
            <p:nvPr/>
          </p:nvSpPr>
          <p:spPr>
            <a:xfrm>
              <a:off x="1999513" y="1888175"/>
              <a:ext cx="37950" cy="184250"/>
            </a:xfrm>
            <a:custGeom>
              <a:avLst/>
              <a:gdLst/>
              <a:ahLst/>
              <a:cxnLst/>
              <a:rect l="l" t="t" r="r" b="b"/>
              <a:pathLst>
                <a:path w="1518" h="7370" extrusionOk="0">
                  <a:moveTo>
                    <a:pt x="709" y="0"/>
                  </a:moveTo>
                  <a:lnTo>
                    <a:pt x="449" y="104"/>
                  </a:lnTo>
                  <a:cubicBezTo>
                    <a:pt x="989" y="794"/>
                    <a:pt x="1064" y="2026"/>
                    <a:pt x="193" y="2344"/>
                  </a:cubicBezTo>
                  <a:cubicBezTo>
                    <a:pt x="186" y="2346"/>
                    <a:pt x="179" y="2348"/>
                    <a:pt x="173" y="2352"/>
                  </a:cubicBezTo>
                  <a:cubicBezTo>
                    <a:pt x="69" y="2408"/>
                    <a:pt x="120" y="2552"/>
                    <a:pt x="212" y="2595"/>
                  </a:cubicBezTo>
                  <a:cubicBezTo>
                    <a:pt x="224" y="2602"/>
                    <a:pt x="237" y="2606"/>
                    <a:pt x="250" y="2608"/>
                  </a:cubicBezTo>
                  <a:cubicBezTo>
                    <a:pt x="868" y="2694"/>
                    <a:pt x="963" y="3430"/>
                    <a:pt x="808" y="3910"/>
                  </a:cubicBezTo>
                  <a:cubicBezTo>
                    <a:pt x="692" y="4275"/>
                    <a:pt x="449" y="4562"/>
                    <a:pt x="135" y="4771"/>
                  </a:cubicBezTo>
                  <a:cubicBezTo>
                    <a:pt x="128" y="4776"/>
                    <a:pt x="121" y="4782"/>
                    <a:pt x="113" y="4786"/>
                  </a:cubicBezTo>
                  <a:cubicBezTo>
                    <a:pt x="1" y="4859"/>
                    <a:pt x="32" y="5022"/>
                    <a:pt x="169" y="5039"/>
                  </a:cubicBezTo>
                  <a:cubicBezTo>
                    <a:pt x="203" y="5043"/>
                    <a:pt x="236" y="5049"/>
                    <a:pt x="268" y="5055"/>
                  </a:cubicBezTo>
                  <a:cubicBezTo>
                    <a:pt x="875" y="5170"/>
                    <a:pt x="1179" y="5618"/>
                    <a:pt x="1196" y="6103"/>
                  </a:cubicBezTo>
                  <a:cubicBezTo>
                    <a:pt x="1211" y="6543"/>
                    <a:pt x="994" y="7011"/>
                    <a:pt x="553" y="7294"/>
                  </a:cubicBezTo>
                  <a:cubicBezTo>
                    <a:pt x="523" y="7313"/>
                    <a:pt x="532" y="7369"/>
                    <a:pt x="566" y="7369"/>
                  </a:cubicBezTo>
                  <a:cubicBezTo>
                    <a:pt x="570" y="7369"/>
                    <a:pt x="575" y="7368"/>
                    <a:pt x="579" y="7367"/>
                  </a:cubicBezTo>
                  <a:cubicBezTo>
                    <a:pt x="1272" y="7121"/>
                    <a:pt x="1518" y="6540"/>
                    <a:pt x="1428" y="5988"/>
                  </a:cubicBezTo>
                  <a:cubicBezTo>
                    <a:pt x="1418" y="5926"/>
                    <a:pt x="1405" y="5864"/>
                    <a:pt x="1387" y="5804"/>
                  </a:cubicBezTo>
                  <a:cubicBezTo>
                    <a:pt x="1248" y="5361"/>
                    <a:pt x="913" y="5008"/>
                    <a:pt x="479" y="4845"/>
                  </a:cubicBezTo>
                  <a:cubicBezTo>
                    <a:pt x="879" y="4509"/>
                    <a:pt x="1144" y="4047"/>
                    <a:pt x="1159" y="3507"/>
                  </a:cubicBezTo>
                  <a:cubicBezTo>
                    <a:pt x="1160" y="3490"/>
                    <a:pt x="1160" y="3475"/>
                    <a:pt x="1160" y="3459"/>
                  </a:cubicBezTo>
                  <a:cubicBezTo>
                    <a:pt x="1161" y="3383"/>
                    <a:pt x="1155" y="3307"/>
                    <a:pt x="1143" y="3232"/>
                  </a:cubicBezTo>
                  <a:cubicBezTo>
                    <a:pt x="1090" y="2884"/>
                    <a:pt x="910" y="2597"/>
                    <a:pt x="616" y="2441"/>
                  </a:cubicBezTo>
                  <a:cubicBezTo>
                    <a:pt x="1082" y="2120"/>
                    <a:pt x="1216" y="1542"/>
                    <a:pt x="1118" y="971"/>
                  </a:cubicBezTo>
                  <a:cubicBezTo>
                    <a:pt x="1113" y="935"/>
                    <a:pt x="1105" y="898"/>
                    <a:pt x="1097" y="861"/>
                  </a:cubicBezTo>
                  <a:cubicBezTo>
                    <a:pt x="1086" y="811"/>
                    <a:pt x="1073" y="763"/>
                    <a:pt x="1060" y="715"/>
                  </a:cubicBezTo>
                  <a:cubicBezTo>
                    <a:pt x="1055" y="702"/>
                    <a:pt x="1052" y="691"/>
                    <a:pt x="1049" y="679"/>
                  </a:cubicBezTo>
                  <a:cubicBezTo>
                    <a:pt x="974" y="435"/>
                    <a:pt x="859" y="206"/>
                    <a:pt x="7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51"/>
            <p:cNvSpPr/>
            <p:nvPr/>
          </p:nvSpPr>
          <p:spPr>
            <a:xfrm>
              <a:off x="2022638" y="1904875"/>
              <a:ext cx="49050" cy="128950"/>
            </a:xfrm>
            <a:custGeom>
              <a:avLst/>
              <a:gdLst/>
              <a:ahLst/>
              <a:cxnLst/>
              <a:rect l="l" t="t" r="r" b="b"/>
              <a:pathLst>
                <a:path w="1962" h="5158" extrusionOk="0">
                  <a:moveTo>
                    <a:pt x="179" y="0"/>
                  </a:moveTo>
                  <a:cubicBezTo>
                    <a:pt x="6" y="0"/>
                    <a:pt x="0" y="280"/>
                    <a:pt x="185" y="302"/>
                  </a:cubicBezTo>
                  <a:cubicBezTo>
                    <a:pt x="1552" y="459"/>
                    <a:pt x="1555" y="2301"/>
                    <a:pt x="242" y="2560"/>
                  </a:cubicBezTo>
                  <a:cubicBezTo>
                    <a:pt x="89" y="2590"/>
                    <a:pt x="107" y="2782"/>
                    <a:pt x="228" y="2836"/>
                  </a:cubicBezTo>
                  <a:cubicBezTo>
                    <a:pt x="1253" y="3291"/>
                    <a:pt x="1370" y="4574"/>
                    <a:pt x="294" y="5044"/>
                  </a:cubicBezTo>
                  <a:cubicBezTo>
                    <a:pt x="242" y="5066"/>
                    <a:pt x="259" y="5157"/>
                    <a:pt x="316" y="5157"/>
                  </a:cubicBezTo>
                  <a:cubicBezTo>
                    <a:pt x="317" y="5157"/>
                    <a:pt x="318" y="5157"/>
                    <a:pt x="319" y="5157"/>
                  </a:cubicBezTo>
                  <a:cubicBezTo>
                    <a:pt x="865" y="5122"/>
                    <a:pt x="1256" y="4674"/>
                    <a:pt x="1330" y="4142"/>
                  </a:cubicBezTo>
                  <a:cubicBezTo>
                    <a:pt x="1410" y="3565"/>
                    <a:pt x="1093" y="3061"/>
                    <a:pt x="640" y="2747"/>
                  </a:cubicBezTo>
                  <a:cubicBezTo>
                    <a:pt x="1962" y="2233"/>
                    <a:pt x="1743" y="179"/>
                    <a:pt x="199" y="2"/>
                  </a:cubicBezTo>
                  <a:cubicBezTo>
                    <a:pt x="192" y="1"/>
                    <a:pt x="185" y="0"/>
                    <a:pt x="1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51"/>
            <p:cNvSpPr/>
            <p:nvPr/>
          </p:nvSpPr>
          <p:spPr>
            <a:xfrm>
              <a:off x="2024588" y="1876675"/>
              <a:ext cx="21700" cy="33200"/>
            </a:xfrm>
            <a:custGeom>
              <a:avLst/>
              <a:gdLst/>
              <a:ahLst/>
              <a:cxnLst/>
              <a:rect l="l" t="t" r="r" b="b"/>
              <a:pathLst>
                <a:path w="868" h="1328" extrusionOk="0">
                  <a:moveTo>
                    <a:pt x="865" y="0"/>
                  </a:moveTo>
                  <a:cubicBezTo>
                    <a:pt x="769" y="39"/>
                    <a:pt x="671" y="78"/>
                    <a:pt x="572" y="116"/>
                  </a:cubicBezTo>
                  <a:cubicBezTo>
                    <a:pt x="569" y="244"/>
                    <a:pt x="548" y="369"/>
                    <a:pt x="508" y="491"/>
                  </a:cubicBezTo>
                  <a:cubicBezTo>
                    <a:pt x="455" y="664"/>
                    <a:pt x="377" y="829"/>
                    <a:pt x="260" y="968"/>
                  </a:cubicBezTo>
                  <a:cubicBezTo>
                    <a:pt x="207" y="1031"/>
                    <a:pt x="149" y="1076"/>
                    <a:pt x="98" y="1127"/>
                  </a:cubicBezTo>
                  <a:cubicBezTo>
                    <a:pt x="84" y="1142"/>
                    <a:pt x="70" y="1159"/>
                    <a:pt x="57" y="1175"/>
                  </a:cubicBezTo>
                  <a:cubicBezTo>
                    <a:pt x="39" y="1199"/>
                    <a:pt x="23" y="1225"/>
                    <a:pt x="10" y="1253"/>
                  </a:cubicBezTo>
                  <a:cubicBezTo>
                    <a:pt x="1" y="1273"/>
                    <a:pt x="18" y="1294"/>
                    <a:pt x="34" y="1300"/>
                  </a:cubicBezTo>
                  <a:cubicBezTo>
                    <a:pt x="55" y="1309"/>
                    <a:pt x="75" y="1316"/>
                    <a:pt x="95" y="1321"/>
                  </a:cubicBezTo>
                  <a:cubicBezTo>
                    <a:pt x="116" y="1325"/>
                    <a:pt x="137" y="1328"/>
                    <a:pt x="157" y="1328"/>
                  </a:cubicBezTo>
                  <a:cubicBezTo>
                    <a:pt x="256" y="1328"/>
                    <a:pt x="347" y="1275"/>
                    <a:pt x="427" y="1194"/>
                  </a:cubicBezTo>
                  <a:cubicBezTo>
                    <a:pt x="610" y="1012"/>
                    <a:pt x="742" y="692"/>
                    <a:pt x="791" y="529"/>
                  </a:cubicBezTo>
                  <a:cubicBezTo>
                    <a:pt x="843" y="357"/>
                    <a:pt x="868" y="179"/>
                    <a:pt x="8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51"/>
            <p:cNvSpPr/>
            <p:nvPr/>
          </p:nvSpPr>
          <p:spPr>
            <a:xfrm>
              <a:off x="2050613" y="1868100"/>
              <a:ext cx="38875" cy="165050"/>
            </a:xfrm>
            <a:custGeom>
              <a:avLst/>
              <a:gdLst/>
              <a:ahLst/>
              <a:cxnLst/>
              <a:rect l="l" t="t" r="r" b="b"/>
              <a:pathLst>
                <a:path w="1555" h="6602" extrusionOk="0">
                  <a:moveTo>
                    <a:pt x="689" y="1"/>
                  </a:moveTo>
                  <a:cubicBezTo>
                    <a:pt x="586" y="41"/>
                    <a:pt x="486" y="81"/>
                    <a:pt x="384" y="121"/>
                  </a:cubicBezTo>
                  <a:cubicBezTo>
                    <a:pt x="579" y="260"/>
                    <a:pt x="741" y="441"/>
                    <a:pt x="856" y="651"/>
                  </a:cubicBezTo>
                  <a:cubicBezTo>
                    <a:pt x="1212" y="1303"/>
                    <a:pt x="1003" y="2076"/>
                    <a:pt x="295" y="2356"/>
                  </a:cubicBezTo>
                  <a:cubicBezTo>
                    <a:pt x="289" y="2358"/>
                    <a:pt x="285" y="2361"/>
                    <a:pt x="280" y="2365"/>
                  </a:cubicBezTo>
                  <a:cubicBezTo>
                    <a:pt x="187" y="2419"/>
                    <a:pt x="205" y="2599"/>
                    <a:pt x="318" y="2619"/>
                  </a:cubicBezTo>
                  <a:cubicBezTo>
                    <a:pt x="333" y="2623"/>
                    <a:pt x="345" y="2625"/>
                    <a:pt x="360" y="2628"/>
                  </a:cubicBezTo>
                  <a:cubicBezTo>
                    <a:pt x="905" y="2752"/>
                    <a:pt x="1228" y="3273"/>
                    <a:pt x="1080" y="3832"/>
                  </a:cubicBezTo>
                  <a:cubicBezTo>
                    <a:pt x="949" y="4325"/>
                    <a:pt x="516" y="4610"/>
                    <a:pt x="112" y="4865"/>
                  </a:cubicBezTo>
                  <a:cubicBezTo>
                    <a:pt x="106" y="4870"/>
                    <a:pt x="101" y="4874"/>
                    <a:pt x="95" y="4880"/>
                  </a:cubicBezTo>
                  <a:cubicBezTo>
                    <a:pt x="1" y="4958"/>
                    <a:pt x="32" y="5123"/>
                    <a:pt x="172" y="5133"/>
                  </a:cubicBezTo>
                  <a:cubicBezTo>
                    <a:pt x="177" y="5135"/>
                    <a:pt x="181" y="5135"/>
                    <a:pt x="186" y="5135"/>
                  </a:cubicBezTo>
                  <a:cubicBezTo>
                    <a:pt x="625" y="5170"/>
                    <a:pt x="941" y="5384"/>
                    <a:pt x="1125" y="5699"/>
                  </a:cubicBezTo>
                  <a:cubicBezTo>
                    <a:pt x="1266" y="5936"/>
                    <a:pt x="1330" y="6232"/>
                    <a:pt x="1316" y="6548"/>
                  </a:cubicBezTo>
                  <a:cubicBezTo>
                    <a:pt x="1315" y="6583"/>
                    <a:pt x="1341" y="6601"/>
                    <a:pt x="1368" y="6601"/>
                  </a:cubicBezTo>
                  <a:cubicBezTo>
                    <a:pt x="1388" y="6601"/>
                    <a:pt x="1408" y="6590"/>
                    <a:pt x="1417" y="6566"/>
                  </a:cubicBezTo>
                  <a:cubicBezTo>
                    <a:pt x="1555" y="6186"/>
                    <a:pt x="1505" y="5825"/>
                    <a:pt x="1335" y="5534"/>
                  </a:cubicBezTo>
                  <a:cubicBezTo>
                    <a:pt x="1167" y="5247"/>
                    <a:pt x="884" y="5028"/>
                    <a:pt x="543" y="4919"/>
                  </a:cubicBezTo>
                  <a:cubicBezTo>
                    <a:pt x="937" y="4639"/>
                    <a:pt x="1284" y="4297"/>
                    <a:pt x="1378" y="3821"/>
                  </a:cubicBezTo>
                  <a:cubicBezTo>
                    <a:pt x="1398" y="3731"/>
                    <a:pt x="1407" y="3639"/>
                    <a:pt x="1407" y="3547"/>
                  </a:cubicBezTo>
                  <a:cubicBezTo>
                    <a:pt x="1407" y="3535"/>
                    <a:pt x="1407" y="3524"/>
                    <a:pt x="1405" y="3513"/>
                  </a:cubicBezTo>
                  <a:cubicBezTo>
                    <a:pt x="1396" y="3057"/>
                    <a:pt x="1133" y="2646"/>
                    <a:pt x="723" y="2450"/>
                  </a:cubicBezTo>
                  <a:cubicBezTo>
                    <a:pt x="1127" y="2168"/>
                    <a:pt x="1344" y="1702"/>
                    <a:pt x="1316" y="1208"/>
                  </a:cubicBezTo>
                  <a:cubicBezTo>
                    <a:pt x="1310" y="1114"/>
                    <a:pt x="1295" y="1021"/>
                    <a:pt x="1272" y="930"/>
                  </a:cubicBezTo>
                  <a:cubicBezTo>
                    <a:pt x="1267" y="909"/>
                    <a:pt x="1262" y="888"/>
                    <a:pt x="1257" y="867"/>
                  </a:cubicBezTo>
                  <a:cubicBezTo>
                    <a:pt x="1154" y="511"/>
                    <a:pt x="949" y="224"/>
                    <a:pt x="6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51"/>
            <p:cNvSpPr/>
            <p:nvPr/>
          </p:nvSpPr>
          <p:spPr>
            <a:xfrm>
              <a:off x="2079363" y="1852850"/>
              <a:ext cx="43400" cy="149675"/>
            </a:xfrm>
            <a:custGeom>
              <a:avLst/>
              <a:gdLst/>
              <a:ahLst/>
              <a:cxnLst/>
              <a:rect l="l" t="t" r="r" b="b"/>
              <a:pathLst>
                <a:path w="1736" h="5987" extrusionOk="0">
                  <a:moveTo>
                    <a:pt x="1063" y="1"/>
                  </a:moveTo>
                  <a:lnTo>
                    <a:pt x="1063" y="1"/>
                  </a:lnTo>
                  <a:cubicBezTo>
                    <a:pt x="974" y="38"/>
                    <a:pt x="885" y="72"/>
                    <a:pt x="796" y="109"/>
                  </a:cubicBezTo>
                  <a:cubicBezTo>
                    <a:pt x="906" y="653"/>
                    <a:pt x="666" y="1220"/>
                    <a:pt x="122" y="1540"/>
                  </a:cubicBezTo>
                  <a:cubicBezTo>
                    <a:pt x="117" y="1544"/>
                    <a:pt x="113" y="1546"/>
                    <a:pt x="107" y="1549"/>
                  </a:cubicBezTo>
                  <a:cubicBezTo>
                    <a:pt x="13" y="1603"/>
                    <a:pt x="1" y="1785"/>
                    <a:pt x="131" y="1810"/>
                  </a:cubicBezTo>
                  <a:cubicBezTo>
                    <a:pt x="142" y="1812"/>
                    <a:pt x="154" y="1814"/>
                    <a:pt x="166" y="1818"/>
                  </a:cubicBezTo>
                  <a:cubicBezTo>
                    <a:pt x="1423" y="2082"/>
                    <a:pt x="1503" y="3781"/>
                    <a:pt x="255" y="4122"/>
                  </a:cubicBezTo>
                  <a:cubicBezTo>
                    <a:pt x="231" y="4130"/>
                    <a:pt x="206" y="4137"/>
                    <a:pt x="180" y="4142"/>
                  </a:cubicBezTo>
                  <a:cubicBezTo>
                    <a:pt x="41" y="4174"/>
                    <a:pt x="42" y="4361"/>
                    <a:pt x="168" y="4407"/>
                  </a:cubicBezTo>
                  <a:cubicBezTo>
                    <a:pt x="188" y="4415"/>
                    <a:pt x="208" y="4423"/>
                    <a:pt x="228" y="4431"/>
                  </a:cubicBezTo>
                  <a:cubicBezTo>
                    <a:pt x="616" y="4585"/>
                    <a:pt x="997" y="4834"/>
                    <a:pt x="1240" y="5174"/>
                  </a:cubicBezTo>
                  <a:cubicBezTo>
                    <a:pt x="1409" y="5398"/>
                    <a:pt x="1503" y="5669"/>
                    <a:pt x="1511" y="5949"/>
                  </a:cubicBezTo>
                  <a:cubicBezTo>
                    <a:pt x="1511" y="5973"/>
                    <a:pt x="1532" y="5986"/>
                    <a:pt x="1551" y="5986"/>
                  </a:cubicBezTo>
                  <a:cubicBezTo>
                    <a:pt x="1569" y="5986"/>
                    <a:pt x="1586" y="5975"/>
                    <a:pt x="1586" y="5952"/>
                  </a:cubicBezTo>
                  <a:cubicBezTo>
                    <a:pt x="1582" y="5596"/>
                    <a:pt x="1505" y="5294"/>
                    <a:pt x="1367" y="5038"/>
                  </a:cubicBezTo>
                  <a:cubicBezTo>
                    <a:pt x="1198" y="4727"/>
                    <a:pt x="931" y="4486"/>
                    <a:pt x="582" y="4298"/>
                  </a:cubicBezTo>
                  <a:cubicBezTo>
                    <a:pt x="1735" y="3777"/>
                    <a:pt x="1711" y="2071"/>
                    <a:pt x="500" y="1618"/>
                  </a:cubicBezTo>
                  <a:cubicBezTo>
                    <a:pt x="1002" y="1206"/>
                    <a:pt x="1204" y="590"/>
                    <a:pt x="10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51"/>
            <p:cNvSpPr/>
            <p:nvPr/>
          </p:nvSpPr>
          <p:spPr>
            <a:xfrm>
              <a:off x="2126363" y="1943150"/>
              <a:ext cx="23175" cy="7925"/>
            </a:xfrm>
            <a:custGeom>
              <a:avLst/>
              <a:gdLst/>
              <a:ahLst/>
              <a:cxnLst/>
              <a:rect l="l" t="t" r="r" b="b"/>
              <a:pathLst>
                <a:path w="927" h="317" extrusionOk="0">
                  <a:moveTo>
                    <a:pt x="680" y="0"/>
                  </a:moveTo>
                  <a:cubicBezTo>
                    <a:pt x="598" y="0"/>
                    <a:pt x="514" y="18"/>
                    <a:pt x="435" y="30"/>
                  </a:cubicBezTo>
                  <a:cubicBezTo>
                    <a:pt x="312" y="51"/>
                    <a:pt x="183" y="78"/>
                    <a:pt x="77" y="143"/>
                  </a:cubicBezTo>
                  <a:cubicBezTo>
                    <a:pt x="0" y="190"/>
                    <a:pt x="22" y="306"/>
                    <a:pt x="114" y="313"/>
                  </a:cubicBezTo>
                  <a:cubicBezTo>
                    <a:pt x="136" y="316"/>
                    <a:pt x="159" y="316"/>
                    <a:pt x="181" y="316"/>
                  </a:cubicBezTo>
                  <a:cubicBezTo>
                    <a:pt x="277" y="316"/>
                    <a:pt x="373" y="300"/>
                    <a:pt x="467" y="291"/>
                  </a:cubicBezTo>
                  <a:cubicBezTo>
                    <a:pt x="588" y="279"/>
                    <a:pt x="709" y="290"/>
                    <a:pt x="822" y="245"/>
                  </a:cubicBezTo>
                  <a:cubicBezTo>
                    <a:pt x="927" y="206"/>
                    <a:pt x="899" y="46"/>
                    <a:pt x="802" y="17"/>
                  </a:cubicBezTo>
                  <a:cubicBezTo>
                    <a:pt x="763" y="5"/>
                    <a:pt x="721" y="0"/>
                    <a:pt x="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51"/>
            <p:cNvSpPr/>
            <p:nvPr/>
          </p:nvSpPr>
          <p:spPr>
            <a:xfrm>
              <a:off x="2123713" y="1922675"/>
              <a:ext cx="23000" cy="12225"/>
            </a:xfrm>
            <a:custGeom>
              <a:avLst/>
              <a:gdLst/>
              <a:ahLst/>
              <a:cxnLst/>
              <a:rect l="l" t="t" r="r" b="b"/>
              <a:pathLst>
                <a:path w="920" h="489" extrusionOk="0">
                  <a:moveTo>
                    <a:pt x="740" y="0"/>
                  </a:moveTo>
                  <a:cubicBezTo>
                    <a:pt x="524" y="0"/>
                    <a:pt x="229" y="114"/>
                    <a:pt x="80" y="271"/>
                  </a:cubicBezTo>
                  <a:cubicBezTo>
                    <a:pt x="1" y="355"/>
                    <a:pt x="58" y="489"/>
                    <a:pt x="168" y="489"/>
                  </a:cubicBezTo>
                  <a:cubicBezTo>
                    <a:pt x="176" y="489"/>
                    <a:pt x="184" y="488"/>
                    <a:pt x="193" y="487"/>
                  </a:cubicBezTo>
                  <a:cubicBezTo>
                    <a:pt x="298" y="469"/>
                    <a:pt x="396" y="417"/>
                    <a:pt x="496" y="380"/>
                  </a:cubicBezTo>
                  <a:cubicBezTo>
                    <a:pt x="600" y="343"/>
                    <a:pt x="707" y="317"/>
                    <a:pt x="804" y="262"/>
                  </a:cubicBezTo>
                  <a:cubicBezTo>
                    <a:pt x="919" y="198"/>
                    <a:pt x="890" y="2"/>
                    <a:pt x="746" y="0"/>
                  </a:cubicBezTo>
                  <a:cubicBezTo>
                    <a:pt x="744" y="0"/>
                    <a:pt x="742" y="0"/>
                    <a:pt x="7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51"/>
            <p:cNvSpPr/>
            <p:nvPr/>
          </p:nvSpPr>
          <p:spPr>
            <a:xfrm>
              <a:off x="2120688" y="1903825"/>
              <a:ext cx="21825" cy="12300"/>
            </a:xfrm>
            <a:custGeom>
              <a:avLst/>
              <a:gdLst/>
              <a:ahLst/>
              <a:cxnLst/>
              <a:rect l="l" t="t" r="r" b="b"/>
              <a:pathLst>
                <a:path w="873" h="492" extrusionOk="0">
                  <a:moveTo>
                    <a:pt x="694" y="1"/>
                  </a:moveTo>
                  <a:cubicBezTo>
                    <a:pt x="682" y="1"/>
                    <a:pt x="668" y="2"/>
                    <a:pt x="654" y="7"/>
                  </a:cubicBezTo>
                  <a:cubicBezTo>
                    <a:pt x="527" y="47"/>
                    <a:pt x="402" y="96"/>
                    <a:pt x="282" y="155"/>
                  </a:cubicBezTo>
                  <a:cubicBezTo>
                    <a:pt x="222" y="183"/>
                    <a:pt x="154" y="211"/>
                    <a:pt x="101" y="254"/>
                  </a:cubicBezTo>
                  <a:cubicBezTo>
                    <a:pt x="52" y="292"/>
                    <a:pt x="46" y="323"/>
                    <a:pt x="17" y="376"/>
                  </a:cubicBezTo>
                  <a:cubicBezTo>
                    <a:pt x="0" y="406"/>
                    <a:pt x="12" y="450"/>
                    <a:pt x="48" y="460"/>
                  </a:cubicBezTo>
                  <a:cubicBezTo>
                    <a:pt x="94" y="473"/>
                    <a:pt x="126" y="491"/>
                    <a:pt x="172" y="491"/>
                  </a:cubicBezTo>
                  <a:cubicBezTo>
                    <a:pt x="177" y="491"/>
                    <a:pt x="182" y="491"/>
                    <a:pt x="187" y="491"/>
                  </a:cubicBezTo>
                  <a:cubicBezTo>
                    <a:pt x="252" y="486"/>
                    <a:pt x="322" y="454"/>
                    <a:pt x="382" y="431"/>
                  </a:cubicBezTo>
                  <a:cubicBezTo>
                    <a:pt x="508" y="384"/>
                    <a:pt x="633" y="338"/>
                    <a:pt x="751" y="273"/>
                  </a:cubicBezTo>
                  <a:cubicBezTo>
                    <a:pt x="872" y="204"/>
                    <a:pt x="824" y="1"/>
                    <a:pt x="6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51"/>
            <p:cNvSpPr/>
            <p:nvPr/>
          </p:nvSpPr>
          <p:spPr>
            <a:xfrm>
              <a:off x="2114613" y="1887950"/>
              <a:ext cx="22650" cy="11925"/>
            </a:xfrm>
            <a:custGeom>
              <a:avLst/>
              <a:gdLst/>
              <a:ahLst/>
              <a:cxnLst/>
              <a:rect l="l" t="t" r="r" b="b"/>
              <a:pathLst>
                <a:path w="906" h="477" extrusionOk="0">
                  <a:moveTo>
                    <a:pt x="734" y="1"/>
                  </a:moveTo>
                  <a:cubicBezTo>
                    <a:pt x="642" y="1"/>
                    <a:pt x="560" y="46"/>
                    <a:pt x="470" y="88"/>
                  </a:cubicBezTo>
                  <a:cubicBezTo>
                    <a:pt x="342" y="146"/>
                    <a:pt x="200" y="194"/>
                    <a:pt x="84" y="273"/>
                  </a:cubicBezTo>
                  <a:cubicBezTo>
                    <a:pt x="1" y="329"/>
                    <a:pt x="12" y="470"/>
                    <a:pt x="128" y="475"/>
                  </a:cubicBezTo>
                  <a:cubicBezTo>
                    <a:pt x="138" y="476"/>
                    <a:pt x="149" y="476"/>
                    <a:pt x="159" y="476"/>
                  </a:cubicBezTo>
                  <a:cubicBezTo>
                    <a:pt x="303" y="476"/>
                    <a:pt x="442" y="427"/>
                    <a:pt x="576" y="380"/>
                  </a:cubicBezTo>
                  <a:cubicBezTo>
                    <a:pt x="707" y="333"/>
                    <a:pt x="831" y="288"/>
                    <a:pt x="885" y="151"/>
                  </a:cubicBezTo>
                  <a:cubicBezTo>
                    <a:pt x="906" y="97"/>
                    <a:pt x="866" y="27"/>
                    <a:pt x="812" y="12"/>
                  </a:cubicBezTo>
                  <a:cubicBezTo>
                    <a:pt x="785" y="4"/>
                    <a:pt x="759" y="1"/>
                    <a:pt x="7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51"/>
            <p:cNvSpPr/>
            <p:nvPr/>
          </p:nvSpPr>
          <p:spPr>
            <a:xfrm>
              <a:off x="2112838" y="1868200"/>
              <a:ext cx="20600" cy="13750"/>
            </a:xfrm>
            <a:custGeom>
              <a:avLst/>
              <a:gdLst/>
              <a:ahLst/>
              <a:cxnLst/>
              <a:rect l="l" t="t" r="r" b="b"/>
              <a:pathLst>
                <a:path w="824" h="550" extrusionOk="0">
                  <a:moveTo>
                    <a:pt x="658" y="1"/>
                  </a:moveTo>
                  <a:cubicBezTo>
                    <a:pt x="649" y="1"/>
                    <a:pt x="639" y="2"/>
                    <a:pt x="630" y="4"/>
                  </a:cubicBezTo>
                  <a:cubicBezTo>
                    <a:pt x="482" y="44"/>
                    <a:pt x="357" y="136"/>
                    <a:pt x="230" y="221"/>
                  </a:cubicBezTo>
                  <a:cubicBezTo>
                    <a:pt x="135" y="286"/>
                    <a:pt x="17" y="342"/>
                    <a:pt x="1" y="467"/>
                  </a:cubicBezTo>
                  <a:cubicBezTo>
                    <a:pt x="0" y="490"/>
                    <a:pt x="11" y="511"/>
                    <a:pt x="30" y="522"/>
                  </a:cubicBezTo>
                  <a:cubicBezTo>
                    <a:pt x="63" y="542"/>
                    <a:pt x="97" y="550"/>
                    <a:pt x="133" y="550"/>
                  </a:cubicBezTo>
                  <a:cubicBezTo>
                    <a:pt x="219" y="550"/>
                    <a:pt x="311" y="502"/>
                    <a:pt x="389" y="466"/>
                  </a:cubicBezTo>
                  <a:cubicBezTo>
                    <a:pt x="531" y="401"/>
                    <a:pt x="669" y="323"/>
                    <a:pt x="765" y="195"/>
                  </a:cubicBezTo>
                  <a:cubicBezTo>
                    <a:pt x="824" y="117"/>
                    <a:pt x="749" y="1"/>
                    <a:pt x="6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51"/>
            <p:cNvSpPr/>
            <p:nvPr/>
          </p:nvSpPr>
          <p:spPr>
            <a:xfrm>
              <a:off x="1657363" y="2056050"/>
              <a:ext cx="681275" cy="397875"/>
            </a:xfrm>
            <a:custGeom>
              <a:avLst/>
              <a:gdLst/>
              <a:ahLst/>
              <a:cxnLst/>
              <a:rect l="l" t="t" r="r" b="b"/>
              <a:pathLst>
                <a:path w="27251" h="15915" extrusionOk="0">
                  <a:moveTo>
                    <a:pt x="25524" y="0"/>
                  </a:moveTo>
                  <a:lnTo>
                    <a:pt x="24560" y="392"/>
                  </a:lnTo>
                  <a:cubicBezTo>
                    <a:pt x="19627" y="2395"/>
                    <a:pt x="14663" y="4311"/>
                    <a:pt x="9752" y="6317"/>
                  </a:cubicBezTo>
                  <a:cubicBezTo>
                    <a:pt x="9026" y="6613"/>
                    <a:pt x="8300" y="6910"/>
                    <a:pt x="7574" y="7207"/>
                  </a:cubicBezTo>
                  <a:cubicBezTo>
                    <a:pt x="6084" y="7816"/>
                    <a:pt x="4613" y="8466"/>
                    <a:pt x="3137" y="9111"/>
                  </a:cubicBezTo>
                  <a:cubicBezTo>
                    <a:pt x="2897" y="9216"/>
                    <a:pt x="2658" y="9316"/>
                    <a:pt x="2417" y="9413"/>
                  </a:cubicBezTo>
                  <a:cubicBezTo>
                    <a:pt x="2037" y="9564"/>
                    <a:pt x="1655" y="9708"/>
                    <a:pt x="1264" y="9845"/>
                  </a:cubicBezTo>
                  <a:cubicBezTo>
                    <a:pt x="865" y="9985"/>
                    <a:pt x="166" y="10200"/>
                    <a:pt x="100" y="10701"/>
                  </a:cubicBezTo>
                  <a:cubicBezTo>
                    <a:pt x="1" y="11430"/>
                    <a:pt x="331" y="12423"/>
                    <a:pt x="580" y="13097"/>
                  </a:cubicBezTo>
                  <a:cubicBezTo>
                    <a:pt x="926" y="14035"/>
                    <a:pt x="1462" y="14904"/>
                    <a:pt x="2152" y="15627"/>
                  </a:cubicBezTo>
                  <a:cubicBezTo>
                    <a:pt x="2247" y="15725"/>
                    <a:pt x="2348" y="15824"/>
                    <a:pt x="2473" y="15873"/>
                  </a:cubicBezTo>
                  <a:cubicBezTo>
                    <a:pt x="2551" y="15904"/>
                    <a:pt x="2634" y="15915"/>
                    <a:pt x="2719" y="15915"/>
                  </a:cubicBezTo>
                  <a:cubicBezTo>
                    <a:pt x="2800" y="15915"/>
                    <a:pt x="2882" y="15905"/>
                    <a:pt x="2962" y="15895"/>
                  </a:cubicBezTo>
                  <a:cubicBezTo>
                    <a:pt x="5545" y="15583"/>
                    <a:pt x="8088" y="15008"/>
                    <a:pt x="10554" y="14178"/>
                  </a:cubicBezTo>
                  <a:cubicBezTo>
                    <a:pt x="12581" y="13498"/>
                    <a:pt x="14546" y="12648"/>
                    <a:pt x="16498" y="11771"/>
                  </a:cubicBezTo>
                  <a:cubicBezTo>
                    <a:pt x="20083" y="10161"/>
                    <a:pt x="27251" y="6008"/>
                    <a:pt x="27232" y="5815"/>
                  </a:cubicBezTo>
                  <a:cubicBezTo>
                    <a:pt x="27221" y="5714"/>
                    <a:pt x="25880" y="4001"/>
                    <a:pt x="25822" y="3803"/>
                  </a:cubicBezTo>
                  <a:cubicBezTo>
                    <a:pt x="25758" y="3584"/>
                    <a:pt x="25790" y="3349"/>
                    <a:pt x="25811" y="3122"/>
                  </a:cubicBezTo>
                  <a:cubicBezTo>
                    <a:pt x="25913" y="2072"/>
                    <a:pt x="25816" y="1013"/>
                    <a:pt x="25524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51"/>
            <p:cNvSpPr/>
            <p:nvPr/>
          </p:nvSpPr>
          <p:spPr>
            <a:xfrm>
              <a:off x="1717763" y="2065850"/>
              <a:ext cx="589650" cy="293875"/>
            </a:xfrm>
            <a:custGeom>
              <a:avLst/>
              <a:gdLst/>
              <a:ahLst/>
              <a:cxnLst/>
              <a:rect l="l" t="t" r="r" b="b"/>
              <a:pathLst>
                <a:path w="23586" h="11755" extrusionOk="0">
                  <a:moveTo>
                    <a:pt x="22143" y="0"/>
                  </a:moveTo>
                  <a:lnTo>
                    <a:pt x="22143" y="0"/>
                  </a:lnTo>
                  <a:cubicBezTo>
                    <a:pt x="21226" y="372"/>
                    <a:pt x="20307" y="742"/>
                    <a:pt x="19388" y="1110"/>
                  </a:cubicBezTo>
                  <a:cubicBezTo>
                    <a:pt x="19300" y="1146"/>
                    <a:pt x="19210" y="1181"/>
                    <a:pt x="19121" y="1215"/>
                  </a:cubicBezTo>
                  <a:lnTo>
                    <a:pt x="17864" y="1717"/>
                  </a:lnTo>
                  <a:cubicBezTo>
                    <a:pt x="17761" y="1758"/>
                    <a:pt x="17660" y="1799"/>
                    <a:pt x="17559" y="1839"/>
                  </a:cubicBezTo>
                  <a:cubicBezTo>
                    <a:pt x="17373" y="1914"/>
                    <a:pt x="17186" y="1987"/>
                    <a:pt x="16999" y="2061"/>
                  </a:cubicBezTo>
                  <a:cubicBezTo>
                    <a:pt x="16903" y="2099"/>
                    <a:pt x="16805" y="2138"/>
                    <a:pt x="16707" y="2177"/>
                  </a:cubicBezTo>
                  <a:cubicBezTo>
                    <a:pt x="16418" y="2291"/>
                    <a:pt x="16130" y="2407"/>
                    <a:pt x="15840" y="2520"/>
                  </a:cubicBezTo>
                  <a:lnTo>
                    <a:pt x="15581" y="2625"/>
                  </a:lnTo>
                  <a:cubicBezTo>
                    <a:pt x="14954" y="2873"/>
                    <a:pt x="14326" y="3122"/>
                    <a:pt x="13700" y="3370"/>
                  </a:cubicBezTo>
                  <a:cubicBezTo>
                    <a:pt x="13608" y="3406"/>
                    <a:pt x="13517" y="3443"/>
                    <a:pt x="13424" y="3480"/>
                  </a:cubicBezTo>
                  <a:cubicBezTo>
                    <a:pt x="12726" y="3757"/>
                    <a:pt x="12030" y="4034"/>
                    <a:pt x="11334" y="4311"/>
                  </a:cubicBezTo>
                  <a:cubicBezTo>
                    <a:pt x="11244" y="4348"/>
                    <a:pt x="11154" y="4383"/>
                    <a:pt x="11063" y="4420"/>
                  </a:cubicBezTo>
                  <a:cubicBezTo>
                    <a:pt x="10568" y="4618"/>
                    <a:pt x="10073" y="4817"/>
                    <a:pt x="9579" y="5015"/>
                  </a:cubicBezTo>
                  <a:lnTo>
                    <a:pt x="9046" y="5230"/>
                  </a:lnTo>
                  <a:cubicBezTo>
                    <a:pt x="8476" y="5461"/>
                    <a:pt x="7906" y="5692"/>
                    <a:pt x="7336" y="5925"/>
                  </a:cubicBezTo>
                  <a:cubicBezTo>
                    <a:pt x="6610" y="6221"/>
                    <a:pt x="5883" y="6518"/>
                    <a:pt x="5158" y="6815"/>
                  </a:cubicBezTo>
                  <a:cubicBezTo>
                    <a:pt x="3667" y="7424"/>
                    <a:pt x="2196" y="8074"/>
                    <a:pt x="721" y="8718"/>
                  </a:cubicBezTo>
                  <a:cubicBezTo>
                    <a:pt x="481" y="8824"/>
                    <a:pt x="242" y="8923"/>
                    <a:pt x="0" y="9021"/>
                  </a:cubicBezTo>
                  <a:cubicBezTo>
                    <a:pt x="395" y="9681"/>
                    <a:pt x="879" y="10282"/>
                    <a:pt x="1489" y="10747"/>
                  </a:cubicBezTo>
                  <a:cubicBezTo>
                    <a:pt x="2156" y="11253"/>
                    <a:pt x="2994" y="11571"/>
                    <a:pt x="3821" y="11571"/>
                  </a:cubicBezTo>
                  <a:cubicBezTo>
                    <a:pt x="4166" y="11571"/>
                    <a:pt x="4509" y="11516"/>
                    <a:pt x="4837" y="11396"/>
                  </a:cubicBezTo>
                  <a:cubicBezTo>
                    <a:pt x="4910" y="11370"/>
                    <a:pt x="4984" y="11339"/>
                    <a:pt x="5061" y="11339"/>
                  </a:cubicBezTo>
                  <a:cubicBezTo>
                    <a:pt x="5068" y="11339"/>
                    <a:pt x="5074" y="11339"/>
                    <a:pt x="5080" y="11340"/>
                  </a:cubicBezTo>
                  <a:cubicBezTo>
                    <a:pt x="5172" y="11345"/>
                    <a:pt x="5254" y="11396"/>
                    <a:pt x="5335" y="11440"/>
                  </a:cubicBezTo>
                  <a:cubicBezTo>
                    <a:pt x="5733" y="11659"/>
                    <a:pt x="6179" y="11755"/>
                    <a:pt x="6633" y="11755"/>
                  </a:cubicBezTo>
                  <a:cubicBezTo>
                    <a:pt x="7142" y="11755"/>
                    <a:pt x="7660" y="11635"/>
                    <a:pt x="8127" y="11434"/>
                  </a:cubicBezTo>
                  <a:cubicBezTo>
                    <a:pt x="8904" y="11099"/>
                    <a:pt x="9575" y="10567"/>
                    <a:pt x="10222" y="10017"/>
                  </a:cubicBezTo>
                  <a:cubicBezTo>
                    <a:pt x="10313" y="9942"/>
                    <a:pt x="10402" y="9864"/>
                    <a:pt x="10490" y="9788"/>
                  </a:cubicBezTo>
                  <a:cubicBezTo>
                    <a:pt x="10585" y="9794"/>
                    <a:pt x="10678" y="9798"/>
                    <a:pt x="10773" y="9801"/>
                  </a:cubicBezTo>
                  <a:cubicBezTo>
                    <a:pt x="10904" y="9806"/>
                    <a:pt x="11034" y="9808"/>
                    <a:pt x="11165" y="9808"/>
                  </a:cubicBezTo>
                  <a:cubicBezTo>
                    <a:pt x="11426" y="9808"/>
                    <a:pt x="11688" y="9799"/>
                    <a:pt x="11948" y="9781"/>
                  </a:cubicBezTo>
                  <a:cubicBezTo>
                    <a:pt x="12033" y="9775"/>
                    <a:pt x="12118" y="9770"/>
                    <a:pt x="12203" y="9762"/>
                  </a:cubicBezTo>
                  <a:cubicBezTo>
                    <a:pt x="12762" y="9711"/>
                    <a:pt x="13317" y="9623"/>
                    <a:pt x="13863" y="9495"/>
                  </a:cubicBezTo>
                  <a:cubicBezTo>
                    <a:pt x="13956" y="9473"/>
                    <a:pt x="14050" y="9450"/>
                    <a:pt x="14143" y="9425"/>
                  </a:cubicBezTo>
                  <a:cubicBezTo>
                    <a:pt x="14896" y="9231"/>
                    <a:pt x="15628" y="8962"/>
                    <a:pt x="16327" y="8624"/>
                  </a:cubicBezTo>
                  <a:cubicBezTo>
                    <a:pt x="16405" y="8587"/>
                    <a:pt x="16484" y="8549"/>
                    <a:pt x="16560" y="8509"/>
                  </a:cubicBezTo>
                  <a:cubicBezTo>
                    <a:pt x="17172" y="8198"/>
                    <a:pt x="17754" y="7833"/>
                    <a:pt x="18300" y="7417"/>
                  </a:cubicBezTo>
                  <a:cubicBezTo>
                    <a:pt x="18371" y="7363"/>
                    <a:pt x="18441" y="7308"/>
                    <a:pt x="18510" y="7252"/>
                  </a:cubicBezTo>
                  <a:cubicBezTo>
                    <a:pt x="18883" y="6953"/>
                    <a:pt x="19236" y="6629"/>
                    <a:pt x="19566" y="6282"/>
                  </a:cubicBezTo>
                  <a:cubicBezTo>
                    <a:pt x="19610" y="6237"/>
                    <a:pt x="19652" y="6192"/>
                    <a:pt x="19693" y="6146"/>
                  </a:cubicBezTo>
                  <a:cubicBezTo>
                    <a:pt x="19712" y="6126"/>
                    <a:pt x="19730" y="6106"/>
                    <a:pt x="19749" y="6085"/>
                  </a:cubicBezTo>
                  <a:cubicBezTo>
                    <a:pt x="19884" y="5935"/>
                    <a:pt x="20021" y="5779"/>
                    <a:pt x="20198" y="5683"/>
                  </a:cubicBezTo>
                  <a:cubicBezTo>
                    <a:pt x="20363" y="5596"/>
                    <a:pt x="20545" y="5570"/>
                    <a:pt x="20732" y="5570"/>
                  </a:cubicBezTo>
                  <a:cubicBezTo>
                    <a:pt x="20911" y="5570"/>
                    <a:pt x="21094" y="5594"/>
                    <a:pt x="21272" y="5613"/>
                  </a:cubicBezTo>
                  <a:cubicBezTo>
                    <a:pt x="21501" y="5637"/>
                    <a:pt x="21732" y="5649"/>
                    <a:pt x="21962" y="5649"/>
                  </a:cubicBezTo>
                  <a:cubicBezTo>
                    <a:pt x="22509" y="5649"/>
                    <a:pt x="23054" y="5581"/>
                    <a:pt x="23586" y="5449"/>
                  </a:cubicBezTo>
                  <a:cubicBezTo>
                    <a:pt x="23564" y="4731"/>
                    <a:pt x="22934" y="4083"/>
                    <a:pt x="22215" y="4041"/>
                  </a:cubicBezTo>
                  <a:cubicBezTo>
                    <a:pt x="22390" y="3449"/>
                    <a:pt x="22101" y="2754"/>
                    <a:pt x="21559" y="2458"/>
                  </a:cubicBezTo>
                  <a:cubicBezTo>
                    <a:pt x="22183" y="1830"/>
                    <a:pt x="22375" y="850"/>
                    <a:pt x="22143" y="0"/>
                  </a:cubicBezTo>
                  <a:close/>
                </a:path>
              </a:pathLst>
            </a:custGeom>
            <a:solidFill>
              <a:srgbClr val="F2A6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51"/>
            <p:cNvSpPr/>
            <p:nvPr/>
          </p:nvSpPr>
          <p:spPr>
            <a:xfrm>
              <a:off x="1828463" y="2253250"/>
              <a:ext cx="74075" cy="69225"/>
            </a:xfrm>
            <a:custGeom>
              <a:avLst/>
              <a:gdLst/>
              <a:ahLst/>
              <a:cxnLst/>
              <a:rect l="l" t="t" r="r" b="b"/>
              <a:pathLst>
                <a:path w="2963" h="2769" extrusionOk="0">
                  <a:moveTo>
                    <a:pt x="1618" y="0"/>
                  </a:moveTo>
                  <a:cubicBezTo>
                    <a:pt x="1210" y="0"/>
                    <a:pt x="808" y="192"/>
                    <a:pt x="540" y="507"/>
                  </a:cubicBezTo>
                  <a:cubicBezTo>
                    <a:pt x="167" y="946"/>
                    <a:pt x="1" y="1548"/>
                    <a:pt x="297" y="2080"/>
                  </a:cubicBezTo>
                  <a:cubicBezTo>
                    <a:pt x="540" y="2514"/>
                    <a:pt x="1010" y="2769"/>
                    <a:pt x="1495" y="2769"/>
                  </a:cubicBezTo>
                  <a:cubicBezTo>
                    <a:pt x="1598" y="2769"/>
                    <a:pt x="1701" y="2757"/>
                    <a:pt x="1802" y="2734"/>
                  </a:cubicBezTo>
                  <a:cubicBezTo>
                    <a:pt x="2366" y="2604"/>
                    <a:pt x="2877" y="2126"/>
                    <a:pt x="2940" y="1537"/>
                  </a:cubicBezTo>
                  <a:cubicBezTo>
                    <a:pt x="2962" y="1322"/>
                    <a:pt x="2913" y="1112"/>
                    <a:pt x="2816" y="920"/>
                  </a:cubicBezTo>
                  <a:cubicBezTo>
                    <a:pt x="2707" y="511"/>
                    <a:pt x="2397" y="185"/>
                    <a:pt x="1994" y="57"/>
                  </a:cubicBezTo>
                  <a:cubicBezTo>
                    <a:pt x="1871" y="18"/>
                    <a:pt x="1744" y="0"/>
                    <a:pt x="16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51"/>
            <p:cNvSpPr/>
            <p:nvPr/>
          </p:nvSpPr>
          <p:spPr>
            <a:xfrm>
              <a:off x="1844838" y="2267900"/>
              <a:ext cx="46150" cy="41250"/>
            </a:xfrm>
            <a:custGeom>
              <a:avLst/>
              <a:gdLst/>
              <a:ahLst/>
              <a:cxnLst/>
              <a:rect l="l" t="t" r="r" b="b"/>
              <a:pathLst>
                <a:path w="1846" h="1650" extrusionOk="0">
                  <a:moveTo>
                    <a:pt x="948" y="1"/>
                  </a:moveTo>
                  <a:cubicBezTo>
                    <a:pt x="864" y="1"/>
                    <a:pt x="780" y="14"/>
                    <a:pt x="698" y="42"/>
                  </a:cubicBezTo>
                  <a:cubicBezTo>
                    <a:pt x="487" y="81"/>
                    <a:pt x="300" y="203"/>
                    <a:pt x="178" y="381"/>
                  </a:cubicBezTo>
                  <a:cubicBezTo>
                    <a:pt x="47" y="573"/>
                    <a:pt x="1" y="811"/>
                    <a:pt x="52" y="1039"/>
                  </a:cubicBezTo>
                  <a:cubicBezTo>
                    <a:pt x="128" y="1383"/>
                    <a:pt x="453" y="1610"/>
                    <a:pt x="790" y="1645"/>
                  </a:cubicBezTo>
                  <a:cubicBezTo>
                    <a:pt x="820" y="1648"/>
                    <a:pt x="850" y="1650"/>
                    <a:pt x="880" y="1650"/>
                  </a:cubicBezTo>
                  <a:cubicBezTo>
                    <a:pt x="1399" y="1650"/>
                    <a:pt x="1845" y="1180"/>
                    <a:pt x="1745" y="649"/>
                  </a:cubicBezTo>
                  <a:cubicBezTo>
                    <a:pt x="1669" y="251"/>
                    <a:pt x="1313" y="1"/>
                    <a:pt x="948" y="1"/>
                  </a:cubicBezTo>
                  <a:close/>
                </a:path>
              </a:pathLst>
            </a:custGeom>
            <a:solidFill>
              <a:srgbClr val="F2A6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51"/>
            <p:cNvSpPr/>
            <p:nvPr/>
          </p:nvSpPr>
          <p:spPr>
            <a:xfrm>
              <a:off x="1852063" y="2282950"/>
              <a:ext cx="18025" cy="16600"/>
            </a:xfrm>
            <a:custGeom>
              <a:avLst/>
              <a:gdLst/>
              <a:ahLst/>
              <a:cxnLst/>
              <a:rect l="l" t="t" r="r" b="b"/>
              <a:pathLst>
                <a:path w="721" h="664" extrusionOk="0">
                  <a:moveTo>
                    <a:pt x="356" y="0"/>
                  </a:moveTo>
                  <a:cubicBezTo>
                    <a:pt x="252" y="0"/>
                    <a:pt x="149" y="50"/>
                    <a:pt x="79" y="139"/>
                  </a:cubicBezTo>
                  <a:cubicBezTo>
                    <a:pt x="5" y="233"/>
                    <a:pt x="0" y="354"/>
                    <a:pt x="45" y="455"/>
                  </a:cubicBezTo>
                  <a:cubicBezTo>
                    <a:pt x="47" y="464"/>
                    <a:pt x="50" y="473"/>
                    <a:pt x="54" y="482"/>
                  </a:cubicBezTo>
                  <a:cubicBezTo>
                    <a:pt x="114" y="598"/>
                    <a:pt x="236" y="663"/>
                    <a:pt x="358" y="663"/>
                  </a:cubicBezTo>
                  <a:cubicBezTo>
                    <a:pt x="434" y="663"/>
                    <a:pt x="510" y="639"/>
                    <a:pt x="573" y="586"/>
                  </a:cubicBezTo>
                  <a:cubicBezTo>
                    <a:pt x="720" y="463"/>
                    <a:pt x="716" y="237"/>
                    <a:pt x="588" y="102"/>
                  </a:cubicBezTo>
                  <a:cubicBezTo>
                    <a:pt x="522" y="33"/>
                    <a:pt x="439" y="0"/>
                    <a:pt x="3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51"/>
            <p:cNvSpPr/>
            <p:nvPr/>
          </p:nvSpPr>
          <p:spPr>
            <a:xfrm>
              <a:off x="1881438" y="2228225"/>
              <a:ext cx="18875" cy="20650"/>
            </a:xfrm>
            <a:custGeom>
              <a:avLst/>
              <a:gdLst/>
              <a:ahLst/>
              <a:cxnLst/>
              <a:rect l="l" t="t" r="r" b="b"/>
              <a:pathLst>
                <a:path w="755" h="826" extrusionOk="0">
                  <a:moveTo>
                    <a:pt x="413" y="0"/>
                  </a:moveTo>
                  <a:cubicBezTo>
                    <a:pt x="337" y="0"/>
                    <a:pt x="261" y="28"/>
                    <a:pt x="201" y="81"/>
                  </a:cubicBezTo>
                  <a:cubicBezTo>
                    <a:pt x="80" y="188"/>
                    <a:pt x="10" y="383"/>
                    <a:pt x="4" y="542"/>
                  </a:cubicBezTo>
                  <a:cubicBezTo>
                    <a:pt x="1" y="652"/>
                    <a:pt x="63" y="754"/>
                    <a:pt x="164" y="801"/>
                  </a:cubicBezTo>
                  <a:cubicBezTo>
                    <a:pt x="199" y="817"/>
                    <a:pt x="241" y="826"/>
                    <a:pt x="282" y="826"/>
                  </a:cubicBezTo>
                  <a:cubicBezTo>
                    <a:pt x="349" y="826"/>
                    <a:pt x="417" y="803"/>
                    <a:pt x="462" y="755"/>
                  </a:cubicBezTo>
                  <a:cubicBezTo>
                    <a:pt x="558" y="655"/>
                    <a:pt x="658" y="530"/>
                    <a:pt x="707" y="401"/>
                  </a:cubicBezTo>
                  <a:cubicBezTo>
                    <a:pt x="754" y="278"/>
                    <a:pt x="690" y="110"/>
                    <a:pt x="577" y="45"/>
                  </a:cubicBezTo>
                  <a:cubicBezTo>
                    <a:pt x="526" y="15"/>
                    <a:pt x="469" y="0"/>
                    <a:pt x="4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2975;p51"/>
            <p:cNvSpPr/>
            <p:nvPr/>
          </p:nvSpPr>
          <p:spPr>
            <a:xfrm>
              <a:off x="1896188" y="2248500"/>
              <a:ext cx="25875" cy="19275"/>
            </a:xfrm>
            <a:custGeom>
              <a:avLst/>
              <a:gdLst/>
              <a:ahLst/>
              <a:cxnLst/>
              <a:rect l="l" t="t" r="r" b="b"/>
              <a:pathLst>
                <a:path w="1035" h="771" extrusionOk="0">
                  <a:moveTo>
                    <a:pt x="668" y="0"/>
                  </a:moveTo>
                  <a:cubicBezTo>
                    <a:pt x="565" y="0"/>
                    <a:pt x="472" y="37"/>
                    <a:pt x="377" y="83"/>
                  </a:cubicBezTo>
                  <a:cubicBezTo>
                    <a:pt x="268" y="137"/>
                    <a:pt x="152" y="195"/>
                    <a:pt x="90" y="306"/>
                  </a:cubicBezTo>
                  <a:cubicBezTo>
                    <a:pt x="0" y="464"/>
                    <a:pt x="57" y="711"/>
                    <a:pt x="256" y="757"/>
                  </a:cubicBezTo>
                  <a:cubicBezTo>
                    <a:pt x="297" y="766"/>
                    <a:pt x="335" y="771"/>
                    <a:pt x="372" y="771"/>
                  </a:cubicBezTo>
                  <a:cubicBezTo>
                    <a:pt x="477" y="771"/>
                    <a:pt x="570" y="736"/>
                    <a:pt x="678" y="694"/>
                  </a:cubicBezTo>
                  <a:cubicBezTo>
                    <a:pt x="803" y="645"/>
                    <a:pt x="899" y="577"/>
                    <a:pt x="974" y="463"/>
                  </a:cubicBezTo>
                  <a:cubicBezTo>
                    <a:pt x="1030" y="373"/>
                    <a:pt x="1035" y="259"/>
                    <a:pt x="986" y="165"/>
                  </a:cubicBezTo>
                  <a:cubicBezTo>
                    <a:pt x="934" y="64"/>
                    <a:pt x="844" y="23"/>
                    <a:pt x="737" y="6"/>
                  </a:cubicBezTo>
                  <a:cubicBezTo>
                    <a:pt x="714" y="2"/>
                    <a:pt x="691" y="0"/>
                    <a:pt x="6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51"/>
            <p:cNvSpPr/>
            <p:nvPr/>
          </p:nvSpPr>
          <p:spPr>
            <a:xfrm>
              <a:off x="1911088" y="2279825"/>
              <a:ext cx="24475" cy="16325"/>
            </a:xfrm>
            <a:custGeom>
              <a:avLst/>
              <a:gdLst/>
              <a:ahLst/>
              <a:cxnLst/>
              <a:rect l="l" t="t" r="r" b="b"/>
              <a:pathLst>
                <a:path w="979" h="653" extrusionOk="0">
                  <a:moveTo>
                    <a:pt x="310" y="0"/>
                  </a:moveTo>
                  <a:cubicBezTo>
                    <a:pt x="195" y="3"/>
                    <a:pt x="94" y="56"/>
                    <a:pt x="45" y="163"/>
                  </a:cubicBezTo>
                  <a:cubicBezTo>
                    <a:pt x="1" y="259"/>
                    <a:pt x="11" y="393"/>
                    <a:pt x="92" y="470"/>
                  </a:cubicBezTo>
                  <a:cubicBezTo>
                    <a:pt x="173" y="546"/>
                    <a:pt x="281" y="594"/>
                    <a:pt x="392" y="621"/>
                  </a:cubicBezTo>
                  <a:cubicBezTo>
                    <a:pt x="458" y="637"/>
                    <a:pt x="535" y="652"/>
                    <a:pt x="609" y="652"/>
                  </a:cubicBezTo>
                  <a:cubicBezTo>
                    <a:pt x="678" y="652"/>
                    <a:pt x="746" y="639"/>
                    <a:pt x="802" y="601"/>
                  </a:cubicBezTo>
                  <a:cubicBezTo>
                    <a:pt x="909" y="528"/>
                    <a:pt x="979" y="433"/>
                    <a:pt x="968" y="296"/>
                  </a:cubicBezTo>
                  <a:cubicBezTo>
                    <a:pt x="957" y="169"/>
                    <a:pt x="872" y="60"/>
                    <a:pt x="751" y="20"/>
                  </a:cubicBezTo>
                  <a:cubicBezTo>
                    <a:pt x="710" y="7"/>
                    <a:pt x="670" y="2"/>
                    <a:pt x="630" y="2"/>
                  </a:cubicBezTo>
                  <a:cubicBezTo>
                    <a:pt x="598" y="2"/>
                    <a:pt x="567" y="5"/>
                    <a:pt x="535" y="10"/>
                  </a:cubicBezTo>
                  <a:cubicBezTo>
                    <a:pt x="522" y="11"/>
                    <a:pt x="508" y="14"/>
                    <a:pt x="496" y="17"/>
                  </a:cubicBezTo>
                  <a:cubicBezTo>
                    <a:pt x="468" y="17"/>
                    <a:pt x="441" y="15"/>
                    <a:pt x="413" y="14"/>
                  </a:cubicBezTo>
                  <a:lnTo>
                    <a:pt x="404" y="14"/>
                  </a:lnTo>
                  <a:cubicBezTo>
                    <a:pt x="372" y="6"/>
                    <a:pt x="341" y="1"/>
                    <a:pt x="3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51"/>
            <p:cNvSpPr/>
            <p:nvPr/>
          </p:nvSpPr>
          <p:spPr>
            <a:xfrm>
              <a:off x="1939688" y="2191225"/>
              <a:ext cx="50100" cy="181600"/>
            </a:xfrm>
            <a:custGeom>
              <a:avLst/>
              <a:gdLst/>
              <a:ahLst/>
              <a:cxnLst/>
              <a:rect l="l" t="t" r="r" b="b"/>
              <a:pathLst>
                <a:path w="2004" h="7264" extrusionOk="0">
                  <a:moveTo>
                    <a:pt x="702" y="0"/>
                  </a:moveTo>
                  <a:lnTo>
                    <a:pt x="169" y="215"/>
                  </a:lnTo>
                  <a:cubicBezTo>
                    <a:pt x="996" y="1076"/>
                    <a:pt x="1420" y="2481"/>
                    <a:pt x="1487" y="3593"/>
                  </a:cubicBezTo>
                  <a:cubicBezTo>
                    <a:pt x="1514" y="4066"/>
                    <a:pt x="1466" y="4543"/>
                    <a:pt x="1346" y="5002"/>
                  </a:cubicBezTo>
                  <a:cubicBezTo>
                    <a:pt x="1136" y="5809"/>
                    <a:pt x="703" y="6556"/>
                    <a:pt x="65" y="7108"/>
                  </a:cubicBezTo>
                  <a:cubicBezTo>
                    <a:pt x="0" y="7164"/>
                    <a:pt x="56" y="7264"/>
                    <a:pt x="127" y="7264"/>
                  </a:cubicBezTo>
                  <a:cubicBezTo>
                    <a:pt x="140" y="7264"/>
                    <a:pt x="154" y="7261"/>
                    <a:pt x="167" y="7253"/>
                  </a:cubicBezTo>
                  <a:cubicBezTo>
                    <a:pt x="1135" y="6720"/>
                    <a:pt x="1693" y="5809"/>
                    <a:pt x="1896" y="4786"/>
                  </a:cubicBezTo>
                  <a:cubicBezTo>
                    <a:pt x="1977" y="4368"/>
                    <a:pt x="2003" y="3943"/>
                    <a:pt x="1974" y="3520"/>
                  </a:cubicBezTo>
                  <a:cubicBezTo>
                    <a:pt x="1972" y="3490"/>
                    <a:pt x="1969" y="3461"/>
                    <a:pt x="1967" y="3431"/>
                  </a:cubicBezTo>
                  <a:cubicBezTo>
                    <a:pt x="1959" y="3331"/>
                    <a:pt x="1948" y="3229"/>
                    <a:pt x="1936" y="3125"/>
                  </a:cubicBezTo>
                  <a:cubicBezTo>
                    <a:pt x="1850" y="2435"/>
                    <a:pt x="1657" y="1690"/>
                    <a:pt x="1341" y="1021"/>
                  </a:cubicBezTo>
                  <a:cubicBezTo>
                    <a:pt x="1302" y="937"/>
                    <a:pt x="1260" y="854"/>
                    <a:pt x="1216" y="772"/>
                  </a:cubicBezTo>
                  <a:cubicBezTo>
                    <a:pt x="1071" y="498"/>
                    <a:pt x="898" y="240"/>
                    <a:pt x="7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51"/>
            <p:cNvSpPr/>
            <p:nvPr/>
          </p:nvSpPr>
          <p:spPr>
            <a:xfrm>
              <a:off x="1966938" y="2173650"/>
              <a:ext cx="58100" cy="163425"/>
            </a:xfrm>
            <a:custGeom>
              <a:avLst/>
              <a:gdLst/>
              <a:ahLst/>
              <a:cxnLst/>
              <a:rect l="l" t="t" r="r" b="b"/>
              <a:pathLst>
                <a:path w="2324" h="6537" extrusionOk="0">
                  <a:moveTo>
                    <a:pt x="1368" y="0"/>
                  </a:moveTo>
                  <a:cubicBezTo>
                    <a:pt x="1277" y="36"/>
                    <a:pt x="1186" y="72"/>
                    <a:pt x="1096" y="108"/>
                  </a:cubicBezTo>
                  <a:cubicBezTo>
                    <a:pt x="1103" y="240"/>
                    <a:pt x="1085" y="371"/>
                    <a:pt x="1043" y="496"/>
                  </a:cubicBezTo>
                  <a:cubicBezTo>
                    <a:pt x="893" y="937"/>
                    <a:pt x="512" y="1243"/>
                    <a:pt x="126" y="1475"/>
                  </a:cubicBezTo>
                  <a:lnTo>
                    <a:pt x="120" y="1478"/>
                  </a:lnTo>
                  <a:cubicBezTo>
                    <a:pt x="0" y="1549"/>
                    <a:pt x="48" y="1735"/>
                    <a:pt x="181" y="1735"/>
                  </a:cubicBezTo>
                  <a:cubicBezTo>
                    <a:pt x="191" y="1735"/>
                    <a:pt x="201" y="1734"/>
                    <a:pt x="212" y="1732"/>
                  </a:cubicBezTo>
                  <a:lnTo>
                    <a:pt x="251" y="1724"/>
                  </a:lnTo>
                  <a:cubicBezTo>
                    <a:pt x="450" y="1684"/>
                    <a:pt x="643" y="1657"/>
                    <a:pt x="825" y="1657"/>
                  </a:cubicBezTo>
                  <a:cubicBezTo>
                    <a:pt x="1258" y="1657"/>
                    <a:pt x="1627" y="1811"/>
                    <a:pt x="1872" y="2316"/>
                  </a:cubicBezTo>
                  <a:cubicBezTo>
                    <a:pt x="2304" y="3205"/>
                    <a:pt x="1614" y="3653"/>
                    <a:pt x="846" y="3828"/>
                  </a:cubicBezTo>
                  <a:cubicBezTo>
                    <a:pt x="814" y="3835"/>
                    <a:pt x="782" y="3843"/>
                    <a:pt x="751" y="3849"/>
                  </a:cubicBezTo>
                  <a:cubicBezTo>
                    <a:pt x="630" y="3872"/>
                    <a:pt x="616" y="4062"/>
                    <a:pt x="740" y="4095"/>
                  </a:cubicBezTo>
                  <a:cubicBezTo>
                    <a:pt x="786" y="4106"/>
                    <a:pt x="832" y="4119"/>
                    <a:pt x="876" y="4134"/>
                  </a:cubicBezTo>
                  <a:cubicBezTo>
                    <a:pt x="1339" y="4279"/>
                    <a:pt x="1749" y="4549"/>
                    <a:pt x="1920" y="5031"/>
                  </a:cubicBezTo>
                  <a:cubicBezTo>
                    <a:pt x="1970" y="5171"/>
                    <a:pt x="1990" y="5320"/>
                    <a:pt x="1980" y="5468"/>
                  </a:cubicBezTo>
                  <a:cubicBezTo>
                    <a:pt x="1949" y="5957"/>
                    <a:pt x="1604" y="6404"/>
                    <a:pt x="1087" y="6404"/>
                  </a:cubicBezTo>
                  <a:cubicBezTo>
                    <a:pt x="1012" y="6404"/>
                    <a:pt x="934" y="6395"/>
                    <a:pt x="853" y="6375"/>
                  </a:cubicBezTo>
                  <a:cubicBezTo>
                    <a:pt x="847" y="6374"/>
                    <a:pt x="842" y="6373"/>
                    <a:pt x="838" y="6373"/>
                  </a:cubicBezTo>
                  <a:cubicBezTo>
                    <a:pt x="780" y="6373"/>
                    <a:pt x="755" y="6462"/>
                    <a:pt x="819" y="6482"/>
                  </a:cubicBezTo>
                  <a:cubicBezTo>
                    <a:pt x="939" y="6519"/>
                    <a:pt x="1058" y="6536"/>
                    <a:pt x="1173" y="6536"/>
                  </a:cubicBezTo>
                  <a:cubicBezTo>
                    <a:pt x="1706" y="6536"/>
                    <a:pt x="2160" y="6162"/>
                    <a:pt x="2227" y="5575"/>
                  </a:cubicBezTo>
                  <a:cubicBezTo>
                    <a:pt x="2233" y="5533"/>
                    <a:pt x="2236" y="5491"/>
                    <a:pt x="2236" y="5450"/>
                  </a:cubicBezTo>
                  <a:cubicBezTo>
                    <a:pt x="2240" y="5336"/>
                    <a:pt x="2230" y="5224"/>
                    <a:pt x="2206" y="5114"/>
                  </a:cubicBezTo>
                  <a:cubicBezTo>
                    <a:pt x="2192" y="5051"/>
                    <a:pt x="2173" y="4988"/>
                    <a:pt x="2149" y="4928"/>
                  </a:cubicBezTo>
                  <a:cubicBezTo>
                    <a:pt x="1993" y="4511"/>
                    <a:pt x="1636" y="4193"/>
                    <a:pt x="1219" y="3998"/>
                  </a:cubicBezTo>
                  <a:cubicBezTo>
                    <a:pt x="1828" y="3804"/>
                    <a:pt x="2324" y="3398"/>
                    <a:pt x="2276" y="2761"/>
                  </a:cubicBezTo>
                  <a:cubicBezTo>
                    <a:pt x="2267" y="2647"/>
                    <a:pt x="2244" y="2535"/>
                    <a:pt x="2206" y="2427"/>
                  </a:cubicBezTo>
                  <a:cubicBezTo>
                    <a:pt x="2201" y="2412"/>
                    <a:pt x="2197" y="2398"/>
                    <a:pt x="2191" y="2384"/>
                  </a:cubicBezTo>
                  <a:cubicBezTo>
                    <a:pt x="1924" y="1652"/>
                    <a:pt x="1423" y="1393"/>
                    <a:pt x="798" y="1393"/>
                  </a:cubicBezTo>
                  <a:cubicBezTo>
                    <a:pt x="769" y="1393"/>
                    <a:pt x="740" y="1394"/>
                    <a:pt x="710" y="1395"/>
                  </a:cubicBezTo>
                  <a:cubicBezTo>
                    <a:pt x="1028" y="1124"/>
                    <a:pt x="1288" y="785"/>
                    <a:pt x="1358" y="371"/>
                  </a:cubicBezTo>
                  <a:cubicBezTo>
                    <a:pt x="1366" y="327"/>
                    <a:pt x="1371" y="282"/>
                    <a:pt x="1374" y="237"/>
                  </a:cubicBezTo>
                  <a:cubicBezTo>
                    <a:pt x="1377" y="191"/>
                    <a:pt x="1377" y="145"/>
                    <a:pt x="1375" y="100"/>
                  </a:cubicBezTo>
                  <a:cubicBezTo>
                    <a:pt x="1374" y="67"/>
                    <a:pt x="1371" y="33"/>
                    <a:pt x="13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51"/>
            <p:cNvSpPr/>
            <p:nvPr/>
          </p:nvSpPr>
          <p:spPr>
            <a:xfrm>
              <a:off x="1997563" y="2176075"/>
              <a:ext cx="54000" cy="125475"/>
            </a:xfrm>
            <a:custGeom>
              <a:avLst/>
              <a:gdLst/>
              <a:ahLst/>
              <a:cxnLst/>
              <a:rect l="l" t="t" r="r" b="b"/>
              <a:pathLst>
                <a:path w="2160" h="5019" extrusionOk="0">
                  <a:moveTo>
                    <a:pt x="177" y="0"/>
                  </a:moveTo>
                  <a:cubicBezTo>
                    <a:pt x="8" y="0"/>
                    <a:pt x="1" y="270"/>
                    <a:pt x="177" y="285"/>
                  </a:cubicBezTo>
                  <a:cubicBezTo>
                    <a:pt x="650" y="326"/>
                    <a:pt x="1301" y="339"/>
                    <a:pt x="1570" y="820"/>
                  </a:cubicBezTo>
                  <a:cubicBezTo>
                    <a:pt x="1919" y="1445"/>
                    <a:pt x="1499" y="2139"/>
                    <a:pt x="900" y="2364"/>
                  </a:cubicBezTo>
                  <a:cubicBezTo>
                    <a:pt x="783" y="2407"/>
                    <a:pt x="823" y="2575"/>
                    <a:pt x="921" y="2610"/>
                  </a:cubicBezTo>
                  <a:cubicBezTo>
                    <a:pt x="2120" y="3039"/>
                    <a:pt x="2060" y="4540"/>
                    <a:pt x="841" y="4854"/>
                  </a:cubicBezTo>
                  <a:cubicBezTo>
                    <a:pt x="750" y="4876"/>
                    <a:pt x="762" y="5007"/>
                    <a:pt x="854" y="5014"/>
                  </a:cubicBezTo>
                  <a:cubicBezTo>
                    <a:pt x="884" y="5017"/>
                    <a:pt x="913" y="5018"/>
                    <a:pt x="943" y="5018"/>
                  </a:cubicBezTo>
                  <a:cubicBezTo>
                    <a:pt x="1514" y="5018"/>
                    <a:pt x="1991" y="4492"/>
                    <a:pt x="2070" y="3941"/>
                  </a:cubicBezTo>
                  <a:cubicBezTo>
                    <a:pt x="2160" y="3315"/>
                    <a:pt x="1777" y="2790"/>
                    <a:pt x="1267" y="2489"/>
                  </a:cubicBezTo>
                  <a:cubicBezTo>
                    <a:pt x="1794" y="2190"/>
                    <a:pt x="2071" y="1609"/>
                    <a:pt x="1919" y="978"/>
                  </a:cubicBezTo>
                  <a:cubicBezTo>
                    <a:pt x="1721" y="146"/>
                    <a:pt x="924" y="66"/>
                    <a:pt x="191" y="1"/>
                  </a:cubicBezTo>
                  <a:cubicBezTo>
                    <a:pt x="186" y="1"/>
                    <a:pt x="181" y="0"/>
                    <a:pt x="1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51"/>
            <p:cNvSpPr/>
            <p:nvPr/>
          </p:nvSpPr>
          <p:spPr>
            <a:xfrm>
              <a:off x="2043513" y="2150100"/>
              <a:ext cx="28125" cy="179000"/>
            </a:xfrm>
            <a:custGeom>
              <a:avLst/>
              <a:gdLst/>
              <a:ahLst/>
              <a:cxnLst/>
              <a:rect l="l" t="t" r="r" b="b"/>
              <a:pathLst>
                <a:path w="1125" h="7160" extrusionOk="0">
                  <a:moveTo>
                    <a:pt x="670" y="0"/>
                  </a:moveTo>
                  <a:cubicBezTo>
                    <a:pt x="578" y="36"/>
                    <a:pt x="487" y="73"/>
                    <a:pt x="394" y="110"/>
                  </a:cubicBezTo>
                  <a:cubicBezTo>
                    <a:pt x="709" y="731"/>
                    <a:pt x="650" y="1502"/>
                    <a:pt x="130" y="2110"/>
                  </a:cubicBezTo>
                  <a:cubicBezTo>
                    <a:pt x="121" y="2120"/>
                    <a:pt x="113" y="2132"/>
                    <a:pt x="106" y="2145"/>
                  </a:cubicBezTo>
                  <a:cubicBezTo>
                    <a:pt x="78" y="2201"/>
                    <a:pt x="74" y="2274"/>
                    <a:pt x="122" y="2320"/>
                  </a:cubicBezTo>
                  <a:cubicBezTo>
                    <a:pt x="131" y="2329"/>
                    <a:pt x="141" y="2336"/>
                    <a:pt x="152" y="2342"/>
                  </a:cubicBezTo>
                  <a:cubicBezTo>
                    <a:pt x="1050" y="2787"/>
                    <a:pt x="1035" y="3920"/>
                    <a:pt x="171" y="4376"/>
                  </a:cubicBezTo>
                  <a:cubicBezTo>
                    <a:pt x="154" y="4385"/>
                    <a:pt x="139" y="4393"/>
                    <a:pt x="122" y="4401"/>
                  </a:cubicBezTo>
                  <a:cubicBezTo>
                    <a:pt x="24" y="4447"/>
                    <a:pt x="32" y="4578"/>
                    <a:pt x="113" y="4637"/>
                  </a:cubicBezTo>
                  <a:cubicBezTo>
                    <a:pt x="158" y="4669"/>
                    <a:pt x="203" y="4704"/>
                    <a:pt x="243" y="4739"/>
                  </a:cubicBezTo>
                  <a:cubicBezTo>
                    <a:pt x="687" y="5116"/>
                    <a:pt x="908" y="5646"/>
                    <a:pt x="833" y="6125"/>
                  </a:cubicBezTo>
                  <a:cubicBezTo>
                    <a:pt x="774" y="6513"/>
                    <a:pt x="520" y="6868"/>
                    <a:pt x="38" y="7082"/>
                  </a:cubicBezTo>
                  <a:cubicBezTo>
                    <a:pt x="1" y="7098"/>
                    <a:pt x="15" y="7160"/>
                    <a:pt x="54" y="7160"/>
                  </a:cubicBezTo>
                  <a:cubicBezTo>
                    <a:pt x="628" y="7151"/>
                    <a:pt x="1037" y="6649"/>
                    <a:pt x="1109" y="6101"/>
                  </a:cubicBezTo>
                  <a:cubicBezTo>
                    <a:pt x="1111" y="6086"/>
                    <a:pt x="1113" y="6071"/>
                    <a:pt x="1113" y="6055"/>
                  </a:cubicBezTo>
                  <a:cubicBezTo>
                    <a:pt x="1125" y="5953"/>
                    <a:pt x="1125" y="5850"/>
                    <a:pt x="1112" y="5747"/>
                  </a:cubicBezTo>
                  <a:cubicBezTo>
                    <a:pt x="1107" y="5704"/>
                    <a:pt x="1099" y="5661"/>
                    <a:pt x="1090" y="5619"/>
                  </a:cubicBezTo>
                  <a:cubicBezTo>
                    <a:pt x="1003" y="5205"/>
                    <a:pt x="739" y="4848"/>
                    <a:pt x="423" y="4554"/>
                  </a:cubicBezTo>
                  <a:cubicBezTo>
                    <a:pt x="896" y="4281"/>
                    <a:pt x="1125" y="3808"/>
                    <a:pt x="1114" y="3335"/>
                  </a:cubicBezTo>
                  <a:cubicBezTo>
                    <a:pt x="1111" y="3229"/>
                    <a:pt x="1097" y="3123"/>
                    <a:pt x="1071" y="3020"/>
                  </a:cubicBezTo>
                  <a:cubicBezTo>
                    <a:pt x="986" y="2690"/>
                    <a:pt x="779" y="2382"/>
                    <a:pt x="447" y="2172"/>
                  </a:cubicBezTo>
                  <a:cubicBezTo>
                    <a:pt x="760" y="1743"/>
                    <a:pt x="897" y="1251"/>
                    <a:pt x="869" y="774"/>
                  </a:cubicBezTo>
                  <a:cubicBezTo>
                    <a:pt x="864" y="683"/>
                    <a:pt x="853" y="593"/>
                    <a:pt x="836" y="504"/>
                  </a:cubicBezTo>
                  <a:cubicBezTo>
                    <a:pt x="802" y="330"/>
                    <a:pt x="747" y="161"/>
                    <a:pt x="6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51"/>
            <p:cNvSpPr/>
            <p:nvPr/>
          </p:nvSpPr>
          <p:spPr>
            <a:xfrm>
              <a:off x="2061288" y="2162100"/>
              <a:ext cx="43950" cy="132125"/>
            </a:xfrm>
            <a:custGeom>
              <a:avLst/>
              <a:gdLst/>
              <a:ahLst/>
              <a:cxnLst/>
              <a:rect l="l" t="t" r="r" b="b"/>
              <a:pathLst>
                <a:path w="1758" h="5285" extrusionOk="0">
                  <a:moveTo>
                    <a:pt x="235" y="1"/>
                  </a:moveTo>
                  <a:cubicBezTo>
                    <a:pt x="225" y="1"/>
                    <a:pt x="216" y="1"/>
                    <a:pt x="206" y="1"/>
                  </a:cubicBezTo>
                  <a:cubicBezTo>
                    <a:pt x="17" y="4"/>
                    <a:pt x="1" y="296"/>
                    <a:pt x="187" y="296"/>
                  </a:cubicBezTo>
                  <a:cubicBezTo>
                    <a:pt x="188" y="296"/>
                    <a:pt x="190" y="296"/>
                    <a:pt x="191" y="296"/>
                  </a:cubicBezTo>
                  <a:cubicBezTo>
                    <a:pt x="199" y="296"/>
                    <a:pt x="207" y="296"/>
                    <a:pt x="215" y="296"/>
                  </a:cubicBezTo>
                  <a:cubicBezTo>
                    <a:pt x="733" y="296"/>
                    <a:pt x="1209" y="660"/>
                    <a:pt x="1297" y="1186"/>
                  </a:cubicBezTo>
                  <a:cubicBezTo>
                    <a:pt x="1404" y="1827"/>
                    <a:pt x="900" y="2355"/>
                    <a:pt x="335" y="2550"/>
                  </a:cubicBezTo>
                  <a:cubicBezTo>
                    <a:pt x="201" y="2596"/>
                    <a:pt x="188" y="2762"/>
                    <a:pt x="321" y="2819"/>
                  </a:cubicBezTo>
                  <a:cubicBezTo>
                    <a:pt x="855" y="3044"/>
                    <a:pt x="1392" y="3427"/>
                    <a:pt x="1444" y="4052"/>
                  </a:cubicBezTo>
                  <a:cubicBezTo>
                    <a:pt x="1514" y="4859"/>
                    <a:pt x="844" y="4920"/>
                    <a:pt x="301" y="5173"/>
                  </a:cubicBezTo>
                  <a:cubicBezTo>
                    <a:pt x="270" y="5188"/>
                    <a:pt x="273" y="5240"/>
                    <a:pt x="308" y="5249"/>
                  </a:cubicBezTo>
                  <a:cubicBezTo>
                    <a:pt x="403" y="5273"/>
                    <a:pt x="498" y="5284"/>
                    <a:pt x="591" y="5284"/>
                  </a:cubicBezTo>
                  <a:cubicBezTo>
                    <a:pt x="1181" y="5284"/>
                    <a:pt x="1692" y="4833"/>
                    <a:pt x="1723" y="4208"/>
                  </a:cubicBezTo>
                  <a:cubicBezTo>
                    <a:pt x="1758" y="3505"/>
                    <a:pt x="1266" y="3023"/>
                    <a:pt x="701" y="2704"/>
                  </a:cubicBezTo>
                  <a:cubicBezTo>
                    <a:pt x="1240" y="2436"/>
                    <a:pt x="1640" y="1896"/>
                    <a:pt x="1604" y="1269"/>
                  </a:cubicBezTo>
                  <a:cubicBezTo>
                    <a:pt x="1563" y="553"/>
                    <a:pt x="934" y="1"/>
                    <a:pt x="2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51"/>
            <p:cNvSpPr/>
            <p:nvPr/>
          </p:nvSpPr>
          <p:spPr>
            <a:xfrm>
              <a:off x="2096063" y="2128875"/>
              <a:ext cx="37950" cy="184250"/>
            </a:xfrm>
            <a:custGeom>
              <a:avLst/>
              <a:gdLst/>
              <a:ahLst/>
              <a:cxnLst/>
              <a:rect l="l" t="t" r="r" b="b"/>
              <a:pathLst>
                <a:path w="1518" h="7370" extrusionOk="0">
                  <a:moveTo>
                    <a:pt x="709" y="0"/>
                  </a:moveTo>
                  <a:lnTo>
                    <a:pt x="450" y="104"/>
                  </a:lnTo>
                  <a:cubicBezTo>
                    <a:pt x="989" y="794"/>
                    <a:pt x="1064" y="2026"/>
                    <a:pt x="193" y="2344"/>
                  </a:cubicBezTo>
                  <a:cubicBezTo>
                    <a:pt x="186" y="2346"/>
                    <a:pt x="179" y="2349"/>
                    <a:pt x="174" y="2353"/>
                  </a:cubicBezTo>
                  <a:cubicBezTo>
                    <a:pt x="69" y="2408"/>
                    <a:pt x="120" y="2552"/>
                    <a:pt x="213" y="2595"/>
                  </a:cubicBezTo>
                  <a:cubicBezTo>
                    <a:pt x="224" y="2602"/>
                    <a:pt x="236" y="2605"/>
                    <a:pt x="250" y="2608"/>
                  </a:cubicBezTo>
                  <a:cubicBezTo>
                    <a:pt x="868" y="2694"/>
                    <a:pt x="963" y="3430"/>
                    <a:pt x="808" y="3910"/>
                  </a:cubicBezTo>
                  <a:cubicBezTo>
                    <a:pt x="691" y="4275"/>
                    <a:pt x="449" y="4560"/>
                    <a:pt x="134" y="4772"/>
                  </a:cubicBezTo>
                  <a:cubicBezTo>
                    <a:pt x="128" y="4776"/>
                    <a:pt x="121" y="4782"/>
                    <a:pt x="113" y="4786"/>
                  </a:cubicBezTo>
                  <a:cubicBezTo>
                    <a:pt x="1" y="4859"/>
                    <a:pt x="32" y="5022"/>
                    <a:pt x="169" y="5039"/>
                  </a:cubicBezTo>
                  <a:cubicBezTo>
                    <a:pt x="203" y="5043"/>
                    <a:pt x="235" y="5049"/>
                    <a:pt x="268" y="5055"/>
                  </a:cubicBezTo>
                  <a:cubicBezTo>
                    <a:pt x="874" y="5170"/>
                    <a:pt x="1179" y="5618"/>
                    <a:pt x="1195" y="6103"/>
                  </a:cubicBezTo>
                  <a:cubicBezTo>
                    <a:pt x="1211" y="6542"/>
                    <a:pt x="994" y="7011"/>
                    <a:pt x="553" y="7294"/>
                  </a:cubicBezTo>
                  <a:cubicBezTo>
                    <a:pt x="523" y="7313"/>
                    <a:pt x="532" y="7369"/>
                    <a:pt x="566" y="7369"/>
                  </a:cubicBezTo>
                  <a:cubicBezTo>
                    <a:pt x="570" y="7369"/>
                    <a:pt x="574" y="7368"/>
                    <a:pt x="579" y="7367"/>
                  </a:cubicBezTo>
                  <a:cubicBezTo>
                    <a:pt x="1272" y="7121"/>
                    <a:pt x="1518" y="6540"/>
                    <a:pt x="1428" y="5988"/>
                  </a:cubicBezTo>
                  <a:cubicBezTo>
                    <a:pt x="1418" y="5926"/>
                    <a:pt x="1404" y="5864"/>
                    <a:pt x="1386" y="5804"/>
                  </a:cubicBezTo>
                  <a:cubicBezTo>
                    <a:pt x="1371" y="5753"/>
                    <a:pt x="1352" y="5704"/>
                    <a:pt x="1331" y="5655"/>
                  </a:cubicBezTo>
                  <a:cubicBezTo>
                    <a:pt x="1174" y="5277"/>
                    <a:pt x="864" y="4983"/>
                    <a:pt x="479" y="4845"/>
                  </a:cubicBezTo>
                  <a:cubicBezTo>
                    <a:pt x="879" y="4509"/>
                    <a:pt x="1144" y="4047"/>
                    <a:pt x="1158" y="3507"/>
                  </a:cubicBezTo>
                  <a:cubicBezTo>
                    <a:pt x="1159" y="3490"/>
                    <a:pt x="1159" y="3475"/>
                    <a:pt x="1159" y="3459"/>
                  </a:cubicBezTo>
                  <a:cubicBezTo>
                    <a:pt x="1161" y="3383"/>
                    <a:pt x="1155" y="3307"/>
                    <a:pt x="1143" y="3233"/>
                  </a:cubicBezTo>
                  <a:cubicBezTo>
                    <a:pt x="1090" y="2884"/>
                    <a:pt x="910" y="2597"/>
                    <a:pt x="616" y="2440"/>
                  </a:cubicBezTo>
                  <a:cubicBezTo>
                    <a:pt x="1082" y="2120"/>
                    <a:pt x="1216" y="1542"/>
                    <a:pt x="1118" y="971"/>
                  </a:cubicBezTo>
                  <a:cubicBezTo>
                    <a:pt x="1112" y="935"/>
                    <a:pt x="1104" y="898"/>
                    <a:pt x="1098" y="860"/>
                  </a:cubicBezTo>
                  <a:cubicBezTo>
                    <a:pt x="1086" y="811"/>
                    <a:pt x="1073" y="763"/>
                    <a:pt x="1060" y="715"/>
                  </a:cubicBezTo>
                  <a:cubicBezTo>
                    <a:pt x="1055" y="702"/>
                    <a:pt x="1053" y="691"/>
                    <a:pt x="1048" y="679"/>
                  </a:cubicBezTo>
                  <a:cubicBezTo>
                    <a:pt x="974" y="435"/>
                    <a:pt x="860" y="206"/>
                    <a:pt x="7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51"/>
            <p:cNvSpPr/>
            <p:nvPr/>
          </p:nvSpPr>
          <p:spPr>
            <a:xfrm>
              <a:off x="2119163" y="2145575"/>
              <a:ext cx="49075" cy="128900"/>
            </a:xfrm>
            <a:custGeom>
              <a:avLst/>
              <a:gdLst/>
              <a:ahLst/>
              <a:cxnLst/>
              <a:rect l="l" t="t" r="r" b="b"/>
              <a:pathLst>
                <a:path w="1963" h="5156" extrusionOk="0">
                  <a:moveTo>
                    <a:pt x="179" y="0"/>
                  </a:moveTo>
                  <a:cubicBezTo>
                    <a:pt x="6" y="0"/>
                    <a:pt x="1" y="280"/>
                    <a:pt x="185" y="301"/>
                  </a:cubicBezTo>
                  <a:cubicBezTo>
                    <a:pt x="1552" y="459"/>
                    <a:pt x="1556" y="2301"/>
                    <a:pt x="241" y="2560"/>
                  </a:cubicBezTo>
                  <a:cubicBezTo>
                    <a:pt x="90" y="2589"/>
                    <a:pt x="107" y="2782"/>
                    <a:pt x="229" y="2836"/>
                  </a:cubicBezTo>
                  <a:cubicBezTo>
                    <a:pt x="1253" y="3289"/>
                    <a:pt x="1370" y="4573"/>
                    <a:pt x="295" y="5042"/>
                  </a:cubicBezTo>
                  <a:cubicBezTo>
                    <a:pt x="243" y="5066"/>
                    <a:pt x="260" y="5156"/>
                    <a:pt x="317" y="5156"/>
                  </a:cubicBezTo>
                  <a:cubicBezTo>
                    <a:pt x="318" y="5156"/>
                    <a:pt x="319" y="5156"/>
                    <a:pt x="320" y="5156"/>
                  </a:cubicBezTo>
                  <a:cubicBezTo>
                    <a:pt x="865" y="5122"/>
                    <a:pt x="1256" y="4674"/>
                    <a:pt x="1330" y="4141"/>
                  </a:cubicBezTo>
                  <a:cubicBezTo>
                    <a:pt x="1410" y="3566"/>
                    <a:pt x="1093" y="3060"/>
                    <a:pt x="641" y="2747"/>
                  </a:cubicBezTo>
                  <a:cubicBezTo>
                    <a:pt x="1963" y="2233"/>
                    <a:pt x="1744" y="179"/>
                    <a:pt x="200" y="2"/>
                  </a:cubicBezTo>
                  <a:cubicBezTo>
                    <a:pt x="193" y="1"/>
                    <a:pt x="186" y="0"/>
                    <a:pt x="1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51"/>
            <p:cNvSpPr/>
            <p:nvPr/>
          </p:nvSpPr>
          <p:spPr>
            <a:xfrm>
              <a:off x="2121138" y="2117350"/>
              <a:ext cx="21700" cy="33225"/>
            </a:xfrm>
            <a:custGeom>
              <a:avLst/>
              <a:gdLst/>
              <a:ahLst/>
              <a:cxnLst/>
              <a:rect l="l" t="t" r="r" b="b"/>
              <a:pathLst>
                <a:path w="868" h="1329" extrusionOk="0">
                  <a:moveTo>
                    <a:pt x="864" y="1"/>
                  </a:moveTo>
                  <a:lnTo>
                    <a:pt x="864" y="1"/>
                  </a:lnTo>
                  <a:cubicBezTo>
                    <a:pt x="767" y="40"/>
                    <a:pt x="670" y="80"/>
                    <a:pt x="572" y="117"/>
                  </a:cubicBezTo>
                  <a:cubicBezTo>
                    <a:pt x="567" y="245"/>
                    <a:pt x="546" y="370"/>
                    <a:pt x="507" y="492"/>
                  </a:cubicBezTo>
                  <a:cubicBezTo>
                    <a:pt x="454" y="666"/>
                    <a:pt x="375" y="830"/>
                    <a:pt x="260" y="969"/>
                  </a:cubicBezTo>
                  <a:cubicBezTo>
                    <a:pt x="207" y="1032"/>
                    <a:pt x="148" y="1077"/>
                    <a:pt x="97" y="1128"/>
                  </a:cubicBezTo>
                  <a:cubicBezTo>
                    <a:pt x="82" y="1143"/>
                    <a:pt x="69" y="1160"/>
                    <a:pt x="57" y="1176"/>
                  </a:cubicBezTo>
                  <a:cubicBezTo>
                    <a:pt x="37" y="1200"/>
                    <a:pt x="22" y="1226"/>
                    <a:pt x="9" y="1254"/>
                  </a:cubicBezTo>
                  <a:cubicBezTo>
                    <a:pt x="0" y="1274"/>
                    <a:pt x="17" y="1295"/>
                    <a:pt x="34" y="1302"/>
                  </a:cubicBezTo>
                  <a:cubicBezTo>
                    <a:pt x="53" y="1310"/>
                    <a:pt x="73" y="1317"/>
                    <a:pt x="95" y="1321"/>
                  </a:cubicBezTo>
                  <a:cubicBezTo>
                    <a:pt x="116" y="1326"/>
                    <a:pt x="136" y="1329"/>
                    <a:pt x="157" y="1329"/>
                  </a:cubicBezTo>
                  <a:cubicBezTo>
                    <a:pt x="255" y="1329"/>
                    <a:pt x="346" y="1275"/>
                    <a:pt x="427" y="1195"/>
                  </a:cubicBezTo>
                  <a:cubicBezTo>
                    <a:pt x="609" y="1013"/>
                    <a:pt x="740" y="693"/>
                    <a:pt x="791" y="530"/>
                  </a:cubicBezTo>
                  <a:cubicBezTo>
                    <a:pt x="843" y="358"/>
                    <a:pt x="867" y="179"/>
                    <a:pt x="8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51"/>
            <p:cNvSpPr/>
            <p:nvPr/>
          </p:nvSpPr>
          <p:spPr>
            <a:xfrm>
              <a:off x="2147163" y="2108800"/>
              <a:ext cx="38850" cy="165050"/>
            </a:xfrm>
            <a:custGeom>
              <a:avLst/>
              <a:gdLst/>
              <a:ahLst/>
              <a:cxnLst/>
              <a:rect l="l" t="t" r="r" b="b"/>
              <a:pathLst>
                <a:path w="1554" h="6602" extrusionOk="0">
                  <a:moveTo>
                    <a:pt x="688" y="0"/>
                  </a:moveTo>
                  <a:cubicBezTo>
                    <a:pt x="585" y="41"/>
                    <a:pt x="484" y="81"/>
                    <a:pt x="383" y="121"/>
                  </a:cubicBezTo>
                  <a:cubicBezTo>
                    <a:pt x="579" y="260"/>
                    <a:pt x="740" y="441"/>
                    <a:pt x="855" y="651"/>
                  </a:cubicBezTo>
                  <a:cubicBezTo>
                    <a:pt x="1212" y="1304"/>
                    <a:pt x="1002" y="2076"/>
                    <a:pt x="293" y="2356"/>
                  </a:cubicBezTo>
                  <a:cubicBezTo>
                    <a:pt x="288" y="2359"/>
                    <a:pt x="283" y="2361"/>
                    <a:pt x="280" y="2365"/>
                  </a:cubicBezTo>
                  <a:cubicBezTo>
                    <a:pt x="186" y="2419"/>
                    <a:pt x="205" y="2598"/>
                    <a:pt x="318" y="2619"/>
                  </a:cubicBezTo>
                  <a:cubicBezTo>
                    <a:pt x="333" y="2622"/>
                    <a:pt x="345" y="2625"/>
                    <a:pt x="359" y="2628"/>
                  </a:cubicBezTo>
                  <a:cubicBezTo>
                    <a:pt x="903" y="2752"/>
                    <a:pt x="1227" y="3273"/>
                    <a:pt x="1078" y="3832"/>
                  </a:cubicBezTo>
                  <a:cubicBezTo>
                    <a:pt x="948" y="4325"/>
                    <a:pt x="516" y="4610"/>
                    <a:pt x="112" y="4865"/>
                  </a:cubicBezTo>
                  <a:cubicBezTo>
                    <a:pt x="105" y="4869"/>
                    <a:pt x="99" y="4874"/>
                    <a:pt x="94" y="4880"/>
                  </a:cubicBezTo>
                  <a:cubicBezTo>
                    <a:pt x="0" y="4958"/>
                    <a:pt x="31" y="5123"/>
                    <a:pt x="171" y="5133"/>
                  </a:cubicBezTo>
                  <a:cubicBezTo>
                    <a:pt x="176" y="5134"/>
                    <a:pt x="181" y="5134"/>
                    <a:pt x="186" y="5134"/>
                  </a:cubicBezTo>
                  <a:cubicBezTo>
                    <a:pt x="625" y="5170"/>
                    <a:pt x="939" y="5385"/>
                    <a:pt x="1124" y="5699"/>
                  </a:cubicBezTo>
                  <a:cubicBezTo>
                    <a:pt x="1265" y="5936"/>
                    <a:pt x="1329" y="6232"/>
                    <a:pt x="1315" y="6548"/>
                  </a:cubicBezTo>
                  <a:cubicBezTo>
                    <a:pt x="1314" y="6582"/>
                    <a:pt x="1340" y="6601"/>
                    <a:pt x="1366" y="6601"/>
                  </a:cubicBezTo>
                  <a:cubicBezTo>
                    <a:pt x="1387" y="6601"/>
                    <a:pt x="1408" y="6590"/>
                    <a:pt x="1416" y="6566"/>
                  </a:cubicBezTo>
                  <a:cubicBezTo>
                    <a:pt x="1553" y="6185"/>
                    <a:pt x="1505" y="5825"/>
                    <a:pt x="1334" y="5534"/>
                  </a:cubicBezTo>
                  <a:cubicBezTo>
                    <a:pt x="1167" y="5247"/>
                    <a:pt x="883" y="5028"/>
                    <a:pt x="542" y="4919"/>
                  </a:cubicBezTo>
                  <a:cubicBezTo>
                    <a:pt x="937" y="4639"/>
                    <a:pt x="1283" y="4297"/>
                    <a:pt x="1378" y="3821"/>
                  </a:cubicBezTo>
                  <a:cubicBezTo>
                    <a:pt x="1397" y="3731"/>
                    <a:pt x="1406" y="3639"/>
                    <a:pt x="1406" y="3548"/>
                  </a:cubicBezTo>
                  <a:cubicBezTo>
                    <a:pt x="1406" y="3535"/>
                    <a:pt x="1405" y="3524"/>
                    <a:pt x="1405" y="3513"/>
                  </a:cubicBezTo>
                  <a:cubicBezTo>
                    <a:pt x="1396" y="3057"/>
                    <a:pt x="1132" y="2646"/>
                    <a:pt x="722" y="2450"/>
                  </a:cubicBezTo>
                  <a:cubicBezTo>
                    <a:pt x="1127" y="2168"/>
                    <a:pt x="1343" y="1702"/>
                    <a:pt x="1315" y="1208"/>
                  </a:cubicBezTo>
                  <a:cubicBezTo>
                    <a:pt x="1310" y="1114"/>
                    <a:pt x="1295" y="1021"/>
                    <a:pt x="1271" y="930"/>
                  </a:cubicBezTo>
                  <a:cubicBezTo>
                    <a:pt x="1267" y="909"/>
                    <a:pt x="1261" y="888"/>
                    <a:pt x="1256" y="867"/>
                  </a:cubicBezTo>
                  <a:cubicBezTo>
                    <a:pt x="1154" y="511"/>
                    <a:pt x="949" y="224"/>
                    <a:pt x="6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51"/>
            <p:cNvSpPr/>
            <p:nvPr/>
          </p:nvSpPr>
          <p:spPr>
            <a:xfrm>
              <a:off x="2175913" y="2093575"/>
              <a:ext cx="43350" cy="149650"/>
            </a:xfrm>
            <a:custGeom>
              <a:avLst/>
              <a:gdLst/>
              <a:ahLst/>
              <a:cxnLst/>
              <a:rect l="l" t="t" r="r" b="b"/>
              <a:pathLst>
                <a:path w="1734" h="5986" extrusionOk="0">
                  <a:moveTo>
                    <a:pt x="1062" y="1"/>
                  </a:moveTo>
                  <a:lnTo>
                    <a:pt x="1062" y="1"/>
                  </a:lnTo>
                  <a:cubicBezTo>
                    <a:pt x="974" y="37"/>
                    <a:pt x="884" y="72"/>
                    <a:pt x="795" y="107"/>
                  </a:cubicBezTo>
                  <a:cubicBezTo>
                    <a:pt x="905" y="652"/>
                    <a:pt x="665" y="1220"/>
                    <a:pt x="121" y="1539"/>
                  </a:cubicBezTo>
                  <a:cubicBezTo>
                    <a:pt x="117" y="1543"/>
                    <a:pt x="111" y="1546"/>
                    <a:pt x="107" y="1548"/>
                  </a:cubicBezTo>
                  <a:cubicBezTo>
                    <a:pt x="11" y="1603"/>
                    <a:pt x="0" y="1785"/>
                    <a:pt x="129" y="1809"/>
                  </a:cubicBezTo>
                  <a:cubicBezTo>
                    <a:pt x="142" y="1811"/>
                    <a:pt x="153" y="1813"/>
                    <a:pt x="165" y="1817"/>
                  </a:cubicBezTo>
                  <a:cubicBezTo>
                    <a:pt x="1423" y="2080"/>
                    <a:pt x="1503" y="3779"/>
                    <a:pt x="255" y="4121"/>
                  </a:cubicBezTo>
                  <a:cubicBezTo>
                    <a:pt x="230" y="4129"/>
                    <a:pt x="206" y="4135"/>
                    <a:pt x="180" y="4141"/>
                  </a:cubicBezTo>
                  <a:cubicBezTo>
                    <a:pt x="41" y="4172"/>
                    <a:pt x="42" y="4360"/>
                    <a:pt x="166" y="4406"/>
                  </a:cubicBezTo>
                  <a:cubicBezTo>
                    <a:pt x="187" y="4414"/>
                    <a:pt x="208" y="4422"/>
                    <a:pt x="228" y="4430"/>
                  </a:cubicBezTo>
                  <a:cubicBezTo>
                    <a:pt x="616" y="4583"/>
                    <a:pt x="996" y="4833"/>
                    <a:pt x="1240" y="5173"/>
                  </a:cubicBezTo>
                  <a:cubicBezTo>
                    <a:pt x="1407" y="5398"/>
                    <a:pt x="1502" y="5668"/>
                    <a:pt x="1511" y="5948"/>
                  </a:cubicBezTo>
                  <a:cubicBezTo>
                    <a:pt x="1511" y="5972"/>
                    <a:pt x="1531" y="5985"/>
                    <a:pt x="1550" y="5985"/>
                  </a:cubicBezTo>
                  <a:cubicBezTo>
                    <a:pt x="1568" y="5985"/>
                    <a:pt x="1586" y="5974"/>
                    <a:pt x="1586" y="5951"/>
                  </a:cubicBezTo>
                  <a:cubicBezTo>
                    <a:pt x="1581" y="5595"/>
                    <a:pt x="1505" y="5293"/>
                    <a:pt x="1367" y="5037"/>
                  </a:cubicBezTo>
                  <a:cubicBezTo>
                    <a:pt x="1196" y="4726"/>
                    <a:pt x="931" y="4485"/>
                    <a:pt x="582" y="4297"/>
                  </a:cubicBezTo>
                  <a:cubicBezTo>
                    <a:pt x="1734" y="3776"/>
                    <a:pt x="1710" y="2070"/>
                    <a:pt x="499" y="1617"/>
                  </a:cubicBezTo>
                  <a:cubicBezTo>
                    <a:pt x="1002" y="1205"/>
                    <a:pt x="1203" y="589"/>
                    <a:pt x="10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2987;p51"/>
            <p:cNvSpPr/>
            <p:nvPr/>
          </p:nvSpPr>
          <p:spPr>
            <a:xfrm>
              <a:off x="2222863" y="2183825"/>
              <a:ext cx="23200" cy="7925"/>
            </a:xfrm>
            <a:custGeom>
              <a:avLst/>
              <a:gdLst/>
              <a:ahLst/>
              <a:cxnLst/>
              <a:rect l="l" t="t" r="r" b="b"/>
              <a:pathLst>
                <a:path w="928" h="317" extrusionOk="0">
                  <a:moveTo>
                    <a:pt x="683" y="1"/>
                  </a:moveTo>
                  <a:cubicBezTo>
                    <a:pt x="600" y="1"/>
                    <a:pt x="515" y="19"/>
                    <a:pt x="435" y="31"/>
                  </a:cubicBezTo>
                  <a:cubicBezTo>
                    <a:pt x="313" y="50"/>
                    <a:pt x="184" y="77"/>
                    <a:pt x="77" y="144"/>
                  </a:cubicBezTo>
                  <a:cubicBezTo>
                    <a:pt x="1" y="190"/>
                    <a:pt x="22" y="306"/>
                    <a:pt x="115" y="314"/>
                  </a:cubicBezTo>
                  <a:cubicBezTo>
                    <a:pt x="136" y="316"/>
                    <a:pt x="157" y="317"/>
                    <a:pt x="177" y="317"/>
                  </a:cubicBezTo>
                  <a:cubicBezTo>
                    <a:pt x="274" y="317"/>
                    <a:pt x="372" y="300"/>
                    <a:pt x="468" y="291"/>
                  </a:cubicBezTo>
                  <a:cubicBezTo>
                    <a:pt x="588" y="279"/>
                    <a:pt x="709" y="290"/>
                    <a:pt x="823" y="246"/>
                  </a:cubicBezTo>
                  <a:cubicBezTo>
                    <a:pt x="927" y="206"/>
                    <a:pt x="899" y="47"/>
                    <a:pt x="803" y="17"/>
                  </a:cubicBezTo>
                  <a:cubicBezTo>
                    <a:pt x="764" y="5"/>
                    <a:pt x="724" y="1"/>
                    <a:pt x="6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51"/>
            <p:cNvSpPr/>
            <p:nvPr/>
          </p:nvSpPr>
          <p:spPr>
            <a:xfrm>
              <a:off x="2220263" y="2163375"/>
              <a:ext cx="22950" cy="12225"/>
            </a:xfrm>
            <a:custGeom>
              <a:avLst/>
              <a:gdLst/>
              <a:ahLst/>
              <a:cxnLst/>
              <a:rect l="l" t="t" r="r" b="b"/>
              <a:pathLst>
                <a:path w="918" h="489" extrusionOk="0">
                  <a:moveTo>
                    <a:pt x="740" y="0"/>
                  </a:moveTo>
                  <a:cubicBezTo>
                    <a:pt x="524" y="0"/>
                    <a:pt x="229" y="113"/>
                    <a:pt x="80" y="271"/>
                  </a:cubicBezTo>
                  <a:cubicBezTo>
                    <a:pt x="1" y="355"/>
                    <a:pt x="57" y="489"/>
                    <a:pt x="167" y="489"/>
                  </a:cubicBezTo>
                  <a:cubicBezTo>
                    <a:pt x="175" y="489"/>
                    <a:pt x="184" y="488"/>
                    <a:pt x="192" y="487"/>
                  </a:cubicBezTo>
                  <a:cubicBezTo>
                    <a:pt x="297" y="469"/>
                    <a:pt x="396" y="417"/>
                    <a:pt x="496" y="381"/>
                  </a:cubicBezTo>
                  <a:cubicBezTo>
                    <a:pt x="599" y="343"/>
                    <a:pt x="706" y="317"/>
                    <a:pt x="803" y="262"/>
                  </a:cubicBezTo>
                  <a:cubicBezTo>
                    <a:pt x="918" y="198"/>
                    <a:pt x="890" y="2"/>
                    <a:pt x="746" y="0"/>
                  </a:cubicBezTo>
                  <a:cubicBezTo>
                    <a:pt x="744" y="0"/>
                    <a:pt x="742" y="0"/>
                    <a:pt x="7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51"/>
            <p:cNvSpPr/>
            <p:nvPr/>
          </p:nvSpPr>
          <p:spPr>
            <a:xfrm>
              <a:off x="2217213" y="2144525"/>
              <a:ext cx="21825" cy="12300"/>
            </a:xfrm>
            <a:custGeom>
              <a:avLst/>
              <a:gdLst/>
              <a:ahLst/>
              <a:cxnLst/>
              <a:rect l="l" t="t" r="r" b="b"/>
              <a:pathLst>
                <a:path w="873" h="492" extrusionOk="0">
                  <a:moveTo>
                    <a:pt x="695" y="0"/>
                  </a:moveTo>
                  <a:cubicBezTo>
                    <a:pt x="682" y="0"/>
                    <a:pt x="669" y="2"/>
                    <a:pt x="655" y="7"/>
                  </a:cubicBezTo>
                  <a:cubicBezTo>
                    <a:pt x="528" y="47"/>
                    <a:pt x="403" y="96"/>
                    <a:pt x="283" y="155"/>
                  </a:cubicBezTo>
                  <a:cubicBezTo>
                    <a:pt x="222" y="183"/>
                    <a:pt x="155" y="211"/>
                    <a:pt x="101" y="254"/>
                  </a:cubicBezTo>
                  <a:cubicBezTo>
                    <a:pt x="53" y="292"/>
                    <a:pt x="47" y="323"/>
                    <a:pt x="17" y="376"/>
                  </a:cubicBezTo>
                  <a:cubicBezTo>
                    <a:pt x="0" y="406"/>
                    <a:pt x="11" y="450"/>
                    <a:pt x="48" y="460"/>
                  </a:cubicBezTo>
                  <a:cubicBezTo>
                    <a:pt x="95" y="473"/>
                    <a:pt x="126" y="491"/>
                    <a:pt x="172" y="491"/>
                  </a:cubicBezTo>
                  <a:cubicBezTo>
                    <a:pt x="177" y="491"/>
                    <a:pt x="182" y="491"/>
                    <a:pt x="188" y="491"/>
                  </a:cubicBezTo>
                  <a:cubicBezTo>
                    <a:pt x="252" y="486"/>
                    <a:pt x="321" y="453"/>
                    <a:pt x="382" y="431"/>
                  </a:cubicBezTo>
                  <a:cubicBezTo>
                    <a:pt x="509" y="384"/>
                    <a:pt x="633" y="338"/>
                    <a:pt x="750" y="273"/>
                  </a:cubicBezTo>
                  <a:cubicBezTo>
                    <a:pt x="873" y="204"/>
                    <a:pt x="825" y="0"/>
                    <a:pt x="6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51"/>
            <p:cNvSpPr/>
            <p:nvPr/>
          </p:nvSpPr>
          <p:spPr>
            <a:xfrm>
              <a:off x="2211163" y="2128650"/>
              <a:ext cx="22625" cy="11925"/>
            </a:xfrm>
            <a:custGeom>
              <a:avLst/>
              <a:gdLst/>
              <a:ahLst/>
              <a:cxnLst/>
              <a:rect l="l" t="t" r="r" b="b"/>
              <a:pathLst>
                <a:path w="905" h="477" extrusionOk="0">
                  <a:moveTo>
                    <a:pt x="735" y="1"/>
                  </a:moveTo>
                  <a:cubicBezTo>
                    <a:pt x="642" y="1"/>
                    <a:pt x="560" y="47"/>
                    <a:pt x="470" y="88"/>
                  </a:cubicBezTo>
                  <a:cubicBezTo>
                    <a:pt x="341" y="146"/>
                    <a:pt x="199" y="193"/>
                    <a:pt x="83" y="273"/>
                  </a:cubicBezTo>
                  <a:cubicBezTo>
                    <a:pt x="1" y="329"/>
                    <a:pt x="12" y="470"/>
                    <a:pt x="127" y="475"/>
                  </a:cubicBezTo>
                  <a:cubicBezTo>
                    <a:pt x="138" y="476"/>
                    <a:pt x="148" y="476"/>
                    <a:pt x="158" y="476"/>
                  </a:cubicBezTo>
                  <a:cubicBezTo>
                    <a:pt x="302" y="476"/>
                    <a:pt x="441" y="427"/>
                    <a:pt x="574" y="380"/>
                  </a:cubicBezTo>
                  <a:cubicBezTo>
                    <a:pt x="707" y="334"/>
                    <a:pt x="830" y="288"/>
                    <a:pt x="883" y="151"/>
                  </a:cubicBezTo>
                  <a:cubicBezTo>
                    <a:pt x="905" y="97"/>
                    <a:pt x="865" y="27"/>
                    <a:pt x="811" y="12"/>
                  </a:cubicBezTo>
                  <a:cubicBezTo>
                    <a:pt x="785" y="4"/>
                    <a:pt x="759" y="1"/>
                    <a:pt x="7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51"/>
            <p:cNvSpPr/>
            <p:nvPr/>
          </p:nvSpPr>
          <p:spPr>
            <a:xfrm>
              <a:off x="2209338" y="2108900"/>
              <a:ext cx="20650" cy="13750"/>
            </a:xfrm>
            <a:custGeom>
              <a:avLst/>
              <a:gdLst/>
              <a:ahLst/>
              <a:cxnLst/>
              <a:rect l="l" t="t" r="r" b="b"/>
              <a:pathLst>
                <a:path w="826" h="550" extrusionOk="0">
                  <a:moveTo>
                    <a:pt x="659" y="0"/>
                  </a:moveTo>
                  <a:cubicBezTo>
                    <a:pt x="649" y="0"/>
                    <a:pt x="640" y="2"/>
                    <a:pt x="631" y="4"/>
                  </a:cubicBezTo>
                  <a:cubicBezTo>
                    <a:pt x="482" y="44"/>
                    <a:pt x="358" y="136"/>
                    <a:pt x="232" y="221"/>
                  </a:cubicBezTo>
                  <a:cubicBezTo>
                    <a:pt x="136" y="286"/>
                    <a:pt x="19" y="343"/>
                    <a:pt x="3" y="467"/>
                  </a:cubicBezTo>
                  <a:cubicBezTo>
                    <a:pt x="1" y="489"/>
                    <a:pt x="12" y="511"/>
                    <a:pt x="31" y="522"/>
                  </a:cubicBezTo>
                  <a:cubicBezTo>
                    <a:pt x="63" y="542"/>
                    <a:pt x="98" y="550"/>
                    <a:pt x="133" y="550"/>
                  </a:cubicBezTo>
                  <a:cubicBezTo>
                    <a:pt x="220" y="550"/>
                    <a:pt x="312" y="502"/>
                    <a:pt x="389" y="466"/>
                  </a:cubicBezTo>
                  <a:cubicBezTo>
                    <a:pt x="532" y="401"/>
                    <a:pt x="670" y="322"/>
                    <a:pt x="765" y="195"/>
                  </a:cubicBezTo>
                  <a:cubicBezTo>
                    <a:pt x="825" y="118"/>
                    <a:pt x="750" y="0"/>
                    <a:pt x="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51"/>
            <p:cNvSpPr/>
            <p:nvPr/>
          </p:nvSpPr>
          <p:spPr>
            <a:xfrm>
              <a:off x="1323763" y="1807600"/>
              <a:ext cx="487850" cy="1240375"/>
            </a:xfrm>
            <a:custGeom>
              <a:avLst/>
              <a:gdLst/>
              <a:ahLst/>
              <a:cxnLst/>
              <a:rect l="l" t="t" r="r" b="b"/>
              <a:pathLst>
                <a:path w="19514" h="49615" extrusionOk="0">
                  <a:moveTo>
                    <a:pt x="339" y="0"/>
                  </a:moveTo>
                  <a:cubicBezTo>
                    <a:pt x="222" y="0"/>
                    <a:pt x="108" y="119"/>
                    <a:pt x="102" y="241"/>
                  </a:cubicBezTo>
                  <a:cubicBezTo>
                    <a:pt x="0" y="2204"/>
                    <a:pt x="1106" y="4342"/>
                    <a:pt x="1750" y="6164"/>
                  </a:cubicBezTo>
                  <a:cubicBezTo>
                    <a:pt x="2486" y="8251"/>
                    <a:pt x="3218" y="10338"/>
                    <a:pt x="3981" y="12415"/>
                  </a:cubicBezTo>
                  <a:cubicBezTo>
                    <a:pt x="5473" y="16484"/>
                    <a:pt x="6979" y="20547"/>
                    <a:pt x="8501" y="24605"/>
                  </a:cubicBezTo>
                  <a:cubicBezTo>
                    <a:pt x="11574" y="32806"/>
                    <a:pt x="14708" y="40985"/>
                    <a:pt x="17902" y="49141"/>
                  </a:cubicBezTo>
                  <a:cubicBezTo>
                    <a:pt x="18032" y="49473"/>
                    <a:pt x="18313" y="49614"/>
                    <a:pt x="18594" y="49614"/>
                  </a:cubicBezTo>
                  <a:cubicBezTo>
                    <a:pt x="19054" y="49614"/>
                    <a:pt x="19513" y="49233"/>
                    <a:pt x="19299" y="48685"/>
                  </a:cubicBezTo>
                  <a:cubicBezTo>
                    <a:pt x="16067" y="40444"/>
                    <a:pt x="12895" y="32180"/>
                    <a:pt x="9782" y="23894"/>
                  </a:cubicBezTo>
                  <a:cubicBezTo>
                    <a:pt x="8227" y="19751"/>
                    <a:pt x="6687" y="15601"/>
                    <a:pt x="5162" y="11447"/>
                  </a:cubicBezTo>
                  <a:cubicBezTo>
                    <a:pt x="4428" y="9457"/>
                    <a:pt x="3675" y="7473"/>
                    <a:pt x="2935" y="5485"/>
                  </a:cubicBezTo>
                  <a:cubicBezTo>
                    <a:pt x="2276" y="3716"/>
                    <a:pt x="1773" y="1485"/>
                    <a:pt x="473" y="64"/>
                  </a:cubicBezTo>
                  <a:cubicBezTo>
                    <a:pt x="432" y="19"/>
                    <a:pt x="385" y="0"/>
                    <a:pt x="339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51"/>
            <p:cNvSpPr/>
            <p:nvPr/>
          </p:nvSpPr>
          <p:spPr>
            <a:xfrm>
              <a:off x="1274013" y="1776975"/>
              <a:ext cx="118950" cy="92300"/>
            </a:xfrm>
            <a:custGeom>
              <a:avLst/>
              <a:gdLst/>
              <a:ahLst/>
              <a:cxnLst/>
              <a:rect l="l" t="t" r="r" b="b"/>
              <a:pathLst>
                <a:path w="4758" h="3692" extrusionOk="0">
                  <a:moveTo>
                    <a:pt x="2422" y="0"/>
                  </a:moveTo>
                  <a:cubicBezTo>
                    <a:pt x="1937" y="0"/>
                    <a:pt x="1455" y="231"/>
                    <a:pt x="1074" y="635"/>
                  </a:cubicBezTo>
                  <a:cubicBezTo>
                    <a:pt x="0" y="1770"/>
                    <a:pt x="577" y="3550"/>
                    <a:pt x="2191" y="3684"/>
                  </a:cubicBezTo>
                  <a:cubicBezTo>
                    <a:pt x="2254" y="3689"/>
                    <a:pt x="2315" y="3691"/>
                    <a:pt x="2375" y="3691"/>
                  </a:cubicBezTo>
                  <a:cubicBezTo>
                    <a:pt x="4092" y="3691"/>
                    <a:pt x="4757" y="1619"/>
                    <a:pt x="3522" y="459"/>
                  </a:cubicBezTo>
                  <a:cubicBezTo>
                    <a:pt x="3186" y="143"/>
                    <a:pt x="2803" y="0"/>
                    <a:pt x="24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8" name="Google Shape;2558;p45"/>
          <p:cNvSpPr txBox="1">
            <a:spLocks noGrp="1"/>
          </p:cNvSpPr>
          <p:nvPr>
            <p:ph type="title"/>
          </p:nvPr>
        </p:nvSpPr>
        <p:spPr>
          <a:xfrm>
            <a:off x="265317" y="227850"/>
            <a:ext cx="8305800" cy="43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Tujuan</a:t>
            </a:r>
            <a:r>
              <a:rPr lang="en-US" dirty="0" smtClean="0"/>
              <a:t> Dan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IPS di </a:t>
            </a:r>
            <a:r>
              <a:rPr lang="en-US" dirty="0" err="1" smtClean="0"/>
              <a:t>Sekolah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endParaRPr dirty="0"/>
          </a:p>
        </p:txBody>
      </p:sp>
      <p:grpSp>
        <p:nvGrpSpPr>
          <p:cNvPr id="2560" name="Google Shape;2560;p45"/>
          <p:cNvGrpSpPr/>
          <p:nvPr/>
        </p:nvGrpSpPr>
        <p:grpSpPr>
          <a:xfrm>
            <a:off x="7274481" y="1303824"/>
            <a:ext cx="1440513" cy="3255019"/>
            <a:chOff x="6666861" y="1362154"/>
            <a:chExt cx="1440513" cy="3255019"/>
          </a:xfrm>
        </p:grpSpPr>
        <p:grpSp>
          <p:nvGrpSpPr>
            <p:cNvPr id="2561" name="Google Shape;2561;p45"/>
            <p:cNvGrpSpPr/>
            <p:nvPr/>
          </p:nvGrpSpPr>
          <p:grpSpPr>
            <a:xfrm>
              <a:off x="6666861" y="1362154"/>
              <a:ext cx="1440513" cy="3255019"/>
              <a:chOff x="3285286" y="1421324"/>
              <a:chExt cx="1412406" cy="3191508"/>
            </a:xfrm>
          </p:grpSpPr>
          <p:sp>
            <p:nvSpPr>
              <p:cNvPr id="2562" name="Google Shape;2562;p45"/>
              <p:cNvSpPr/>
              <p:nvPr/>
            </p:nvSpPr>
            <p:spPr>
              <a:xfrm>
                <a:off x="4051378" y="3404189"/>
                <a:ext cx="224634" cy="1047544"/>
              </a:xfrm>
              <a:custGeom>
                <a:avLst/>
                <a:gdLst/>
                <a:ahLst/>
                <a:cxnLst/>
                <a:rect l="l" t="t" r="r" b="b"/>
                <a:pathLst>
                  <a:path w="5008" h="23354" extrusionOk="0">
                    <a:moveTo>
                      <a:pt x="0" y="0"/>
                    </a:moveTo>
                    <a:lnTo>
                      <a:pt x="1489" y="23354"/>
                    </a:lnTo>
                    <a:lnTo>
                      <a:pt x="4414" y="23354"/>
                    </a:lnTo>
                    <a:cubicBezTo>
                      <a:pt x="4611" y="15580"/>
                      <a:pt x="4809" y="7804"/>
                      <a:pt x="5007" y="2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5D8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3" name="Google Shape;2563;p45"/>
              <p:cNvSpPr/>
              <p:nvPr/>
            </p:nvSpPr>
            <p:spPr>
              <a:xfrm flipH="1">
                <a:off x="4096450" y="4142300"/>
                <a:ext cx="161925" cy="275205"/>
              </a:xfrm>
              <a:custGeom>
                <a:avLst/>
                <a:gdLst/>
                <a:ahLst/>
                <a:cxnLst/>
                <a:rect l="l" t="t" r="r" b="b"/>
                <a:pathLst>
                  <a:path w="6477" h="11287" extrusionOk="0">
                    <a:moveTo>
                      <a:pt x="0" y="47"/>
                    </a:moveTo>
                    <a:lnTo>
                      <a:pt x="381" y="11239"/>
                    </a:lnTo>
                    <a:lnTo>
                      <a:pt x="5668" y="11287"/>
                    </a:lnTo>
                    <a:lnTo>
                      <a:pt x="647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68A3D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564" name="Google Shape;2564;p45"/>
              <p:cNvSpPr/>
              <p:nvPr/>
            </p:nvSpPr>
            <p:spPr>
              <a:xfrm>
                <a:off x="3724391" y="3404862"/>
                <a:ext cx="232035" cy="1046871"/>
              </a:xfrm>
              <a:custGeom>
                <a:avLst/>
                <a:gdLst/>
                <a:ahLst/>
                <a:cxnLst/>
                <a:rect l="l" t="t" r="r" b="b"/>
                <a:pathLst>
                  <a:path w="5173" h="2333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6" y="7779"/>
                      <a:pt x="513" y="15559"/>
                      <a:pt x="769" y="23339"/>
                    </a:cubicBezTo>
                    <a:lnTo>
                      <a:pt x="3695" y="23339"/>
                    </a:lnTo>
                    <a:cubicBezTo>
                      <a:pt x="4188" y="15567"/>
                      <a:pt x="4680" y="7795"/>
                      <a:pt x="5172" y="2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5D8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5" name="Google Shape;2565;p45"/>
              <p:cNvSpPr/>
              <p:nvPr/>
            </p:nvSpPr>
            <p:spPr>
              <a:xfrm>
                <a:off x="3751650" y="4146475"/>
                <a:ext cx="161925" cy="282175"/>
              </a:xfrm>
              <a:custGeom>
                <a:avLst/>
                <a:gdLst/>
                <a:ahLst/>
                <a:cxnLst/>
                <a:rect l="l" t="t" r="r" b="b"/>
                <a:pathLst>
                  <a:path w="6477" h="11287" extrusionOk="0">
                    <a:moveTo>
                      <a:pt x="0" y="47"/>
                    </a:moveTo>
                    <a:lnTo>
                      <a:pt x="381" y="11239"/>
                    </a:lnTo>
                    <a:lnTo>
                      <a:pt x="5668" y="11287"/>
                    </a:lnTo>
                    <a:lnTo>
                      <a:pt x="647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68A3D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566" name="Google Shape;2566;p45"/>
              <p:cNvSpPr/>
              <p:nvPr/>
            </p:nvSpPr>
            <p:spPr>
              <a:xfrm flipH="1">
                <a:off x="3285286" y="3184135"/>
                <a:ext cx="247510" cy="235848"/>
              </a:xfrm>
              <a:custGeom>
                <a:avLst/>
                <a:gdLst/>
                <a:ahLst/>
                <a:cxnLst/>
                <a:rect l="l" t="t" r="r" b="b"/>
                <a:pathLst>
                  <a:path w="5518" h="5258" extrusionOk="0">
                    <a:moveTo>
                      <a:pt x="2722" y="1"/>
                    </a:moveTo>
                    <a:lnTo>
                      <a:pt x="0" y="2302"/>
                    </a:lnTo>
                    <a:cubicBezTo>
                      <a:pt x="0" y="2302"/>
                      <a:pt x="370" y="2923"/>
                      <a:pt x="667" y="3826"/>
                    </a:cubicBezTo>
                    <a:cubicBezTo>
                      <a:pt x="945" y="4676"/>
                      <a:pt x="1481" y="5257"/>
                      <a:pt x="1792" y="5257"/>
                    </a:cubicBezTo>
                    <a:cubicBezTo>
                      <a:pt x="1812" y="5257"/>
                      <a:pt x="1830" y="5255"/>
                      <a:pt x="1848" y="5251"/>
                    </a:cubicBezTo>
                    <a:cubicBezTo>
                      <a:pt x="2147" y="5172"/>
                      <a:pt x="1976" y="4846"/>
                      <a:pt x="1907" y="4473"/>
                    </a:cubicBezTo>
                    <a:cubicBezTo>
                      <a:pt x="1836" y="4100"/>
                      <a:pt x="1892" y="4105"/>
                      <a:pt x="2112" y="3947"/>
                    </a:cubicBezTo>
                    <a:cubicBezTo>
                      <a:pt x="2138" y="3929"/>
                      <a:pt x="2173" y="3921"/>
                      <a:pt x="2216" y="3921"/>
                    </a:cubicBezTo>
                    <a:cubicBezTo>
                      <a:pt x="2560" y="3921"/>
                      <a:pt x="3435" y="4423"/>
                      <a:pt x="4148" y="4673"/>
                    </a:cubicBezTo>
                    <a:cubicBezTo>
                      <a:pt x="4395" y="4760"/>
                      <a:pt x="4579" y="4799"/>
                      <a:pt x="4721" y="4799"/>
                    </a:cubicBezTo>
                    <a:cubicBezTo>
                      <a:pt x="5042" y="4799"/>
                      <a:pt x="5151" y="4601"/>
                      <a:pt x="5301" y="4314"/>
                    </a:cubicBezTo>
                    <a:cubicBezTo>
                      <a:pt x="5518" y="3902"/>
                      <a:pt x="3991" y="1872"/>
                      <a:pt x="3669" y="1439"/>
                    </a:cubicBezTo>
                    <a:cubicBezTo>
                      <a:pt x="3347" y="1004"/>
                      <a:pt x="2722" y="1"/>
                      <a:pt x="2722" y="1"/>
                    </a:cubicBezTo>
                    <a:close/>
                  </a:path>
                </a:pathLst>
              </a:custGeom>
              <a:solidFill>
                <a:srgbClr val="F5D8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7" name="Google Shape;2567;p45"/>
              <p:cNvSpPr/>
              <p:nvPr/>
            </p:nvSpPr>
            <p:spPr>
              <a:xfrm>
                <a:off x="3717125" y="3397730"/>
                <a:ext cx="246703" cy="1061224"/>
              </a:xfrm>
              <a:custGeom>
                <a:avLst/>
                <a:gdLst/>
                <a:ahLst/>
                <a:cxnLst/>
                <a:rect l="l" t="t" r="r" b="b"/>
                <a:pathLst>
                  <a:path w="5500" h="23659" extrusionOk="0">
                    <a:moveTo>
                      <a:pt x="327" y="320"/>
                    </a:moveTo>
                    <a:lnTo>
                      <a:pt x="5165" y="342"/>
                    </a:lnTo>
                    <a:lnTo>
                      <a:pt x="5165" y="342"/>
                    </a:lnTo>
                    <a:lnTo>
                      <a:pt x="4025" y="18338"/>
                    </a:lnTo>
                    <a:cubicBezTo>
                      <a:pt x="3920" y="20006"/>
                      <a:pt x="3814" y="21673"/>
                      <a:pt x="3708" y="23339"/>
                    </a:cubicBezTo>
                    <a:lnTo>
                      <a:pt x="1086" y="23339"/>
                    </a:lnTo>
                    <a:cubicBezTo>
                      <a:pt x="888" y="17334"/>
                      <a:pt x="690" y="11330"/>
                      <a:pt x="491" y="5325"/>
                    </a:cubicBezTo>
                    <a:cubicBezTo>
                      <a:pt x="436" y="3656"/>
                      <a:pt x="382" y="1988"/>
                      <a:pt x="327" y="320"/>
                    </a:cubicBezTo>
                    <a:close/>
                    <a:moveTo>
                      <a:pt x="162" y="0"/>
                    </a:moveTo>
                    <a:cubicBezTo>
                      <a:pt x="79" y="0"/>
                      <a:pt x="0" y="73"/>
                      <a:pt x="3" y="159"/>
                    </a:cubicBezTo>
                    <a:lnTo>
                      <a:pt x="602" y="18332"/>
                    </a:lnTo>
                    <a:cubicBezTo>
                      <a:pt x="659" y="20054"/>
                      <a:pt x="716" y="21776"/>
                      <a:pt x="773" y="23498"/>
                    </a:cubicBezTo>
                    <a:cubicBezTo>
                      <a:pt x="774" y="23585"/>
                      <a:pt x="845" y="23657"/>
                      <a:pt x="931" y="23658"/>
                    </a:cubicBezTo>
                    <a:lnTo>
                      <a:pt x="3857" y="23658"/>
                    </a:lnTo>
                    <a:cubicBezTo>
                      <a:pt x="3947" y="23658"/>
                      <a:pt x="4012" y="23585"/>
                      <a:pt x="4017" y="23499"/>
                    </a:cubicBezTo>
                    <a:cubicBezTo>
                      <a:pt x="4400" y="17447"/>
                      <a:pt x="4784" y="11396"/>
                      <a:pt x="5168" y="5343"/>
                    </a:cubicBezTo>
                    <a:lnTo>
                      <a:pt x="5495" y="184"/>
                    </a:lnTo>
                    <a:cubicBezTo>
                      <a:pt x="5499" y="112"/>
                      <a:pt x="5463" y="65"/>
                      <a:pt x="5413" y="44"/>
                    </a:cubicBezTo>
                    <a:lnTo>
                      <a:pt x="5413" y="44"/>
                    </a:lnTo>
                    <a:cubicBezTo>
                      <a:pt x="5392" y="31"/>
                      <a:pt x="5365" y="24"/>
                      <a:pt x="5334" y="23"/>
                    </a:cubicBezTo>
                    <a:lnTo>
                      <a:pt x="16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8" name="Google Shape;2568;p45"/>
              <p:cNvSpPr/>
              <p:nvPr/>
            </p:nvSpPr>
            <p:spPr>
              <a:xfrm>
                <a:off x="4044022" y="3397057"/>
                <a:ext cx="239257" cy="1061897"/>
              </a:xfrm>
              <a:custGeom>
                <a:avLst/>
                <a:gdLst/>
                <a:ahLst/>
                <a:cxnLst/>
                <a:rect l="l" t="t" r="r" b="b"/>
                <a:pathLst>
                  <a:path w="5334" h="23674" extrusionOk="0">
                    <a:moveTo>
                      <a:pt x="335" y="320"/>
                    </a:moveTo>
                    <a:lnTo>
                      <a:pt x="5008" y="347"/>
                    </a:lnTo>
                    <a:lnTo>
                      <a:pt x="5008" y="347"/>
                    </a:lnTo>
                    <a:lnTo>
                      <a:pt x="4550" y="18351"/>
                    </a:lnTo>
                    <a:lnTo>
                      <a:pt x="4424" y="23353"/>
                    </a:lnTo>
                    <a:lnTo>
                      <a:pt x="1802" y="23353"/>
                    </a:lnTo>
                    <a:cubicBezTo>
                      <a:pt x="1418" y="17336"/>
                      <a:pt x="1035" y="11318"/>
                      <a:pt x="652" y="5299"/>
                    </a:cubicBezTo>
                    <a:cubicBezTo>
                      <a:pt x="546" y="3639"/>
                      <a:pt x="440" y="1979"/>
                      <a:pt x="335" y="320"/>
                    </a:cubicBezTo>
                    <a:close/>
                    <a:moveTo>
                      <a:pt x="163" y="0"/>
                    </a:moveTo>
                    <a:cubicBezTo>
                      <a:pt x="130" y="0"/>
                      <a:pt x="103" y="8"/>
                      <a:pt x="81" y="22"/>
                    </a:cubicBezTo>
                    <a:lnTo>
                      <a:pt x="81" y="22"/>
                    </a:lnTo>
                    <a:cubicBezTo>
                      <a:pt x="34" y="44"/>
                      <a:pt x="1" y="90"/>
                      <a:pt x="5" y="159"/>
                    </a:cubicBezTo>
                    <a:cubicBezTo>
                      <a:pt x="392" y="6230"/>
                      <a:pt x="779" y="12302"/>
                      <a:pt x="1165" y="18373"/>
                    </a:cubicBezTo>
                    <a:lnTo>
                      <a:pt x="1493" y="23513"/>
                    </a:lnTo>
                    <a:cubicBezTo>
                      <a:pt x="1498" y="23599"/>
                      <a:pt x="1562" y="23673"/>
                      <a:pt x="1653" y="23673"/>
                    </a:cubicBezTo>
                    <a:lnTo>
                      <a:pt x="4578" y="23673"/>
                    </a:lnTo>
                    <a:cubicBezTo>
                      <a:pt x="4666" y="23671"/>
                      <a:pt x="4736" y="23600"/>
                      <a:pt x="4737" y="23513"/>
                    </a:cubicBezTo>
                    <a:lnTo>
                      <a:pt x="5199" y="5350"/>
                    </a:lnTo>
                    <a:lnTo>
                      <a:pt x="5331" y="188"/>
                    </a:lnTo>
                    <a:cubicBezTo>
                      <a:pt x="5333" y="102"/>
                      <a:pt x="5256" y="29"/>
                      <a:pt x="5171" y="29"/>
                    </a:cubicBezTo>
                    <a:lnTo>
                      <a:pt x="164" y="0"/>
                    </a:lnTo>
                    <a:cubicBezTo>
                      <a:pt x="164" y="0"/>
                      <a:pt x="163" y="0"/>
                      <a:pt x="16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9" name="Google Shape;2569;p45"/>
              <p:cNvSpPr/>
              <p:nvPr/>
            </p:nvSpPr>
            <p:spPr>
              <a:xfrm>
                <a:off x="3671867" y="3262315"/>
                <a:ext cx="645463" cy="553556"/>
              </a:xfrm>
              <a:custGeom>
                <a:avLst/>
                <a:gdLst/>
                <a:ahLst/>
                <a:cxnLst/>
                <a:rect l="l" t="t" r="r" b="b"/>
                <a:pathLst>
                  <a:path w="14390" h="12341" extrusionOk="0">
                    <a:moveTo>
                      <a:pt x="513" y="0"/>
                    </a:moveTo>
                    <a:lnTo>
                      <a:pt x="0" y="12163"/>
                    </a:lnTo>
                    <a:lnTo>
                      <a:pt x="6811" y="12335"/>
                    </a:lnTo>
                    <a:lnTo>
                      <a:pt x="7185" y="6183"/>
                    </a:lnTo>
                    <a:lnTo>
                      <a:pt x="7611" y="12341"/>
                    </a:lnTo>
                    <a:lnTo>
                      <a:pt x="14390" y="12123"/>
                    </a:lnTo>
                    <a:lnTo>
                      <a:pt x="13804" y="61"/>
                    </a:lnTo>
                    <a:cubicBezTo>
                      <a:pt x="12183" y="81"/>
                      <a:pt x="10548" y="92"/>
                      <a:pt x="8901" y="92"/>
                    </a:cubicBezTo>
                    <a:cubicBezTo>
                      <a:pt x="8261" y="92"/>
                      <a:pt x="7618" y="90"/>
                      <a:pt x="6974" y="87"/>
                    </a:cubicBezTo>
                    <a:cubicBezTo>
                      <a:pt x="4797" y="77"/>
                      <a:pt x="2643" y="48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0" name="Google Shape;2570;p45"/>
              <p:cNvSpPr/>
              <p:nvPr/>
            </p:nvSpPr>
            <p:spPr>
              <a:xfrm>
                <a:off x="3664556" y="3255229"/>
                <a:ext cx="660131" cy="567864"/>
              </a:xfrm>
              <a:custGeom>
                <a:avLst/>
                <a:gdLst/>
                <a:ahLst/>
                <a:cxnLst/>
                <a:rect l="l" t="t" r="r" b="b"/>
                <a:pathLst>
                  <a:path w="14717" h="12660" extrusionOk="0">
                    <a:moveTo>
                      <a:pt x="828" y="322"/>
                    </a:moveTo>
                    <a:cubicBezTo>
                      <a:pt x="3572" y="380"/>
                      <a:pt x="6315" y="409"/>
                      <a:pt x="9059" y="409"/>
                    </a:cubicBezTo>
                    <a:cubicBezTo>
                      <a:pt x="10645" y="409"/>
                      <a:pt x="12230" y="399"/>
                      <a:pt x="13816" y="380"/>
                    </a:cubicBezTo>
                    <a:lnTo>
                      <a:pt x="13816" y="380"/>
                    </a:lnTo>
                    <a:cubicBezTo>
                      <a:pt x="14006" y="4296"/>
                      <a:pt x="14196" y="8212"/>
                      <a:pt x="14386" y="12129"/>
                    </a:cubicBezTo>
                    <a:lnTo>
                      <a:pt x="14386" y="12129"/>
                    </a:lnTo>
                    <a:lnTo>
                      <a:pt x="7923" y="12336"/>
                    </a:lnTo>
                    <a:lnTo>
                      <a:pt x="7923" y="12336"/>
                    </a:lnTo>
                    <a:lnTo>
                      <a:pt x="7562" y="7110"/>
                    </a:lnTo>
                    <a:lnTo>
                      <a:pt x="7509" y="6344"/>
                    </a:lnTo>
                    <a:cubicBezTo>
                      <a:pt x="7501" y="6241"/>
                      <a:pt x="7424" y="6189"/>
                      <a:pt x="7348" y="6189"/>
                    </a:cubicBezTo>
                    <a:cubicBezTo>
                      <a:pt x="7271" y="6189"/>
                      <a:pt x="7195" y="6240"/>
                      <a:pt x="7189" y="6344"/>
                    </a:cubicBezTo>
                    <a:lnTo>
                      <a:pt x="6861" y="11727"/>
                    </a:lnTo>
                    <a:lnTo>
                      <a:pt x="6824" y="12331"/>
                    </a:lnTo>
                    <a:lnTo>
                      <a:pt x="6824" y="12331"/>
                    </a:lnTo>
                    <a:lnTo>
                      <a:pt x="329" y="12167"/>
                    </a:lnTo>
                    <a:lnTo>
                      <a:pt x="329" y="12167"/>
                    </a:lnTo>
                    <a:cubicBezTo>
                      <a:pt x="495" y="8218"/>
                      <a:pt x="662" y="4270"/>
                      <a:pt x="828" y="322"/>
                    </a:cubicBezTo>
                    <a:close/>
                    <a:moveTo>
                      <a:pt x="673" y="0"/>
                    </a:moveTo>
                    <a:cubicBezTo>
                      <a:pt x="586" y="0"/>
                      <a:pt x="520" y="77"/>
                      <a:pt x="516" y="160"/>
                    </a:cubicBezTo>
                    <a:lnTo>
                      <a:pt x="5" y="12322"/>
                    </a:lnTo>
                    <a:cubicBezTo>
                      <a:pt x="0" y="12410"/>
                      <a:pt x="81" y="12480"/>
                      <a:pt x="164" y="12482"/>
                    </a:cubicBezTo>
                    <a:lnTo>
                      <a:pt x="6974" y="12653"/>
                    </a:lnTo>
                    <a:cubicBezTo>
                      <a:pt x="6975" y="12653"/>
                      <a:pt x="6977" y="12653"/>
                      <a:pt x="6978" y="12653"/>
                    </a:cubicBezTo>
                    <a:cubicBezTo>
                      <a:pt x="7066" y="12653"/>
                      <a:pt x="7129" y="12577"/>
                      <a:pt x="7135" y="12494"/>
                    </a:cubicBezTo>
                    <a:lnTo>
                      <a:pt x="7359" y="8799"/>
                    </a:lnTo>
                    <a:lnTo>
                      <a:pt x="7562" y="11733"/>
                    </a:lnTo>
                    <a:lnTo>
                      <a:pt x="7615" y="12500"/>
                    </a:lnTo>
                    <a:cubicBezTo>
                      <a:pt x="7621" y="12582"/>
                      <a:pt x="7682" y="12659"/>
                      <a:pt x="7770" y="12659"/>
                    </a:cubicBezTo>
                    <a:cubicBezTo>
                      <a:pt x="7772" y="12659"/>
                      <a:pt x="7774" y="12659"/>
                      <a:pt x="7775" y="12659"/>
                    </a:cubicBezTo>
                    <a:lnTo>
                      <a:pt x="14554" y="12443"/>
                    </a:lnTo>
                    <a:cubicBezTo>
                      <a:pt x="14587" y="12442"/>
                      <a:pt x="14615" y="12433"/>
                      <a:pt x="14637" y="12418"/>
                    </a:cubicBezTo>
                    <a:lnTo>
                      <a:pt x="14637" y="12418"/>
                    </a:lnTo>
                    <a:cubicBezTo>
                      <a:pt x="14683" y="12396"/>
                      <a:pt x="14716" y="12350"/>
                      <a:pt x="14713" y="12281"/>
                    </a:cubicBezTo>
                    <a:cubicBezTo>
                      <a:pt x="14518" y="8260"/>
                      <a:pt x="14322" y="4239"/>
                      <a:pt x="14127" y="219"/>
                    </a:cubicBezTo>
                    <a:cubicBezTo>
                      <a:pt x="14123" y="134"/>
                      <a:pt x="14059" y="60"/>
                      <a:pt x="13973" y="60"/>
                    </a:cubicBezTo>
                    <a:cubicBezTo>
                      <a:pt x="13971" y="60"/>
                      <a:pt x="13970" y="60"/>
                      <a:pt x="13969" y="60"/>
                    </a:cubicBezTo>
                    <a:cubicBezTo>
                      <a:pt x="12337" y="81"/>
                      <a:pt x="10706" y="91"/>
                      <a:pt x="9074" y="91"/>
                    </a:cubicBezTo>
                    <a:cubicBezTo>
                      <a:pt x="6275" y="91"/>
                      <a:pt x="3476" y="61"/>
                      <a:pt x="677" y="0"/>
                    </a:cubicBezTo>
                    <a:cubicBezTo>
                      <a:pt x="676" y="0"/>
                      <a:pt x="674" y="0"/>
                      <a:pt x="67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1" name="Google Shape;2571;p45"/>
              <p:cNvSpPr/>
              <p:nvPr/>
            </p:nvSpPr>
            <p:spPr>
              <a:xfrm>
                <a:off x="3707750" y="3719827"/>
                <a:ext cx="268681" cy="45"/>
              </a:xfrm>
              <a:custGeom>
                <a:avLst/>
                <a:gdLst/>
                <a:ahLst/>
                <a:cxnLst/>
                <a:rect l="l" t="t" r="r" b="b"/>
                <a:pathLst>
                  <a:path w="5990" h="1" extrusionOk="0">
                    <a:moveTo>
                      <a:pt x="0" y="1"/>
                    </a:moveTo>
                    <a:lnTo>
                      <a:pt x="5989" y="1"/>
                    </a:lnTo>
                  </a:path>
                </a:pathLst>
              </a:custGeom>
              <a:solidFill>
                <a:srgbClr val="D548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2" name="Google Shape;2572;p45"/>
              <p:cNvSpPr/>
              <p:nvPr/>
            </p:nvSpPr>
            <p:spPr>
              <a:xfrm>
                <a:off x="3698511" y="3712696"/>
                <a:ext cx="287117" cy="14354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320" extrusionOk="0">
                    <a:moveTo>
                      <a:pt x="206" y="0"/>
                    </a:moveTo>
                    <a:cubicBezTo>
                      <a:pt x="2" y="0"/>
                      <a:pt x="1" y="319"/>
                      <a:pt x="206" y="319"/>
                    </a:cubicBezTo>
                    <a:lnTo>
                      <a:pt x="6195" y="319"/>
                    </a:lnTo>
                    <a:cubicBezTo>
                      <a:pt x="6401" y="319"/>
                      <a:pt x="6401" y="0"/>
                      <a:pt x="619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3" name="Google Shape;2573;p45"/>
              <p:cNvSpPr/>
              <p:nvPr/>
            </p:nvSpPr>
            <p:spPr>
              <a:xfrm>
                <a:off x="4007735" y="3719827"/>
                <a:ext cx="272808" cy="45"/>
              </a:xfrm>
              <a:custGeom>
                <a:avLst/>
                <a:gdLst/>
                <a:ahLst/>
                <a:cxnLst/>
                <a:rect l="l" t="t" r="r" b="b"/>
                <a:pathLst>
                  <a:path w="6082" h="1" extrusionOk="0">
                    <a:moveTo>
                      <a:pt x="1" y="1"/>
                    </a:moveTo>
                    <a:lnTo>
                      <a:pt x="6082" y="1"/>
                    </a:lnTo>
                  </a:path>
                </a:pathLst>
              </a:custGeom>
              <a:solidFill>
                <a:srgbClr val="D548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4" name="Google Shape;2574;p45"/>
              <p:cNvSpPr/>
              <p:nvPr/>
            </p:nvSpPr>
            <p:spPr>
              <a:xfrm>
                <a:off x="3998539" y="3712696"/>
                <a:ext cx="291244" cy="14354"/>
              </a:xfrm>
              <a:custGeom>
                <a:avLst/>
                <a:gdLst/>
                <a:ahLst/>
                <a:cxnLst/>
                <a:rect l="l" t="t" r="r" b="b"/>
                <a:pathLst>
                  <a:path w="6493" h="320" extrusionOk="0">
                    <a:moveTo>
                      <a:pt x="206" y="0"/>
                    </a:moveTo>
                    <a:cubicBezTo>
                      <a:pt x="1" y="0"/>
                      <a:pt x="0" y="319"/>
                      <a:pt x="206" y="319"/>
                    </a:cubicBezTo>
                    <a:lnTo>
                      <a:pt x="6287" y="319"/>
                    </a:lnTo>
                    <a:cubicBezTo>
                      <a:pt x="6493" y="319"/>
                      <a:pt x="6493" y="0"/>
                      <a:pt x="628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5" name="Google Shape;2575;p45"/>
              <p:cNvSpPr/>
              <p:nvPr/>
            </p:nvSpPr>
            <p:spPr>
              <a:xfrm>
                <a:off x="3651907" y="3229662"/>
                <a:ext cx="672735" cy="67596"/>
              </a:xfrm>
              <a:custGeom>
                <a:avLst/>
                <a:gdLst/>
                <a:ahLst/>
                <a:cxnLst/>
                <a:rect l="l" t="t" r="r" b="b"/>
                <a:pathLst>
                  <a:path w="14998" h="1507" extrusionOk="0">
                    <a:moveTo>
                      <a:pt x="14992" y="1"/>
                    </a:moveTo>
                    <a:lnTo>
                      <a:pt x="1" y="168"/>
                    </a:lnTo>
                    <a:lnTo>
                      <a:pt x="1" y="1507"/>
                    </a:lnTo>
                    <a:lnTo>
                      <a:pt x="14998" y="1507"/>
                    </a:ln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6" name="Google Shape;2576;p45"/>
              <p:cNvSpPr/>
              <p:nvPr/>
            </p:nvSpPr>
            <p:spPr>
              <a:xfrm>
                <a:off x="3644775" y="3222530"/>
                <a:ext cx="687044" cy="81905"/>
              </a:xfrm>
              <a:custGeom>
                <a:avLst/>
                <a:gdLst/>
                <a:ahLst/>
                <a:cxnLst/>
                <a:rect l="l" t="t" r="r" b="b"/>
                <a:pathLst>
                  <a:path w="15317" h="1826" extrusionOk="0">
                    <a:moveTo>
                      <a:pt x="14993" y="322"/>
                    </a:moveTo>
                    <a:lnTo>
                      <a:pt x="14998" y="1506"/>
                    </a:lnTo>
                    <a:lnTo>
                      <a:pt x="320" y="1506"/>
                    </a:lnTo>
                    <a:lnTo>
                      <a:pt x="320" y="485"/>
                    </a:lnTo>
                    <a:lnTo>
                      <a:pt x="320" y="485"/>
                    </a:lnTo>
                    <a:lnTo>
                      <a:pt x="5242" y="430"/>
                    </a:lnTo>
                    <a:lnTo>
                      <a:pt x="13301" y="340"/>
                    </a:lnTo>
                    <a:lnTo>
                      <a:pt x="14993" y="322"/>
                    </a:lnTo>
                    <a:close/>
                    <a:moveTo>
                      <a:pt x="15151" y="1"/>
                    </a:moveTo>
                    <a:lnTo>
                      <a:pt x="10069" y="57"/>
                    </a:lnTo>
                    <a:lnTo>
                      <a:pt x="2011" y="147"/>
                    </a:lnTo>
                    <a:lnTo>
                      <a:pt x="160" y="168"/>
                    </a:lnTo>
                    <a:cubicBezTo>
                      <a:pt x="115" y="169"/>
                      <a:pt x="81" y="184"/>
                      <a:pt x="56" y="207"/>
                    </a:cubicBezTo>
                    <a:lnTo>
                      <a:pt x="56" y="207"/>
                    </a:lnTo>
                    <a:cubicBezTo>
                      <a:pt x="23" y="233"/>
                      <a:pt x="0" y="273"/>
                      <a:pt x="0" y="327"/>
                    </a:cubicBezTo>
                    <a:lnTo>
                      <a:pt x="0" y="1666"/>
                    </a:lnTo>
                    <a:cubicBezTo>
                      <a:pt x="1" y="1754"/>
                      <a:pt x="72" y="1824"/>
                      <a:pt x="160" y="1825"/>
                    </a:cubicBezTo>
                    <a:lnTo>
                      <a:pt x="15157" y="1825"/>
                    </a:lnTo>
                    <a:cubicBezTo>
                      <a:pt x="15244" y="1824"/>
                      <a:pt x="15315" y="1754"/>
                      <a:pt x="15316" y="1666"/>
                    </a:cubicBezTo>
                    <a:lnTo>
                      <a:pt x="15310" y="160"/>
                    </a:lnTo>
                    <a:cubicBezTo>
                      <a:pt x="15309" y="72"/>
                      <a:pt x="15239" y="2"/>
                      <a:pt x="1515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7" name="Google Shape;2577;p45"/>
              <p:cNvSpPr/>
              <p:nvPr/>
            </p:nvSpPr>
            <p:spPr>
              <a:xfrm>
                <a:off x="3652311" y="2391518"/>
                <a:ext cx="671928" cy="847535"/>
              </a:xfrm>
              <a:custGeom>
                <a:avLst/>
                <a:gdLst/>
                <a:ahLst/>
                <a:cxnLst/>
                <a:rect l="l" t="t" r="r" b="b"/>
                <a:pathLst>
                  <a:path w="14980" h="18895" extrusionOk="0">
                    <a:moveTo>
                      <a:pt x="6364" y="0"/>
                    </a:moveTo>
                    <a:cubicBezTo>
                      <a:pt x="5376" y="190"/>
                      <a:pt x="3443" y="733"/>
                      <a:pt x="2153" y="2550"/>
                    </a:cubicBezTo>
                    <a:cubicBezTo>
                      <a:pt x="1301" y="3749"/>
                      <a:pt x="1083" y="5006"/>
                      <a:pt x="953" y="5834"/>
                    </a:cubicBezTo>
                    <a:cubicBezTo>
                      <a:pt x="195" y="10699"/>
                      <a:pt x="41" y="16594"/>
                      <a:pt x="1" y="18895"/>
                    </a:cubicBezTo>
                    <a:lnTo>
                      <a:pt x="14979" y="18895"/>
                    </a:lnTo>
                    <a:cubicBezTo>
                      <a:pt x="14959" y="16591"/>
                      <a:pt x="14846" y="10715"/>
                      <a:pt x="14027" y="5834"/>
                    </a:cubicBezTo>
                    <a:cubicBezTo>
                      <a:pt x="13833" y="4679"/>
                      <a:pt x="13585" y="3488"/>
                      <a:pt x="12735" y="2461"/>
                    </a:cubicBezTo>
                    <a:cubicBezTo>
                      <a:pt x="11307" y="735"/>
                      <a:pt x="8617" y="0"/>
                      <a:pt x="86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8" name="Google Shape;2578;p45"/>
              <p:cNvSpPr/>
              <p:nvPr/>
            </p:nvSpPr>
            <p:spPr>
              <a:xfrm>
                <a:off x="3422434" y="2465796"/>
                <a:ext cx="367004" cy="804160"/>
              </a:xfrm>
              <a:custGeom>
                <a:avLst/>
                <a:gdLst/>
                <a:ahLst/>
                <a:cxnLst/>
                <a:rect l="l" t="t" r="r" b="b"/>
                <a:pathLst>
                  <a:path w="8182" h="17928" extrusionOk="0">
                    <a:moveTo>
                      <a:pt x="8181" y="0"/>
                    </a:moveTo>
                    <a:lnTo>
                      <a:pt x="8181" y="0"/>
                    </a:lnTo>
                    <a:cubicBezTo>
                      <a:pt x="8181" y="0"/>
                      <a:pt x="4425" y="3386"/>
                      <a:pt x="2654" y="8876"/>
                    </a:cubicBezTo>
                    <a:lnTo>
                      <a:pt x="1" y="15579"/>
                    </a:lnTo>
                    <a:cubicBezTo>
                      <a:pt x="1" y="15579"/>
                      <a:pt x="318" y="16362"/>
                      <a:pt x="616" y="16503"/>
                    </a:cubicBezTo>
                    <a:cubicBezTo>
                      <a:pt x="915" y="16644"/>
                      <a:pt x="2691" y="17927"/>
                      <a:pt x="2691" y="17927"/>
                    </a:cubicBezTo>
                    <a:cubicBezTo>
                      <a:pt x="2691" y="17927"/>
                      <a:pt x="3282" y="17300"/>
                      <a:pt x="3317" y="17249"/>
                    </a:cubicBezTo>
                    <a:cubicBezTo>
                      <a:pt x="3353" y="17197"/>
                      <a:pt x="6138" y="12997"/>
                      <a:pt x="6138" y="12997"/>
                    </a:cubicBezTo>
                    <a:lnTo>
                      <a:pt x="5403" y="9705"/>
                    </a:lnTo>
                    <a:lnTo>
                      <a:pt x="6871" y="3015"/>
                    </a:lnTo>
                    <a:lnTo>
                      <a:pt x="818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9" name="Google Shape;2579;p45"/>
              <p:cNvSpPr/>
              <p:nvPr/>
            </p:nvSpPr>
            <p:spPr>
              <a:xfrm>
                <a:off x="3288051" y="2412689"/>
                <a:ext cx="597065" cy="1014755"/>
              </a:xfrm>
              <a:custGeom>
                <a:avLst/>
                <a:gdLst/>
                <a:ahLst/>
                <a:cxnLst/>
                <a:rect l="l" t="t" r="r" b="b"/>
                <a:pathLst>
                  <a:path w="13311" h="22623" extrusionOk="0">
                    <a:moveTo>
                      <a:pt x="13126" y="1"/>
                    </a:moveTo>
                    <a:cubicBezTo>
                      <a:pt x="13119" y="1"/>
                      <a:pt x="13113" y="1"/>
                      <a:pt x="13106" y="2"/>
                    </a:cubicBezTo>
                    <a:lnTo>
                      <a:pt x="13107" y="4"/>
                    </a:lnTo>
                    <a:cubicBezTo>
                      <a:pt x="12763" y="40"/>
                      <a:pt x="12423" y="186"/>
                      <a:pt x="12115" y="335"/>
                    </a:cubicBezTo>
                    <a:cubicBezTo>
                      <a:pt x="11228" y="767"/>
                      <a:pt x="10460" y="1438"/>
                      <a:pt x="9802" y="2165"/>
                    </a:cubicBezTo>
                    <a:cubicBezTo>
                      <a:pt x="8574" y="3518"/>
                      <a:pt x="7659" y="5137"/>
                      <a:pt x="6912" y="6795"/>
                    </a:cubicBezTo>
                    <a:cubicBezTo>
                      <a:pt x="6051" y="8705"/>
                      <a:pt x="5278" y="10655"/>
                      <a:pt x="4516" y="12605"/>
                    </a:cubicBezTo>
                    <a:cubicBezTo>
                      <a:pt x="3988" y="13961"/>
                      <a:pt x="3504" y="15342"/>
                      <a:pt x="2918" y="16674"/>
                    </a:cubicBezTo>
                    <a:cubicBezTo>
                      <a:pt x="2699" y="17177"/>
                      <a:pt x="2370" y="17617"/>
                      <a:pt x="2046" y="18056"/>
                    </a:cubicBezTo>
                    <a:cubicBezTo>
                      <a:pt x="1581" y="18685"/>
                      <a:pt x="1097" y="19302"/>
                      <a:pt x="673" y="19961"/>
                    </a:cubicBezTo>
                    <a:cubicBezTo>
                      <a:pt x="384" y="20411"/>
                      <a:pt x="0" y="20984"/>
                      <a:pt x="20" y="21545"/>
                    </a:cubicBezTo>
                    <a:cubicBezTo>
                      <a:pt x="35" y="22000"/>
                      <a:pt x="362" y="22131"/>
                      <a:pt x="724" y="22131"/>
                    </a:cubicBezTo>
                    <a:cubicBezTo>
                      <a:pt x="920" y="22131"/>
                      <a:pt x="1127" y="22092"/>
                      <a:pt x="1300" y="22047"/>
                    </a:cubicBezTo>
                    <a:cubicBezTo>
                      <a:pt x="1762" y="21924"/>
                      <a:pt x="2207" y="21737"/>
                      <a:pt x="2646" y="21551"/>
                    </a:cubicBezTo>
                    <a:cubicBezTo>
                      <a:pt x="2742" y="21511"/>
                      <a:pt x="3105" y="21301"/>
                      <a:pt x="3310" y="21301"/>
                    </a:cubicBezTo>
                    <a:cubicBezTo>
                      <a:pt x="3368" y="21301"/>
                      <a:pt x="3413" y="21318"/>
                      <a:pt x="3437" y="21359"/>
                    </a:cubicBezTo>
                    <a:cubicBezTo>
                      <a:pt x="3508" y="21486"/>
                      <a:pt x="3382" y="21801"/>
                      <a:pt x="3359" y="21935"/>
                    </a:cubicBezTo>
                    <a:cubicBezTo>
                      <a:pt x="3331" y="22096"/>
                      <a:pt x="3291" y="22295"/>
                      <a:pt x="3380" y="22447"/>
                    </a:cubicBezTo>
                    <a:cubicBezTo>
                      <a:pt x="3453" y="22573"/>
                      <a:pt x="3545" y="22622"/>
                      <a:pt x="3645" y="22622"/>
                    </a:cubicBezTo>
                    <a:cubicBezTo>
                      <a:pt x="3929" y="22622"/>
                      <a:pt x="4275" y="22223"/>
                      <a:pt x="4404" y="22050"/>
                    </a:cubicBezTo>
                    <a:cubicBezTo>
                      <a:pt x="4646" y="21727"/>
                      <a:pt x="4840" y="21369"/>
                      <a:pt x="4997" y="20997"/>
                    </a:cubicBezTo>
                    <a:cubicBezTo>
                      <a:pt x="5107" y="20736"/>
                      <a:pt x="5145" y="20402"/>
                      <a:pt x="5275" y="20163"/>
                    </a:cubicBezTo>
                    <a:cubicBezTo>
                      <a:pt x="5355" y="20016"/>
                      <a:pt x="5490" y="19880"/>
                      <a:pt x="5592" y="19746"/>
                    </a:cubicBezTo>
                    <a:cubicBezTo>
                      <a:pt x="5782" y="19493"/>
                      <a:pt x="5972" y="19239"/>
                      <a:pt x="6160" y="18984"/>
                    </a:cubicBezTo>
                    <a:cubicBezTo>
                      <a:pt x="6642" y="18333"/>
                      <a:pt x="7118" y="17676"/>
                      <a:pt x="7574" y="17007"/>
                    </a:cubicBezTo>
                    <a:cubicBezTo>
                      <a:pt x="7783" y="16702"/>
                      <a:pt x="7987" y="16395"/>
                      <a:pt x="8181" y="16081"/>
                    </a:cubicBezTo>
                    <a:cubicBezTo>
                      <a:pt x="8256" y="15959"/>
                      <a:pt x="8146" y="15844"/>
                      <a:pt x="8035" y="15844"/>
                    </a:cubicBezTo>
                    <a:cubicBezTo>
                      <a:pt x="7986" y="15844"/>
                      <a:pt x="7938" y="15866"/>
                      <a:pt x="7905" y="15919"/>
                    </a:cubicBezTo>
                    <a:cubicBezTo>
                      <a:pt x="7148" y="17144"/>
                      <a:pt x="6280" y="18303"/>
                      <a:pt x="5416" y="19452"/>
                    </a:cubicBezTo>
                    <a:cubicBezTo>
                      <a:pt x="5296" y="19611"/>
                      <a:pt x="5176" y="19772"/>
                      <a:pt x="5055" y="19930"/>
                    </a:cubicBezTo>
                    <a:cubicBezTo>
                      <a:pt x="4948" y="20070"/>
                      <a:pt x="4936" y="20188"/>
                      <a:pt x="4885" y="20365"/>
                    </a:cubicBezTo>
                    <a:cubicBezTo>
                      <a:pt x="4769" y="20769"/>
                      <a:pt x="4593" y="21155"/>
                      <a:pt x="4378" y="21515"/>
                    </a:cubicBezTo>
                    <a:cubicBezTo>
                      <a:pt x="4250" y="21729"/>
                      <a:pt x="4000" y="22208"/>
                      <a:pt x="3728" y="22275"/>
                    </a:cubicBezTo>
                    <a:cubicBezTo>
                      <a:pt x="3715" y="22278"/>
                      <a:pt x="3705" y="22280"/>
                      <a:pt x="3695" y="22280"/>
                    </a:cubicBezTo>
                    <a:cubicBezTo>
                      <a:pt x="3592" y="22280"/>
                      <a:pt x="3651" y="22107"/>
                      <a:pt x="3670" y="21998"/>
                    </a:cubicBezTo>
                    <a:cubicBezTo>
                      <a:pt x="3704" y="21809"/>
                      <a:pt x="3762" y="21616"/>
                      <a:pt x="3760" y="21421"/>
                    </a:cubicBezTo>
                    <a:cubicBezTo>
                      <a:pt x="3755" y="21105"/>
                      <a:pt x="3567" y="21000"/>
                      <a:pt x="3338" y="21000"/>
                    </a:cubicBezTo>
                    <a:cubicBezTo>
                      <a:pt x="3202" y="21000"/>
                      <a:pt x="3051" y="21038"/>
                      <a:pt x="2916" y="21090"/>
                    </a:cubicBezTo>
                    <a:cubicBezTo>
                      <a:pt x="2466" y="21266"/>
                      <a:pt x="2031" y="21474"/>
                      <a:pt x="1573" y="21629"/>
                    </a:cubicBezTo>
                    <a:cubicBezTo>
                      <a:pt x="1358" y="21702"/>
                      <a:pt x="1017" y="21840"/>
                      <a:pt x="734" y="21840"/>
                    </a:cubicBezTo>
                    <a:cubicBezTo>
                      <a:pt x="641" y="21840"/>
                      <a:pt x="554" y="21825"/>
                      <a:pt x="481" y="21788"/>
                    </a:cubicBezTo>
                    <a:cubicBezTo>
                      <a:pt x="19" y="21557"/>
                      <a:pt x="690" y="20536"/>
                      <a:pt x="848" y="20281"/>
                    </a:cubicBezTo>
                    <a:cubicBezTo>
                      <a:pt x="1230" y="19661"/>
                      <a:pt x="1675" y="19082"/>
                      <a:pt x="2110" y="18499"/>
                    </a:cubicBezTo>
                    <a:cubicBezTo>
                      <a:pt x="2462" y="18028"/>
                      <a:pt x="2851" y="17553"/>
                      <a:pt x="3110" y="17020"/>
                    </a:cubicBezTo>
                    <a:cubicBezTo>
                      <a:pt x="3622" y="15962"/>
                      <a:pt x="3996" y="14825"/>
                      <a:pt x="4419" y="13729"/>
                    </a:cubicBezTo>
                    <a:cubicBezTo>
                      <a:pt x="5131" y="11889"/>
                      <a:pt x="5851" y="10053"/>
                      <a:pt x="6626" y="8239"/>
                    </a:cubicBezTo>
                    <a:cubicBezTo>
                      <a:pt x="7377" y="6481"/>
                      <a:pt x="8186" y="4742"/>
                      <a:pt x="9347" y="3211"/>
                    </a:cubicBezTo>
                    <a:cubicBezTo>
                      <a:pt x="10250" y="2018"/>
                      <a:pt x="11538" y="638"/>
                      <a:pt x="13082" y="326"/>
                    </a:cubicBezTo>
                    <a:cubicBezTo>
                      <a:pt x="13108" y="321"/>
                      <a:pt x="13120" y="319"/>
                      <a:pt x="13122" y="319"/>
                    </a:cubicBezTo>
                    <a:lnTo>
                      <a:pt x="13122" y="319"/>
                    </a:lnTo>
                    <a:cubicBezTo>
                      <a:pt x="13123" y="319"/>
                      <a:pt x="13117" y="320"/>
                      <a:pt x="13106" y="322"/>
                    </a:cubicBezTo>
                    <a:cubicBezTo>
                      <a:pt x="13301" y="300"/>
                      <a:pt x="13311" y="1"/>
                      <a:pt x="1312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0" name="Google Shape;2580;p45"/>
              <p:cNvSpPr/>
              <p:nvPr/>
            </p:nvSpPr>
            <p:spPr>
              <a:xfrm>
                <a:off x="3400186" y="3150090"/>
                <a:ext cx="166547" cy="161074"/>
              </a:xfrm>
              <a:custGeom>
                <a:avLst/>
                <a:gdLst/>
                <a:ahLst/>
                <a:cxnLst/>
                <a:rect l="l" t="t" r="r" b="b"/>
                <a:pathLst>
                  <a:path w="3713" h="3591" extrusionOk="0">
                    <a:moveTo>
                      <a:pt x="535" y="0"/>
                    </a:moveTo>
                    <a:lnTo>
                      <a:pt x="0" y="1022"/>
                    </a:lnTo>
                    <a:cubicBezTo>
                      <a:pt x="0" y="1022"/>
                      <a:pt x="1287" y="2722"/>
                      <a:pt x="2997" y="3590"/>
                    </a:cubicBezTo>
                    <a:lnTo>
                      <a:pt x="3713" y="2490"/>
                    </a:lnTo>
                    <a:lnTo>
                      <a:pt x="5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1" name="Google Shape;2581;p45"/>
              <p:cNvSpPr/>
              <p:nvPr/>
            </p:nvSpPr>
            <p:spPr>
              <a:xfrm>
                <a:off x="3391888" y="3143004"/>
                <a:ext cx="182650" cy="175248"/>
              </a:xfrm>
              <a:custGeom>
                <a:avLst/>
                <a:gdLst/>
                <a:ahLst/>
                <a:cxnLst/>
                <a:rect l="l" t="t" r="r" b="b"/>
                <a:pathLst>
                  <a:path w="4072" h="3907" extrusionOk="0">
                    <a:moveTo>
                      <a:pt x="773" y="400"/>
                    </a:moveTo>
                    <a:lnTo>
                      <a:pt x="3393" y="2454"/>
                    </a:lnTo>
                    <a:lnTo>
                      <a:pt x="3686" y="2683"/>
                    </a:lnTo>
                    <a:lnTo>
                      <a:pt x="3686" y="2683"/>
                    </a:lnTo>
                    <a:lnTo>
                      <a:pt x="3128" y="3539"/>
                    </a:lnTo>
                    <a:lnTo>
                      <a:pt x="3128" y="3539"/>
                    </a:lnTo>
                    <a:cubicBezTo>
                      <a:pt x="2397" y="3141"/>
                      <a:pt x="1744" y="2612"/>
                      <a:pt x="1155" y="2025"/>
                    </a:cubicBezTo>
                    <a:cubicBezTo>
                      <a:pt x="940" y="1811"/>
                      <a:pt x="734" y="1588"/>
                      <a:pt x="535" y="1356"/>
                    </a:cubicBezTo>
                    <a:cubicBezTo>
                      <a:pt x="480" y="1292"/>
                      <a:pt x="427" y="1228"/>
                      <a:pt x="374" y="1163"/>
                    </a:cubicBezTo>
                    <a:lnTo>
                      <a:pt x="374" y="1163"/>
                    </a:lnTo>
                    <a:lnTo>
                      <a:pt x="773" y="400"/>
                    </a:lnTo>
                    <a:close/>
                    <a:moveTo>
                      <a:pt x="709" y="1"/>
                    </a:moveTo>
                    <a:cubicBezTo>
                      <a:pt x="658" y="1"/>
                      <a:pt x="610" y="23"/>
                      <a:pt x="581" y="77"/>
                    </a:cubicBezTo>
                    <a:lnTo>
                      <a:pt x="52" y="1091"/>
                    </a:lnTo>
                    <a:lnTo>
                      <a:pt x="52" y="1091"/>
                    </a:lnTo>
                    <a:cubicBezTo>
                      <a:pt x="13" y="1134"/>
                      <a:pt x="1" y="1197"/>
                      <a:pt x="49" y="1260"/>
                    </a:cubicBezTo>
                    <a:cubicBezTo>
                      <a:pt x="852" y="2319"/>
                      <a:pt x="1920" y="3278"/>
                      <a:pt x="3102" y="3886"/>
                    </a:cubicBezTo>
                    <a:cubicBezTo>
                      <a:pt x="3127" y="3900"/>
                      <a:pt x="3154" y="3906"/>
                      <a:pt x="3181" y="3906"/>
                    </a:cubicBezTo>
                    <a:cubicBezTo>
                      <a:pt x="3236" y="3906"/>
                      <a:pt x="3289" y="3878"/>
                      <a:pt x="3320" y="3828"/>
                    </a:cubicBezTo>
                    <a:lnTo>
                      <a:pt x="4036" y="2729"/>
                    </a:lnTo>
                    <a:cubicBezTo>
                      <a:pt x="4071" y="2675"/>
                      <a:pt x="4065" y="2576"/>
                      <a:pt x="4012" y="2535"/>
                    </a:cubicBezTo>
                    <a:lnTo>
                      <a:pt x="1225" y="352"/>
                    </a:lnTo>
                    <a:lnTo>
                      <a:pt x="833" y="45"/>
                    </a:lnTo>
                    <a:cubicBezTo>
                      <a:pt x="798" y="18"/>
                      <a:pt x="753" y="1"/>
                      <a:pt x="70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2" name="Google Shape;2582;p45"/>
              <p:cNvSpPr/>
              <p:nvPr/>
            </p:nvSpPr>
            <p:spPr>
              <a:xfrm>
                <a:off x="3860165" y="2384700"/>
                <a:ext cx="255584" cy="135911"/>
              </a:xfrm>
              <a:custGeom>
                <a:avLst/>
                <a:gdLst/>
                <a:ahLst/>
                <a:cxnLst/>
                <a:rect l="l" t="t" r="r" b="b"/>
                <a:pathLst>
                  <a:path w="5698" h="3030" extrusionOk="0">
                    <a:moveTo>
                      <a:pt x="2850" y="1"/>
                    </a:moveTo>
                    <a:cubicBezTo>
                      <a:pt x="1276" y="1"/>
                      <a:pt x="1" y="680"/>
                      <a:pt x="1" y="1516"/>
                    </a:cubicBezTo>
                    <a:cubicBezTo>
                      <a:pt x="1" y="2352"/>
                      <a:pt x="1276" y="3030"/>
                      <a:pt x="2850" y="3030"/>
                    </a:cubicBezTo>
                    <a:cubicBezTo>
                      <a:pt x="4423" y="3030"/>
                      <a:pt x="5697" y="2352"/>
                      <a:pt x="5697" y="1516"/>
                    </a:cubicBezTo>
                    <a:cubicBezTo>
                      <a:pt x="5697" y="680"/>
                      <a:pt x="4423" y="1"/>
                      <a:pt x="28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3" name="Google Shape;2583;p45"/>
              <p:cNvSpPr/>
              <p:nvPr/>
            </p:nvSpPr>
            <p:spPr>
              <a:xfrm>
                <a:off x="3842896" y="2377254"/>
                <a:ext cx="280075" cy="150713"/>
              </a:xfrm>
              <a:custGeom>
                <a:avLst/>
                <a:gdLst/>
                <a:ahLst/>
                <a:cxnLst/>
                <a:rect l="l" t="t" r="r" b="b"/>
                <a:pathLst>
                  <a:path w="6244" h="3360" extrusionOk="0">
                    <a:moveTo>
                      <a:pt x="3184" y="324"/>
                    </a:moveTo>
                    <a:cubicBezTo>
                      <a:pt x="3369" y="324"/>
                      <a:pt x="3551" y="333"/>
                      <a:pt x="3726" y="349"/>
                    </a:cubicBezTo>
                    <a:cubicBezTo>
                      <a:pt x="4445" y="416"/>
                      <a:pt x="5893" y="735"/>
                      <a:pt x="5923" y="1682"/>
                    </a:cubicBezTo>
                    <a:cubicBezTo>
                      <a:pt x="5898" y="2489"/>
                      <a:pt x="4783" y="2836"/>
                      <a:pt x="4146" y="2956"/>
                    </a:cubicBezTo>
                    <a:cubicBezTo>
                      <a:pt x="3840" y="3013"/>
                      <a:pt x="3516" y="3045"/>
                      <a:pt x="3189" y="3045"/>
                    </a:cubicBezTo>
                    <a:cubicBezTo>
                      <a:pt x="2494" y="3045"/>
                      <a:pt x="1786" y="2902"/>
                      <a:pt x="1205" y="2561"/>
                    </a:cubicBezTo>
                    <a:cubicBezTo>
                      <a:pt x="921" y="2394"/>
                      <a:pt x="616" y="2142"/>
                      <a:pt x="555" y="1797"/>
                    </a:cubicBezTo>
                    <a:cubicBezTo>
                      <a:pt x="497" y="1465"/>
                      <a:pt x="707" y="1174"/>
                      <a:pt x="953" y="974"/>
                    </a:cubicBezTo>
                    <a:cubicBezTo>
                      <a:pt x="1550" y="488"/>
                      <a:pt x="2399" y="324"/>
                      <a:pt x="3184" y="324"/>
                    </a:cubicBezTo>
                    <a:close/>
                    <a:moveTo>
                      <a:pt x="3170" y="0"/>
                    </a:moveTo>
                    <a:cubicBezTo>
                      <a:pt x="2351" y="0"/>
                      <a:pt x="1510" y="183"/>
                      <a:pt x="866" y="642"/>
                    </a:cubicBezTo>
                    <a:cubicBezTo>
                      <a:pt x="198" y="1118"/>
                      <a:pt x="0" y="1925"/>
                      <a:pt x="631" y="2530"/>
                    </a:cubicBezTo>
                    <a:cubicBezTo>
                      <a:pt x="1273" y="3146"/>
                      <a:pt x="2268" y="3359"/>
                      <a:pt x="3177" y="3359"/>
                    </a:cubicBezTo>
                    <a:cubicBezTo>
                      <a:pt x="3399" y="3359"/>
                      <a:pt x="3616" y="3347"/>
                      <a:pt x="3821" y="3324"/>
                    </a:cubicBezTo>
                    <a:cubicBezTo>
                      <a:pt x="4711" y="3226"/>
                      <a:pt x="6184" y="2816"/>
                      <a:pt x="6242" y="1708"/>
                    </a:cubicBezTo>
                    <a:lnTo>
                      <a:pt x="6242" y="1708"/>
                    </a:lnTo>
                    <a:cubicBezTo>
                      <a:pt x="6243" y="1700"/>
                      <a:pt x="6243" y="1691"/>
                      <a:pt x="6243" y="1682"/>
                    </a:cubicBezTo>
                    <a:lnTo>
                      <a:pt x="6243" y="1682"/>
                    </a:lnTo>
                    <a:cubicBezTo>
                      <a:pt x="6243" y="1682"/>
                      <a:pt x="6243" y="1682"/>
                      <a:pt x="6243" y="1682"/>
                    </a:cubicBezTo>
                    <a:cubicBezTo>
                      <a:pt x="6243" y="1672"/>
                      <a:pt x="6243" y="1662"/>
                      <a:pt x="6242" y="1653"/>
                    </a:cubicBezTo>
                    <a:lnTo>
                      <a:pt x="6242" y="1653"/>
                    </a:lnTo>
                    <a:cubicBezTo>
                      <a:pt x="6189" y="712"/>
                      <a:pt x="5061" y="266"/>
                      <a:pt x="4275" y="109"/>
                    </a:cubicBezTo>
                    <a:cubicBezTo>
                      <a:pt x="3926" y="40"/>
                      <a:pt x="3550" y="0"/>
                      <a:pt x="317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4" name="Google Shape;2584;p45"/>
              <p:cNvSpPr/>
              <p:nvPr/>
            </p:nvSpPr>
            <p:spPr>
              <a:xfrm>
                <a:off x="4189663" y="2465796"/>
                <a:ext cx="366959" cy="804160"/>
              </a:xfrm>
              <a:custGeom>
                <a:avLst/>
                <a:gdLst/>
                <a:ahLst/>
                <a:cxnLst/>
                <a:rect l="l" t="t" r="r" b="b"/>
                <a:pathLst>
                  <a:path w="8181" h="17928" extrusionOk="0">
                    <a:moveTo>
                      <a:pt x="1" y="0"/>
                    </a:moveTo>
                    <a:lnTo>
                      <a:pt x="1312" y="3015"/>
                    </a:lnTo>
                    <a:lnTo>
                      <a:pt x="2779" y="9705"/>
                    </a:lnTo>
                    <a:lnTo>
                      <a:pt x="2043" y="12997"/>
                    </a:lnTo>
                    <a:cubicBezTo>
                      <a:pt x="2043" y="12997"/>
                      <a:pt x="4829" y="17197"/>
                      <a:pt x="4864" y="17249"/>
                    </a:cubicBezTo>
                    <a:cubicBezTo>
                      <a:pt x="4901" y="17300"/>
                      <a:pt x="5492" y="17927"/>
                      <a:pt x="5492" y="17927"/>
                    </a:cubicBezTo>
                    <a:cubicBezTo>
                      <a:pt x="5492" y="17927"/>
                      <a:pt x="7268" y="16644"/>
                      <a:pt x="7566" y="16503"/>
                    </a:cubicBezTo>
                    <a:cubicBezTo>
                      <a:pt x="7863" y="16362"/>
                      <a:pt x="8181" y="15579"/>
                      <a:pt x="8181" y="15579"/>
                    </a:cubicBezTo>
                    <a:lnTo>
                      <a:pt x="5528" y="8876"/>
                    </a:lnTo>
                    <a:cubicBezTo>
                      <a:pt x="3757" y="3386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5" name="Google Shape;2585;p45"/>
              <p:cNvSpPr/>
              <p:nvPr/>
            </p:nvSpPr>
            <p:spPr>
              <a:xfrm>
                <a:off x="4445286" y="3184135"/>
                <a:ext cx="247510" cy="235848"/>
              </a:xfrm>
              <a:custGeom>
                <a:avLst/>
                <a:gdLst/>
                <a:ahLst/>
                <a:cxnLst/>
                <a:rect l="l" t="t" r="r" b="b"/>
                <a:pathLst>
                  <a:path w="5518" h="5258" extrusionOk="0">
                    <a:moveTo>
                      <a:pt x="2722" y="1"/>
                    </a:moveTo>
                    <a:lnTo>
                      <a:pt x="0" y="2302"/>
                    </a:lnTo>
                    <a:cubicBezTo>
                      <a:pt x="0" y="2302"/>
                      <a:pt x="370" y="2923"/>
                      <a:pt x="667" y="3826"/>
                    </a:cubicBezTo>
                    <a:cubicBezTo>
                      <a:pt x="945" y="4676"/>
                      <a:pt x="1481" y="5257"/>
                      <a:pt x="1792" y="5257"/>
                    </a:cubicBezTo>
                    <a:cubicBezTo>
                      <a:pt x="1812" y="5257"/>
                      <a:pt x="1830" y="5255"/>
                      <a:pt x="1848" y="5251"/>
                    </a:cubicBezTo>
                    <a:cubicBezTo>
                      <a:pt x="2147" y="5172"/>
                      <a:pt x="1976" y="4846"/>
                      <a:pt x="1907" y="4473"/>
                    </a:cubicBezTo>
                    <a:cubicBezTo>
                      <a:pt x="1836" y="4100"/>
                      <a:pt x="1892" y="4105"/>
                      <a:pt x="2112" y="3947"/>
                    </a:cubicBezTo>
                    <a:cubicBezTo>
                      <a:pt x="2138" y="3929"/>
                      <a:pt x="2173" y="3921"/>
                      <a:pt x="2216" y="3921"/>
                    </a:cubicBezTo>
                    <a:cubicBezTo>
                      <a:pt x="2560" y="3921"/>
                      <a:pt x="3435" y="4423"/>
                      <a:pt x="4148" y="4673"/>
                    </a:cubicBezTo>
                    <a:cubicBezTo>
                      <a:pt x="4395" y="4760"/>
                      <a:pt x="4579" y="4799"/>
                      <a:pt x="4721" y="4799"/>
                    </a:cubicBezTo>
                    <a:cubicBezTo>
                      <a:pt x="5042" y="4799"/>
                      <a:pt x="5151" y="4601"/>
                      <a:pt x="5301" y="4314"/>
                    </a:cubicBezTo>
                    <a:cubicBezTo>
                      <a:pt x="5518" y="3902"/>
                      <a:pt x="3991" y="1872"/>
                      <a:pt x="3669" y="1439"/>
                    </a:cubicBezTo>
                    <a:cubicBezTo>
                      <a:pt x="3347" y="1004"/>
                      <a:pt x="2722" y="1"/>
                      <a:pt x="2722" y="1"/>
                    </a:cubicBezTo>
                    <a:close/>
                  </a:path>
                </a:pathLst>
              </a:custGeom>
              <a:solidFill>
                <a:srgbClr val="F5D8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6" name="Google Shape;2586;p45"/>
              <p:cNvSpPr/>
              <p:nvPr/>
            </p:nvSpPr>
            <p:spPr>
              <a:xfrm>
                <a:off x="4093944" y="2412779"/>
                <a:ext cx="603748" cy="1014351"/>
              </a:xfrm>
              <a:custGeom>
                <a:avLst/>
                <a:gdLst/>
                <a:ahLst/>
                <a:cxnLst/>
                <a:rect l="l" t="t" r="r" b="b"/>
                <a:pathLst>
                  <a:path w="13460" h="22614" extrusionOk="0">
                    <a:moveTo>
                      <a:pt x="190" y="319"/>
                    </a:moveTo>
                    <a:cubicBezTo>
                      <a:pt x="191" y="319"/>
                      <a:pt x="196" y="319"/>
                      <a:pt x="205" y="321"/>
                    </a:cubicBezTo>
                    <a:lnTo>
                      <a:pt x="205" y="321"/>
                    </a:lnTo>
                    <a:cubicBezTo>
                      <a:pt x="192" y="320"/>
                      <a:pt x="188" y="319"/>
                      <a:pt x="190" y="319"/>
                    </a:cubicBezTo>
                    <a:close/>
                    <a:moveTo>
                      <a:pt x="186" y="1"/>
                    </a:moveTo>
                    <a:cubicBezTo>
                      <a:pt x="1" y="1"/>
                      <a:pt x="9" y="301"/>
                      <a:pt x="205" y="322"/>
                    </a:cubicBezTo>
                    <a:lnTo>
                      <a:pt x="205" y="321"/>
                    </a:lnTo>
                    <a:lnTo>
                      <a:pt x="205" y="321"/>
                    </a:lnTo>
                    <a:cubicBezTo>
                      <a:pt x="212" y="322"/>
                      <a:pt x="222" y="324"/>
                      <a:pt x="234" y="326"/>
                    </a:cubicBezTo>
                    <a:cubicBezTo>
                      <a:pt x="294" y="340"/>
                      <a:pt x="354" y="353"/>
                      <a:pt x="414" y="370"/>
                    </a:cubicBezTo>
                    <a:cubicBezTo>
                      <a:pt x="639" y="434"/>
                      <a:pt x="857" y="519"/>
                      <a:pt x="1066" y="624"/>
                    </a:cubicBezTo>
                    <a:cubicBezTo>
                      <a:pt x="1919" y="1046"/>
                      <a:pt x="2650" y="1688"/>
                      <a:pt x="3285" y="2389"/>
                    </a:cubicBezTo>
                    <a:cubicBezTo>
                      <a:pt x="4465" y="3690"/>
                      <a:pt x="5349" y="5250"/>
                      <a:pt x="6073" y="6842"/>
                    </a:cubicBezTo>
                    <a:cubicBezTo>
                      <a:pt x="6920" y="8699"/>
                      <a:pt x="7672" y="10599"/>
                      <a:pt x="8414" y="12499"/>
                    </a:cubicBezTo>
                    <a:cubicBezTo>
                      <a:pt x="8937" y="13837"/>
                      <a:pt x="9433" y="15187"/>
                      <a:pt x="9982" y="16514"/>
                    </a:cubicBezTo>
                    <a:cubicBezTo>
                      <a:pt x="10427" y="17587"/>
                      <a:pt x="11188" y="18457"/>
                      <a:pt x="11862" y="19392"/>
                    </a:cubicBezTo>
                    <a:cubicBezTo>
                      <a:pt x="12247" y="19926"/>
                      <a:pt x="12677" y="20495"/>
                      <a:pt x="12895" y="21124"/>
                    </a:cubicBezTo>
                    <a:cubicBezTo>
                      <a:pt x="12966" y="21331"/>
                      <a:pt x="13073" y="21692"/>
                      <a:pt x="12805" y="21799"/>
                    </a:cubicBezTo>
                    <a:cubicBezTo>
                      <a:pt x="12736" y="21825"/>
                      <a:pt x="12659" y="21837"/>
                      <a:pt x="12578" y="21837"/>
                    </a:cubicBezTo>
                    <a:cubicBezTo>
                      <a:pt x="12296" y="21837"/>
                      <a:pt x="11963" y="21703"/>
                      <a:pt x="11739" y="21628"/>
                    </a:cubicBezTo>
                    <a:cubicBezTo>
                      <a:pt x="11280" y="21473"/>
                      <a:pt x="10845" y="21265"/>
                      <a:pt x="10396" y="21090"/>
                    </a:cubicBezTo>
                    <a:cubicBezTo>
                      <a:pt x="10268" y="21040"/>
                      <a:pt x="10107" y="20981"/>
                      <a:pt x="9955" y="20981"/>
                    </a:cubicBezTo>
                    <a:cubicBezTo>
                      <a:pt x="9878" y="20981"/>
                      <a:pt x="9804" y="20996"/>
                      <a:pt x="9738" y="21034"/>
                    </a:cubicBezTo>
                    <a:cubicBezTo>
                      <a:pt x="9413" y="21221"/>
                      <a:pt x="9591" y="21714"/>
                      <a:pt x="9641" y="21996"/>
                    </a:cubicBezTo>
                    <a:cubicBezTo>
                      <a:pt x="9660" y="22104"/>
                      <a:pt x="9719" y="22278"/>
                      <a:pt x="9615" y="22278"/>
                    </a:cubicBezTo>
                    <a:cubicBezTo>
                      <a:pt x="9605" y="22278"/>
                      <a:pt x="9595" y="22276"/>
                      <a:pt x="9583" y="22273"/>
                    </a:cubicBezTo>
                    <a:cubicBezTo>
                      <a:pt x="9312" y="22206"/>
                      <a:pt x="9060" y="21726"/>
                      <a:pt x="8933" y="21513"/>
                    </a:cubicBezTo>
                    <a:cubicBezTo>
                      <a:pt x="8718" y="21153"/>
                      <a:pt x="8541" y="20766"/>
                      <a:pt x="8426" y="20363"/>
                    </a:cubicBezTo>
                    <a:cubicBezTo>
                      <a:pt x="8375" y="20185"/>
                      <a:pt x="8362" y="20068"/>
                      <a:pt x="8256" y="19928"/>
                    </a:cubicBezTo>
                    <a:cubicBezTo>
                      <a:pt x="7470" y="18895"/>
                      <a:pt x="6695" y="17849"/>
                      <a:pt x="5965" y="16775"/>
                    </a:cubicBezTo>
                    <a:cubicBezTo>
                      <a:pt x="5773" y="16493"/>
                      <a:pt x="5585" y="16208"/>
                      <a:pt x="5406" y="15917"/>
                    </a:cubicBezTo>
                    <a:cubicBezTo>
                      <a:pt x="5373" y="15864"/>
                      <a:pt x="5324" y="15842"/>
                      <a:pt x="5276" y="15842"/>
                    </a:cubicBezTo>
                    <a:cubicBezTo>
                      <a:pt x="5165" y="15842"/>
                      <a:pt x="5055" y="15957"/>
                      <a:pt x="5130" y="16079"/>
                    </a:cubicBezTo>
                    <a:cubicBezTo>
                      <a:pt x="5915" y="17350"/>
                      <a:pt x="6821" y="18552"/>
                      <a:pt x="7720" y="19745"/>
                    </a:cubicBezTo>
                    <a:cubicBezTo>
                      <a:pt x="7820" y="19878"/>
                      <a:pt x="7959" y="20014"/>
                      <a:pt x="8035" y="20162"/>
                    </a:cubicBezTo>
                    <a:cubicBezTo>
                      <a:pt x="8162" y="20405"/>
                      <a:pt x="8203" y="20733"/>
                      <a:pt x="8315" y="20996"/>
                    </a:cubicBezTo>
                    <a:cubicBezTo>
                      <a:pt x="8472" y="21367"/>
                      <a:pt x="8665" y="21726"/>
                      <a:pt x="8906" y="22049"/>
                    </a:cubicBezTo>
                    <a:cubicBezTo>
                      <a:pt x="9057" y="22251"/>
                      <a:pt x="9249" y="22500"/>
                      <a:pt x="9499" y="22584"/>
                    </a:cubicBezTo>
                    <a:cubicBezTo>
                      <a:pt x="9559" y="22604"/>
                      <a:pt x="9612" y="22613"/>
                      <a:pt x="9659" y="22613"/>
                    </a:cubicBezTo>
                    <a:cubicBezTo>
                      <a:pt x="9969" y="22613"/>
                      <a:pt x="10001" y="22208"/>
                      <a:pt x="9952" y="21933"/>
                    </a:cubicBezTo>
                    <a:cubicBezTo>
                      <a:pt x="9929" y="21801"/>
                      <a:pt x="9799" y="21472"/>
                      <a:pt x="9876" y="21347"/>
                    </a:cubicBezTo>
                    <a:cubicBezTo>
                      <a:pt x="9899" y="21311"/>
                      <a:pt x="9941" y="21297"/>
                      <a:pt x="9995" y="21297"/>
                    </a:cubicBezTo>
                    <a:cubicBezTo>
                      <a:pt x="10199" y="21297"/>
                      <a:pt x="10569" y="21508"/>
                      <a:pt x="10666" y="21549"/>
                    </a:cubicBezTo>
                    <a:cubicBezTo>
                      <a:pt x="11118" y="21741"/>
                      <a:pt x="11577" y="21935"/>
                      <a:pt x="12054" y="22056"/>
                    </a:cubicBezTo>
                    <a:cubicBezTo>
                      <a:pt x="12228" y="22100"/>
                      <a:pt x="12423" y="22144"/>
                      <a:pt x="12613" y="22144"/>
                    </a:cubicBezTo>
                    <a:cubicBezTo>
                      <a:pt x="12725" y="22144"/>
                      <a:pt x="12834" y="22129"/>
                      <a:pt x="12936" y="22090"/>
                    </a:cubicBezTo>
                    <a:cubicBezTo>
                      <a:pt x="13459" y="21887"/>
                      <a:pt x="13290" y="21230"/>
                      <a:pt x="13122" y="20839"/>
                    </a:cubicBezTo>
                    <a:cubicBezTo>
                      <a:pt x="12547" y="19494"/>
                      <a:pt x="11444" y="18438"/>
                      <a:pt x="10674" y="17209"/>
                    </a:cubicBezTo>
                    <a:cubicBezTo>
                      <a:pt x="10433" y="16824"/>
                      <a:pt x="10272" y="16395"/>
                      <a:pt x="10105" y="15974"/>
                    </a:cubicBezTo>
                    <a:cubicBezTo>
                      <a:pt x="9830" y="15284"/>
                      <a:pt x="9566" y="14593"/>
                      <a:pt x="9299" y="13901"/>
                    </a:cubicBezTo>
                    <a:cubicBezTo>
                      <a:pt x="8571" y="12020"/>
                      <a:pt x="7836" y="10141"/>
                      <a:pt x="7048" y="8284"/>
                    </a:cubicBezTo>
                    <a:cubicBezTo>
                      <a:pt x="6262" y="6430"/>
                      <a:pt x="5420" y="4592"/>
                      <a:pt x="4190" y="2984"/>
                    </a:cubicBezTo>
                    <a:cubicBezTo>
                      <a:pt x="3488" y="2067"/>
                      <a:pt x="2667" y="1209"/>
                      <a:pt x="1677" y="600"/>
                    </a:cubicBezTo>
                    <a:cubicBezTo>
                      <a:pt x="1271" y="350"/>
                      <a:pt x="787" y="86"/>
                      <a:pt x="305" y="17"/>
                    </a:cubicBezTo>
                    <a:cubicBezTo>
                      <a:pt x="272" y="11"/>
                      <a:pt x="238" y="5"/>
                      <a:pt x="205" y="2"/>
                    </a:cubicBezTo>
                    <a:cubicBezTo>
                      <a:pt x="198" y="1"/>
                      <a:pt x="192" y="1"/>
                      <a:pt x="18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7" name="Google Shape;2587;p45"/>
              <p:cNvSpPr/>
              <p:nvPr/>
            </p:nvSpPr>
            <p:spPr>
              <a:xfrm>
                <a:off x="4412274" y="3150090"/>
                <a:ext cx="166591" cy="161074"/>
              </a:xfrm>
              <a:custGeom>
                <a:avLst/>
                <a:gdLst/>
                <a:ahLst/>
                <a:cxnLst/>
                <a:rect l="l" t="t" r="r" b="b"/>
                <a:pathLst>
                  <a:path w="3714" h="3591" extrusionOk="0">
                    <a:moveTo>
                      <a:pt x="3180" y="0"/>
                    </a:moveTo>
                    <a:lnTo>
                      <a:pt x="1" y="2490"/>
                    </a:lnTo>
                    <a:lnTo>
                      <a:pt x="718" y="3590"/>
                    </a:lnTo>
                    <a:cubicBezTo>
                      <a:pt x="2427" y="2722"/>
                      <a:pt x="3713" y="1022"/>
                      <a:pt x="3713" y="1022"/>
                    </a:cubicBezTo>
                    <a:lnTo>
                      <a:pt x="318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8" name="Google Shape;2588;p45"/>
              <p:cNvSpPr/>
              <p:nvPr/>
            </p:nvSpPr>
            <p:spPr>
              <a:xfrm>
                <a:off x="4404514" y="3143048"/>
                <a:ext cx="182739" cy="175248"/>
              </a:xfrm>
              <a:custGeom>
                <a:avLst/>
                <a:gdLst/>
                <a:ahLst/>
                <a:cxnLst/>
                <a:rect l="l" t="t" r="r" b="b"/>
                <a:pathLst>
                  <a:path w="4074" h="3907" extrusionOk="0">
                    <a:moveTo>
                      <a:pt x="3299" y="400"/>
                    </a:moveTo>
                    <a:lnTo>
                      <a:pt x="3698" y="1162"/>
                    </a:lnTo>
                    <a:lnTo>
                      <a:pt x="3698" y="1162"/>
                    </a:lnTo>
                    <a:cubicBezTo>
                      <a:pt x="3645" y="1227"/>
                      <a:pt x="3592" y="1292"/>
                      <a:pt x="3537" y="1356"/>
                    </a:cubicBezTo>
                    <a:cubicBezTo>
                      <a:pt x="3339" y="1587"/>
                      <a:pt x="3132" y="1810"/>
                      <a:pt x="2916" y="2024"/>
                    </a:cubicBezTo>
                    <a:cubicBezTo>
                      <a:pt x="2327" y="2611"/>
                      <a:pt x="1676" y="3140"/>
                      <a:pt x="943" y="3539"/>
                    </a:cubicBezTo>
                    <a:lnTo>
                      <a:pt x="943" y="3539"/>
                    </a:lnTo>
                    <a:lnTo>
                      <a:pt x="386" y="2682"/>
                    </a:lnTo>
                    <a:lnTo>
                      <a:pt x="3072" y="577"/>
                    </a:lnTo>
                    <a:lnTo>
                      <a:pt x="3299" y="400"/>
                    </a:lnTo>
                    <a:close/>
                    <a:moveTo>
                      <a:pt x="3363" y="1"/>
                    </a:moveTo>
                    <a:cubicBezTo>
                      <a:pt x="3319" y="1"/>
                      <a:pt x="3274" y="17"/>
                      <a:pt x="3240" y="45"/>
                    </a:cubicBezTo>
                    <a:lnTo>
                      <a:pt x="453" y="2228"/>
                    </a:lnTo>
                    <a:lnTo>
                      <a:pt x="61" y="2535"/>
                    </a:lnTo>
                    <a:cubicBezTo>
                      <a:pt x="9" y="2576"/>
                      <a:pt x="1" y="2674"/>
                      <a:pt x="36" y="2729"/>
                    </a:cubicBezTo>
                    <a:lnTo>
                      <a:pt x="752" y="3828"/>
                    </a:lnTo>
                    <a:cubicBezTo>
                      <a:pt x="783" y="3879"/>
                      <a:pt x="837" y="3907"/>
                      <a:pt x="892" y="3907"/>
                    </a:cubicBezTo>
                    <a:cubicBezTo>
                      <a:pt x="918" y="3907"/>
                      <a:pt x="946" y="3900"/>
                      <a:pt x="971" y="3886"/>
                    </a:cubicBezTo>
                    <a:cubicBezTo>
                      <a:pt x="2154" y="3278"/>
                      <a:pt x="3221" y="2319"/>
                      <a:pt x="4025" y="1260"/>
                    </a:cubicBezTo>
                    <a:cubicBezTo>
                      <a:pt x="4074" y="1195"/>
                      <a:pt x="4060" y="1131"/>
                      <a:pt x="4018" y="1087"/>
                    </a:cubicBezTo>
                    <a:lnTo>
                      <a:pt x="4018" y="1087"/>
                    </a:lnTo>
                    <a:lnTo>
                      <a:pt x="3490" y="77"/>
                    </a:lnTo>
                    <a:cubicBezTo>
                      <a:pt x="3462" y="23"/>
                      <a:pt x="3413" y="1"/>
                      <a:pt x="336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9" name="Google Shape;2589;p45"/>
              <p:cNvSpPr/>
              <p:nvPr/>
            </p:nvSpPr>
            <p:spPr>
              <a:xfrm>
                <a:off x="3644192" y="2729269"/>
                <a:ext cx="689690" cy="516954"/>
              </a:xfrm>
              <a:custGeom>
                <a:avLst/>
                <a:gdLst/>
                <a:ahLst/>
                <a:cxnLst/>
                <a:rect l="l" t="t" r="r" b="b"/>
                <a:pathLst>
                  <a:path w="15376" h="11525" extrusionOk="0">
                    <a:moveTo>
                      <a:pt x="14568" y="1"/>
                    </a:moveTo>
                    <a:cubicBezTo>
                      <a:pt x="14476" y="1"/>
                      <a:pt x="14372" y="80"/>
                      <a:pt x="14390" y="200"/>
                    </a:cubicBezTo>
                    <a:cubicBezTo>
                      <a:pt x="14897" y="3615"/>
                      <a:pt x="15023" y="7096"/>
                      <a:pt x="15009" y="10544"/>
                    </a:cubicBezTo>
                    <a:cubicBezTo>
                      <a:pt x="15008" y="10764"/>
                      <a:pt x="15007" y="10984"/>
                      <a:pt x="15004" y="11204"/>
                    </a:cubicBezTo>
                    <a:lnTo>
                      <a:pt x="338" y="11204"/>
                    </a:lnTo>
                    <a:cubicBezTo>
                      <a:pt x="290" y="8704"/>
                      <a:pt x="376" y="6192"/>
                      <a:pt x="569" y="3700"/>
                    </a:cubicBezTo>
                    <a:cubicBezTo>
                      <a:pt x="658" y="2554"/>
                      <a:pt x="774" y="1408"/>
                      <a:pt x="942" y="270"/>
                    </a:cubicBezTo>
                    <a:cubicBezTo>
                      <a:pt x="959" y="149"/>
                      <a:pt x="855" y="69"/>
                      <a:pt x="763" y="69"/>
                    </a:cubicBezTo>
                    <a:cubicBezTo>
                      <a:pt x="702" y="69"/>
                      <a:pt x="646" y="104"/>
                      <a:pt x="634" y="185"/>
                    </a:cubicBezTo>
                    <a:cubicBezTo>
                      <a:pt x="133" y="3602"/>
                      <a:pt x="0" y="7079"/>
                      <a:pt x="14" y="10530"/>
                    </a:cubicBezTo>
                    <a:cubicBezTo>
                      <a:pt x="15" y="10808"/>
                      <a:pt x="17" y="11087"/>
                      <a:pt x="22" y="11365"/>
                    </a:cubicBezTo>
                    <a:cubicBezTo>
                      <a:pt x="24" y="11453"/>
                      <a:pt x="94" y="11523"/>
                      <a:pt x="182" y="11524"/>
                    </a:cubicBezTo>
                    <a:lnTo>
                      <a:pt x="15160" y="11524"/>
                    </a:lnTo>
                    <a:cubicBezTo>
                      <a:pt x="15248" y="11523"/>
                      <a:pt x="15319" y="11453"/>
                      <a:pt x="15320" y="11365"/>
                    </a:cubicBezTo>
                    <a:cubicBezTo>
                      <a:pt x="15375" y="8743"/>
                      <a:pt x="15286" y="6107"/>
                      <a:pt x="15076" y="3494"/>
                    </a:cubicBezTo>
                    <a:cubicBezTo>
                      <a:pt x="14985" y="2364"/>
                      <a:pt x="14865" y="1237"/>
                      <a:pt x="14697" y="116"/>
                    </a:cubicBezTo>
                    <a:cubicBezTo>
                      <a:pt x="14685" y="35"/>
                      <a:pt x="14629" y="1"/>
                      <a:pt x="1456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0" name="Google Shape;2590;p45"/>
              <p:cNvSpPr/>
              <p:nvPr/>
            </p:nvSpPr>
            <p:spPr>
              <a:xfrm>
                <a:off x="3632261" y="4408338"/>
                <a:ext cx="292410" cy="196375"/>
              </a:xfrm>
              <a:custGeom>
                <a:avLst/>
                <a:gdLst/>
                <a:ahLst/>
                <a:cxnLst/>
                <a:rect l="l" t="t" r="r" b="b"/>
                <a:pathLst>
                  <a:path w="6519" h="4378" extrusionOk="0">
                    <a:moveTo>
                      <a:pt x="2285" y="0"/>
                    </a:moveTo>
                    <a:cubicBezTo>
                      <a:pt x="2039" y="0"/>
                      <a:pt x="1833" y="203"/>
                      <a:pt x="1810" y="470"/>
                    </a:cubicBezTo>
                    <a:lnTo>
                      <a:pt x="1697" y="1731"/>
                    </a:lnTo>
                    <a:cubicBezTo>
                      <a:pt x="1688" y="1844"/>
                      <a:pt x="1643" y="1953"/>
                      <a:pt x="1568" y="2041"/>
                    </a:cubicBezTo>
                    <a:lnTo>
                      <a:pt x="291" y="3497"/>
                    </a:lnTo>
                    <a:cubicBezTo>
                      <a:pt x="1" y="3828"/>
                      <a:pt x="216" y="4378"/>
                      <a:pt x="635" y="4378"/>
                    </a:cubicBezTo>
                    <a:lnTo>
                      <a:pt x="6043" y="4378"/>
                    </a:lnTo>
                    <a:cubicBezTo>
                      <a:pt x="6306" y="4378"/>
                      <a:pt x="6518" y="4145"/>
                      <a:pt x="6518" y="3858"/>
                    </a:cubicBezTo>
                    <a:lnTo>
                      <a:pt x="6518" y="520"/>
                    </a:lnTo>
                    <a:cubicBezTo>
                      <a:pt x="6518" y="232"/>
                      <a:pt x="6305" y="0"/>
                      <a:pt x="6043" y="0"/>
                    </a:cubicBezTo>
                    <a:close/>
                  </a:path>
                </a:pathLst>
              </a:custGeom>
              <a:solidFill>
                <a:srgbClr val="4077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1" name="Google Shape;2591;p45"/>
              <p:cNvSpPr/>
              <p:nvPr/>
            </p:nvSpPr>
            <p:spPr>
              <a:xfrm>
                <a:off x="3627776" y="4399905"/>
                <a:ext cx="306046" cy="211985"/>
              </a:xfrm>
              <a:custGeom>
                <a:avLst/>
                <a:gdLst/>
                <a:ahLst/>
                <a:cxnLst/>
                <a:rect l="l" t="t" r="r" b="b"/>
                <a:pathLst>
                  <a:path w="6823" h="4726" extrusionOk="0">
                    <a:moveTo>
                      <a:pt x="3013" y="318"/>
                    </a:moveTo>
                    <a:cubicBezTo>
                      <a:pt x="3429" y="318"/>
                      <a:pt x="3852" y="348"/>
                      <a:pt x="4258" y="348"/>
                    </a:cubicBezTo>
                    <a:lnTo>
                      <a:pt x="6143" y="348"/>
                    </a:lnTo>
                    <a:cubicBezTo>
                      <a:pt x="6513" y="381"/>
                      <a:pt x="6460" y="785"/>
                      <a:pt x="6460" y="1047"/>
                    </a:cubicBezTo>
                    <a:lnTo>
                      <a:pt x="6460" y="2100"/>
                    </a:lnTo>
                    <a:cubicBezTo>
                      <a:pt x="6460" y="2733"/>
                      <a:pt x="6493" y="3377"/>
                      <a:pt x="6460" y="4009"/>
                    </a:cubicBezTo>
                    <a:cubicBezTo>
                      <a:pt x="6441" y="4380"/>
                      <a:pt x="6194" y="4407"/>
                      <a:pt x="5923" y="4407"/>
                    </a:cubicBezTo>
                    <a:cubicBezTo>
                      <a:pt x="5877" y="4407"/>
                      <a:pt x="5830" y="4407"/>
                      <a:pt x="5784" y="4407"/>
                    </a:cubicBezTo>
                    <a:lnTo>
                      <a:pt x="1345" y="4407"/>
                    </a:lnTo>
                    <a:cubicBezTo>
                      <a:pt x="1215" y="4407"/>
                      <a:pt x="1075" y="4419"/>
                      <a:pt x="939" y="4419"/>
                    </a:cubicBezTo>
                    <a:cubicBezTo>
                      <a:pt x="870" y="4419"/>
                      <a:pt x="803" y="4416"/>
                      <a:pt x="738" y="4407"/>
                    </a:cubicBezTo>
                    <a:cubicBezTo>
                      <a:pt x="453" y="4366"/>
                      <a:pt x="336" y="4069"/>
                      <a:pt x="482" y="3827"/>
                    </a:cubicBezTo>
                    <a:cubicBezTo>
                      <a:pt x="525" y="3754"/>
                      <a:pt x="597" y="3692"/>
                      <a:pt x="652" y="3628"/>
                    </a:cubicBezTo>
                    <a:lnTo>
                      <a:pt x="1400" y="2776"/>
                    </a:lnTo>
                    <a:cubicBezTo>
                      <a:pt x="1562" y="2590"/>
                      <a:pt x="1788" y="2394"/>
                      <a:pt x="1894" y="2166"/>
                    </a:cubicBezTo>
                    <a:cubicBezTo>
                      <a:pt x="2014" y="1906"/>
                      <a:pt x="1990" y="1537"/>
                      <a:pt x="2015" y="1259"/>
                    </a:cubicBezTo>
                    <a:cubicBezTo>
                      <a:pt x="2043" y="951"/>
                      <a:pt x="1987" y="393"/>
                      <a:pt x="2399" y="348"/>
                    </a:cubicBezTo>
                    <a:cubicBezTo>
                      <a:pt x="2600" y="326"/>
                      <a:pt x="2806" y="318"/>
                      <a:pt x="3013" y="318"/>
                    </a:cubicBezTo>
                    <a:close/>
                    <a:moveTo>
                      <a:pt x="3645" y="1"/>
                    </a:moveTo>
                    <a:cubicBezTo>
                      <a:pt x="3229" y="1"/>
                      <a:pt x="2813" y="8"/>
                      <a:pt x="2400" y="28"/>
                    </a:cubicBezTo>
                    <a:cubicBezTo>
                      <a:pt x="1534" y="70"/>
                      <a:pt x="1738" y="1277"/>
                      <a:pt x="1644" y="1861"/>
                    </a:cubicBezTo>
                    <a:cubicBezTo>
                      <a:pt x="1595" y="2158"/>
                      <a:pt x="1328" y="2374"/>
                      <a:pt x="1137" y="2592"/>
                    </a:cubicBezTo>
                    <a:cubicBezTo>
                      <a:pt x="876" y="2890"/>
                      <a:pt x="612" y="3186"/>
                      <a:pt x="355" y="3485"/>
                    </a:cubicBezTo>
                    <a:cubicBezTo>
                      <a:pt x="124" y="3753"/>
                      <a:pt x="0" y="4090"/>
                      <a:pt x="204" y="4420"/>
                    </a:cubicBezTo>
                    <a:cubicBezTo>
                      <a:pt x="370" y="4688"/>
                      <a:pt x="637" y="4725"/>
                      <a:pt x="922" y="4725"/>
                    </a:cubicBezTo>
                    <a:lnTo>
                      <a:pt x="5867" y="4725"/>
                    </a:lnTo>
                    <a:cubicBezTo>
                      <a:pt x="6244" y="4725"/>
                      <a:pt x="6621" y="4681"/>
                      <a:pt x="6749" y="4252"/>
                    </a:cubicBezTo>
                    <a:cubicBezTo>
                      <a:pt x="6823" y="4004"/>
                      <a:pt x="6779" y="3694"/>
                      <a:pt x="6779" y="3440"/>
                    </a:cubicBezTo>
                    <a:lnTo>
                      <a:pt x="6779" y="1978"/>
                    </a:lnTo>
                    <a:cubicBezTo>
                      <a:pt x="6779" y="1594"/>
                      <a:pt x="6784" y="1208"/>
                      <a:pt x="6779" y="822"/>
                    </a:cubicBezTo>
                    <a:cubicBezTo>
                      <a:pt x="6775" y="426"/>
                      <a:pt x="6604" y="94"/>
                      <a:pt x="6191" y="34"/>
                    </a:cubicBezTo>
                    <a:lnTo>
                      <a:pt x="6191" y="34"/>
                    </a:lnTo>
                    <a:cubicBezTo>
                      <a:pt x="6177" y="30"/>
                      <a:pt x="6160" y="28"/>
                      <a:pt x="6143" y="28"/>
                    </a:cubicBezTo>
                    <a:cubicBezTo>
                      <a:pt x="5314" y="28"/>
                      <a:pt x="4478" y="1"/>
                      <a:pt x="364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2" name="Google Shape;2592;p45"/>
              <p:cNvSpPr/>
              <p:nvPr/>
            </p:nvSpPr>
            <p:spPr>
              <a:xfrm>
                <a:off x="3702189" y="4444535"/>
                <a:ext cx="74998" cy="14398"/>
              </a:xfrm>
              <a:custGeom>
                <a:avLst/>
                <a:gdLst/>
                <a:ahLst/>
                <a:cxnLst/>
                <a:rect l="l" t="t" r="r" b="b"/>
                <a:pathLst>
                  <a:path w="1672" h="321" extrusionOk="0">
                    <a:moveTo>
                      <a:pt x="206" y="0"/>
                    </a:moveTo>
                    <a:cubicBezTo>
                      <a:pt x="2" y="0"/>
                      <a:pt x="1" y="320"/>
                      <a:pt x="206" y="320"/>
                    </a:cubicBezTo>
                    <a:lnTo>
                      <a:pt x="1466" y="320"/>
                    </a:lnTo>
                    <a:cubicBezTo>
                      <a:pt x="1672" y="320"/>
                      <a:pt x="1672" y="0"/>
                      <a:pt x="146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3" name="Google Shape;2593;p45"/>
              <p:cNvSpPr/>
              <p:nvPr/>
            </p:nvSpPr>
            <p:spPr>
              <a:xfrm>
                <a:off x="3701157" y="4487685"/>
                <a:ext cx="74998" cy="14309"/>
              </a:xfrm>
              <a:custGeom>
                <a:avLst/>
                <a:gdLst/>
                <a:ahLst/>
                <a:cxnLst/>
                <a:rect l="l" t="t" r="r" b="b"/>
                <a:pathLst>
                  <a:path w="1672" h="319" extrusionOk="0">
                    <a:moveTo>
                      <a:pt x="206" y="0"/>
                    </a:moveTo>
                    <a:cubicBezTo>
                      <a:pt x="1" y="0"/>
                      <a:pt x="1" y="319"/>
                      <a:pt x="206" y="319"/>
                    </a:cubicBezTo>
                    <a:lnTo>
                      <a:pt x="1466" y="319"/>
                    </a:lnTo>
                    <a:cubicBezTo>
                      <a:pt x="1671" y="319"/>
                      <a:pt x="1672" y="0"/>
                      <a:pt x="146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4" name="Google Shape;2594;p45"/>
              <p:cNvSpPr/>
              <p:nvPr/>
            </p:nvSpPr>
            <p:spPr>
              <a:xfrm>
                <a:off x="3852629" y="4506479"/>
                <a:ext cx="72037" cy="98232"/>
              </a:xfrm>
              <a:custGeom>
                <a:avLst/>
                <a:gdLst/>
                <a:ahLst/>
                <a:cxnLst/>
                <a:rect l="l" t="t" r="r" b="b"/>
                <a:pathLst>
                  <a:path w="1606" h="2190" extrusionOk="0">
                    <a:moveTo>
                      <a:pt x="1564" y="0"/>
                    </a:moveTo>
                    <a:cubicBezTo>
                      <a:pt x="700" y="0"/>
                      <a:pt x="0" y="723"/>
                      <a:pt x="1" y="1616"/>
                    </a:cubicBezTo>
                    <a:cubicBezTo>
                      <a:pt x="1" y="1811"/>
                      <a:pt x="36" y="2006"/>
                      <a:pt x="104" y="2190"/>
                    </a:cubicBezTo>
                    <a:lnTo>
                      <a:pt x="1130" y="2190"/>
                    </a:lnTo>
                    <a:cubicBezTo>
                      <a:pt x="1392" y="2190"/>
                      <a:pt x="1605" y="1957"/>
                      <a:pt x="1605" y="1669"/>
                    </a:cubicBezTo>
                    <a:lnTo>
                      <a:pt x="1605" y="3"/>
                    </a:lnTo>
                    <a:cubicBezTo>
                      <a:pt x="1592" y="3"/>
                      <a:pt x="1578" y="0"/>
                      <a:pt x="1564" y="0"/>
                    </a:cubicBezTo>
                    <a:close/>
                  </a:path>
                </a:pathLst>
              </a:custGeom>
              <a:solidFill>
                <a:srgbClr val="A1C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5" name="Google Shape;2595;p45"/>
              <p:cNvSpPr/>
              <p:nvPr/>
            </p:nvSpPr>
            <p:spPr>
              <a:xfrm>
                <a:off x="3841416" y="4499302"/>
                <a:ext cx="90428" cy="112676"/>
              </a:xfrm>
              <a:custGeom>
                <a:avLst/>
                <a:gdLst/>
                <a:ahLst/>
                <a:cxnLst/>
                <a:rect l="l" t="t" r="r" b="b"/>
                <a:pathLst>
                  <a:path w="2016" h="2512" extrusionOk="0">
                    <a:moveTo>
                      <a:pt x="1697" y="326"/>
                    </a:moveTo>
                    <a:lnTo>
                      <a:pt x="1697" y="1478"/>
                    </a:lnTo>
                    <a:cubicBezTo>
                      <a:pt x="1697" y="1632"/>
                      <a:pt x="1728" y="1838"/>
                      <a:pt x="1667" y="1985"/>
                    </a:cubicBezTo>
                    <a:cubicBezTo>
                      <a:pt x="1590" y="2169"/>
                      <a:pt x="1427" y="2192"/>
                      <a:pt x="1260" y="2192"/>
                    </a:cubicBezTo>
                    <a:cubicBezTo>
                      <a:pt x="1202" y="2192"/>
                      <a:pt x="1143" y="2189"/>
                      <a:pt x="1088" y="2189"/>
                    </a:cubicBezTo>
                    <a:lnTo>
                      <a:pt x="471" y="2189"/>
                    </a:lnTo>
                    <a:cubicBezTo>
                      <a:pt x="349" y="1743"/>
                      <a:pt x="423" y="1268"/>
                      <a:pt x="701" y="888"/>
                    </a:cubicBezTo>
                    <a:cubicBezTo>
                      <a:pt x="938" y="566"/>
                      <a:pt x="1302" y="363"/>
                      <a:pt x="1697" y="326"/>
                    </a:cubicBezTo>
                    <a:close/>
                    <a:moveTo>
                      <a:pt x="1805" y="1"/>
                    </a:moveTo>
                    <a:cubicBezTo>
                      <a:pt x="1800" y="1"/>
                      <a:pt x="1795" y="1"/>
                      <a:pt x="1790" y="1"/>
                    </a:cubicBezTo>
                    <a:lnTo>
                      <a:pt x="1790" y="1"/>
                    </a:lnTo>
                    <a:cubicBezTo>
                      <a:pt x="1254" y="13"/>
                      <a:pt x="763" y="274"/>
                      <a:pt x="442" y="704"/>
                    </a:cubicBezTo>
                    <a:cubicBezTo>
                      <a:pt x="83" y="1185"/>
                      <a:pt x="1" y="1830"/>
                      <a:pt x="201" y="2392"/>
                    </a:cubicBezTo>
                    <a:cubicBezTo>
                      <a:pt x="224" y="2458"/>
                      <a:pt x="280" y="2509"/>
                      <a:pt x="354" y="2509"/>
                    </a:cubicBezTo>
                    <a:lnTo>
                      <a:pt x="1027" y="2509"/>
                    </a:lnTo>
                    <a:cubicBezTo>
                      <a:pt x="1095" y="2509"/>
                      <a:pt x="1163" y="2511"/>
                      <a:pt x="1230" y="2511"/>
                    </a:cubicBezTo>
                    <a:cubicBezTo>
                      <a:pt x="1431" y="2511"/>
                      <a:pt x="1625" y="2493"/>
                      <a:pt x="1790" y="2349"/>
                    </a:cubicBezTo>
                    <a:cubicBezTo>
                      <a:pt x="2003" y="2162"/>
                      <a:pt x="2016" y="1902"/>
                      <a:pt x="2016" y="1642"/>
                    </a:cubicBezTo>
                    <a:lnTo>
                      <a:pt x="2016" y="163"/>
                    </a:lnTo>
                    <a:cubicBezTo>
                      <a:pt x="2016" y="73"/>
                      <a:pt x="1943" y="8"/>
                      <a:pt x="1857" y="3"/>
                    </a:cubicBezTo>
                    <a:lnTo>
                      <a:pt x="1838" y="2"/>
                    </a:lnTo>
                    <a:lnTo>
                      <a:pt x="1838" y="2"/>
                    </a:lnTo>
                    <a:cubicBezTo>
                      <a:pt x="1831" y="2"/>
                      <a:pt x="1824" y="1"/>
                      <a:pt x="1816" y="1"/>
                    </a:cubicBezTo>
                    <a:cubicBezTo>
                      <a:pt x="1816" y="1"/>
                      <a:pt x="1815" y="1"/>
                      <a:pt x="1815" y="1"/>
                    </a:cubicBezTo>
                    <a:lnTo>
                      <a:pt x="1815" y="1"/>
                    </a:lnTo>
                    <a:cubicBezTo>
                      <a:pt x="1812" y="1"/>
                      <a:pt x="1808" y="1"/>
                      <a:pt x="180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6" name="Google Shape;2596;p45"/>
              <p:cNvSpPr/>
              <p:nvPr/>
            </p:nvSpPr>
            <p:spPr>
              <a:xfrm>
                <a:off x="4083628" y="4408338"/>
                <a:ext cx="292410" cy="196375"/>
              </a:xfrm>
              <a:custGeom>
                <a:avLst/>
                <a:gdLst/>
                <a:ahLst/>
                <a:cxnLst/>
                <a:rect l="l" t="t" r="r" b="b"/>
                <a:pathLst>
                  <a:path w="6519" h="4378" extrusionOk="0">
                    <a:moveTo>
                      <a:pt x="478" y="0"/>
                    </a:moveTo>
                    <a:cubicBezTo>
                      <a:pt x="214" y="0"/>
                      <a:pt x="1" y="232"/>
                      <a:pt x="1" y="520"/>
                    </a:cubicBezTo>
                    <a:lnTo>
                      <a:pt x="1" y="3858"/>
                    </a:lnTo>
                    <a:cubicBezTo>
                      <a:pt x="1" y="4145"/>
                      <a:pt x="213" y="4378"/>
                      <a:pt x="476" y="4378"/>
                    </a:cubicBezTo>
                    <a:lnTo>
                      <a:pt x="5884" y="4378"/>
                    </a:lnTo>
                    <a:cubicBezTo>
                      <a:pt x="6303" y="4378"/>
                      <a:pt x="6518" y="3828"/>
                      <a:pt x="6228" y="3497"/>
                    </a:cubicBezTo>
                    <a:lnTo>
                      <a:pt x="4951" y="2041"/>
                    </a:lnTo>
                    <a:cubicBezTo>
                      <a:pt x="4876" y="1953"/>
                      <a:pt x="4831" y="1844"/>
                      <a:pt x="4822" y="1731"/>
                    </a:cubicBezTo>
                    <a:lnTo>
                      <a:pt x="4709" y="470"/>
                    </a:lnTo>
                    <a:cubicBezTo>
                      <a:pt x="4686" y="203"/>
                      <a:pt x="4480" y="0"/>
                      <a:pt x="4234" y="0"/>
                    </a:cubicBezTo>
                    <a:close/>
                  </a:path>
                </a:pathLst>
              </a:custGeom>
              <a:solidFill>
                <a:srgbClr val="4077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7" name="Google Shape;2597;p45"/>
              <p:cNvSpPr/>
              <p:nvPr/>
            </p:nvSpPr>
            <p:spPr>
              <a:xfrm>
                <a:off x="4068557" y="4400578"/>
                <a:ext cx="313850" cy="212254"/>
              </a:xfrm>
              <a:custGeom>
                <a:avLst/>
                <a:gdLst/>
                <a:ahLst/>
                <a:cxnLst/>
                <a:rect l="l" t="t" r="r" b="b"/>
                <a:pathLst>
                  <a:path w="6997" h="4732" extrusionOk="0">
                    <a:moveTo>
                      <a:pt x="4442" y="326"/>
                    </a:moveTo>
                    <a:cubicBezTo>
                      <a:pt x="4481" y="326"/>
                      <a:pt x="4519" y="328"/>
                      <a:pt x="4556" y="333"/>
                    </a:cubicBezTo>
                    <a:cubicBezTo>
                      <a:pt x="4796" y="361"/>
                      <a:pt x="4874" y="538"/>
                      <a:pt x="4896" y="748"/>
                    </a:cubicBezTo>
                    <a:cubicBezTo>
                      <a:pt x="4932" y="1091"/>
                      <a:pt x="4955" y="1436"/>
                      <a:pt x="4987" y="1781"/>
                    </a:cubicBezTo>
                    <a:cubicBezTo>
                      <a:pt x="5042" y="2367"/>
                      <a:pt x="5585" y="2793"/>
                      <a:pt x="5956" y="3216"/>
                    </a:cubicBezTo>
                    <a:cubicBezTo>
                      <a:pt x="6121" y="3405"/>
                      <a:pt x="6342" y="3596"/>
                      <a:pt x="6473" y="3811"/>
                    </a:cubicBezTo>
                    <a:cubicBezTo>
                      <a:pt x="6619" y="4051"/>
                      <a:pt x="6503" y="4352"/>
                      <a:pt x="6219" y="4390"/>
                    </a:cubicBezTo>
                    <a:cubicBezTo>
                      <a:pt x="6196" y="4394"/>
                      <a:pt x="6171" y="4395"/>
                      <a:pt x="6147" y="4395"/>
                    </a:cubicBezTo>
                    <a:cubicBezTo>
                      <a:pt x="6098" y="4395"/>
                      <a:pt x="6048" y="4390"/>
                      <a:pt x="6001" y="4390"/>
                    </a:cubicBezTo>
                    <a:lnTo>
                      <a:pt x="2392" y="4390"/>
                    </a:lnTo>
                    <a:cubicBezTo>
                      <a:pt x="2048" y="4390"/>
                      <a:pt x="1687" y="4419"/>
                      <a:pt x="1334" y="4419"/>
                    </a:cubicBezTo>
                    <a:cubicBezTo>
                      <a:pt x="1157" y="4419"/>
                      <a:pt x="983" y="4412"/>
                      <a:pt x="812" y="4390"/>
                    </a:cubicBezTo>
                    <a:cubicBezTo>
                      <a:pt x="423" y="4342"/>
                      <a:pt x="495" y="3892"/>
                      <a:pt x="495" y="3609"/>
                    </a:cubicBezTo>
                    <a:lnTo>
                      <a:pt x="495" y="1158"/>
                    </a:lnTo>
                    <a:cubicBezTo>
                      <a:pt x="495" y="879"/>
                      <a:pt x="414" y="367"/>
                      <a:pt x="812" y="333"/>
                    </a:cubicBezTo>
                    <a:cubicBezTo>
                      <a:pt x="812" y="333"/>
                      <a:pt x="812" y="333"/>
                      <a:pt x="812" y="333"/>
                    </a:cubicBezTo>
                    <a:lnTo>
                      <a:pt x="812" y="333"/>
                    </a:lnTo>
                    <a:cubicBezTo>
                      <a:pt x="813" y="333"/>
                      <a:pt x="813" y="333"/>
                      <a:pt x="814" y="333"/>
                    </a:cubicBezTo>
                    <a:lnTo>
                      <a:pt x="4211" y="333"/>
                    </a:lnTo>
                    <a:cubicBezTo>
                      <a:pt x="4286" y="333"/>
                      <a:pt x="4365" y="326"/>
                      <a:pt x="4442" y="326"/>
                    </a:cubicBezTo>
                    <a:close/>
                    <a:moveTo>
                      <a:pt x="4347" y="1"/>
                    </a:moveTo>
                    <a:cubicBezTo>
                      <a:pt x="4197" y="1"/>
                      <a:pt x="4047" y="13"/>
                      <a:pt x="3912" y="13"/>
                    </a:cubicBezTo>
                    <a:lnTo>
                      <a:pt x="844" y="13"/>
                    </a:lnTo>
                    <a:cubicBezTo>
                      <a:pt x="839" y="12"/>
                      <a:pt x="834" y="12"/>
                      <a:pt x="828" y="12"/>
                    </a:cubicBezTo>
                    <a:cubicBezTo>
                      <a:pt x="823" y="12"/>
                      <a:pt x="818" y="12"/>
                      <a:pt x="812" y="13"/>
                    </a:cubicBezTo>
                    <a:cubicBezTo>
                      <a:pt x="812" y="13"/>
                      <a:pt x="812" y="13"/>
                      <a:pt x="812" y="13"/>
                    </a:cubicBezTo>
                    <a:lnTo>
                      <a:pt x="812" y="13"/>
                    </a:lnTo>
                    <a:cubicBezTo>
                      <a:pt x="799" y="13"/>
                      <a:pt x="787" y="14"/>
                      <a:pt x="776" y="17"/>
                    </a:cubicBezTo>
                    <a:lnTo>
                      <a:pt x="776" y="17"/>
                    </a:lnTo>
                    <a:cubicBezTo>
                      <a:pt x="0" y="116"/>
                      <a:pt x="176" y="1106"/>
                      <a:pt x="176" y="1670"/>
                    </a:cubicBezTo>
                    <a:cubicBezTo>
                      <a:pt x="176" y="2426"/>
                      <a:pt x="166" y="3183"/>
                      <a:pt x="176" y="3939"/>
                    </a:cubicBezTo>
                    <a:cubicBezTo>
                      <a:pt x="181" y="4280"/>
                      <a:pt x="322" y="4620"/>
                      <a:pt x="692" y="4698"/>
                    </a:cubicBezTo>
                    <a:cubicBezTo>
                      <a:pt x="818" y="4724"/>
                      <a:pt x="951" y="4732"/>
                      <a:pt x="1086" y="4732"/>
                    </a:cubicBezTo>
                    <a:cubicBezTo>
                      <a:pt x="1307" y="4732"/>
                      <a:pt x="1533" y="4710"/>
                      <a:pt x="1740" y="4710"/>
                    </a:cubicBezTo>
                    <a:lnTo>
                      <a:pt x="5559" y="4710"/>
                    </a:lnTo>
                    <a:cubicBezTo>
                      <a:pt x="5704" y="4710"/>
                      <a:pt x="5852" y="4716"/>
                      <a:pt x="6000" y="4716"/>
                    </a:cubicBezTo>
                    <a:cubicBezTo>
                      <a:pt x="6074" y="4716"/>
                      <a:pt x="6147" y="4715"/>
                      <a:pt x="6220" y="4710"/>
                    </a:cubicBezTo>
                    <a:cubicBezTo>
                      <a:pt x="6697" y="4680"/>
                      <a:pt x="6996" y="4173"/>
                      <a:pt x="6792" y="3733"/>
                    </a:cubicBezTo>
                    <a:cubicBezTo>
                      <a:pt x="6671" y="3474"/>
                      <a:pt x="6404" y="3246"/>
                      <a:pt x="6219" y="3036"/>
                    </a:cubicBezTo>
                    <a:cubicBezTo>
                      <a:pt x="5965" y="2746"/>
                      <a:pt x="5705" y="2460"/>
                      <a:pt x="5457" y="2165"/>
                    </a:cubicBezTo>
                    <a:cubicBezTo>
                      <a:pt x="5260" y="1932"/>
                      <a:pt x="5290" y="1595"/>
                      <a:pt x="5263" y="1304"/>
                    </a:cubicBezTo>
                    <a:cubicBezTo>
                      <a:pt x="5234" y="980"/>
                      <a:pt x="5269" y="524"/>
                      <a:pt x="5055" y="256"/>
                    </a:cubicBezTo>
                    <a:cubicBezTo>
                      <a:pt x="4884" y="39"/>
                      <a:pt x="4616" y="1"/>
                      <a:pt x="434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8" name="Google Shape;2598;p45"/>
              <p:cNvSpPr/>
              <p:nvPr/>
            </p:nvSpPr>
            <p:spPr>
              <a:xfrm>
                <a:off x="4231108" y="4444580"/>
                <a:ext cx="74998" cy="14354"/>
              </a:xfrm>
              <a:custGeom>
                <a:avLst/>
                <a:gdLst/>
                <a:ahLst/>
                <a:cxnLst/>
                <a:rect l="l" t="t" r="r" b="b"/>
                <a:pathLst>
                  <a:path w="1672" h="320" extrusionOk="0">
                    <a:moveTo>
                      <a:pt x="206" y="0"/>
                    </a:moveTo>
                    <a:cubicBezTo>
                      <a:pt x="1" y="0"/>
                      <a:pt x="0" y="319"/>
                      <a:pt x="206" y="319"/>
                    </a:cubicBezTo>
                    <a:lnTo>
                      <a:pt x="1466" y="319"/>
                    </a:lnTo>
                    <a:cubicBezTo>
                      <a:pt x="1670" y="319"/>
                      <a:pt x="1671" y="0"/>
                      <a:pt x="146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9" name="Google Shape;2599;p45"/>
              <p:cNvSpPr/>
              <p:nvPr/>
            </p:nvSpPr>
            <p:spPr>
              <a:xfrm>
                <a:off x="4232140" y="4487685"/>
                <a:ext cx="74998" cy="14398"/>
              </a:xfrm>
              <a:custGeom>
                <a:avLst/>
                <a:gdLst/>
                <a:ahLst/>
                <a:cxnLst/>
                <a:rect l="l" t="t" r="r" b="b"/>
                <a:pathLst>
                  <a:path w="1672" h="321" extrusionOk="0">
                    <a:moveTo>
                      <a:pt x="206" y="0"/>
                    </a:moveTo>
                    <a:cubicBezTo>
                      <a:pt x="2" y="0"/>
                      <a:pt x="0" y="320"/>
                      <a:pt x="206" y="320"/>
                    </a:cubicBezTo>
                    <a:lnTo>
                      <a:pt x="1466" y="320"/>
                    </a:lnTo>
                    <a:cubicBezTo>
                      <a:pt x="1671" y="320"/>
                      <a:pt x="1671" y="0"/>
                      <a:pt x="146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0" name="Google Shape;2600;p45"/>
              <p:cNvSpPr/>
              <p:nvPr/>
            </p:nvSpPr>
            <p:spPr>
              <a:xfrm>
                <a:off x="4083628" y="4506479"/>
                <a:ext cx="72037" cy="98232"/>
              </a:xfrm>
              <a:custGeom>
                <a:avLst/>
                <a:gdLst/>
                <a:ahLst/>
                <a:cxnLst/>
                <a:rect l="l" t="t" r="r" b="b"/>
                <a:pathLst>
                  <a:path w="1606" h="2190" extrusionOk="0">
                    <a:moveTo>
                      <a:pt x="42" y="0"/>
                    </a:moveTo>
                    <a:cubicBezTo>
                      <a:pt x="28" y="0"/>
                      <a:pt x="15" y="3"/>
                      <a:pt x="1" y="3"/>
                    </a:cubicBezTo>
                    <a:lnTo>
                      <a:pt x="1" y="1669"/>
                    </a:lnTo>
                    <a:cubicBezTo>
                      <a:pt x="1" y="1957"/>
                      <a:pt x="214" y="2190"/>
                      <a:pt x="476" y="2190"/>
                    </a:cubicBezTo>
                    <a:lnTo>
                      <a:pt x="1502" y="2190"/>
                    </a:lnTo>
                    <a:cubicBezTo>
                      <a:pt x="1570" y="2006"/>
                      <a:pt x="1605" y="1811"/>
                      <a:pt x="1605" y="1616"/>
                    </a:cubicBezTo>
                    <a:cubicBezTo>
                      <a:pt x="1606" y="723"/>
                      <a:pt x="906" y="0"/>
                      <a:pt x="42" y="0"/>
                    </a:cubicBezTo>
                    <a:close/>
                  </a:path>
                </a:pathLst>
              </a:custGeom>
              <a:solidFill>
                <a:srgbClr val="A1C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1" name="Google Shape;2601;p45"/>
              <p:cNvSpPr/>
              <p:nvPr/>
            </p:nvSpPr>
            <p:spPr>
              <a:xfrm>
                <a:off x="4075599" y="4499302"/>
                <a:ext cx="91325" cy="112631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2511" extrusionOk="0">
                    <a:moveTo>
                      <a:pt x="339" y="326"/>
                    </a:moveTo>
                    <a:cubicBezTo>
                      <a:pt x="734" y="363"/>
                      <a:pt x="1097" y="566"/>
                      <a:pt x="1336" y="888"/>
                    </a:cubicBezTo>
                    <a:cubicBezTo>
                      <a:pt x="1614" y="1268"/>
                      <a:pt x="1687" y="1743"/>
                      <a:pt x="1564" y="2189"/>
                    </a:cubicBezTo>
                    <a:lnTo>
                      <a:pt x="1061" y="2189"/>
                    </a:lnTo>
                    <a:cubicBezTo>
                      <a:pt x="982" y="2189"/>
                      <a:pt x="885" y="2199"/>
                      <a:pt x="788" y="2199"/>
                    </a:cubicBezTo>
                    <a:cubicBezTo>
                      <a:pt x="656" y="2199"/>
                      <a:pt x="524" y="2181"/>
                      <a:pt x="441" y="2095"/>
                    </a:cubicBezTo>
                    <a:cubicBezTo>
                      <a:pt x="307" y="1955"/>
                      <a:pt x="339" y="1741"/>
                      <a:pt x="339" y="1565"/>
                    </a:cubicBezTo>
                    <a:lnTo>
                      <a:pt x="339" y="326"/>
                    </a:lnTo>
                    <a:close/>
                    <a:moveTo>
                      <a:pt x="231" y="1"/>
                    </a:moveTo>
                    <a:cubicBezTo>
                      <a:pt x="228" y="1"/>
                      <a:pt x="225" y="1"/>
                      <a:pt x="221" y="1"/>
                    </a:cubicBezTo>
                    <a:cubicBezTo>
                      <a:pt x="220" y="1"/>
                      <a:pt x="220" y="1"/>
                      <a:pt x="219" y="1"/>
                    </a:cubicBezTo>
                    <a:cubicBezTo>
                      <a:pt x="211" y="1"/>
                      <a:pt x="204" y="2"/>
                      <a:pt x="196" y="2"/>
                    </a:cubicBezTo>
                    <a:lnTo>
                      <a:pt x="196" y="2"/>
                    </a:lnTo>
                    <a:lnTo>
                      <a:pt x="180" y="3"/>
                    </a:lnTo>
                    <a:cubicBezTo>
                      <a:pt x="93" y="8"/>
                      <a:pt x="20" y="73"/>
                      <a:pt x="20" y="163"/>
                    </a:cubicBezTo>
                    <a:lnTo>
                      <a:pt x="20" y="1557"/>
                    </a:lnTo>
                    <a:cubicBezTo>
                      <a:pt x="20" y="1786"/>
                      <a:pt x="1" y="2020"/>
                      <a:pt x="137" y="2222"/>
                    </a:cubicBezTo>
                    <a:cubicBezTo>
                      <a:pt x="252" y="2397"/>
                      <a:pt x="448" y="2505"/>
                      <a:pt x="658" y="2509"/>
                    </a:cubicBezTo>
                    <a:cubicBezTo>
                      <a:pt x="685" y="2510"/>
                      <a:pt x="713" y="2510"/>
                      <a:pt x="741" y="2510"/>
                    </a:cubicBezTo>
                    <a:cubicBezTo>
                      <a:pt x="797" y="2510"/>
                      <a:pt x="853" y="2509"/>
                      <a:pt x="909" y="2509"/>
                    </a:cubicBezTo>
                    <a:lnTo>
                      <a:pt x="1682" y="2509"/>
                    </a:lnTo>
                    <a:cubicBezTo>
                      <a:pt x="1756" y="2509"/>
                      <a:pt x="1811" y="2458"/>
                      <a:pt x="1836" y="2392"/>
                    </a:cubicBezTo>
                    <a:cubicBezTo>
                      <a:pt x="2035" y="1830"/>
                      <a:pt x="1952" y="1185"/>
                      <a:pt x="1594" y="704"/>
                    </a:cubicBezTo>
                    <a:cubicBezTo>
                      <a:pt x="1274" y="276"/>
                      <a:pt x="782" y="14"/>
                      <a:pt x="246" y="1"/>
                    </a:cubicBezTo>
                    <a:lnTo>
                      <a:pt x="246" y="1"/>
                    </a:lnTo>
                    <a:cubicBezTo>
                      <a:pt x="241" y="1"/>
                      <a:pt x="236" y="1"/>
                      <a:pt x="23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2" name="Google Shape;2602;p45"/>
              <p:cNvSpPr/>
              <p:nvPr/>
            </p:nvSpPr>
            <p:spPr>
              <a:xfrm>
                <a:off x="3742871" y="4180300"/>
                <a:ext cx="172467" cy="14354"/>
              </a:xfrm>
              <a:custGeom>
                <a:avLst/>
                <a:gdLst/>
                <a:ahLst/>
                <a:cxnLst/>
                <a:rect l="l" t="t" r="r" b="b"/>
                <a:pathLst>
                  <a:path w="3845" h="320" extrusionOk="0">
                    <a:moveTo>
                      <a:pt x="206" y="1"/>
                    </a:moveTo>
                    <a:cubicBezTo>
                      <a:pt x="1" y="1"/>
                      <a:pt x="0" y="319"/>
                      <a:pt x="206" y="319"/>
                    </a:cubicBezTo>
                    <a:lnTo>
                      <a:pt x="3639" y="319"/>
                    </a:lnTo>
                    <a:cubicBezTo>
                      <a:pt x="3843" y="319"/>
                      <a:pt x="3845" y="1"/>
                      <a:pt x="363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3" name="Google Shape;2603;p45"/>
              <p:cNvSpPr/>
              <p:nvPr/>
            </p:nvSpPr>
            <p:spPr>
              <a:xfrm>
                <a:off x="3988986" y="3404189"/>
                <a:ext cx="45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FBFAF7"/>
              </a:solidFill>
              <a:ln w="75" cap="flat" cmpd="sng">
                <a:solidFill>
                  <a:srgbClr val="66514F"/>
                </a:solidFill>
                <a:prstDash val="solid"/>
                <a:miter lim="115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4" name="Google Shape;2604;p45"/>
              <p:cNvSpPr/>
              <p:nvPr/>
            </p:nvSpPr>
            <p:spPr>
              <a:xfrm>
                <a:off x="3744576" y="4139707"/>
                <a:ext cx="172423" cy="14354"/>
              </a:xfrm>
              <a:custGeom>
                <a:avLst/>
                <a:gdLst/>
                <a:ahLst/>
                <a:cxnLst/>
                <a:rect l="l" t="t" r="r" b="b"/>
                <a:pathLst>
                  <a:path w="3844" h="320" extrusionOk="0">
                    <a:moveTo>
                      <a:pt x="206" y="0"/>
                    </a:moveTo>
                    <a:cubicBezTo>
                      <a:pt x="0" y="0"/>
                      <a:pt x="0" y="319"/>
                      <a:pt x="206" y="319"/>
                    </a:cubicBezTo>
                    <a:lnTo>
                      <a:pt x="3638" y="319"/>
                    </a:lnTo>
                    <a:cubicBezTo>
                      <a:pt x="3844" y="319"/>
                      <a:pt x="3844" y="0"/>
                      <a:pt x="363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5" name="Google Shape;2605;p45"/>
              <p:cNvSpPr/>
              <p:nvPr/>
            </p:nvSpPr>
            <p:spPr>
              <a:xfrm>
                <a:off x="4091612" y="4177922"/>
                <a:ext cx="172467" cy="14398"/>
              </a:xfrm>
              <a:custGeom>
                <a:avLst/>
                <a:gdLst/>
                <a:ahLst/>
                <a:cxnLst/>
                <a:rect l="l" t="t" r="r" b="b"/>
                <a:pathLst>
                  <a:path w="3845" h="321" extrusionOk="0">
                    <a:moveTo>
                      <a:pt x="206" y="1"/>
                    </a:moveTo>
                    <a:cubicBezTo>
                      <a:pt x="0" y="1"/>
                      <a:pt x="0" y="321"/>
                      <a:pt x="206" y="321"/>
                    </a:cubicBezTo>
                    <a:lnTo>
                      <a:pt x="3638" y="321"/>
                    </a:lnTo>
                    <a:cubicBezTo>
                      <a:pt x="3844" y="321"/>
                      <a:pt x="3845" y="1"/>
                      <a:pt x="363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6" name="Google Shape;2606;p45"/>
              <p:cNvSpPr/>
              <p:nvPr/>
            </p:nvSpPr>
            <p:spPr>
              <a:xfrm>
                <a:off x="4093316" y="4137329"/>
                <a:ext cx="172423" cy="14354"/>
              </a:xfrm>
              <a:custGeom>
                <a:avLst/>
                <a:gdLst/>
                <a:ahLst/>
                <a:cxnLst/>
                <a:rect l="l" t="t" r="r" b="b"/>
                <a:pathLst>
                  <a:path w="3844" h="320" extrusionOk="0">
                    <a:moveTo>
                      <a:pt x="206" y="0"/>
                    </a:moveTo>
                    <a:cubicBezTo>
                      <a:pt x="1" y="0"/>
                      <a:pt x="1" y="319"/>
                      <a:pt x="206" y="319"/>
                    </a:cubicBezTo>
                    <a:lnTo>
                      <a:pt x="3638" y="319"/>
                    </a:lnTo>
                    <a:cubicBezTo>
                      <a:pt x="3844" y="319"/>
                      <a:pt x="3844" y="0"/>
                      <a:pt x="363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7" name="Google Shape;2607;p45"/>
              <p:cNvSpPr/>
              <p:nvPr/>
            </p:nvSpPr>
            <p:spPr>
              <a:xfrm>
                <a:off x="3934264" y="2316970"/>
                <a:ext cx="108190" cy="119404"/>
              </a:xfrm>
              <a:custGeom>
                <a:avLst/>
                <a:gdLst/>
                <a:ahLst/>
                <a:cxnLst/>
                <a:rect l="l" t="t" r="r" b="b"/>
                <a:pathLst>
                  <a:path w="2412" h="2662" extrusionOk="0">
                    <a:moveTo>
                      <a:pt x="1161" y="0"/>
                    </a:moveTo>
                    <a:cubicBezTo>
                      <a:pt x="518" y="0"/>
                      <a:pt x="0" y="519"/>
                      <a:pt x="0" y="1162"/>
                    </a:cubicBezTo>
                    <a:lnTo>
                      <a:pt x="0" y="1501"/>
                    </a:lnTo>
                    <a:cubicBezTo>
                      <a:pt x="0" y="2144"/>
                      <a:pt x="518" y="2661"/>
                      <a:pt x="1161" y="2661"/>
                    </a:cubicBezTo>
                    <a:lnTo>
                      <a:pt x="1251" y="2661"/>
                    </a:lnTo>
                    <a:cubicBezTo>
                      <a:pt x="1894" y="2661"/>
                      <a:pt x="2411" y="2144"/>
                      <a:pt x="2411" y="1501"/>
                    </a:cubicBezTo>
                    <a:lnTo>
                      <a:pt x="2411" y="1162"/>
                    </a:lnTo>
                    <a:cubicBezTo>
                      <a:pt x="2411" y="519"/>
                      <a:pt x="1894" y="0"/>
                      <a:pt x="1251" y="0"/>
                    </a:cubicBezTo>
                    <a:close/>
                  </a:path>
                </a:pathLst>
              </a:custGeom>
              <a:solidFill>
                <a:srgbClr val="F5D8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8" name="Google Shape;2608;p45"/>
              <p:cNvSpPr/>
              <p:nvPr/>
            </p:nvSpPr>
            <p:spPr>
              <a:xfrm>
                <a:off x="3926549" y="2309704"/>
                <a:ext cx="124831" cy="133802"/>
              </a:xfrm>
              <a:custGeom>
                <a:avLst/>
                <a:gdLst/>
                <a:ahLst/>
                <a:cxnLst/>
                <a:rect l="l" t="t" r="r" b="b"/>
                <a:pathLst>
                  <a:path w="2783" h="2983" extrusionOk="0">
                    <a:moveTo>
                      <a:pt x="1389" y="316"/>
                    </a:moveTo>
                    <a:cubicBezTo>
                      <a:pt x="1562" y="316"/>
                      <a:pt x="1735" y="355"/>
                      <a:pt x="1888" y="437"/>
                    </a:cubicBezTo>
                    <a:cubicBezTo>
                      <a:pt x="2118" y="559"/>
                      <a:pt x="2294" y="765"/>
                      <a:pt x="2374" y="1012"/>
                    </a:cubicBezTo>
                    <a:cubicBezTo>
                      <a:pt x="2436" y="1202"/>
                      <a:pt x="2424" y="1395"/>
                      <a:pt x="2424" y="1589"/>
                    </a:cubicBezTo>
                    <a:cubicBezTo>
                      <a:pt x="2424" y="1847"/>
                      <a:pt x="2367" y="2090"/>
                      <a:pt x="2200" y="2294"/>
                    </a:cubicBezTo>
                    <a:cubicBezTo>
                      <a:pt x="2007" y="2530"/>
                      <a:pt x="1724" y="2659"/>
                      <a:pt x="1423" y="2664"/>
                    </a:cubicBezTo>
                    <a:cubicBezTo>
                      <a:pt x="1190" y="2664"/>
                      <a:pt x="978" y="2627"/>
                      <a:pt x="779" y="2497"/>
                    </a:cubicBezTo>
                    <a:cubicBezTo>
                      <a:pt x="561" y="2352"/>
                      <a:pt x="408" y="2127"/>
                      <a:pt x="354" y="1872"/>
                    </a:cubicBezTo>
                    <a:cubicBezTo>
                      <a:pt x="315" y="1702"/>
                      <a:pt x="330" y="1517"/>
                      <a:pt x="332" y="1345"/>
                    </a:cubicBezTo>
                    <a:cubicBezTo>
                      <a:pt x="333" y="1107"/>
                      <a:pt x="404" y="877"/>
                      <a:pt x="556" y="692"/>
                    </a:cubicBezTo>
                    <a:cubicBezTo>
                      <a:pt x="756" y="447"/>
                      <a:pt x="1073" y="316"/>
                      <a:pt x="1389" y="316"/>
                    </a:cubicBezTo>
                    <a:close/>
                    <a:moveTo>
                      <a:pt x="1373" y="0"/>
                    </a:moveTo>
                    <a:cubicBezTo>
                      <a:pt x="1073" y="0"/>
                      <a:pt x="774" y="91"/>
                      <a:pt x="534" y="274"/>
                    </a:cubicBezTo>
                    <a:cubicBezTo>
                      <a:pt x="272" y="475"/>
                      <a:pt x="86" y="772"/>
                      <a:pt x="33" y="1100"/>
                    </a:cubicBezTo>
                    <a:cubicBezTo>
                      <a:pt x="0" y="1300"/>
                      <a:pt x="5" y="1516"/>
                      <a:pt x="14" y="1718"/>
                    </a:cubicBezTo>
                    <a:cubicBezTo>
                      <a:pt x="31" y="2086"/>
                      <a:pt x="201" y="2442"/>
                      <a:pt x="489" y="2676"/>
                    </a:cubicBezTo>
                    <a:cubicBezTo>
                      <a:pt x="758" y="2898"/>
                      <a:pt x="1072" y="2981"/>
                      <a:pt x="1416" y="2982"/>
                    </a:cubicBezTo>
                    <a:lnTo>
                      <a:pt x="1416" y="2982"/>
                    </a:lnTo>
                    <a:cubicBezTo>
                      <a:pt x="1417" y="2982"/>
                      <a:pt x="1418" y="2982"/>
                      <a:pt x="1420" y="2982"/>
                    </a:cubicBezTo>
                    <a:cubicBezTo>
                      <a:pt x="1421" y="2982"/>
                      <a:pt x="1422" y="2982"/>
                      <a:pt x="1423" y="2982"/>
                    </a:cubicBezTo>
                    <a:cubicBezTo>
                      <a:pt x="1423" y="2982"/>
                      <a:pt x="1424" y="2982"/>
                      <a:pt x="1424" y="2982"/>
                    </a:cubicBezTo>
                    <a:cubicBezTo>
                      <a:pt x="1427" y="2982"/>
                      <a:pt x="1430" y="2982"/>
                      <a:pt x="1432" y="2982"/>
                    </a:cubicBezTo>
                    <a:lnTo>
                      <a:pt x="1432" y="2982"/>
                    </a:lnTo>
                    <a:cubicBezTo>
                      <a:pt x="2117" y="2967"/>
                      <a:pt x="2686" y="2441"/>
                      <a:pt x="2739" y="1754"/>
                    </a:cubicBezTo>
                    <a:cubicBezTo>
                      <a:pt x="2782" y="1214"/>
                      <a:pt x="2701" y="658"/>
                      <a:pt x="2254" y="299"/>
                    </a:cubicBezTo>
                    <a:cubicBezTo>
                      <a:pt x="2007" y="101"/>
                      <a:pt x="1690" y="0"/>
                      <a:pt x="137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9" name="Google Shape;2609;p45"/>
              <p:cNvSpPr/>
              <p:nvPr/>
            </p:nvSpPr>
            <p:spPr>
              <a:xfrm>
                <a:off x="3534569" y="1428455"/>
                <a:ext cx="908583" cy="644880"/>
              </a:xfrm>
              <a:custGeom>
                <a:avLst/>
                <a:gdLst/>
                <a:ahLst/>
                <a:cxnLst/>
                <a:rect l="l" t="t" r="r" b="b"/>
                <a:pathLst>
                  <a:path w="20256" h="14377" extrusionOk="0">
                    <a:moveTo>
                      <a:pt x="10128" y="0"/>
                    </a:moveTo>
                    <a:cubicBezTo>
                      <a:pt x="4535" y="0"/>
                      <a:pt x="1" y="4320"/>
                      <a:pt x="1" y="9650"/>
                    </a:cubicBezTo>
                    <a:cubicBezTo>
                      <a:pt x="1" y="11367"/>
                      <a:pt x="474" y="12979"/>
                      <a:pt x="1300" y="14376"/>
                    </a:cubicBezTo>
                    <a:lnTo>
                      <a:pt x="18957" y="14376"/>
                    </a:lnTo>
                    <a:cubicBezTo>
                      <a:pt x="19782" y="12979"/>
                      <a:pt x="20256" y="11367"/>
                      <a:pt x="20256" y="9650"/>
                    </a:cubicBezTo>
                    <a:cubicBezTo>
                      <a:pt x="20256" y="6116"/>
                      <a:pt x="18260" y="3028"/>
                      <a:pt x="15287" y="1347"/>
                    </a:cubicBezTo>
                    <a:cubicBezTo>
                      <a:pt x="15287" y="1347"/>
                      <a:pt x="13154" y="0"/>
                      <a:pt x="1012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0" name="Google Shape;2610;p45"/>
              <p:cNvSpPr/>
              <p:nvPr/>
            </p:nvSpPr>
            <p:spPr>
              <a:xfrm>
                <a:off x="3513577" y="1421324"/>
                <a:ext cx="940340" cy="659413"/>
              </a:xfrm>
              <a:custGeom>
                <a:avLst/>
                <a:gdLst/>
                <a:ahLst/>
                <a:cxnLst/>
                <a:rect l="l" t="t" r="r" b="b"/>
                <a:pathLst>
                  <a:path w="20964" h="14701" extrusionOk="0">
                    <a:moveTo>
                      <a:pt x="10610" y="321"/>
                    </a:moveTo>
                    <a:cubicBezTo>
                      <a:pt x="11013" y="321"/>
                      <a:pt x="11417" y="345"/>
                      <a:pt x="11819" y="392"/>
                    </a:cubicBezTo>
                    <a:cubicBezTo>
                      <a:pt x="13126" y="548"/>
                      <a:pt x="14533" y="931"/>
                      <a:pt x="15661" y="1635"/>
                    </a:cubicBezTo>
                    <a:lnTo>
                      <a:pt x="15661" y="1635"/>
                    </a:lnTo>
                    <a:cubicBezTo>
                      <a:pt x="15665" y="1638"/>
                      <a:pt x="15669" y="1641"/>
                      <a:pt x="15674" y="1643"/>
                    </a:cubicBezTo>
                    <a:cubicBezTo>
                      <a:pt x="15674" y="1643"/>
                      <a:pt x="15674" y="1643"/>
                      <a:pt x="15674" y="1643"/>
                    </a:cubicBezTo>
                    <a:lnTo>
                      <a:pt x="15674" y="1643"/>
                    </a:lnTo>
                    <a:cubicBezTo>
                      <a:pt x="15679" y="1646"/>
                      <a:pt x="15683" y="1649"/>
                      <a:pt x="15688" y="1651"/>
                    </a:cubicBezTo>
                    <a:lnTo>
                      <a:pt x="15688" y="1651"/>
                    </a:lnTo>
                    <a:cubicBezTo>
                      <a:pt x="18959" y="3526"/>
                      <a:pt x="20963" y="7149"/>
                      <a:pt x="20495" y="10937"/>
                    </a:cubicBezTo>
                    <a:cubicBezTo>
                      <a:pt x="20345" y="12150"/>
                      <a:pt x="19938" y="13315"/>
                      <a:pt x="19333" y="14375"/>
                    </a:cubicBezTo>
                    <a:lnTo>
                      <a:pt x="1860" y="14375"/>
                    </a:lnTo>
                    <a:cubicBezTo>
                      <a:pt x="0" y="11114"/>
                      <a:pt x="306" y="7017"/>
                      <a:pt x="2648" y="4080"/>
                    </a:cubicBezTo>
                    <a:cubicBezTo>
                      <a:pt x="4569" y="1671"/>
                      <a:pt x="7562" y="321"/>
                      <a:pt x="10610" y="321"/>
                    </a:cubicBezTo>
                    <a:close/>
                    <a:moveTo>
                      <a:pt x="10580" y="1"/>
                    </a:moveTo>
                    <a:cubicBezTo>
                      <a:pt x="10341" y="1"/>
                      <a:pt x="10103" y="9"/>
                      <a:pt x="9864" y="25"/>
                    </a:cubicBezTo>
                    <a:cubicBezTo>
                      <a:pt x="7378" y="194"/>
                      <a:pt x="4981" y="1237"/>
                      <a:pt x="3201" y="2990"/>
                    </a:cubicBezTo>
                    <a:cubicBezTo>
                      <a:pt x="1489" y="4677"/>
                      <a:pt x="432" y="6964"/>
                      <a:pt x="319" y="9372"/>
                    </a:cubicBezTo>
                    <a:cubicBezTo>
                      <a:pt x="246" y="10913"/>
                      <a:pt x="562" y="12458"/>
                      <a:pt x="1223" y="13850"/>
                    </a:cubicBezTo>
                    <a:cubicBezTo>
                      <a:pt x="1340" y="14096"/>
                      <a:pt x="1502" y="14651"/>
                      <a:pt x="1797" y="14695"/>
                    </a:cubicBezTo>
                    <a:cubicBezTo>
                      <a:pt x="1825" y="14699"/>
                      <a:pt x="1855" y="14700"/>
                      <a:pt x="1885" y="14700"/>
                    </a:cubicBezTo>
                    <a:cubicBezTo>
                      <a:pt x="1946" y="14700"/>
                      <a:pt x="2008" y="14695"/>
                      <a:pt x="2066" y="14695"/>
                    </a:cubicBezTo>
                    <a:lnTo>
                      <a:pt x="19107" y="14695"/>
                    </a:lnTo>
                    <a:cubicBezTo>
                      <a:pt x="19168" y="14695"/>
                      <a:pt x="19232" y="14700"/>
                      <a:pt x="19295" y="14700"/>
                    </a:cubicBezTo>
                    <a:cubicBezTo>
                      <a:pt x="19327" y="14700"/>
                      <a:pt x="19358" y="14698"/>
                      <a:pt x="19388" y="14695"/>
                    </a:cubicBezTo>
                    <a:cubicBezTo>
                      <a:pt x="19670" y="14656"/>
                      <a:pt x="19809" y="14180"/>
                      <a:pt x="19922" y="13949"/>
                    </a:cubicBezTo>
                    <a:cubicBezTo>
                      <a:pt x="20607" y="12545"/>
                      <a:pt x="20940" y="10982"/>
                      <a:pt x="20875" y="9422"/>
                    </a:cubicBezTo>
                    <a:cubicBezTo>
                      <a:pt x="20764" y="6740"/>
                      <a:pt x="19477" y="4214"/>
                      <a:pt x="17435" y="2484"/>
                    </a:cubicBezTo>
                    <a:cubicBezTo>
                      <a:pt x="16937" y="2063"/>
                      <a:pt x="16402" y="1690"/>
                      <a:pt x="15836" y="1368"/>
                    </a:cubicBezTo>
                    <a:cubicBezTo>
                      <a:pt x="15833" y="1367"/>
                      <a:pt x="15830" y="1365"/>
                      <a:pt x="15827" y="1364"/>
                    </a:cubicBezTo>
                    <a:lnTo>
                      <a:pt x="15827" y="1364"/>
                    </a:lnTo>
                    <a:cubicBezTo>
                      <a:pt x="15284" y="1023"/>
                      <a:pt x="14664" y="780"/>
                      <a:pt x="14060" y="576"/>
                    </a:cubicBezTo>
                    <a:cubicBezTo>
                      <a:pt x="12941" y="199"/>
                      <a:pt x="11761" y="1"/>
                      <a:pt x="1058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1" name="Google Shape;2611;p45"/>
              <p:cNvSpPr/>
              <p:nvPr/>
            </p:nvSpPr>
            <p:spPr>
              <a:xfrm>
                <a:off x="3504875" y="1918442"/>
                <a:ext cx="161343" cy="161299"/>
              </a:xfrm>
              <a:custGeom>
                <a:avLst/>
                <a:gdLst/>
                <a:ahLst/>
                <a:cxnLst/>
                <a:rect l="l" t="t" r="r" b="b"/>
                <a:pathLst>
                  <a:path w="3597" h="3596" extrusionOk="0">
                    <a:moveTo>
                      <a:pt x="1798" y="1"/>
                    </a:moveTo>
                    <a:cubicBezTo>
                      <a:pt x="805" y="1"/>
                      <a:pt x="0" y="805"/>
                      <a:pt x="0" y="1799"/>
                    </a:cubicBezTo>
                    <a:cubicBezTo>
                      <a:pt x="0" y="2790"/>
                      <a:pt x="805" y="3595"/>
                      <a:pt x="1798" y="3595"/>
                    </a:cubicBezTo>
                    <a:cubicBezTo>
                      <a:pt x="2791" y="3595"/>
                      <a:pt x="3596" y="2790"/>
                      <a:pt x="3596" y="1799"/>
                    </a:cubicBezTo>
                    <a:cubicBezTo>
                      <a:pt x="3596" y="805"/>
                      <a:pt x="2791" y="1"/>
                      <a:pt x="1798" y="1"/>
                    </a:cubicBezTo>
                    <a:close/>
                  </a:path>
                </a:pathLst>
              </a:custGeom>
              <a:solidFill>
                <a:srgbClr val="F5D8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2" name="Google Shape;2612;p45"/>
              <p:cNvSpPr/>
              <p:nvPr/>
            </p:nvSpPr>
            <p:spPr>
              <a:xfrm>
                <a:off x="3491195" y="1911355"/>
                <a:ext cx="182156" cy="175428"/>
              </a:xfrm>
              <a:custGeom>
                <a:avLst/>
                <a:gdLst/>
                <a:ahLst/>
                <a:cxnLst/>
                <a:rect l="l" t="t" r="r" b="b"/>
                <a:pathLst>
                  <a:path w="4061" h="3911" extrusionOk="0">
                    <a:moveTo>
                      <a:pt x="2107" y="317"/>
                    </a:moveTo>
                    <a:cubicBezTo>
                      <a:pt x="2206" y="317"/>
                      <a:pt x="2306" y="327"/>
                      <a:pt x="2404" y="346"/>
                    </a:cubicBezTo>
                    <a:cubicBezTo>
                      <a:pt x="3179" y="493"/>
                      <a:pt x="3730" y="1174"/>
                      <a:pt x="3741" y="1957"/>
                    </a:cubicBezTo>
                    <a:cubicBezTo>
                      <a:pt x="3741" y="1962"/>
                      <a:pt x="3741" y="1967"/>
                      <a:pt x="3741" y="1972"/>
                    </a:cubicBezTo>
                    <a:lnTo>
                      <a:pt x="3741" y="1972"/>
                    </a:lnTo>
                    <a:cubicBezTo>
                      <a:pt x="3725" y="2648"/>
                      <a:pt x="3305" y="3267"/>
                      <a:pt x="2661" y="3497"/>
                    </a:cubicBezTo>
                    <a:cubicBezTo>
                      <a:pt x="2480" y="3561"/>
                      <a:pt x="2294" y="3592"/>
                      <a:pt x="2109" y="3592"/>
                    </a:cubicBezTo>
                    <a:cubicBezTo>
                      <a:pt x="1625" y="3592"/>
                      <a:pt x="1155" y="3380"/>
                      <a:pt x="835" y="2994"/>
                    </a:cubicBezTo>
                    <a:cubicBezTo>
                      <a:pt x="402" y="2467"/>
                      <a:pt x="348" y="1700"/>
                      <a:pt x="697" y="1116"/>
                    </a:cubicBezTo>
                    <a:cubicBezTo>
                      <a:pt x="992" y="621"/>
                      <a:pt x="1540" y="317"/>
                      <a:pt x="2107" y="317"/>
                    </a:cubicBezTo>
                    <a:close/>
                    <a:moveTo>
                      <a:pt x="2114" y="1"/>
                    </a:moveTo>
                    <a:cubicBezTo>
                      <a:pt x="1538" y="1"/>
                      <a:pt x="967" y="255"/>
                      <a:pt x="594" y="712"/>
                    </a:cubicBezTo>
                    <a:cubicBezTo>
                      <a:pt x="78" y="1343"/>
                      <a:pt x="0" y="2253"/>
                      <a:pt x="421" y="2958"/>
                    </a:cubicBezTo>
                    <a:cubicBezTo>
                      <a:pt x="780" y="3558"/>
                      <a:pt x="1433" y="3911"/>
                      <a:pt x="2115" y="3911"/>
                    </a:cubicBezTo>
                    <a:cubicBezTo>
                      <a:pt x="2231" y="3911"/>
                      <a:pt x="2349" y="3900"/>
                      <a:pt x="2466" y="3879"/>
                    </a:cubicBezTo>
                    <a:cubicBezTo>
                      <a:pt x="3385" y="3714"/>
                      <a:pt x="4043" y="2887"/>
                      <a:pt x="4060" y="1967"/>
                    </a:cubicBezTo>
                    <a:lnTo>
                      <a:pt x="4060" y="1967"/>
                    </a:lnTo>
                    <a:cubicBezTo>
                      <a:pt x="4060" y="1964"/>
                      <a:pt x="4060" y="1960"/>
                      <a:pt x="4060" y="1957"/>
                    </a:cubicBezTo>
                    <a:lnTo>
                      <a:pt x="4060" y="1957"/>
                    </a:lnTo>
                    <a:cubicBezTo>
                      <a:pt x="4060" y="1957"/>
                      <a:pt x="4060" y="1957"/>
                      <a:pt x="4060" y="1957"/>
                    </a:cubicBezTo>
                    <a:cubicBezTo>
                      <a:pt x="4060" y="1953"/>
                      <a:pt x="4060" y="1949"/>
                      <a:pt x="4060" y="1946"/>
                    </a:cubicBezTo>
                    <a:lnTo>
                      <a:pt x="4060" y="1946"/>
                    </a:lnTo>
                    <a:cubicBezTo>
                      <a:pt x="4044" y="1137"/>
                      <a:pt x="3549" y="414"/>
                      <a:pt x="2790" y="124"/>
                    </a:cubicBezTo>
                    <a:cubicBezTo>
                      <a:pt x="2572" y="41"/>
                      <a:pt x="2342" y="1"/>
                      <a:pt x="2114" y="1"/>
                    </a:cubicBezTo>
                    <a:close/>
                  </a:path>
                </a:pathLst>
              </a:custGeom>
              <a:solidFill>
                <a:srgbClr val="1D1D1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3" name="Google Shape;2613;p45"/>
              <p:cNvSpPr/>
              <p:nvPr/>
            </p:nvSpPr>
            <p:spPr>
              <a:xfrm>
                <a:off x="4311666" y="1918442"/>
                <a:ext cx="161254" cy="161299"/>
              </a:xfrm>
              <a:custGeom>
                <a:avLst/>
                <a:gdLst/>
                <a:ahLst/>
                <a:cxnLst/>
                <a:rect l="l" t="t" r="r" b="b"/>
                <a:pathLst>
                  <a:path w="3595" h="3596" extrusionOk="0">
                    <a:moveTo>
                      <a:pt x="1798" y="1"/>
                    </a:moveTo>
                    <a:cubicBezTo>
                      <a:pt x="805" y="1"/>
                      <a:pt x="0" y="805"/>
                      <a:pt x="0" y="1799"/>
                    </a:cubicBezTo>
                    <a:cubicBezTo>
                      <a:pt x="0" y="2790"/>
                      <a:pt x="805" y="3595"/>
                      <a:pt x="1798" y="3595"/>
                    </a:cubicBezTo>
                    <a:cubicBezTo>
                      <a:pt x="2790" y="3595"/>
                      <a:pt x="3595" y="2790"/>
                      <a:pt x="3595" y="1799"/>
                    </a:cubicBezTo>
                    <a:cubicBezTo>
                      <a:pt x="3595" y="805"/>
                      <a:pt x="2790" y="1"/>
                      <a:pt x="1798" y="1"/>
                    </a:cubicBezTo>
                    <a:close/>
                  </a:path>
                </a:pathLst>
              </a:custGeom>
              <a:solidFill>
                <a:srgbClr val="F5D8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4" name="Google Shape;2614;p45"/>
              <p:cNvSpPr/>
              <p:nvPr/>
            </p:nvSpPr>
            <p:spPr>
              <a:xfrm>
                <a:off x="4297985" y="1911355"/>
                <a:ext cx="182111" cy="175428"/>
              </a:xfrm>
              <a:custGeom>
                <a:avLst/>
                <a:gdLst/>
                <a:ahLst/>
                <a:cxnLst/>
                <a:rect l="l" t="t" r="r" b="b"/>
                <a:pathLst>
                  <a:path w="4060" h="3911" extrusionOk="0">
                    <a:moveTo>
                      <a:pt x="2107" y="317"/>
                    </a:moveTo>
                    <a:cubicBezTo>
                      <a:pt x="2206" y="317"/>
                      <a:pt x="2306" y="327"/>
                      <a:pt x="2404" y="346"/>
                    </a:cubicBezTo>
                    <a:cubicBezTo>
                      <a:pt x="3178" y="493"/>
                      <a:pt x="3730" y="1174"/>
                      <a:pt x="3741" y="1957"/>
                    </a:cubicBezTo>
                    <a:cubicBezTo>
                      <a:pt x="3731" y="2639"/>
                      <a:pt x="3310" y="3265"/>
                      <a:pt x="2660" y="3497"/>
                    </a:cubicBezTo>
                    <a:cubicBezTo>
                      <a:pt x="2479" y="3561"/>
                      <a:pt x="2293" y="3592"/>
                      <a:pt x="2109" y="3592"/>
                    </a:cubicBezTo>
                    <a:cubicBezTo>
                      <a:pt x="1625" y="3592"/>
                      <a:pt x="1155" y="3380"/>
                      <a:pt x="834" y="2994"/>
                    </a:cubicBezTo>
                    <a:cubicBezTo>
                      <a:pt x="401" y="2467"/>
                      <a:pt x="347" y="1700"/>
                      <a:pt x="696" y="1116"/>
                    </a:cubicBezTo>
                    <a:cubicBezTo>
                      <a:pt x="992" y="621"/>
                      <a:pt x="1540" y="317"/>
                      <a:pt x="2107" y="317"/>
                    </a:cubicBezTo>
                    <a:close/>
                    <a:moveTo>
                      <a:pt x="2113" y="1"/>
                    </a:moveTo>
                    <a:cubicBezTo>
                      <a:pt x="1536" y="1"/>
                      <a:pt x="966" y="255"/>
                      <a:pt x="594" y="712"/>
                    </a:cubicBezTo>
                    <a:cubicBezTo>
                      <a:pt x="78" y="1343"/>
                      <a:pt x="0" y="2253"/>
                      <a:pt x="421" y="2958"/>
                    </a:cubicBezTo>
                    <a:cubicBezTo>
                      <a:pt x="780" y="3558"/>
                      <a:pt x="1432" y="3911"/>
                      <a:pt x="2114" y="3911"/>
                    </a:cubicBezTo>
                    <a:cubicBezTo>
                      <a:pt x="2230" y="3911"/>
                      <a:pt x="2348" y="3900"/>
                      <a:pt x="2464" y="3879"/>
                    </a:cubicBezTo>
                    <a:cubicBezTo>
                      <a:pt x="3383" y="3714"/>
                      <a:pt x="4040" y="2888"/>
                      <a:pt x="4059" y="1970"/>
                    </a:cubicBezTo>
                    <a:lnTo>
                      <a:pt x="4059" y="1970"/>
                    </a:lnTo>
                    <a:cubicBezTo>
                      <a:pt x="4059" y="1965"/>
                      <a:pt x="4059" y="1961"/>
                      <a:pt x="4059" y="1957"/>
                    </a:cubicBezTo>
                    <a:lnTo>
                      <a:pt x="4059" y="1957"/>
                    </a:lnTo>
                    <a:cubicBezTo>
                      <a:pt x="4059" y="1957"/>
                      <a:pt x="4059" y="1957"/>
                      <a:pt x="4059" y="1957"/>
                    </a:cubicBezTo>
                    <a:cubicBezTo>
                      <a:pt x="4059" y="1952"/>
                      <a:pt x="4059" y="1948"/>
                      <a:pt x="4059" y="1944"/>
                    </a:cubicBezTo>
                    <a:lnTo>
                      <a:pt x="4059" y="1944"/>
                    </a:lnTo>
                    <a:cubicBezTo>
                      <a:pt x="4044" y="1136"/>
                      <a:pt x="3547" y="413"/>
                      <a:pt x="2789" y="124"/>
                    </a:cubicBezTo>
                    <a:cubicBezTo>
                      <a:pt x="2571" y="41"/>
                      <a:pt x="2341" y="1"/>
                      <a:pt x="2113" y="1"/>
                    </a:cubicBezTo>
                    <a:close/>
                  </a:path>
                </a:pathLst>
              </a:custGeom>
              <a:solidFill>
                <a:srgbClr val="1D1D1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5" name="Google Shape;2615;p45"/>
              <p:cNvSpPr/>
              <p:nvPr/>
            </p:nvSpPr>
            <p:spPr>
              <a:xfrm>
                <a:off x="3585523" y="1504079"/>
                <a:ext cx="804250" cy="864356"/>
              </a:xfrm>
              <a:custGeom>
                <a:avLst/>
                <a:gdLst/>
                <a:ahLst/>
                <a:cxnLst/>
                <a:rect l="l" t="t" r="r" b="b"/>
                <a:pathLst>
                  <a:path w="17930" h="19270" extrusionOk="0">
                    <a:moveTo>
                      <a:pt x="8922" y="1"/>
                    </a:moveTo>
                    <a:cubicBezTo>
                      <a:pt x="8714" y="1"/>
                      <a:pt x="8370" y="36"/>
                      <a:pt x="8370" y="36"/>
                    </a:cubicBezTo>
                    <a:cubicBezTo>
                      <a:pt x="2565" y="506"/>
                      <a:pt x="0" y="4467"/>
                      <a:pt x="0" y="9636"/>
                    </a:cubicBezTo>
                    <a:cubicBezTo>
                      <a:pt x="0" y="14732"/>
                      <a:pt x="4414" y="18762"/>
                      <a:pt x="8370" y="19226"/>
                    </a:cubicBezTo>
                    <a:cubicBezTo>
                      <a:pt x="8370" y="19226"/>
                      <a:pt x="8732" y="19269"/>
                      <a:pt x="8936" y="19269"/>
                    </a:cubicBezTo>
                    <a:cubicBezTo>
                      <a:pt x="8946" y="19269"/>
                      <a:pt x="8956" y="19269"/>
                      <a:pt x="8965" y="19269"/>
                    </a:cubicBezTo>
                    <a:cubicBezTo>
                      <a:pt x="8974" y="19269"/>
                      <a:pt x="8983" y="19269"/>
                      <a:pt x="8993" y="19269"/>
                    </a:cubicBezTo>
                    <a:cubicBezTo>
                      <a:pt x="9197" y="19269"/>
                      <a:pt x="9559" y="19226"/>
                      <a:pt x="9559" y="19226"/>
                    </a:cubicBezTo>
                    <a:cubicBezTo>
                      <a:pt x="13516" y="18761"/>
                      <a:pt x="17929" y="14731"/>
                      <a:pt x="17929" y="9635"/>
                    </a:cubicBezTo>
                    <a:cubicBezTo>
                      <a:pt x="17929" y="4467"/>
                      <a:pt x="15365" y="505"/>
                      <a:pt x="9559" y="36"/>
                    </a:cubicBezTo>
                    <a:cubicBezTo>
                      <a:pt x="9559" y="36"/>
                      <a:pt x="9215" y="1"/>
                      <a:pt x="9007" y="1"/>
                    </a:cubicBezTo>
                    <a:cubicBezTo>
                      <a:pt x="8992" y="1"/>
                      <a:pt x="8978" y="1"/>
                      <a:pt x="8965" y="1"/>
                    </a:cubicBezTo>
                    <a:cubicBezTo>
                      <a:pt x="8951" y="1"/>
                      <a:pt x="8937" y="1"/>
                      <a:pt x="8922" y="1"/>
                    </a:cubicBezTo>
                    <a:close/>
                  </a:path>
                </a:pathLst>
              </a:custGeom>
              <a:solidFill>
                <a:srgbClr val="F5D8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6" name="Google Shape;2616;p45"/>
              <p:cNvSpPr/>
              <p:nvPr/>
            </p:nvSpPr>
            <p:spPr>
              <a:xfrm>
                <a:off x="3571125" y="1497934"/>
                <a:ext cx="825781" cy="877140"/>
              </a:xfrm>
              <a:custGeom>
                <a:avLst/>
                <a:gdLst/>
                <a:ahLst/>
                <a:cxnLst/>
                <a:rect l="l" t="t" r="r" b="b"/>
                <a:pathLst>
                  <a:path w="18410" h="19555" extrusionOk="0">
                    <a:moveTo>
                      <a:pt x="9309" y="296"/>
                    </a:moveTo>
                    <a:cubicBezTo>
                      <a:pt x="10207" y="296"/>
                      <a:pt x="11136" y="460"/>
                      <a:pt x="11997" y="697"/>
                    </a:cubicBezTo>
                    <a:cubicBezTo>
                      <a:pt x="13698" y="1166"/>
                      <a:pt x="15244" y="2117"/>
                      <a:pt x="16301" y="3545"/>
                    </a:cubicBezTo>
                    <a:cubicBezTo>
                      <a:pt x="17335" y="4941"/>
                      <a:pt x="17855" y="6650"/>
                      <a:pt x="18024" y="8365"/>
                    </a:cubicBezTo>
                    <a:cubicBezTo>
                      <a:pt x="18070" y="8827"/>
                      <a:pt x="18089" y="9290"/>
                      <a:pt x="18091" y="9753"/>
                    </a:cubicBezTo>
                    <a:lnTo>
                      <a:pt x="18091" y="9753"/>
                    </a:lnTo>
                    <a:cubicBezTo>
                      <a:pt x="18090" y="9759"/>
                      <a:pt x="18090" y="9765"/>
                      <a:pt x="18090" y="9772"/>
                    </a:cubicBezTo>
                    <a:cubicBezTo>
                      <a:pt x="18068" y="13886"/>
                      <a:pt x="15045" y="17764"/>
                      <a:pt x="11117" y="18941"/>
                    </a:cubicBezTo>
                    <a:cubicBezTo>
                      <a:pt x="10515" y="19120"/>
                      <a:pt x="9894" y="19237"/>
                      <a:pt x="9269" y="19237"/>
                    </a:cubicBezTo>
                    <a:cubicBezTo>
                      <a:pt x="9091" y="19237"/>
                      <a:pt x="8912" y="19228"/>
                      <a:pt x="8734" y="19207"/>
                    </a:cubicBezTo>
                    <a:cubicBezTo>
                      <a:pt x="7862" y="19108"/>
                      <a:pt x="7008" y="18839"/>
                      <a:pt x="6219" y="18463"/>
                    </a:cubicBezTo>
                    <a:cubicBezTo>
                      <a:pt x="4406" y="17598"/>
                      <a:pt x="2854" y="16174"/>
                      <a:pt x="1819" y="14455"/>
                    </a:cubicBezTo>
                    <a:cubicBezTo>
                      <a:pt x="718" y="12630"/>
                      <a:pt x="350" y="10594"/>
                      <a:pt x="536" y="8486"/>
                    </a:cubicBezTo>
                    <a:cubicBezTo>
                      <a:pt x="689" y="6754"/>
                      <a:pt x="1198" y="5023"/>
                      <a:pt x="2228" y="3603"/>
                    </a:cubicBezTo>
                    <a:cubicBezTo>
                      <a:pt x="3260" y="2180"/>
                      <a:pt x="4776" y="1216"/>
                      <a:pt x="6453" y="731"/>
                    </a:cubicBezTo>
                    <a:cubicBezTo>
                      <a:pt x="7351" y="471"/>
                      <a:pt x="8315" y="305"/>
                      <a:pt x="9253" y="297"/>
                    </a:cubicBezTo>
                    <a:cubicBezTo>
                      <a:pt x="9272" y="296"/>
                      <a:pt x="9290" y="296"/>
                      <a:pt x="9309" y="296"/>
                    </a:cubicBezTo>
                    <a:close/>
                    <a:moveTo>
                      <a:pt x="9232" y="0"/>
                    </a:moveTo>
                    <a:cubicBezTo>
                      <a:pt x="6847" y="0"/>
                      <a:pt x="4459" y="801"/>
                      <a:pt x="2766" y="2486"/>
                    </a:cubicBezTo>
                    <a:cubicBezTo>
                      <a:pt x="1504" y="3742"/>
                      <a:pt x="746" y="5409"/>
                      <a:pt x="407" y="7141"/>
                    </a:cubicBezTo>
                    <a:cubicBezTo>
                      <a:pt x="0" y="9213"/>
                      <a:pt x="67" y="11373"/>
                      <a:pt x="892" y="13335"/>
                    </a:cubicBezTo>
                    <a:cubicBezTo>
                      <a:pt x="1706" y="15272"/>
                      <a:pt x="3140" y="16935"/>
                      <a:pt x="4894" y="18083"/>
                    </a:cubicBezTo>
                    <a:cubicBezTo>
                      <a:pt x="6171" y="18917"/>
                      <a:pt x="7724" y="19554"/>
                      <a:pt x="9276" y="19554"/>
                    </a:cubicBezTo>
                    <a:cubicBezTo>
                      <a:pt x="9503" y="19554"/>
                      <a:pt x="9730" y="19541"/>
                      <a:pt x="9955" y="19512"/>
                    </a:cubicBezTo>
                    <a:cubicBezTo>
                      <a:pt x="14015" y="19000"/>
                      <a:pt x="17531" y="15372"/>
                      <a:pt x="18258" y="11409"/>
                    </a:cubicBezTo>
                    <a:cubicBezTo>
                      <a:pt x="18356" y="10869"/>
                      <a:pt x="18407" y="10322"/>
                      <a:pt x="18410" y="9773"/>
                    </a:cubicBezTo>
                    <a:lnTo>
                      <a:pt x="18410" y="9773"/>
                    </a:lnTo>
                    <a:cubicBezTo>
                      <a:pt x="18410" y="9773"/>
                      <a:pt x="18410" y="9772"/>
                      <a:pt x="18410" y="9772"/>
                    </a:cubicBezTo>
                    <a:lnTo>
                      <a:pt x="18410" y="9772"/>
                    </a:lnTo>
                    <a:cubicBezTo>
                      <a:pt x="18410" y="9772"/>
                      <a:pt x="18410" y="9772"/>
                      <a:pt x="18410" y="9772"/>
                    </a:cubicBezTo>
                    <a:cubicBezTo>
                      <a:pt x="18410" y="9770"/>
                      <a:pt x="18410" y="9769"/>
                      <a:pt x="18410" y="9768"/>
                    </a:cubicBezTo>
                    <a:lnTo>
                      <a:pt x="18410" y="9768"/>
                    </a:lnTo>
                    <a:cubicBezTo>
                      <a:pt x="18403" y="7905"/>
                      <a:pt x="18081" y="6009"/>
                      <a:pt x="17190" y="4355"/>
                    </a:cubicBezTo>
                    <a:cubicBezTo>
                      <a:pt x="16350" y="2793"/>
                      <a:pt x="15008" y="1559"/>
                      <a:pt x="13383" y="851"/>
                    </a:cubicBezTo>
                    <a:cubicBezTo>
                      <a:pt x="12101" y="290"/>
                      <a:pt x="10667" y="0"/>
                      <a:pt x="9232" y="0"/>
                    </a:cubicBezTo>
                    <a:close/>
                  </a:path>
                </a:pathLst>
              </a:custGeom>
              <a:solidFill>
                <a:srgbClr val="1D1D1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7" name="Google Shape;2617;p45"/>
              <p:cNvSpPr/>
              <p:nvPr/>
            </p:nvSpPr>
            <p:spPr>
              <a:xfrm>
                <a:off x="3781715" y="1951140"/>
                <a:ext cx="76567" cy="99982"/>
              </a:xfrm>
              <a:custGeom>
                <a:avLst/>
                <a:gdLst/>
                <a:ahLst/>
                <a:cxnLst/>
                <a:rect l="l" t="t" r="r" b="b"/>
                <a:pathLst>
                  <a:path w="1707" h="2229" extrusionOk="0">
                    <a:moveTo>
                      <a:pt x="853" y="0"/>
                    </a:moveTo>
                    <a:cubicBezTo>
                      <a:pt x="381" y="0"/>
                      <a:pt x="0" y="499"/>
                      <a:pt x="0" y="1115"/>
                    </a:cubicBezTo>
                    <a:cubicBezTo>
                      <a:pt x="0" y="1730"/>
                      <a:pt x="381" y="2229"/>
                      <a:pt x="853" y="2229"/>
                    </a:cubicBezTo>
                    <a:cubicBezTo>
                      <a:pt x="1324" y="2229"/>
                      <a:pt x="1706" y="1730"/>
                      <a:pt x="1706" y="1115"/>
                    </a:cubicBezTo>
                    <a:cubicBezTo>
                      <a:pt x="1706" y="499"/>
                      <a:pt x="1324" y="0"/>
                      <a:pt x="85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8" name="Google Shape;2618;p45"/>
              <p:cNvSpPr/>
              <p:nvPr/>
            </p:nvSpPr>
            <p:spPr>
              <a:xfrm>
                <a:off x="4119601" y="1949122"/>
                <a:ext cx="76523" cy="99982"/>
              </a:xfrm>
              <a:custGeom>
                <a:avLst/>
                <a:gdLst/>
                <a:ahLst/>
                <a:cxnLst/>
                <a:rect l="l" t="t" r="r" b="b"/>
                <a:pathLst>
                  <a:path w="1706" h="2229" extrusionOk="0">
                    <a:moveTo>
                      <a:pt x="852" y="0"/>
                    </a:moveTo>
                    <a:cubicBezTo>
                      <a:pt x="381" y="0"/>
                      <a:pt x="0" y="499"/>
                      <a:pt x="0" y="1115"/>
                    </a:cubicBezTo>
                    <a:cubicBezTo>
                      <a:pt x="0" y="1730"/>
                      <a:pt x="381" y="2229"/>
                      <a:pt x="852" y="2229"/>
                    </a:cubicBezTo>
                    <a:cubicBezTo>
                      <a:pt x="1323" y="2229"/>
                      <a:pt x="1706" y="1730"/>
                      <a:pt x="1706" y="1115"/>
                    </a:cubicBezTo>
                    <a:cubicBezTo>
                      <a:pt x="1706" y="499"/>
                      <a:pt x="1323" y="0"/>
                      <a:pt x="85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9" name="Google Shape;2619;p45"/>
              <p:cNvSpPr/>
              <p:nvPr/>
            </p:nvSpPr>
            <p:spPr>
              <a:xfrm>
                <a:off x="3959202" y="2012456"/>
                <a:ext cx="51852" cy="79393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1770" extrusionOk="0">
                    <a:moveTo>
                      <a:pt x="952" y="0"/>
                    </a:moveTo>
                    <a:cubicBezTo>
                      <a:pt x="951" y="0"/>
                      <a:pt x="950" y="0"/>
                      <a:pt x="949" y="0"/>
                    </a:cubicBezTo>
                    <a:cubicBezTo>
                      <a:pt x="581" y="5"/>
                      <a:pt x="254" y="237"/>
                      <a:pt x="127" y="582"/>
                    </a:cubicBezTo>
                    <a:cubicBezTo>
                      <a:pt x="1" y="917"/>
                      <a:pt x="105" y="1324"/>
                      <a:pt x="378" y="1556"/>
                    </a:cubicBezTo>
                    <a:cubicBezTo>
                      <a:pt x="538" y="1692"/>
                      <a:pt x="740" y="1767"/>
                      <a:pt x="949" y="1770"/>
                    </a:cubicBezTo>
                    <a:cubicBezTo>
                      <a:pt x="950" y="1770"/>
                      <a:pt x="951" y="1770"/>
                      <a:pt x="952" y="1770"/>
                    </a:cubicBezTo>
                    <a:cubicBezTo>
                      <a:pt x="1154" y="1770"/>
                      <a:pt x="1153" y="1454"/>
                      <a:pt x="949" y="1451"/>
                    </a:cubicBezTo>
                    <a:cubicBezTo>
                      <a:pt x="642" y="1444"/>
                      <a:pt x="396" y="1193"/>
                      <a:pt x="396" y="885"/>
                    </a:cubicBezTo>
                    <a:cubicBezTo>
                      <a:pt x="396" y="578"/>
                      <a:pt x="642" y="326"/>
                      <a:pt x="949" y="319"/>
                    </a:cubicBezTo>
                    <a:cubicBezTo>
                      <a:pt x="1153" y="317"/>
                      <a:pt x="1156" y="0"/>
                      <a:pt x="95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0" name="Google Shape;2620;p45"/>
              <p:cNvSpPr/>
              <p:nvPr/>
            </p:nvSpPr>
            <p:spPr>
              <a:xfrm>
                <a:off x="3557220" y="1484344"/>
                <a:ext cx="861665" cy="428455"/>
              </a:xfrm>
              <a:custGeom>
                <a:avLst/>
                <a:gdLst/>
                <a:ahLst/>
                <a:cxnLst/>
                <a:rect l="l" t="t" r="r" b="b"/>
                <a:pathLst>
                  <a:path w="19210" h="9552" extrusionOk="0">
                    <a:moveTo>
                      <a:pt x="10339" y="1"/>
                    </a:moveTo>
                    <a:cubicBezTo>
                      <a:pt x="7607" y="1"/>
                      <a:pt x="5157" y="580"/>
                      <a:pt x="3624" y="1655"/>
                    </a:cubicBezTo>
                    <a:cubicBezTo>
                      <a:pt x="1750" y="2970"/>
                      <a:pt x="653" y="5643"/>
                      <a:pt x="355" y="6301"/>
                    </a:cubicBezTo>
                    <a:cubicBezTo>
                      <a:pt x="57" y="6958"/>
                      <a:pt x="1" y="8315"/>
                      <a:pt x="1" y="8748"/>
                    </a:cubicBezTo>
                    <a:lnTo>
                      <a:pt x="1" y="9294"/>
                    </a:lnTo>
                    <a:cubicBezTo>
                      <a:pt x="1" y="9294"/>
                      <a:pt x="161" y="9530"/>
                      <a:pt x="425" y="9530"/>
                    </a:cubicBezTo>
                    <a:cubicBezTo>
                      <a:pt x="523" y="9530"/>
                      <a:pt x="635" y="9497"/>
                      <a:pt x="758" y="9408"/>
                    </a:cubicBezTo>
                    <a:cubicBezTo>
                      <a:pt x="1214" y="9079"/>
                      <a:pt x="1744" y="8362"/>
                      <a:pt x="1744" y="8362"/>
                    </a:cubicBezTo>
                    <a:cubicBezTo>
                      <a:pt x="1744" y="8362"/>
                      <a:pt x="2555" y="6688"/>
                      <a:pt x="2714" y="6631"/>
                    </a:cubicBezTo>
                    <a:cubicBezTo>
                      <a:pt x="2764" y="6614"/>
                      <a:pt x="2849" y="6608"/>
                      <a:pt x="2959" y="6608"/>
                    </a:cubicBezTo>
                    <a:cubicBezTo>
                      <a:pt x="3181" y="6608"/>
                      <a:pt x="3506" y="6632"/>
                      <a:pt x="3846" y="6632"/>
                    </a:cubicBezTo>
                    <a:cubicBezTo>
                      <a:pt x="3875" y="6632"/>
                      <a:pt x="3905" y="6631"/>
                      <a:pt x="3934" y="6631"/>
                    </a:cubicBezTo>
                    <a:cubicBezTo>
                      <a:pt x="4144" y="6629"/>
                      <a:pt x="7809" y="6218"/>
                      <a:pt x="8094" y="6176"/>
                    </a:cubicBezTo>
                    <a:cubicBezTo>
                      <a:pt x="9331" y="5996"/>
                      <a:pt x="14652" y="3763"/>
                      <a:pt x="14652" y="3763"/>
                    </a:cubicBezTo>
                    <a:cubicBezTo>
                      <a:pt x="14652" y="3763"/>
                      <a:pt x="15140" y="5347"/>
                      <a:pt x="15901" y="6707"/>
                    </a:cubicBezTo>
                    <a:cubicBezTo>
                      <a:pt x="16455" y="7698"/>
                      <a:pt x="17257" y="8509"/>
                      <a:pt x="17627" y="8806"/>
                    </a:cubicBezTo>
                    <a:cubicBezTo>
                      <a:pt x="18188" y="9254"/>
                      <a:pt x="18506" y="9552"/>
                      <a:pt x="18718" y="9552"/>
                    </a:cubicBezTo>
                    <a:cubicBezTo>
                      <a:pt x="18838" y="9552"/>
                      <a:pt x="18923" y="9456"/>
                      <a:pt x="18999" y="9239"/>
                    </a:cubicBezTo>
                    <a:cubicBezTo>
                      <a:pt x="19209" y="8636"/>
                      <a:pt x="18789" y="5139"/>
                      <a:pt x="17725" y="3880"/>
                    </a:cubicBezTo>
                    <a:cubicBezTo>
                      <a:pt x="16663" y="2622"/>
                      <a:pt x="15656" y="410"/>
                      <a:pt x="12200" y="88"/>
                    </a:cubicBezTo>
                    <a:cubicBezTo>
                      <a:pt x="11570" y="30"/>
                      <a:pt x="10947" y="1"/>
                      <a:pt x="1033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1" name="Google Shape;2621;p45"/>
              <p:cNvSpPr/>
              <p:nvPr/>
            </p:nvSpPr>
            <p:spPr>
              <a:xfrm>
                <a:off x="3631364" y="1613479"/>
                <a:ext cx="778997" cy="312953"/>
              </a:xfrm>
              <a:custGeom>
                <a:avLst/>
                <a:gdLst/>
                <a:ahLst/>
                <a:cxnLst/>
                <a:rect l="l" t="t" r="r" b="b"/>
                <a:pathLst>
                  <a:path w="17367" h="6977" extrusionOk="0">
                    <a:moveTo>
                      <a:pt x="2093" y="0"/>
                    </a:moveTo>
                    <a:cubicBezTo>
                      <a:pt x="2057" y="0"/>
                      <a:pt x="2019" y="14"/>
                      <a:pt x="1986" y="47"/>
                    </a:cubicBezTo>
                    <a:cubicBezTo>
                      <a:pt x="1024" y="1011"/>
                      <a:pt x="89" y="2376"/>
                      <a:pt x="6" y="3788"/>
                    </a:cubicBezTo>
                    <a:cubicBezTo>
                      <a:pt x="0" y="3878"/>
                      <a:pt x="83" y="3943"/>
                      <a:pt x="165" y="3948"/>
                    </a:cubicBezTo>
                    <a:cubicBezTo>
                      <a:pt x="607" y="3974"/>
                      <a:pt x="1050" y="3987"/>
                      <a:pt x="1494" y="3987"/>
                    </a:cubicBezTo>
                    <a:cubicBezTo>
                      <a:pt x="5237" y="3987"/>
                      <a:pt x="9021" y="3073"/>
                      <a:pt x="12327" y="1330"/>
                    </a:cubicBezTo>
                    <a:cubicBezTo>
                      <a:pt x="12523" y="1228"/>
                      <a:pt x="12719" y="1123"/>
                      <a:pt x="12909" y="1010"/>
                    </a:cubicBezTo>
                    <a:lnTo>
                      <a:pt x="12909" y="1010"/>
                    </a:lnTo>
                    <a:cubicBezTo>
                      <a:pt x="13277" y="2664"/>
                      <a:pt x="14095" y="4341"/>
                      <a:pt x="15231" y="5581"/>
                    </a:cubicBezTo>
                    <a:cubicBezTo>
                      <a:pt x="15747" y="6146"/>
                      <a:pt x="16358" y="6622"/>
                      <a:pt x="17046" y="6959"/>
                    </a:cubicBezTo>
                    <a:cubicBezTo>
                      <a:pt x="17071" y="6971"/>
                      <a:pt x="17096" y="6977"/>
                      <a:pt x="17120" y="6977"/>
                    </a:cubicBezTo>
                    <a:cubicBezTo>
                      <a:pt x="17268" y="6977"/>
                      <a:pt x="17367" y="6762"/>
                      <a:pt x="17208" y="6683"/>
                    </a:cubicBezTo>
                    <a:cubicBezTo>
                      <a:pt x="15711" y="5952"/>
                      <a:pt x="14683" y="4578"/>
                      <a:pt x="13990" y="3100"/>
                    </a:cubicBezTo>
                    <a:cubicBezTo>
                      <a:pt x="13637" y="2344"/>
                      <a:pt x="13336" y="1534"/>
                      <a:pt x="13173" y="713"/>
                    </a:cubicBezTo>
                    <a:cubicBezTo>
                      <a:pt x="13159" y="642"/>
                      <a:pt x="13086" y="596"/>
                      <a:pt x="13015" y="596"/>
                    </a:cubicBezTo>
                    <a:cubicBezTo>
                      <a:pt x="12988" y="596"/>
                      <a:pt x="12961" y="603"/>
                      <a:pt x="12938" y="618"/>
                    </a:cubicBezTo>
                    <a:cubicBezTo>
                      <a:pt x="12238" y="1065"/>
                      <a:pt x="11468" y="1422"/>
                      <a:pt x="10707" y="1750"/>
                    </a:cubicBezTo>
                    <a:cubicBezTo>
                      <a:pt x="8802" y="2567"/>
                      <a:pt x="6798" y="3133"/>
                      <a:pt x="4747" y="3433"/>
                    </a:cubicBezTo>
                    <a:cubicBezTo>
                      <a:pt x="3673" y="3590"/>
                      <a:pt x="2591" y="3668"/>
                      <a:pt x="1507" y="3668"/>
                    </a:cubicBezTo>
                    <a:cubicBezTo>
                      <a:pt x="1117" y="3668"/>
                      <a:pt x="727" y="3658"/>
                      <a:pt x="337" y="3638"/>
                    </a:cubicBezTo>
                    <a:lnTo>
                      <a:pt x="337" y="3638"/>
                    </a:lnTo>
                    <a:cubicBezTo>
                      <a:pt x="472" y="2367"/>
                      <a:pt x="1349" y="1137"/>
                      <a:pt x="2213" y="273"/>
                    </a:cubicBezTo>
                    <a:cubicBezTo>
                      <a:pt x="2324" y="160"/>
                      <a:pt x="2215" y="0"/>
                      <a:pt x="209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2" name="Google Shape;2622;p45"/>
              <p:cNvSpPr/>
              <p:nvPr/>
            </p:nvSpPr>
            <p:spPr>
              <a:xfrm>
                <a:off x="3557355" y="1778183"/>
                <a:ext cx="125370" cy="148605"/>
              </a:xfrm>
              <a:custGeom>
                <a:avLst/>
                <a:gdLst/>
                <a:ahLst/>
                <a:cxnLst/>
                <a:rect l="l" t="t" r="r" b="b"/>
                <a:pathLst>
                  <a:path w="2795" h="3313" extrusionOk="0">
                    <a:moveTo>
                      <a:pt x="2601" y="1"/>
                    </a:moveTo>
                    <a:cubicBezTo>
                      <a:pt x="2537" y="1"/>
                      <a:pt x="2471" y="33"/>
                      <a:pt x="2441" y="108"/>
                    </a:cubicBezTo>
                    <a:cubicBezTo>
                      <a:pt x="2194" y="735"/>
                      <a:pt x="1901" y="1351"/>
                      <a:pt x="1507" y="1901"/>
                    </a:cubicBezTo>
                    <a:cubicBezTo>
                      <a:pt x="1170" y="2370"/>
                      <a:pt x="732" y="2804"/>
                      <a:pt x="175" y="2995"/>
                    </a:cubicBezTo>
                    <a:cubicBezTo>
                      <a:pt x="0" y="3055"/>
                      <a:pt x="51" y="3313"/>
                      <a:pt x="206" y="3313"/>
                    </a:cubicBezTo>
                    <a:cubicBezTo>
                      <a:pt x="223" y="3313"/>
                      <a:pt x="241" y="3310"/>
                      <a:pt x="260" y="3303"/>
                    </a:cubicBezTo>
                    <a:cubicBezTo>
                      <a:pt x="1575" y="2852"/>
                      <a:pt x="2276" y="1395"/>
                      <a:pt x="2749" y="192"/>
                    </a:cubicBezTo>
                    <a:cubicBezTo>
                      <a:pt x="2795" y="77"/>
                      <a:pt x="2700" y="1"/>
                      <a:pt x="260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3" name="Google Shape;2623;p45"/>
              <p:cNvSpPr/>
              <p:nvPr/>
            </p:nvSpPr>
            <p:spPr>
              <a:xfrm>
                <a:off x="3904839" y="2168728"/>
                <a:ext cx="177581" cy="73652"/>
              </a:xfrm>
              <a:custGeom>
                <a:avLst/>
                <a:gdLst/>
                <a:ahLst/>
                <a:cxnLst/>
                <a:rect l="l" t="t" r="r" b="b"/>
                <a:pathLst>
                  <a:path w="3959" h="1642" extrusionOk="0">
                    <a:moveTo>
                      <a:pt x="194" y="1"/>
                    </a:moveTo>
                    <a:cubicBezTo>
                      <a:pt x="100" y="1"/>
                      <a:pt x="1" y="79"/>
                      <a:pt x="30" y="199"/>
                    </a:cubicBezTo>
                    <a:cubicBezTo>
                      <a:pt x="249" y="1077"/>
                      <a:pt x="1095" y="1641"/>
                      <a:pt x="1980" y="1641"/>
                    </a:cubicBezTo>
                    <a:cubicBezTo>
                      <a:pt x="2864" y="1641"/>
                      <a:pt x="3711" y="1077"/>
                      <a:pt x="3929" y="199"/>
                    </a:cubicBezTo>
                    <a:cubicBezTo>
                      <a:pt x="3959" y="79"/>
                      <a:pt x="3859" y="1"/>
                      <a:pt x="3764" y="1"/>
                    </a:cubicBezTo>
                    <a:cubicBezTo>
                      <a:pt x="3701" y="1"/>
                      <a:pt x="3640" y="35"/>
                      <a:pt x="3621" y="115"/>
                    </a:cubicBezTo>
                    <a:cubicBezTo>
                      <a:pt x="3437" y="857"/>
                      <a:pt x="2726" y="1322"/>
                      <a:pt x="1980" y="1323"/>
                    </a:cubicBezTo>
                    <a:cubicBezTo>
                      <a:pt x="1232" y="1323"/>
                      <a:pt x="521" y="856"/>
                      <a:pt x="338" y="115"/>
                    </a:cubicBezTo>
                    <a:cubicBezTo>
                      <a:pt x="318" y="35"/>
                      <a:pt x="257" y="1"/>
                      <a:pt x="19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4" name="Google Shape;2624;p45"/>
              <p:cNvSpPr/>
              <p:nvPr/>
            </p:nvSpPr>
            <p:spPr>
              <a:xfrm>
                <a:off x="3684651" y="2061257"/>
                <a:ext cx="91818" cy="91818"/>
              </a:xfrm>
              <a:custGeom>
                <a:avLst/>
                <a:gdLst/>
                <a:ahLst/>
                <a:cxnLst/>
                <a:rect l="l" t="t" r="r" b="b"/>
                <a:pathLst>
                  <a:path w="2047" h="2047" extrusionOk="0">
                    <a:moveTo>
                      <a:pt x="1023" y="0"/>
                    </a:moveTo>
                    <a:cubicBezTo>
                      <a:pt x="458" y="0"/>
                      <a:pt x="0" y="459"/>
                      <a:pt x="0" y="1023"/>
                    </a:cubicBezTo>
                    <a:cubicBezTo>
                      <a:pt x="0" y="1589"/>
                      <a:pt x="458" y="2047"/>
                      <a:pt x="1023" y="2047"/>
                    </a:cubicBezTo>
                    <a:cubicBezTo>
                      <a:pt x="1588" y="2047"/>
                      <a:pt x="2047" y="1589"/>
                      <a:pt x="2047" y="1023"/>
                    </a:cubicBezTo>
                    <a:cubicBezTo>
                      <a:pt x="2047" y="459"/>
                      <a:pt x="1588" y="0"/>
                      <a:pt x="1023" y="0"/>
                    </a:cubicBezTo>
                    <a:close/>
                  </a:path>
                </a:pathLst>
              </a:custGeom>
              <a:solidFill>
                <a:srgbClr val="F2A6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5" name="Google Shape;2625;p45"/>
              <p:cNvSpPr/>
              <p:nvPr/>
            </p:nvSpPr>
            <p:spPr>
              <a:xfrm>
                <a:off x="4201370" y="2061257"/>
                <a:ext cx="91818" cy="91818"/>
              </a:xfrm>
              <a:custGeom>
                <a:avLst/>
                <a:gdLst/>
                <a:ahLst/>
                <a:cxnLst/>
                <a:rect l="l" t="t" r="r" b="b"/>
                <a:pathLst>
                  <a:path w="2047" h="2047" extrusionOk="0">
                    <a:moveTo>
                      <a:pt x="1024" y="0"/>
                    </a:moveTo>
                    <a:cubicBezTo>
                      <a:pt x="459" y="0"/>
                      <a:pt x="0" y="459"/>
                      <a:pt x="0" y="1023"/>
                    </a:cubicBezTo>
                    <a:cubicBezTo>
                      <a:pt x="0" y="1589"/>
                      <a:pt x="459" y="2047"/>
                      <a:pt x="1024" y="2047"/>
                    </a:cubicBezTo>
                    <a:cubicBezTo>
                      <a:pt x="1588" y="2047"/>
                      <a:pt x="2047" y="1589"/>
                      <a:pt x="2047" y="1023"/>
                    </a:cubicBezTo>
                    <a:cubicBezTo>
                      <a:pt x="2047" y="459"/>
                      <a:pt x="1588" y="0"/>
                      <a:pt x="1024" y="0"/>
                    </a:cubicBezTo>
                    <a:close/>
                  </a:path>
                </a:pathLst>
              </a:custGeom>
              <a:solidFill>
                <a:srgbClr val="F2A6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26" name="Google Shape;2626;p45"/>
            <p:cNvGrpSpPr/>
            <p:nvPr/>
          </p:nvGrpSpPr>
          <p:grpSpPr>
            <a:xfrm>
              <a:off x="7098418" y="3307944"/>
              <a:ext cx="568814" cy="140171"/>
              <a:chOff x="3708423" y="3329148"/>
              <a:chExt cx="557716" cy="137436"/>
            </a:xfrm>
          </p:grpSpPr>
          <p:sp>
            <p:nvSpPr>
              <p:cNvPr id="2627" name="Google Shape;2627;p45"/>
              <p:cNvSpPr/>
              <p:nvPr/>
            </p:nvSpPr>
            <p:spPr>
              <a:xfrm>
                <a:off x="3708423" y="3329148"/>
                <a:ext cx="93882" cy="137436"/>
              </a:xfrm>
              <a:custGeom>
                <a:avLst/>
                <a:gdLst/>
                <a:ahLst/>
                <a:cxnLst/>
                <a:rect l="l" t="t" r="r" b="b"/>
                <a:pathLst>
                  <a:path w="2093" h="3064" extrusionOk="0">
                    <a:moveTo>
                      <a:pt x="1896" y="1"/>
                    </a:moveTo>
                    <a:cubicBezTo>
                      <a:pt x="1835" y="1"/>
                      <a:pt x="1779" y="36"/>
                      <a:pt x="1768" y="117"/>
                    </a:cubicBezTo>
                    <a:cubicBezTo>
                      <a:pt x="1683" y="751"/>
                      <a:pt x="1519" y="1393"/>
                      <a:pt x="1190" y="1947"/>
                    </a:cubicBezTo>
                    <a:cubicBezTo>
                      <a:pt x="977" y="2304"/>
                      <a:pt x="647" y="2695"/>
                      <a:pt x="205" y="2743"/>
                    </a:cubicBezTo>
                    <a:cubicBezTo>
                      <a:pt x="9" y="2764"/>
                      <a:pt x="1" y="3064"/>
                      <a:pt x="185" y="3064"/>
                    </a:cubicBezTo>
                    <a:cubicBezTo>
                      <a:pt x="191" y="3064"/>
                      <a:pt x="198" y="3063"/>
                      <a:pt x="205" y="3063"/>
                    </a:cubicBezTo>
                    <a:cubicBezTo>
                      <a:pt x="734" y="3005"/>
                      <a:pt x="1131" y="2631"/>
                      <a:pt x="1408" y="2200"/>
                    </a:cubicBezTo>
                    <a:cubicBezTo>
                      <a:pt x="1791" y="1606"/>
                      <a:pt x="1982" y="895"/>
                      <a:pt x="2076" y="201"/>
                    </a:cubicBezTo>
                    <a:cubicBezTo>
                      <a:pt x="2092" y="80"/>
                      <a:pt x="1988" y="1"/>
                      <a:pt x="189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8" name="Google Shape;2628;p45"/>
              <p:cNvSpPr/>
              <p:nvPr/>
            </p:nvSpPr>
            <p:spPr>
              <a:xfrm>
                <a:off x="4266094" y="3408136"/>
                <a:ext cx="45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FBFAF7"/>
              </a:solidFill>
              <a:ln w="75" cap="flat" cmpd="sng">
                <a:solidFill>
                  <a:srgbClr val="66514F"/>
                </a:solidFill>
                <a:prstDash val="solid"/>
                <a:miter lim="115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29" name="Google Shape;2629;p45"/>
            <p:cNvSpPr/>
            <p:nvPr/>
          </p:nvSpPr>
          <p:spPr>
            <a:xfrm>
              <a:off x="7586535" y="3307990"/>
              <a:ext cx="95704" cy="140125"/>
            </a:xfrm>
            <a:custGeom>
              <a:avLst/>
              <a:gdLst/>
              <a:ahLst/>
              <a:cxnLst/>
              <a:rect l="l" t="t" r="r" b="b"/>
              <a:pathLst>
                <a:path w="2092" h="3063" extrusionOk="0">
                  <a:moveTo>
                    <a:pt x="197" y="0"/>
                  </a:moveTo>
                  <a:cubicBezTo>
                    <a:pt x="105" y="0"/>
                    <a:pt x="1" y="79"/>
                    <a:pt x="17" y="200"/>
                  </a:cubicBezTo>
                  <a:cubicBezTo>
                    <a:pt x="110" y="893"/>
                    <a:pt x="302" y="1605"/>
                    <a:pt x="684" y="2199"/>
                  </a:cubicBezTo>
                  <a:cubicBezTo>
                    <a:pt x="963" y="2630"/>
                    <a:pt x="1359" y="3004"/>
                    <a:pt x="1888" y="3062"/>
                  </a:cubicBezTo>
                  <a:cubicBezTo>
                    <a:pt x="1894" y="3062"/>
                    <a:pt x="1901" y="3063"/>
                    <a:pt x="1907" y="3063"/>
                  </a:cubicBezTo>
                  <a:cubicBezTo>
                    <a:pt x="2092" y="3063"/>
                    <a:pt x="2083" y="2763"/>
                    <a:pt x="1888" y="2742"/>
                  </a:cubicBezTo>
                  <a:cubicBezTo>
                    <a:pt x="1445" y="2694"/>
                    <a:pt x="1116" y="2303"/>
                    <a:pt x="904" y="1946"/>
                  </a:cubicBezTo>
                  <a:cubicBezTo>
                    <a:pt x="573" y="1392"/>
                    <a:pt x="411" y="750"/>
                    <a:pt x="325" y="116"/>
                  </a:cubicBezTo>
                  <a:cubicBezTo>
                    <a:pt x="314" y="35"/>
                    <a:pt x="258" y="0"/>
                    <a:pt x="1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" name="Google Shape;3779;p63"/>
          <p:cNvSpPr/>
          <p:nvPr/>
        </p:nvSpPr>
        <p:spPr>
          <a:xfrm>
            <a:off x="172200" y="971550"/>
            <a:ext cx="742200" cy="7422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3787;p63"/>
          <p:cNvSpPr txBox="1"/>
          <p:nvPr/>
        </p:nvSpPr>
        <p:spPr>
          <a:xfrm>
            <a:off x="237067" y="1122405"/>
            <a:ext cx="6126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rPr>
              <a:t>01</a:t>
            </a:r>
            <a:endParaRPr sz="2700">
              <a:solidFill>
                <a:schemeClr val="lt2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76" name="Google Shape;3779;p63"/>
          <p:cNvSpPr/>
          <p:nvPr/>
        </p:nvSpPr>
        <p:spPr>
          <a:xfrm>
            <a:off x="152400" y="1809750"/>
            <a:ext cx="742200" cy="7422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3787;p63"/>
          <p:cNvSpPr txBox="1"/>
          <p:nvPr/>
        </p:nvSpPr>
        <p:spPr>
          <a:xfrm>
            <a:off x="217267" y="1960605"/>
            <a:ext cx="6126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dirty="0" smtClean="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rPr>
              <a:t>02</a:t>
            </a:r>
            <a:endParaRPr sz="2700" dirty="0">
              <a:solidFill>
                <a:schemeClr val="lt2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78" name="Google Shape;3779;p63"/>
          <p:cNvSpPr/>
          <p:nvPr/>
        </p:nvSpPr>
        <p:spPr>
          <a:xfrm>
            <a:off x="152400" y="2667750"/>
            <a:ext cx="742200" cy="7422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3787;p63"/>
          <p:cNvSpPr txBox="1"/>
          <p:nvPr/>
        </p:nvSpPr>
        <p:spPr>
          <a:xfrm>
            <a:off x="217267" y="2818605"/>
            <a:ext cx="6126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dirty="0" smtClean="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rPr>
              <a:t>03</a:t>
            </a:r>
            <a:endParaRPr sz="2700" dirty="0">
              <a:solidFill>
                <a:schemeClr val="lt2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80" name="Google Shape;3779;p63"/>
          <p:cNvSpPr/>
          <p:nvPr/>
        </p:nvSpPr>
        <p:spPr>
          <a:xfrm>
            <a:off x="172200" y="3486150"/>
            <a:ext cx="742200" cy="7422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3787;p63"/>
          <p:cNvSpPr txBox="1"/>
          <p:nvPr/>
        </p:nvSpPr>
        <p:spPr>
          <a:xfrm>
            <a:off x="237067" y="3637005"/>
            <a:ext cx="6126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dirty="0" smtClean="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rPr>
              <a:t>04</a:t>
            </a:r>
            <a:endParaRPr sz="2700" dirty="0">
              <a:solidFill>
                <a:schemeClr val="lt2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82" name="Google Shape;3779;p63"/>
          <p:cNvSpPr/>
          <p:nvPr/>
        </p:nvSpPr>
        <p:spPr>
          <a:xfrm>
            <a:off x="172200" y="4324350"/>
            <a:ext cx="742200" cy="7422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3787;p63"/>
          <p:cNvSpPr txBox="1"/>
          <p:nvPr/>
        </p:nvSpPr>
        <p:spPr>
          <a:xfrm>
            <a:off x="200553" y="4484289"/>
            <a:ext cx="6126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dirty="0" smtClean="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rPr>
              <a:t>05</a:t>
            </a:r>
            <a:endParaRPr sz="2700" dirty="0">
              <a:solidFill>
                <a:schemeClr val="lt2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84" name="Google Shape;2344;p42"/>
          <p:cNvSpPr txBox="1">
            <a:spLocks/>
          </p:cNvSpPr>
          <p:nvPr/>
        </p:nvSpPr>
        <p:spPr>
          <a:xfrm>
            <a:off x="946297" y="1844571"/>
            <a:ext cx="6715001" cy="638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5340"/>
              </a:buClr>
              <a:buSzPts val="12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3175" lvl="1" indent="0">
              <a:buNone/>
            </a:pPr>
            <a:r>
              <a:rPr lang="id-ID" sz="1600" dirty="0">
                <a:solidFill>
                  <a:schemeClr val="accent2">
                    <a:lumMod val="75000"/>
                  </a:schemeClr>
                </a:solidFill>
              </a:rPr>
              <a:t>Membekali anak didik dengan kemampuan mengidentifikasi, menganalisis, dan menyusun alternative pemecahan sosial yang terjadi dalam kehidupan di masyarakat.</a:t>
            </a:r>
            <a:endParaRPr lang="en-US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6" name="Google Shape;2344;p42"/>
          <p:cNvSpPr txBox="1">
            <a:spLocks/>
          </p:cNvSpPr>
          <p:nvPr/>
        </p:nvSpPr>
        <p:spPr>
          <a:xfrm>
            <a:off x="990599" y="2865077"/>
            <a:ext cx="6286701" cy="544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5340"/>
              </a:buClr>
              <a:buSzPts val="12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3175" lvl="1" indent="0">
              <a:buNone/>
            </a:pPr>
            <a:r>
              <a:rPr lang="id-ID" sz="1600" dirty="0"/>
              <a:t>Membekali anak didik dengan kemampuan berkomunikasi dengan sesama warga masyarakat dan berbagai bidang keilmuan serta bidang keahlian.</a:t>
            </a:r>
            <a:endParaRPr lang="en-US" sz="1600" dirty="0"/>
          </a:p>
        </p:txBody>
      </p:sp>
      <p:sp>
        <p:nvSpPr>
          <p:cNvPr id="87" name="Google Shape;2344;p42"/>
          <p:cNvSpPr txBox="1">
            <a:spLocks/>
          </p:cNvSpPr>
          <p:nvPr/>
        </p:nvSpPr>
        <p:spPr>
          <a:xfrm>
            <a:off x="1026288" y="3522136"/>
            <a:ext cx="6060311" cy="709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5340"/>
              </a:buClr>
              <a:buSzPts val="12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indent="0">
              <a:buNone/>
            </a:pPr>
            <a:r>
              <a:rPr lang="id-ID" dirty="0">
                <a:solidFill>
                  <a:schemeClr val="accent2">
                    <a:lumMod val="75000"/>
                  </a:schemeClr>
                </a:solidFill>
              </a:rPr>
              <a:t>Membekali anak didik dengan kesadaran, sikap mental yang positif dan </a:t>
            </a:r>
            <a:r>
              <a:rPr lang="id-ID" dirty="0" smtClean="0">
                <a:solidFill>
                  <a:schemeClr val="accent2">
                    <a:lumMod val="75000"/>
                  </a:schemeClr>
                </a:solidFill>
              </a:rPr>
              <a:t>keterampila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n.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8" name="Google Shape;2344;p42"/>
          <p:cNvSpPr txBox="1">
            <a:spLocks/>
          </p:cNvSpPr>
          <p:nvPr/>
        </p:nvSpPr>
        <p:spPr>
          <a:xfrm>
            <a:off x="1026289" y="4327497"/>
            <a:ext cx="6060310" cy="709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5340"/>
              </a:buClr>
              <a:buSzPts val="12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indent="0">
              <a:buNone/>
            </a:pPr>
            <a:r>
              <a:rPr lang="id-ID" dirty="0"/>
              <a:t>Membekali anak didik dengan kemampuan mengembangkan pengetahuan dan keilmuan IPS sesuai dengan perkembangan </a:t>
            </a:r>
            <a:r>
              <a:rPr lang="id-ID" dirty="0" smtClean="0"/>
              <a:t>kehidupan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89" name="Google Shape;2344;p42"/>
          <p:cNvSpPr txBox="1">
            <a:spLocks/>
          </p:cNvSpPr>
          <p:nvPr/>
        </p:nvSpPr>
        <p:spPr>
          <a:xfrm>
            <a:off x="990600" y="984040"/>
            <a:ext cx="6096000" cy="709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5340"/>
              </a:buClr>
              <a:buSzPts val="12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3175" lvl="1" indent="0">
              <a:buNone/>
            </a:pPr>
            <a:r>
              <a:rPr lang="id-ID" sz="1600" dirty="0"/>
              <a:t>Membekali anak didik dengan pengetahuan sosial yang berguna dalam kehidupannya kelak di masyarakat.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4" name="Google Shape;3034;p54"/>
          <p:cNvSpPr/>
          <p:nvPr/>
        </p:nvSpPr>
        <p:spPr>
          <a:xfrm>
            <a:off x="1908014" y="3576045"/>
            <a:ext cx="159092" cy="743365"/>
          </a:xfrm>
          <a:custGeom>
            <a:avLst/>
            <a:gdLst/>
            <a:ahLst/>
            <a:cxnLst/>
            <a:rect l="l" t="t" r="r" b="b"/>
            <a:pathLst>
              <a:path w="3631" h="16966" extrusionOk="0">
                <a:moveTo>
                  <a:pt x="0" y="0"/>
                </a:moveTo>
                <a:lnTo>
                  <a:pt x="527" y="16965"/>
                </a:lnTo>
                <a:lnTo>
                  <a:pt x="3452" y="16965"/>
                </a:lnTo>
                <a:lnTo>
                  <a:pt x="3631" y="0"/>
                </a:lnTo>
                <a:close/>
              </a:path>
            </a:pathLst>
          </a:custGeom>
          <a:solidFill>
            <a:srgbClr val="A28E8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5" name="Google Shape;3035;p54"/>
          <p:cNvSpPr/>
          <p:nvPr/>
        </p:nvSpPr>
        <p:spPr>
          <a:xfrm>
            <a:off x="1925760" y="4067220"/>
            <a:ext cx="138100" cy="233350"/>
          </a:xfrm>
          <a:custGeom>
            <a:avLst/>
            <a:gdLst/>
            <a:ahLst/>
            <a:cxnLst/>
            <a:rect l="l" t="t" r="r" b="b"/>
            <a:pathLst>
              <a:path w="5524" h="9334" extrusionOk="0">
                <a:moveTo>
                  <a:pt x="0" y="0"/>
                </a:moveTo>
                <a:lnTo>
                  <a:pt x="5524" y="47"/>
                </a:lnTo>
                <a:lnTo>
                  <a:pt x="5334" y="9334"/>
                </a:lnTo>
                <a:lnTo>
                  <a:pt x="0" y="9001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36" name="Google Shape;3036;p54"/>
          <p:cNvSpPr/>
          <p:nvPr/>
        </p:nvSpPr>
        <p:spPr>
          <a:xfrm>
            <a:off x="1661861" y="3576045"/>
            <a:ext cx="159092" cy="743365"/>
          </a:xfrm>
          <a:custGeom>
            <a:avLst/>
            <a:gdLst/>
            <a:ahLst/>
            <a:cxnLst/>
            <a:rect l="l" t="t" r="r" b="b"/>
            <a:pathLst>
              <a:path w="3631" h="16966" extrusionOk="0">
                <a:moveTo>
                  <a:pt x="0" y="0"/>
                </a:moveTo>
                <a:lnTo>
                  <a:pt x="179" y="16965"/>
                </a:lnTo>
                <a:lnTo>
                  <a:pt x="3105" y="16965"/>
                </a:lnTo>
                <a:lnTo>
                  <a:pt x="3631" y="0"/>
                </a:lnTo>
                <a:close/>
              </a:path>
            </a:pathLst>
          </a:custGeom>
          <a:solidFill>
            <a:srgbClr val="A28E8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7" name="Google Shape;3037;p54"/>
          <p:cNvSpPr/>
          <p:nvPr/>
        </p:nvSpPr>
        <p:spPr>
          <a:xfrm>
            <a:off x="1668248" y="4067220"/>
            <a:ext cx="138100" cy="233350"/>
          </a:xfrm>
          <a:custGeom>
            <a:avLst/>
            <a:gdLst/>
            <a:ahLst/>
            <a:cxnLst/>
            <a:rect l="l" t="t" r="r" b="b"/>
            <a:pathLst>
              <a:path w="5524" h="9334" extrusionOk="0">
                <a:moveTo>
                  <a:pt x="0" y="0"/>
                </a:moveTo>
                <a:lnTo>
                  <a:pt x="5524" y="47"/>
                </a:lnTo>
                <a:lnTo>
                  <a:pt x="5334" y="9334"/>
                </a:lnTo>
                <a:lnTo>
                  <a:pt x="0" y="9001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38" name="Google Shape;3038;p54"/>
          <p:cNvSpPr/>
          <p:nvPr/>
        </p:nvSpPr>
        <p:spPr>
          <a:xfrm>
            <a:off x="1183312" y="3132549"/>
            <a:ext cx="236995" cy="248562"/>
          </a:xfrm>
          <a:custGeom>
            <a:avLst/>
            <a:gdLst/>
            <a:ahLst/>
            <a:cxnLst/>
            <a:rect l="l" t="t" r="r" b="b"/>
            <a:pathLst>
              <a:path w="5409" h="5673" extrusionOk="0">
                <a:moveTo>
                  <a:pt x="2740" y="1"/>
                </a:moveTo>
                <a:cubicBezTo>
                  <a:pt x="2740" y="1"/>
                  <a:pt x="2127" y="1084"/>
                  <a:pt x="1812" y="1552"/>
                </a:cubicBezTo>
                <a:cubicBezTo>
                  <a:pt x="1497" y="2019"/>
                  <a:pt x="0" y="4209"/>
                  <a:pt x="212" y="4655"/>
                </a:cubicBezTo>
                <a:cubicBezTo>
                  <a:pt x="359" y="4963"/>
                  <a:pt x="466" y="5176"/>
                  <a:pt x="781" y="5176"/>
                </a:cubicBezTo>
                <a:cubicBezTo>
                  <a:pt x="920" y="5176"/>
                  <a:pt x="1100" y="5135"/>
                  <a:pt x="1342" y="5041"/>
                </a:cubicBezTo>
                <a:cubicBezTo>
                  <a:pt x="2042" y="4772"/>
                  <a:pt x="2900" y="4229"/>
                  <a:pt x="3236" y="4229"/>
                </a:cubicBezTo>
                <a:cubicBezTo>
                  <a:pt x="3279" y="4229"/>
                  <a:pt x="3313" y="4238"/>
                  <a:pt x="3338" y="4257"/>
                </a:cubicBezTo>
                <a:cubicBezTo>
                  <a:pt x="3555" y="4428"/>
                  <a:pt x="3609" y="4422"/>
                  <a:pt x="3540" y="4825"/>
                </a:cubicBezTo>
                <a:cubicBezTo>
                  <a:pt x="3471" y="5228"/>
                  <a:pt x="3304" y="5580"/>
                  <a:pt x="3597" y="5665"/>
                </a:cubicBezTo>
                <a:cubicBezTo>
                  <a:pt x="3615" y="5670"/>
                  <a:pt x="3633" y="5672"/>
                  <a:pt x="3652" y="5672"/>
                </a:cubicBezTo>
                <a:cubicBezTo>
                  <a:pt x="3957" y="5672"/>
                  <a:pt x="4483" y="5044"/>
                  <a:pt x="4756" y="4127"/>
                </a:cubicBezTo>
                <a:cubicBezTo>
                  <a:pt x="5047" y="3152"/>
                  <a:pt x="5408" y="2484"/>
                  <a:pt x="5408" y="2484"/>
                </a:cubicBezTo>
                <a:lnTo>
                  <a:pt x="2740" y="1"/>
                </a:lnTo>
                <a:close/>
              </a:path>
            </a:pathLst>
          </a:custGeom>
          <a:solidFill>
            <a:srgbClr val="A28E8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9" name="Google Shape;3039;p54"/>
          <p:cNvSpPr/>
          <p:nvPr/>
        </p:nvSpPr>
        <p:spPr>
          <a:xfrm>
            <a:off x="1654850" y="3568991"/>
            <a:ext cx="173245" cy="757386"/>
          </a:xfrm>
          <a:custGeom>
            <a:avLst/>
            <a:gdLst/>
            <a:ahLst/>
            <a:cxnLst/>
            <a:rect l="l" t="t" r="r" b="b"/>
            <a:pathLst>
              <a:path w="3954" h="17286" extrusionOk="0">
                <a:moveTo>
                  <a:pt x="3627" y="321"/>
                </a:moveTo>
                <a:lnTo>
                  <a:pt x="3454" y="5913"/>
                </a:lnTo>
                <a:lnTo>
                  <a:pt x="3170" y="15036"/>
                </a:lnTo>
                <a:lnTo>
                  <a:pt x="3110" y="16966"/>
                </a:lnTo>
                <a:lnTo>
                  <a:pt x="497" y="16966"/>
                </a:lnTo>
                <a:lnTo>
                  <a:pt x="437" y="11373"/>
                </a:lnTo>
                <a:lnTo>
                  <a:pt x="341" y="2250"/>
                </a:lnTo>
                <a:lnTo>
                  <a:pt x="321" y="321"/>
                </a:lnTo>
                <a:close/>
                <a:moveTo>
                  <a:pt x="160" y="1"/>
                </a:moveTo>
                <a:cubicBezTo>
                  <a:pt x="72" y="2"/>
                  <a:pt x="2" y="74"/>
                  <a:pt x="1" y="160"/>
                </a:cubicBezTo>
                <a:lnTo>
                  <a:pt x="62" y="5913"/>
                </a:lnTo>
                <a:lnTo>
                  <a:pt x="158" y="15036"/>
                </a:lnTo>
                <a:lnTo>
                  <a:pt x="180" y="17125"/>
                </a:lnTo>
                <a:cubicBezTo>
                  <a:pt x="181" y="17213"/>
                  <a:pt x="251" y="17285"/>
                  <a:pt x="339" y="17286"/>
                </a:cubicBezTo>
                <a:lnTo>
                  <a:pt x="3265" y="17286"/>
                </a:lnTo>
                <a:cubicBezTo>
                  <a:pt x="3352" y="17283"/>
                  <a:pt x="3424" y="17213"/>
                  <a:pt x="3425" y="17125"/>
                </a:cubicBezTo>
                <a:lnTo>
                  <a:pt x="3603" y="11373"/>
                </a:lnTo>
                <a:lnTo>
                  <a:pt x="3886" y="2250"/>
                </a:lnTo>
                <a:lnTo>
                  <a:pt x="3951" y="160"/>
                </a:lnTo>
                <a:cubicBezTo>
                  <a:pt x="3953" y="100"/>
                  <a:pt x="3926" y="57"/>
                  <a:pt x="3887" y="33"/>
                </a:cubicBezTo>
                <a:lnTo>
                  <a:pt x="3887" y="33"/>
                </a:lnTo>
                <a:cubicBezTo>
                  <a:pt x="3863" y="13"/>
                  <a:pt x="3831" y="1"/>
                  <a:pt x="379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0" name="Google Shape;3040;p54"/>
          <p:cNvSpPr/>
          <p:nvPr/>
        </p:nvSpPr>
        <p:spPr>
          <a:xfrm>
            <a:off x="1654850" y="3568991"/>
            <a:ext cx="173245" cy="757386"/>
          </a:xfrm>
          <a:custGeom>
            <a:avLst/>
            <a:gdLst/>
            <a:ahLst/>
            <a:cxnLst/>
            <a:rect l="l" t="t" r="r" b="b"/>
            <a:pathLst>
              <a:path w="3954" h="17286" extrusionOk="0">
                <a:moveTo>
                  <a:pt x="3627" y="321"/>
                </a:moveTo>
                <a:lnTo>
                  <a:pt x="3454" y="5913"/>
                </a:lnTo>
                <a:lnTo>
                  <a:pt x="3170" y="15036"/>
                </a:lnTo>
                <a:lnTo>
                  <a:pt x="3110" y="16966"/>
                </a:lnTo>
                <a:lnTo>
                  <a:pt x="497" y="16966"/>
                </a:lnTo>
                <a:lnTo>
                  <a:pt x="437" y="11373"/>
                </a:lnTo>
                <a:lnTo>
                  <a:pt x="341" y="2250"/>
                </a:lnTo>
                <a:lnTo>
                  <a:pt x="321" y="321"/>
                </a:lnTo>
                <a:close/>
                <a:moveTo>
                  <a:pt x="160" y="1"/>
                </a:moveTo>
                <a:cubicBezTo>
                  <a:pt x="72" y="2"/>
                  <a:pt x="2" y="74"/>
                  <a:pt x="1" y="160"/>
                </a:cubicBezTo>
                <a:lnTo>
                  <a:pt x="62" y="5913"/>
                </a:lnTo>
                <a:lnTo>
                  <a:pt x="158" y="15036"/>
                </a:lnTo>
                <a:lnTo>
                  <a:pt x="180" y="17125"/>
                </a:lnTo>
                <a:cubicBezTo>
                  <a:pt x="181" y="17213"/>
                  <a:pt x="251" y="17285"/>
                  <a:pt x="339" y="17286"/>
                </a:cubicBezTo>
                <a:lnTo>
                  <a:pt x="3265" y="17286"/>
                </a:lnTo>
                <a:cubicBezTo>
                  <a:pt x="3352" y="17283"/>
                  <a:pt x="3424" y="17213"/>
                  <a:pt x="3425" y="17125"/>
                </a:cubicBezTo>
                <a:lnTo>
                  <a:pt x="3603" y="11373"/>
                </a:lnTo>
                <a:lnTo>
                  <a:pt x="3886" y="2250"/>
                </a:lnTo>
                <a:lnTo>
                  <a:pt x="3951" y="160"/>
                </a:lnTo>
                <a:cubicBezTo>
                  <a:pt x="3953" y="100"/>
                  <a:pt x="3926" y="57"/>
                  <a:pt x="3887" y="33"/>
                </a:cubicBezTo>
                <a:lnTo>
                  <a:pt x="3887" y="33"/>
                </a:lnTo>
                <a:cubicBezTo>
                  <a:pt x="3863" y="13"/>
                  <a:pt x="3831" y="1"/>
                  <a:pt x="379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1" name="Google Shape;3041;p54"/>
          <p:cNvSpPr/>
          <p:nvPr/>
        </p:nvSpPr>
        <p:spPr>
          <a:xfrm>
            <a:off x="1900960" y="3569078"/>
            <a:ext cx="173201" cy="757298"/>
          </a:xfrm>
          <a:custGeom>
            <a:avLst/>
            <a:gdLst/>
            <a:ahLst/>
            <a:cxnLst/>
            <a:rect l="l" t="t" r="r" b="b"/>
            <a:pathLst>
              <a:path w="3953" h="17284" extrusionOk="0">
                <a:moveTo>
                  <a:pt x="3631" y="320"/>
                </a:moveTo>
                <a:lnTo>
                  <a:pt x="3572" y="5913"/>
                </a:lnTo>
                <a:lnTo>
                  <a:pt x="3475" y="15035"/>
                </a:lnTo>
                <a:lnTo>
                  <a:pt x="3455" y="16965"/>
                </a:lnTo>
                <a:lnTo>
                  <a:pt x="842" y="16965"/>
                </a:lnTo>
                <a:lnTo>
                  <a:pt x="668" y="11372"/>
                </a:lnTo>
                <a:lnTo>
                  <a:pt x="385" y="2250"/>
                </a:lnTo>
                <a:lnTo>
                  <a:pt x="326" y="320"/>
                </a:lnTo>
                <a:close/>
                <a:moveTo>
                  <a:pt x="161" y="0"/>
                </a:moveTo>
                <a:cubicBezTo>
                  <a:pt x="125" y="0"/>
                  <a:pt x="95" y="10"/>
                  <a:pt x="72" y="27"/>
                </a:cubicBezTo>
                <a:lnTo>
                  <a:pt x="72" y="27"/>
                </a:lnTo>
                <a:cubicBezTo>
                  <a:pt x="30" y="51"/>
                  <a:pt x="0" y="95"/>
                  <a:pt x="2" y="159"/>
                </a:cubicBezTo>
                <a:lnTo>
                  <a:pt x="181" y="5911"/>
                </a:lnTo>
                <a:lnTo>
                  <a:pt x="464" y="15034"/>
                </a:lnTo>
                <a:lnTo>
                  <a:pt x="528" y="17124"/>
                </a:lnTo>
                <a:cubicBezTo>
                  <a:pt x="530" y="17211"/>
                  <a:pt x="600" y="17283"/>
                  <a:pt x="688" y="17284"/>
                </a:cubicBezTo>
                <a:lnTo>
                  <a:pt x="3613" y="17284"/>
                </a:lnTo>
                <a:cubicBezTo>
                  <a:pt x="3701" y="17283"/>
                  <a:pt x="3771" y="17211"/>
                  <a:pt x="3773" y="17124"/>
                </a:cubicBezTo>
                <a:lnTo>
                  <a:pt x="3833" y="11371"/>
                </a:lnTo>
                <a:lnTo>
                  <a:pt x="3930" y="2248"/>
                </a:lnTo>
                <a:lnTo>
                  <a:pt x="3952" y="159"/>
                </a:lnTo>
                <a:cubicBezTo>
                  <a:pt x="3950" y="72"/>
                  <a:pt x="3880" y="1"/>
                  <a:pt x="379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2" name="Google Shape;3042;p54"/>
          <p:cNvSpPr/>
          <p:nvPr/>
        </p:nvSpPr>
        <p:spPr>
          <a:xfrm>
            <a:off x="1528838" y="3186705"/>
            <a:ext cx="646315" cy="427853"/>
          </a:xfrm>
          <a:custGeom>
            <a:avLst/>
            <a:gdLst/>
            <a:ahLst/>
            <a:cxnLst/>
            <a:rect l="l" t="t" r="r" b="b"/>
            <a:pathLst>
              <a:path w="14751" h="9765" extrusionOk="0">
                <a:moveTo>
                  <a:pt x="919" y="0"/>
                </a:moveTo>
                <a:lnTo>
                  <a:pt x="0" y="9623"/>
                </a:lnTo>
                <a:lnTo>
                  <a:pt x="7372" y="9623"/>
                </a:lnTo>
                <a:lnTo>
                  <a:pt x="14750" y="9764"/>
                </a:lnTo>
                <a:lnTo>
                  <a:pt x="13803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3" name="Google Shape;3043;p54"/>
          <p:cNvSpPr/>
          <p:nvPr/>
        </p:nvSpPr>
        <p:spPr>
          <a:xfrm>
            <a:off x="1521477" y="3179650"/>
            <a:ext cx="661037" cy="441874"/>
          </a:xfrm>
          <a:custGeom>
            <a:avLst/>
            <a:gdLst/>
            <a:ahLst/>
            <a:cxnLst/>
            <a:rect l="l" t="t" r="r" b="b"/>
            <a:pathLst>
              <a:path w="15087" h="10085" extrusionOk="0">
                <a:moveTo>
                  <a:pt x="13827" y="320"/>
                </a:moveTo>
                <a:lnTo>
                  <a:pt x="14641" y="8708"/>
                </a:lnTo>
                <a:lnTo>
                  <a:pt x="14743" y="9762"/>
                </a:lnTo>
                <a:lnTo>
                  <a:pt x="14743" y="9762"/>
                </a:lnTo>
                <a:lnTo>
                  <a:pt x="8442" y="9642"/>
                </a:lnTo>
                <a:cubicBezTo>
                  <a:pt x="7573" y="9625"/>
                  <a:pt x="6704" y="9621"/>
                  <a:pt x="5834" y="9621"/>
                </a:cubicBezTo>
                <a:cubicBezTo>
                  <a:pt x="4994" y="9621"/>
                  <a:pt x="4155" y="9625"/>
                  <a:pt x="3315" y="9625"/>
                </a:cubicBezTo>
                <a:lnTo>
                  <a:pt x="344" y="9625"/>
                </a:lnTo>
                <a:lnTo>
                  <a:pt x="1134" y="1346"/>
                </a:lnTo>
                <a:lnTo>
                  <a:pt x="1232" y="320"/>
                </a:lnTo>
                <a:close/>
                <a:moveTo>
                  <a:pt x="1087" y="1"/>
                </a:moveTo>
                <a:cubicBezTo>
                  <a:pt x="995" y="1"/>
                  <a:pt x="936" y="75"/>
                  <a:pt x="928" y="161"/>
                </a:cubicBezTo>
                <a:lnTo>
                  <a:pt x="122" y="8598"/>
                </a:lnTo>
                <a:lnTo>
                  <a:pt x="9" y="9784"/>
                </a:lnTo>
                <a:cubicBezTo>
                  <a:pt x="1" y="9871"/>
                  <a:pt x="89" y="9944"/>
                  <a:pt x="168" y="9944"/>
                </a:cubicBezTo>
                <a:lnTo>
                  <a:pt x="6592" y="9944"/>
                </a:lnTo>
                <a:cubicBezTo>
                  <a:pt x="8359" y="9944"/>
                  <a:pt x="10127" y="9993"/>
                  <a:pt x="11894" y="10027"/>
                </a:cubicBezTo>
                <a:lnTo>
                  <a:pt x="14918" y="10084"/>
                </a:lnTo>
                <a:cubicBezTo>
                  <a:pt x="14920" y="10084"/>
                  <a:pt x="14921" y="10084"/>
                  <a:pt x="14922" y="10084"/>
                </a:cubicBezTo>
                <a:cubicBezTo>
                  <a:pt x="15002" y="10084"/>
                  <a:pt x="15087" y="10009"/>
                  <a:pt x="15079" y="9925"/>
                </a:cubicBezTo>
                <a:lnTo>
                  <a:pt x="14250" y="1379"/>
                </a:lnTo>
                <a:lnTo>
                  <a:pt x="14132" y="160"/>
                </a:lnTo>
                <a:cubicBezTo>
                  <a:pt x="14130" y="139"/>
                  <a:pt x="14124" y="120"/>
                  <a:pt x="14117" y="104"/>
                </a:cubicBezTo>
                <a:lnTo>
                  <a:pt x="14117" y="104"/>
                </a:lnTo>
                <a:cubicBezTo>
                  <a:pt x="14098" y="47"/>
                  <a:pt x="14049" y="1"/>
                  <a:pt x="1397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4" name="Google Shape;3044;p54"/>
          <p:cNvSpPr/>
          <p:nvPr/>
        </p:nvSpPr>
        <p:spPr>
          <a:xfrm>
            <a:off x="1533439" y="3180571"/>
            <a:ext cx="644256" cy="71199"/>
          </a:xfrm>
          <a:custGeom>
            <a:avLst/>
            <a:gdLst/>
            <a:ahLst/>
            <a:cxnLst/>
            <a:rect l="l" t="t" r="r" b="b"/>
            <a:pathLst>
              <a:path w="14704" h="1625" extrusionOk="0">
                <a:moveTo>
                  <a:pt x="14697" y="1"/>
                </a:moveTo>
                <a:lnTo>
                  <a:pt x="0" y="180"/>
                </a:lnTo>
                <a:lnTo>
                  <a:pt x="0" y="1624"/>
                </a:lnTo>
                <a:lnTo>
                  <a:pt x="14703" y="1624"/>
                </a:lnTo>
                <a:lnTo>
                  <a:pt x="14697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5" name="Google Shape;3045;p54"/>
          <p:cNvSpPr/>
          <p:nvPr/>
        </p:nvSpPr>
        <p:spPr>
          <a:xfrm>
            <a:off x="1526428" y="3173560"/>
            <a:ext cx="658233" cy="85133"/>
          </a:xfrm>
          <a:custGeom>
            <a:avLst/>
            <a:gdLst/>
            <a:ahLst/>
            <a:cxnLst/>
            <a:rect l="l" t="t" r="r" b="b"/>
            <a:pathLst>
              <a:path w="15023" h="1943" extrusionOk="0">
                <a:moveTo>
                  <a:pt x="14698" y="322"/>
                </a:moveTo>
                <a:lnTo>
                  <a:pt x="14702" y="1625"/>
                </a:lnTo>
                <a:lnTo>
                  <a:pt x="320" y="1625"/>
                </a:lnTo>
                <a:lnTo>
                  <a:pt x="320" y="498"/>
                </a:lnTo>
                <a:lnTo>
                  <a:pt x="320" y="498"/>
                </a:lnTo>
                <a:lnTo>
                  <a:pt x="5126" y="439"/>
                </a:lnTo>
                <a:lnTo>
                  <a:pt x="13041" y="342"/>
                </a:lnTo>
                <a:lnTo>
                  <a:pt x="14698" y="322"/>
                </a:lnTo>
                <a:close/>
                <a:moveTo>
                  <a:pt x="14857" y="0"/>
                </a:moveTo>
                <a:lnTo>
                  <a:pt x="9892" y="61"/>
                </a:lnTo>
                <a:lnTo>
                  <a:pt x="1977" y="158"/>
                </a:lnTo>
                <a:lnTo>
                  <a:pt x="160" y="180"/>
                </a:lnTo>
                <a:cubicBezTo>
                  <a:pt x="117" y="181"/>
                  <a:pt x="82" y="196"/>
                  <a:pt x="57" y="219"/>
                </a:cubicBezTo>
                <a:lnTo>
                  <a:pt x="57" y="219"/>
                </a:lnTo>
                <a:cubicBezTo>
                  <a:pt x="24" y="244"/>
                  <a:pt x="1" y="285"/>
                  <a:pt x="1" y="340"/>
                </a:cubicBezTo>
                <a:lnTo>
                  <a:pt x="1" y="1784"/>
                </a:lnTo>
                <a:cubicBezTo>
                  <a:pt x="2" y="1871"/>
                  <a:pt x="74" y="1941"/>
                  <a:pt x="160" y="1942"/>
                </a:cubicBezTo>
                <a:lnTo>
                  <a:pt x="14863" y="1942"/>
                </a:lnTo>
                <a:cubicBezTo>
                  <a:pt x="14950" y="1941"/>
                  <a:pt x="15020" y="1872"/>
                  <a:pt x="15022" y="1784"/>
                </a:cubicBezTo>
                <a:lnTo>
                  <a:pt x="15017" y="159"/>
                </a:lnTo>
                <a:cubicBezTo>
                  <a:pt x="15015" y="73"/>
                  <a:pt x="14945" y="1"/>
                  <a:pt x="14857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6" name="Google Shape;3046;p54"/>
          <p:cNvSpPr/>
          <p:nvPr/>
        </p:nvSpPr>
        <p:spPr>
          <a:xfrm>
            <a:off x="1526560" y="2297216"/>
            <a:ext cx="658014" cy="893169"/>
          </a:xfrm>
          <a:custGeom>
            <a:avLst/>
            <a:gdLst/>
            <a:ahLst/>
            <a:cxnLst/>
            <a:rect l="l" t="t" r="r" b="b"/>
            <a:pathLst>
              <a:path w="15018" h="20385" extrusionOk="0">
                <a:moveTo>
                  <a:pt x="6405" y="0"/>
                </a:moveTo>
                <a:cubicBezTo>
                  <a:pt x="6405" y="0"/>
                  <a:pt x="2201" y="744"/>
                  <a:pt x="1101" y="6294"/>
                </a:cubicBezTo>
                <a:cubicBezTo>
                  <a:pt x="0" y="11844"/>
                  <a:pt x="167" y="20385"/>
                  <a:pt x="167" y="20385"/>
                </a:cubicBezTo>
                <a:lnTo>
                  <a:pt x="14851" y="20385"/>
                </a:lnTo>
                <a:cubicBezTo>
                  <a:pt x="14851" y="20385"/>
                  <a:pt x="15017" y="11844"/>
                  <a:pt x="13917" y="6294"/>
                </a:cubicBezTo>
                <a:cubicBezTo>
                  <a:pt x="12816" y="744"/>
                  <a:pt x="8613" y="0"/>
                  <a:pt x="861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7" name="Google Shape;3047;p54"/>
          <p:cNvSpPr/>
          <p:nvPr/>
        </p:nvSpPr>
        <p:spPr>
          <a:xfrm>
            <a:off x="1313618" y="2375470"/>
            <a:ext cx="351528" cy="847514"/>
          </a:xfrm>
          <a:custGeom>
            <a:avLst/>
            <a:gdLst/>
            <a:ahLst/>
            <a:cxnLst/>
            <a:rect l="l" t="t" r="r" b="b"/>
            <a:pathLst>
              <a:path w="8023" h="19343" extrusionOk="0">
                <a:moveTo>
                  <a:pt x="8022" y="1"/>
                </a:moveTo>
                <a:cubicBezTo>
                  <a:pt x="8022" y="1"/>
                  <a:pt x="4338" y="3655"/>
                  <a:pt x="2603" y="9576"/>
                </a:cubicBezTo>
                <a:lnTo>
                  <a:pt x="1" y="16809"/>
                </a:lnTo>
                <a:cubicBezTo>
                  <a:pt x="1" y="16809"/>
                  <a:pt x="313" y="17654"/>
                  <a:pt x="605" y="17805"/>
                </a:cubicBezTo>
                <a:cubicBezTo>
                  <a:pt x="897" y="17958"/>
                  <a:pt x="2638" y="19342"/>
                  <a:pt x="2638" y="19342"/>
                </a:cubicBezTo>
                <a:cubicBezTo>
                  <a:pt x="2638" y="19342"/>
                  <a:pt x="3217" y="18665"/>
                  <a:pt x="3253" y="18610"/>
                </a:cubicBezTo>
                <a:cubicBezTo>
                  <a:pt x="3289" y="18556"/>
                  <a:pt x="6019" y="14023"/>
                  <a:pt x="6019" y="14023"/>
                </a:cubicBezTo>
                <a:lnTo>
                  <a:pt x="5297" y="10471"/>
                </a:lnTo>
                <a:lnTo>
                  <a:pt x="6736" y="3254"/>
                </a:lnTo>
                <a:lnTo>
                  <a:pt x="8022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8" name="Google Shape;3048;p54"/>
          <p:cNvSpPr/>
          <p:nvPr/>
        </p:nvSpPr>
        <p:spPr>
          <a:xfrm>
            <a:off x="1183925" y="2320219"/>
            <a:ext cx="572881" cy="1068166"/>
          </a:xfrm>
          <a:custGeom>
            <a:avLst/>
            <a:gdLst/>
            <a:ahLst/>
            <a:cxnLst/>
            <a:rect l="l" t="t" r="r" b="b"/>
            <a:pathLst>
              <a:path w="13075" h="24379" extrusionOk="0">
                <a:moveTo>
                  <a:pt x="12893" y="1"/>
                </a:moveTo>
                <a:cubicBezTo>
                  <a:pt x="12886" y="1"/>
                  <a:pt x="12880" y="1"/>
                  <a:pt x="12872" y="2"/>
                </a:cubicBezTo>
                <a:lnTo>
                  <a:pt x="12872" y="1"/>
                </a:lnTo>
                <a:cubicBezTo>
                  <a:pt x="12535" y="40"/>
                  <a:pt x="12204" y="196"/>
                  <a:pt x="11907" y="353"/>
                </a:cubicBezTo>
                <a:cubicBezTo>
                  <a:pt x="11029" y="822"/>
                  <a:pt x="10287" y="1536"/>
                  <a:pt x="9658" y="2298"/>
                </a:cubicBezTo>
                <a:cubicBezTo>
                  <a:pt x="8463" y="3736"/>
                  <a:pt x="7590" y="5422"/>
                  <a:pt x="6871" y="7140"/>
                </a:cubicBezTo>
                <a:cubicBezTo>
                  <a:pt x="6014" y="9189"/>
                  <a:pt x="5265" y="11286"/>
                  <a:pt x="4521" y="13380"/>
                </a:cubicBezTo>
                <a:cubicBezTo>
                  <a:pt x="3993" y="14867"/>
                  <a:pt x="3499" y="16369"/>
                  <a:pt x="2934" y="17842"/>
                </a:cubicBezTo>
                <a:cubicBezTo>
                  <a:pt x="2447" y="19112"/>
                  <a:pt x="1502" y="20170"/>
                  <a:pt x="801" y="21324"/>
                </a:cubicBezTo>
                <a:cubicBezTo>
                  <a:pt x="480" y="21852"/>
                  <a:pt x="89" y="22470"/>
                  <a:pt x="42" y="23103"/>
                </a:cubicBezTo>
                <a:cubicBezTo>
                  <a:pt x="0" y="23650"/>
                  <a:pt x="343" y="23846"/>
                  <a:pt x="762" y="23846"/>
                </a:cubicBezTo>
                <a:cubicBezTo>
                  <a:pt x="895" y="23846"/>
                  <a:pt x="1036" y="23826"/>
                  <a:pt x="1176" y="23792"/>
                </a:cubicBezTo>
                <a:cubicBezTo>
                  <a:pt x="1657" y="23671"/>
                  <a:pt x="2118" y="23457"/>
                  <a:pt x="2567" y="23249"/>
                </a:cubicBezTo>
                <a:cubicBezTo>
                  <a:pt x="2668" y="23203"/>
                  <a:pt x="3059" y="22956"/>
                  <a:pt x="3269" y="22956"/>
                </a:cubicBezTo>
                <a:cubicBezTo>
                  <a:pt x="3321" y="22956"/>
                  <a:pt x="3362" y="22971"/>
                  <a:pt x="3385" y="23009"/>
                </a:cubicBezTo>
                <a:cubicBezTo>
                  <a:pt x="3468" y="23145"/>
                  <a:pt x="3340" y="23495"/>
                  <a:pt x="3315" y="23638"/>
                </a:cubicBezTo>
                <a:cubicBezTo>
                  <a:pt x="3287" y="23811"/>
                  <a:pt x="3244" y="24025"/>
                  <a:pt x="3330" y="24190"/>
                </a:cubicBezTo>
                <a:cubicBezTo>
                  <a:pt x="3402" y="24326"/>
                  <a:pt x="3493" y="24379"/>
                  <a:pt x="3592" y="24379"/>
                </a:cubicBezTo>
                <a:cubicBezTo>
                  <a:pt x="3880" y="24379"/>
                  <a:pt x="4232" y="23932"/>
                  <a:pt x="4352" y="23755"/>
                </a:cubicBezTo>
                <a:cubicBezTo>
                  <a:pt x="4598" y="23395"/>
                  <a:pt x="4788" y="22996"/>
                  <a:pt x="4943" y="22591"/>
                </a:cubicBezTo>
                <a:cubicBezTo>
                  <a:pt x="5046" y="22317"/>
                  <a:pt x="5076" y="21983"/>
                  <a:pt x="5200" y="21729"/>
                </a:cubicBezTo>
                <a:cubicBezTo>
                  <a:pt x="5276" y="21573"/>
                  <a:pt x="5409" y="21427"/>
                  <a:pt x="5507" y="21283"/>
                </a:cubicBezTo>
                <a:cubicBezTo>
                  <a:pt x="5698" y="21005"/>
                  <a:pt x="5887" y="20727"/>
                  <a:pt x="6075" y="20446"/>
                </a:cubicBezTo>
                <a:cubicBezTo>
                  <a:pt x="6549" y="19742"/>
                  <a:pt x="7017" y="19032"/>
                  <a:pt x="7463" y="18310"/>
                </a:cubicBezTo>
                <a:cubicBezTo>
                  <a:pt x="7664" y="17986"/>
                  <a:pt x="7861" y="17661"/>
                  <a:pt x="8047" y="17328"/>
                </a:cubicBezTo>
                <a:cubicBezTo>
                  <a:pt x="8117" y="17204"/>
                  <a:pt x="8007" y="17090"/>
                  <a:pt x="7899" y="17090"/>
                </a:cubicBezTo>
                <a:cubicBezTo>
                  <a:pt x="7851" y="17090"/>
                  <a:pt x="7803" y="17112"/>
                  <a:pt x="7772" y="17168"/>
                </a:cubicBezTo>
                <a:cubicBezTo>
                  <a:pt x="7032" y="18484"/>
                  <a:pt x="6177" y="19741"/>
                  <a:pt x="5326" y="20987"/>
                </a:cubicBezTo>
                <a:cubicBezTo>
                  <a:pt x="5210" y="21156"/>
                  <a:pt x="5094" y="21326"/>
                  <a:pt x="4976" y="21495"/>
                </a:cubicBezTo>
                <a:cubicBezTo>
                  <a:pt x="4869" y="21651"/>
                  <a:pt x="4854" y="21798"/>
                  <a:pt x="4803" y="21988"/>
                </a:cubicBezTo>
                <a:cubicBezTo>
                  <a:pt x="4688" y="22413"/>
                  <a:pt x="4522" y="22824"/>
                  <a:pt x="4310" y="23210"/>
                </a:cubicBezTo>
                <a:cubicBezTo>
                  <a:pt x="4183" y="23445"/>
                  <a:pt x="3961" y="23924"/>
                  <a:pt x="3686" y="24024"/>
                </a:cubicBezTo>
                <a:cubicBezTo>
                  <a:pt x="3670" y="24029"/>
                  <a:pt x="3656" y="24032"/>
                  <a:pt x="3645" y="24032"/>
                </a:cubicBezTo>
                <a:cubicBezTo>
                  <a:pt x="3545" y="24032"/>
                  <a:pt x="3606" y="23833"/>
                  <a:pt x="3624" y="23723"/>
                </a:cubicBezTo>
                <a:cubicBezTo>
                  <a:pt x="3656" y="23519"/>
                  <a:pt x="3715" y="23312"/>
                  <a:pt x="3713" y="23102"/>
                </a:cubicBezTo>
                <a:cubicBezTo>
                  <a:pt x="3710" y="22773"/>
                  <a:pt x="3527" y="22658"/>
                  <a:pt x="3297" y="22658"/>
                </a:cubicBezTo>
                <a:cubicBezTo>
                  <a:pt x="3158" y="22658"/>
                  <a:pt x="3003" y="22699"/>
                  <a:pt x="2859" y="22761"/>
                </a:cubicBezTo>
                <a:cubicBezTo>
                  <a:pt x="2381" y="22968"/>
                  <a:pt x="1923" y="23211"/>
                  <a:pt x="1429" y="23383"/>
                </a:cubicBezTo>
                <a:cubicBezTo>
                  <a:pt x="1267" y="23438"/>
                  <a:pt x="965" y="23559"/>
                  <a:pt x="719" y="23559"/>
                </a:cubicBezTo>
                <a:cubicBezTo>
                  <a:pt x="602" y="23559"/>
                  <a:pt x="497" y="23532"/>
                  <a:pt x="427" y="23457"/>
                </a:cubicBezTo>
                <a:cubicBezTo>
                  <a:pt x="251" y="23267"/>
                  <a:pt x="402" y="22858"/>
                  <a:pt x="477" y="22654"/>
                </a:cubicBezTo>
                <a:cubicBezTo>
                  <a:pt x="594" y="22328"/>
                  <a:pt x="762" y="22021"/>
                  <a:pt x="935" y="21723"/>
                </a:cubicBezTo>
                <a:cubicBezTo>
                  <a:pt x="1333" y="21040"/>
                  <a:pt x="1789" y="20393"/>
                  <a:pt x="2231" y="19738"/>
                </a:cubicBezTo>
                <a:cubicBezTo>
                  <a:pt x="2556" y="19258"/>
                  <a:pt x="2896" y="18773"/>
                  <a:pt x="3120" y="18235"/>
                </a:cubicBezTo>
                <a:cubicBezTo>
                  <a:pt x="3616" y="17042"/>
                  <a:pt x="4006" y="15799"/>
                  <a:pt x="4434" y="14581"/>
                </a:cubicBezTo>
                <a:cubicBezTo>
                  <a:pt x="5122" y="12629"/>
                  <a:pt x="5819" y="10681"/>
                  <a:pt x="6568" y="8753"/>
                </a:cubicBezTo>
                <a:cubicBezTo>
                  <a:pt x="7295" y="6885"/>
                  <a:pt x="8085" y="5034"/>
                  <a:pt x="9234" y="3381"/>
                </a:cubicBezTo>
                <a:cubicBezTo>
                  <a:pt x="9883" y="2445"/>
                  <a:pt x="10656" y="1547"/>
                  <a:pt x="11609" y="907"/>
                </a:cubicBezTo>
                <a:cubicBezTo>
                  <a:pt x="11987" y="653"/>
                  <a:pt x="12400" y="428"/>
                  <a:pt x="12848" y="327"/>
                </a:cubicBezTo>
                <a:cubicBezTo>
                  <a:pt x="12868" y="323"/>
                  <a:pt x="12904" y="318"/>
                  <a:pt x="12903" y="318"/>
                </a:cubicBezTo>
                <a:lnTo>
                  <a:pt x="12903" y="318"/>
                </a:lnTo>
                <a:cubicBezTo>
                  <a:pt x="12903" y="318"/>
                  <a:pt x="12896" y="319"/>
                  <a:pt x="12878" y="321"/>
                </a:cubicBezTo>
                <a:lnTo>
                  <a:pt x="12878" y="321"/>
                </a:lnTo>
                <a:cubicBezTo>
                  <a:pt x="13068" y="293"/>
                  <a:pt x="13075" y="1"/>
                  <a:pt x="12893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9" name="Google Shape;3049;p54"/>
          <p:cNvSpPr/>
          <p:nvPr/>
        </p:nvSpPr>
        <p:spPr>
          <a:xfrm>
            <a:off x="1732885" y="2290074"/>
            <a:ext cx="244751" cy="143231"/>
          </a:xfrm>
          <a:custGeom>
            <a:avLst/>
            <a:gdLst/>
            <a:ahLst/>
            <a:cxnLst/>
            <a:rect l="l" t="t" r="r" b="b"/>
            <a:pathLst>
              <a:path w="5586" h="3269" extrusionOk="0">
                <a:moveTo>
                  <a:pt x="2793" y="0"/>
                </a:moveTo>
                <a:cubicBezTo>
                  <a:pt x="1250" y="0"/>
                  <a:pt x="0" y="733"/>
                  <a:pt x="0" y="1634"/>
                </a:cubicBezTo>
                <a:cubicBezTo>
                  <a:pt x="0" y="2536"/>
                  <a:pt x="1250" y="3268"/>
                  <a:pt x="2793" y="3268"/>
                </a:cubicBezTo>
                <a:cubicBezTo>
                  <a:pt x="4336" y="3268"/>
                  <a:pt x="5585" y="2536"/>
                  <a:pt x="5585" y="1634"/>
                </a:cubicBezTo>
                <a:cubicBezTo>
                  <a:pt x="5585" y="733"/>
                  <a:pt x="4334" y="0"/>
                  <a:pt x="2793" y="0"/>
                </a:cubicBezTo>
                <a:close/>
              </a:path>
            </a:pathLst>
          </a:custGeom>
          <a:solidFill>
            <a:srgbClr val="A02D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0" name="Google Shape;3050;p54"/>
          <p:cNvSpPr/>
          <p:nvPr/>
        </p:nvSpPr>
        <p:spPr>
          <a:xfrm>
            <a:off x="1715841" y="2282801"/>
            <a:ext cx="268805" cy="157559"/>
          </a:xfrm>
          <a:custGeom>
            <a:avLst/>
            <a:gdLst/>
            <a:ahLst/>
            <a:cxnLst/>
            <a:rect l="l" t="t" r="r" b="b"/>
            <a:pathLst>
              <a:path w="6135" h="3596" extrusionOk="0">
                <a:moveTo>
                  <a:pt x="3150" y="324"/>
                </a:moveTo>
                <a:cubicBezTo>
                  <a:pt x="3322" y="324"/>
                  <a:pt x="3491" y="333"/>
                  <a:pt x="3653" y="349"/>
                </a:cubicBezTo>
                <a:cubicBezTo>
                  <a:pt x="4436" y="427"/>
                  <a:pt x="5787" y="817"/>
                  <a:pt x="5815" y="1800"/>
                </a:cubicBezTo>
                <a:cubicBezTo>
                  <a:pt x="5790" y="2646"/>
                  <a:pt x="4748" y="3049"/>
                  <a:pt x="4057" y="3191"/>
                </a:cubicBezTo>
                <a:cubicBezTo>
                  <a:pt x="3766" y="3250"/>
                  <a:pt x="3459" y="3282"/>
                  <a:pt x="3149" y="3282"/>
                </a:cubicBezTo>
                <a:cubicBezTo>
                  <a:pt x="2460" y="3282"/>
                  <a:pt x="1758" y="3125"/>
                  <a:pt x="1196" y="2761"/>
                </a:cubicBezTo>
                <a:cubicBezTo>
                  <a:pt x="901" y="2571"/>
                  <a:pt x="612" y="2288"/>
                  <a:pt x="557" y="1925"/>
                </a:cubicBezTo>
                <a:cubicBezTo>
                  <a:pt x="505" y="1581"/>
                  <a:pt x="686" y="1270"/>
                  <a:pt x="930" y="1044"/>
                </a:cubicBezTo>
                <a:cubicBezTo>
                  <a:pt x="1502" y="511"/>
                  <a:pt x="2359" y="324"/>
                  <a:pt x="3150" y="324"/>
                </a:cubicBezTo>
                <a:close/>
                <a:moveTo>
                  <a:pt x="3138" y="1"/>
                </a:moveTo>
                <a:cubicBezTo>
                  <a:pt x="2335" y="1"/>
                  <a:pt x="1514" y="197"/>
                  <a:pt x="891" y="664"/>
                </a:cubicBezTo>
                <a:cubicBezTo>
                  <a:pt x="206" y="1177"/>
                  <a:pt x="0" y="2030"/>
                  <a:pt x="614" y="2692"/>
                </a:cubicBezTo>
                <a:cubicBezTo>
                  <a:pt x="1226" y="3354"/>
                  <a:pt x="2223" y="3595"/>
                  <a:pt x="3138" y="3595"/>
                </a:cubicBezTo>
                <a:cubicBezTo>
                  <a:pt x="3362" y="3595"/>
                  <a:pt x="3582" y="3581"/>
                  <a:pt x="3789" y="3555"/>
                </a:cubicBezTo>
                <a:cubicBezTo>
                  <a:pt x="4719" y="3437"/>
                  <a:pt x="6072" y="2950"/>
                  <a:pt x="6132" y="1837"/>
                </a:cubicBezTo>
                <a:lnTo>
                  <a:pt x="6132" y="1837"/>
                </a:lnTo>
                <a:cubicBezTo>
                  <a:pt x="6134" y="1826"/>
                  <a:pt x="6135" y="1813"/>
                  <a:pt x="6135" y="1800"/>
                </a:cubicBezTo>
                <a:cubicBezTo>
                  <a:pt x="6106" y="828"/>
                  <a:pt x="5053" y="307"/>
                  <a:pt x="4227" y="121"/>
                </a:cubicBezTo>
                <a:cubicBezTo>
                  <a:pt x="3882" y="43"/>
                  <a:pt x="3512" y="1"/>
                  <a:pt x="313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1" name="Google Shape;3051;p54"/>
          <p:cNvSpPr/>
          <p:nvPr/>
        </p:nvSpPr>
        <p:spPr>
          <a:xfrm>
            <a:off x="2048398" y="2375470"/>
            <a:ext cx="351440" cy="847514"/>
          </a:xfrm>
          <a:custGeom>
            <a:avLst/>
            <a:gdLst/>
            <a:ahLst/>
            <a:cxnLst/>
            <a:rect l="l" t="t" r="r" b="b"/>
            <a:pathLst>
              <a:path w="8021" h="19343" extrusionOk="0">
                <a:moveTo>
                  <a:pt x="1" y="1"/>
                </a:moveTo>
                <a:lnTo>
                  <a:pt x="1286" y="3254"/>
                </a:lnTo>
                <a:lnTo>
                  <a:pt x="2725" y="10471"/>
                </a:lnTo>
                <a:lnTo>
                  <a:pt x="2003" y="14023"/>
                </a:lnTo>
                <a:cubicBezTo>
                  <a:pt x="2003" y="14023"/>
                  <a:pt x="4734" y="18556"/>
                  <a:pt x="4769" y="18610"/>
                </a:cubicBezTo>
                <a:cubicBezTo>
                  <a:pt x="4805" y="18665"/>
                  <a:pt x="5383" y="19342"/>
                  <a:pt x="5383" y="19342"/>
                </a:cubicBezTo>
                <a:cubicBezTo>
                  <a:pt x="5383" y="19342"/>
                  <a:pt x="7125" y="17958"/>
                  <a:pt x="7417" y="17805"/>
                </a:cubicBezTo>
                <a:cubicBezTo>
                  <a:pt x="7709" y="17654"/>
                  <a:pt x="8021" y="16809"/>
                  <a:pt x="8021" y="16809"/>
                </a:cubicBezTo>
                <a:lnTo>
                  <a:pt x="5419" y="9576"/>
                </a:lnTo>
                <a:cubicBezTo>
                  <a:pt x="3683" y="3655"/>
                  <a:pt x="1" y="1"/>
                  <a:pt x="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2" name="Google Shape;3052;p54"/>
          <p:cNvSpPr/>
          <p:nvPr/>
        </p:nvSpPr>
        <p:spPr>
          <a:xfrm>
            <a:off x="1956693" y="2320175"/>
            <a:ext cx="581118" cy="1067859"/>
          </a:xfrm>
          <a:custGeom>
            <a:avLst/>
            <a:gdLst/>
            <a:ahLst/>
            <a:cxnLst/>
            <a:rect l="l" t="t" r="r" b="b"/>
            <a:pathLst>
              <a:path w="13263" h="24372" extrusionOk="0">
                <a:moveTo>
                  <a:pt x="180" y="0"/>
                </a:moveTo>
                <a:cubicBezTo>
                  <a:pt x="1" y="0"/>
                  <a:pt x="6" y="290"/>
                  <a:pt x="193" y="319"/>
                </a:cubicBezTo>
                <a:lnTo>
                  <a:pt x="193" y="319"/>
                </a:lnTo>
                <a:cubicBezTo>
                  <a:pt x="178" y="317"/>
                  <a:pt x="172" y="317"/>
                  <a:pt x="172" y="317"/>
                </a:cubicBezTo>
                <a:lnTo>
                  <a:pt x="172" y="317"/>
                </a:lnTo>
                <a:cubicBezTo>
                  <a:pt x="170" y="317"/>
                  <a:pt x="206" y="322"/>
                  <a:pt x="226" y="327"/>
                </a:cubicBezTo>
                <a:cubicBezTo>
                  <a:pt x="286" y="341"/>
                  <a:pt x="345" y="356"/>
                  <a:pt x="403" y="372"/>
                </a:cubicBezTo>
                <a:cubicBezTo>
                  <a:pt x="624" y="439"/>
                  <a:pt x="833" y="535"/>
                  <a:pt x="1035" y="645"/>
                </a:cubicBezTo>
                <a:cubicBezTo>
                  <a:pt x="1869" y="1096"/>
                  <a:pt x="2567" y="1774"/>
                  <a:pt x="3170" y="2497"/>
                </a:cubicBezTo>
                <a:cubicBezTo>
                  <a:pt x="4351" y="3912"/>
                  <a:pt x="5214" y="5588"/>
                  <a:pt x="5918" y="7281"/>
                </a:cubicBezTo>
                <a:cubicBezTo>
                  <a:pt x="6733" y="9235"/>
                  <a:pt x="7450" y="11231"/>
                  <a:pt x="8160" y="13224"/>
                </a:cubicBezTo>
                <a:cubicBezTo>
                  <a:pt x="8688" y="14708"/>
                  <a:pt x="9190" y="16201"/>
                  <a:pt x="9738" y="17678"/>
                </a:cubicBezTo>
                <a:cubicBezTo>
                  <a:pt x="10155" y="18800"/>
                  <a:pt x="10850" y="19731"/>
                  <a:pt x="11510" y="20723"/>
                </a:cubicBezTo>
                <a:cubicBezTo>
                  <a:pt x="11914" y="21332"/>
                  <a:pt x="12348" y="21963"/>
                  <a:pt x="12598" y="22654"/>
                </a:cubicBezTo>
                <a:cubicBezTo>
                  <a:pt x="12673" y="22859"/>
                  <a:pt x="12823" y="23264"/>
                  <a:pt x="12647" y="23457"/>
                </a:cubicBezTo>
                <a:cubicBezTo>
                  <a:pt x="12578" y="23532"/>
                  <a:pt x="12474" y="23560"/>
                  <a:pt x="12355" y="23560"/>
                </a:cubicBezTo>
                <a:cubicBezTo>
                  <a:pt x="12095" y="23560"/>
                  <a:pt x="11768" y="23425"/>
                  <a:pt x="11601" y="23365"/>
                </a:cubicBezTo>
                <a:cubicBezTo>
                  <a:pt x="11117" y="23193"/>
                  <a:pt x="10667" y="22953"/>
                  <a:pt x="10196" y="22753"/>
                </a:cubicBezTo>
                <a:cubicBezTo>
                  <a:pt x="10068" y="22699"/>
                  <a:pt x="9910" y="22637"/>
                  <a:pt x="9760" y="22637"/>
                </a:cubicBezTo>
                <a:cubicBezTo>
                  <a:pt x="9690" y="22637"/>
                  <a:pt x="9621" y="22650"/>
                  <a:pt x="9558" y="22685"/>
                </a:cubicBezTo>
                <a:cubicBezTo>
                  <a:pt x="9212" y="22876"/>
                  <a:pt x="9405" y="23428"/>
                  <a:pt x="9451" y="23722"/>
                </a:cubicBezTo>
                <a:cubicBezTo>
                  <a:pt x="9468" y="23832"/>
                  <a:pt x="9529" y="24031"/>
                  <a:pt x="9430" y="24031"/>
                </a:cubicBezTo>
                <a:cubicBezTo>
                  <a:pt x="9418" y="24031"/>
                  <a:pt x="9405" y="24028"/>
                  <a:pt x="9389" y="24022"/>
                </a:cubicBezTo>
                <a:cubicBezTo>
                  <a:pt x="9115" y="23923"/>
                  <a:pt x="8892" y="23444"/>
                  <a:pt x="8764" y="23209"/>
                </a:cubicBezTo>
                <a:cubicBezTo>
                  <a:pt x="8544" y="22810"/>
                  <a:pt x="8376" y="22385"/>
                  <a:pt x="8260" y="21944"/>
                </a:cubicBezTo>
                <a:cubicBezTo>
                  <a:pt x="8214" y="21762"/>
                  <a:pt x="8200" y="21641"/>
                  <a:pt x="8099" y="21493"/>
                </a:cubicBezTo>
                <a:cubicBezTo>
                  <a:pt x="7330" y="20384"/>
                  <a:pt x="6574" y="19262"/>
                  <a:pt x="5864" y="18113"/>
                </a:cubicBezTo>
                <a:cubicBezTo>
                  <a:pt x="5671" y="17802"/>
                  <a:pt x="5483" y="17486"/>
                  <a:pt x="5303" y="17166"/>
                </a:cubicBezTo>
                <a:cubicBezTo>
                  <a:pt x="5272" y="17111"/>
                  <a:pt x="5224" y="17088"/>
                  <a:pt x="5176" y="17088"/>
                </a:cubicBezTo>
                <a:cubicBezTo>
                  <a:pt x="5068" y="17088"/>
                  <a:pt x="4958" y="17203"/>
                  <a:pt x="5028" y="17328"/>
                </a:cubicBezTo>
                <a:cubicBezTo>
                  <a:pt x="5794" y="18693"/>
                  <a:pt x="6683" y="19993"/>
                  <a:pt x="7567" y="21284"/>
                </a:cubicBezTo>
                <a:cubicBezTo>
                  <a:pt x="7666" y="21428"/>
                  <a:pt x="7798" y="21574"/>
                  <a:pt x="7875" y="21730"/>
                </a:cubicBezTo>
                <a:cubicBezTo>
                  <a:pt x="8005" y="21996"/>
                  <a:pt x="8037" y="22347"/>
                  <a:pt x="8149" y="22633"/>
                </a:cubicBezTo>
                <a:cubicBezTo>
                  <a:pt x="8301" y="23025"/>
                  <a:pt x="8485" y="23408"/>
                  <a:pt x="8721" y="23756"/>
                </a:cubicBezTo>
                <a:cubicBezTo>
                  <a:pt x="8869" y="23972"/>
                  <a:pt x="9059" y="24253"/>
                  <a:pt x="9319" y="24342"/>
                </a:cubicBezTo>
                <a:cubicBezTo>
                  <a:pt x="9378" y="24362"/>
                  <a:pt x="9430" y="24372"/>
                  <a:pt x="9475" y="24372"/>
                </a:cubicBezTo>
                <a:cubicBezTo>
                  <a:pt x="9799" y="24372"/>
                  <a:pt x="9803" y="23906"/>
                  <a:pt x="9758" y="23638"/>
                </a:cubicBezTo>
                <a:cubicBezTo>
                  <a:pt x="9736" y="23499"/>
                  <a:pt x="9604" y="23138"/>
                  <a:pt x="9689" y="23008"/>
                </a:cubicBezTo>
                <a:cubicBezTo>
                  <a:pt x="9713" y="22971"/>
                  <a:pt x="9756" y="22955"/>
                  <a:pt x="9810" y="22955"/>
                </a:cubicBezTo>
                <a:cubicBezTo>
                  <a:pt x="10031" y="22955"/>
                  <a:pt x="10440" y="23218"/>
                  <a:pt x="10558" y="23272"/>
                </a:cubicBezTo>
                <a:cubicBezTo>
                  <a:pt x="10991" y="23472"/>
                  <a:pt x="11435" y="23676"/>
                  <a:pt x="11899" y="23791"/>
                </a:cubicBezTo>
                <a:cubicBezTo>
                  <a:pt x="12045" y="23828"/>
                  <a:pt x="12212" y="23863"/>
                  <a:pt x="12375" y="23863"/>
                </a:cubicBezTo>
                <a:cubicBezTo>
                  <a:pt x="12514" y="23863"/>
                  <a:pt x="12649" y="23838"/>
                  <a:pt x="12766" y="23766"/>
                </a:cubicBezTo>
                <a:cubicBezTo>
                  <a:pt x="13263" y="23462"/>
                  <a:pt x="12973" y="22701"/>
                  <a:pt x="12795" y="22296"/>
                </a:cubicBezTo>
                <a:cubicBezTo>
                  <a:pt x="12174" y="20888"/>
                  <a:pt x="11088" y="19752"/>
                  <a:pt x="10379" y="18397"/>
                </a:cubicBezTo>
                <a:cubicBezTo>
                  <a:pt x="10155" y="17970"/>
                  <a:pt x="10009" y="17498"/>
                  <a:pt x="9847" y="17045"/>
                </a:cubicBezTo>
                <a:cubicBezTo>
                  <a:pt x="9573" y="16285"/>
                  <a:pt x="9308" y="15522"/>
                  <a:pt x="9041" y="14760"/>
                </a:cubicBezTo>
                <a:cubicBezTo>
                  <a:pt x="8330" y="12738"/>
                  <a:pt x="7609" y="10718"/>
                  <a:pt x="6833" y="8719"/>
                </a:cubicBezTo>
                <a:cubicBezTo>
                  <a:pt x="6082" y="6784"/>
                  <a:pt x="5271" y="4860"/>
                  <a:pt x="4071" y="3153"/>
                </a:cubicBezTo>
                <a:cubicBezTo>
                  <a:pt x="3397" y="2196"/>
                  <a:pt x="2605" y="1287"/>
                  <a:pt x="1626" y="631"/>
                </a:cubicBezTo>
                <a:cubicBezTo>
                  <a:pt x="1240" y="371"/>
                  <a:pt x="769" y="89"/>
                  <a:pt x="298" y="15"/>
                </a:cubicBezTo>
                <a:cubicBezTo>
                  <a:pt x="266" y="11"/>
                  <a:pt x="235" y="5"/>
                  <a:pt x="201" y="2"/>
                </a:cubicBezTo>
                <a:cubicBezTo>
                  <a:pt x="194" y="1"/>
                  <a:pt x="186" y="0"/>
                  <a:pt x="18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3" name="Google Shape;3053;p54"/>
          <p:cNvSpPr/>
          <p:nvPr/>
        </p:nvSpPr>
        <p:spPr>
          <a:xfrm>
            <a:off x="1525902" y="2653695"/>
            <a:ext cx="660774" cy="543657"/>
          </a:xfrm>
          <a:custGeom>
            <a:avLst/>
            <a:gdLst/>
            <a:ahLst/>
            <a:cxnLst/>
            <a:rect l="l" t="t" r="r" b="b"/>
            <a:pathLst>
              <a:path w="15081" h="12408" extrusionOk="0">
                <a:moveTo>
                  <a:pt x="14288" y="1"/>
                </a:moveTo>
                <a:cubicBezTo>
                  <a:pt x="14196" y="1"/>
                  <a:pt x="14091" y="80"/>
                  <a:pt x="14107" y="202"/>
                </a:cubicBezTo>
                <a:cubicBezTo>
                  <a:pt x="14606" y="3890"/>
                  <a:pt x="14728" y="7640"/>
                  <a:pt x="14715" y="11359"/>
                </a:cubicBezTo>
                <a:cubicBezTo>
                  <a:pt x="14714" y="11603"/>
                  <a:pt x="14713" y="11845"/>
                  <a:pt x="14709" y="12088"/>
                </a:cubicBezTo>
                <a:lnTo>
                  <a:pt x="338" y="12088"/>
                </a:lnTo>
                <a:cubicBezTo>
                  <a:pt x="291" y="9370"/>
                  <a:pt x="376" y="6639"/>
                  <a:pt x="567" y="3928"/>
                </a:cubicBezTo>
                <a:cubicBezTo>
                  <a:pt x="654" y="2694"/>
                  <a:pt x="772" y="1460"/>
                  <a:pt x="936" y="233"/>
                </a:cubicBezTo>
                <a:cubicBezTo>
                  <a:pt x="949" y="132"/>
                  <a:pt x="876" y="82"/>
                  <a:pt x="796" y="82"/>
                </a:cubicBezTo>
                <a:cubicBezTo>
                  <a:pt x="716" y="82"/>
                  <a:pt x="629" y="132"/>
                  <a:pt x="616" y="233"/>
                </a:cubicBezTo>
                <a:cubicBezTo>
                  <a:pt x="125" y="3909"/>
                  <a:pt x="0" y="7641"/>
                  <a:pt x="13" y="11347"/>
                </a:cubicBezTo>
                <a:cubicBezTo>
                  <a:pt x="14" y="11647"/>
                  <a:pt x="15" y="11948"/>
                  <a:pt x="21" y="12249"/>
                </a:cubicBezTo>
                <a:cubicBezTo>
                  <a:pt x="23" y="12336"/>
                  <a:pt x="94" y="12406"/>
                  <a:pt x="182" y="12408"/>
                </a:cubicBezTo>
                <a:lnTo>
                  <a:pt x="14866" y="12408"/>
                </a:lnTo>
                <a:cubicBezTo>
                  <a:pt x="14954" y="12406"/>
                  <a:pt x="15024" y="12336"/>
                  <a:pt x="15025" y="12249"/>
                </a:cubicBezTo>
                <a:cubicBezTo>
                  <a:pt x="15081" y="9424"/>
                  <a:pt x="14993" y="6587"/>
                  <a:pt x="14787" y="3770"/>
                </a:cubicBezTo>
                <a:cubicBezTo>
                  <a:pt x="14698" y="2548"/>
                  <a:pt x="14579" y="1330"/>
                  <a:pt x="14415" y="116"/>
                </a:cubicBezTo>
                <a:cubicBezTo>
                  <a:pt x="14404" y="36"/>
                  <a:pt x="14349" y="1"/>
                  <a:pt x="1428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4" name="Google Shape;3054;p54"/>
          <p:cNvSpPr/>
          <p:nvPr/>
        </p:nvSpPr>
        <p:spPr>
          <a:xfrm>
            <a:off x="1545970" y="4276953"/>
            <a:ext cx="285674" cy="191866"/>
          </a:xfrm>
          <a:custGeom>
            <a:avLst/>
            <a:gdLst/>
            <a:ahLst/>
            <a:cxnLst/>
            <a:rect l="l" t="t" r="r" b="b"/>
            <a:pathLst>
              <a:path w="6520" h="4379" extrusionOk="0">
                <a:moveTo>
                  <a:pt x="2285" y="1"/>
                </a:moveTo>
                <a:cubicBezTo>
                  <a:pt x="2039" y="1"/>
                  <a:pt x="1835" y="204"/>
                  <a:pt x="1810" y="471"/>
                </a:cubicBezTo>
                <a:lnTo>
                  <a:pt x="1698" y="1732"/>
                </a:lnTo>
                <a:cubicBezTo>
                  <a:pt x="1689" y="1846"/>
                  <a:pt x="1643" y="1955"/>
                  <a:pt x="1568" y="2041"/>
                </a:cubicBezTo>
                <a:lnTo>
                  <a:pt x="291" y="3499"/>
                </a:lnTo>
                <a:cubicBezTo>
                  <a:pt x="1" y="3829"/>
                  <a:pt x="215" y="4379"/>
                  <a:pt x="636" y="4379"/>
                </a:cubicBezTo>
                <a:lnTo>
                  <a:pt x="6043" y="4379"/>
                </a:lnTo>
                <a:cubicBezTo>
                  <a:pt x="6306" y="4379"/>
                  <a:pt x="6519" y="4145"/>
                  <a:pt x="6519" y="3859"/>
                </a:cubicBezTo>
                <a:lnTo>
                  <a:pt x="6519" y="522"/>
                </a:lnTo>
                <a:cubicBezTo>
                  <a:pt x="6519" y="234"/>
                  <a:pt x="6306" y="1"/>
                  <a:pt x="604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5" name="Google Shape;3055;p54"/>
          <p:cNvSpPr/>
          <p:nvPr/>
        </p:nvSpPr>
        <p:spPr>
          <a:xfrm>
            <a:off x="1541588" y="4268804"/>
            <a:ext cx="298950" cy="206982"/>
          </a:xfrm>
          <a:custGeom>
            <a:avLst/>
            <a:gdLst/>
            <a:ahLst/>
            <a:cxnLst/>
            <a:rect l="l" t="t" r="r" b="b"/>
            <a:pathLst>
              <a:path w="6823" h="4724" extrusionOk="0">
                <a:moveTo>
                  <a:pt x="3014" y="318"/>
                </a:moveTo>
                <a:cubicBezTo>
                  <a:pt x="3429" y="318"/>
                  <a:pt x="3851" y="347"/>
                  <a:pt x="4258" y="347"/>
                </a:cubicBezTo>
                <a:lnTo>
                  <a:pt x="6141" y="347"/>
                </a:lnTo>
                <a:cubicBezTo>
                  <a:pt x="6142" y="347"/>
                  <a:pt x="6142" y="347"/>
                  <a:pt x="6142" y="347"/>
                </a:cubicBezTo>
                <a:lnTo>
                  <a:pt x="6142" y="347"/>
                </a:lnTo>
                <a:cubicBezTo>
                  <a:pt x="6142" y="347"/>
                  <a:pt x="6143" y="347"/>
                  <a:pt x="6143" y="347"/>
                </a:cubicBezTo>
                <a:cubicBezTo>
                  <a:pt x="6513" y="380"/>
                  <a:pt x="6460" y="785"/>
                  <a:pt x="6460" y="1047"/>
                </a:cubicBezTo>
                <a:lnTo>
                  <a:pt x="6460" y="2099"/>
                </a:lnTo>
                <a:cubicBezTo>
                  <a:pt x="6460" y="2733"/>
                  <a:pt x="6492" y="3375"/>
                  <a:pt x="6460" y="4008"/>
                </a:cubicBezTo>
                <a:cubicBezTo>
                  <a:pt x="6440" y="4378"/>
                  <a:pt x="6196" y="4406"/>
                  <a:pt x="5926" y="4406"/>
                </a:cubicBezTo>
                <a:cubicBezTo>
                  <a:pt x="5879" y="4406"/>
                  <a:pt x="5831" y="4405"/>
                  <a:pt x="5783" y="4405"/>
                </a:cubicBezTo>
                <a:lnTo>
                  <a:pt x="1346" y="4405"/>
                </a:lnTo>
                <a:cubicBezTo>
                  <a:pt x="1215" y="4405"/>
                  <a:pt x="1075" y="4417"/>
                  <a:pt x="939" y="4417"/>
                </a:cubicBezTo>
                <a:cubicBezTo>
                  <a:pt x="871" y="4417"/>
                  <a:pt x="804" y="4414"/>
                  <a:pt x="739" y="4405"/>
                </a:cubicBezTo>
                <a:cubicBezTo>
                  <a:pt x="454" y="4365"/>
                  <a:pt x="336" y="4069"/>
                  <a:pt x="482" y="3825"/>
                </a:cubicBezTo>
                <a:cubicBezTo>
                  <a:pt x="526" y="3754"/>
                  <a:pt x="597" y="3690"/>
                  <a:pt x="652" y="3628"/>
                </a:cubicBezTo>
                <a:lnTo>
                  <a:pt x="1400" y="2775"/>
                </a:lnTo>
                <a:cubicBezTo>
                  <a:pt x="1563" y="2590"/>
                  <a:pt x="1788" y="2394"/>
                  <a:pt x="1894" y="2166"/>
                </a:cubicBezTo>
                <a:cubicBezTo>
                  <a:pt x="2015" y="1906"/>
                  <a:pt x="1991" y="1536"/>
                  <a:pt x="2015" y="1257"/>
                </a:cubicBezTo>
                <a:cubicBezTo>
                  <a:pt x="2043" y="951"/>
                  <a:pt x="1986" y="391"/>
                  <a:pt x="2399" y="347"/>
                </a:cubicBezTo>
                <a:cubicBezTo>
                  <a:pt x="2600" y="325"/>
                  <a:pt x="2806" y="318"/>
                  <a:pt x="3014" y="318"/>
                </a:cubicBezTo>
                <a:close/>
                <a:moveTo>
                  <a:pt x="3645" y="1"/>
                </a:moveTo>
                <a:cubicBezTo>
                  <a:pt x="3229" y="1"/>
                  <a:pt x="2813" y="7"/>
                  <a:pt x="2400" y="27"/>
                </a:cubicBezTo>
                <a:cubicBezTo>
                  <a:pt x="1534" y="69"/>
                  <a:pt x="1738" y="1276"/>
                  <a:pt x="1643" y="1860"/>
                </a:cubicBezTo>
                <a:cubicBezTo>
                  <a:pt x="1595" y="2157"/>
                  <a:pt x="1328" y="2373"/>
                  <a:pt x="1137" y="2592"/>
                </a:cubicBezTo>
                <a:cubicBezTo>
                  <a:pt x="876" y="2889"/>
                  <a:pt x="612" y="3185"/>
                  <a:pt x="355" y="3484"/>
                </a:cubicBezTo>
                <a:cubicBezTo>
                  <a:pt x="124" y="3752"/>
                  <a:pt x="0" y="4089"/>
                  <a:pt x="203" y="4419"/>
                </a:cubicBezTo>
                <a:cubicBezTo>
                  <a:pt x="370" y="4688"/>
                  <a:pt x="637" y="4724"/>
                  <a:pt x="922" y="4724"/>
                </a:cubicBezTo>
                <a:lnTo>
                  <a:pt x="5867" y="4724"/>
                </a:lnTo>
                <a:cubicBezTo>
                  <a:pt x="6244" y="4724"/>
                  <a:pt x="6621" y="4680"/>
                  <a:pt x="6749" y="4252"/>
                </a:cubicBezTo>
                <a:cubicBezTo>
                  <a:pt x="6823" y="4003"/>
                  <a:pt x="6779" y="3693"/>
                  <a:pt x="6779" y="3440"/>
                </a:cubicBezTo>
                <a:lnTo>
                  <a:pt x="6779" y="1978"/>
                </a:lnTo>
                <a:cubicBezTo>
                  <a:pt x="6779" y="1592"/>
                  <a:pt x="6783" y="1206"/>
                  <a:pt x="6779" y="822"/>
                </a:cubicBezTo>
                <a:cubicBezTo>
                  <a:pt x="6774" y="423"/>
                  <a:pt x="6601" y="87"/>
                  <a:pt x="6182" y="32"/>
                </a:cubicBezTo>
                <a:lnTo>
                  <a:pt x="6182" y="32"/>
                </a:lnTo>
                <a:cubicBezTo>
                  <a:pt x="6170" y="29"/>
                  <a:pt x="6157" y="27"/>
                  <a:pt x="6143" y="27"/>
                </a:cubicBezTo>
                <a:cubicBezTo>
                  <a:pt x="6137" y="27"/>
                  <a:pt x="6132" y="27"/>
                  <a:pt x="6127" y="27"/>
                </a:cubicBezTo>
                <a:cubicBezTo>
                  <a:pt x="6122" y="27"/>
                  <a:pt x="6117" y="27"/>
                  <a:pt x="6112" y="27"/>
                </a:cubicBezTo>
                <a:lnTo>
                  <a:pt x="6112" y="27"/>
                </a:lnTo>
                <a:cubicBezTo>
                  <a:pt x="5293" y="27"/>
                  <a:pt x="4468" y="1"/>
                  <a:pt x="364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6" name="Google Shape;3056;p54"/>
          <p:cNvSpPr/>
          <p:nvPr/>
        </p:nvSpPr>
        <p:spPr>
          <a:xfrm>
            <a:off x="1614321" y="4312400"/>
            <a:ext cx="73215" cy="13977"/>
          </a:xfrm>
          <a:custGeom>
            <a:avLst/>
            <a:gdLst/>
            <a:ahLst/>
            <a:cxnLst/>
            <a:rect l="l" t="t" r="r" b="b"/>
            <a:pathLst>
              <a:path w="1671" h="319" extrusionOk="0">
                <a:moveTo>
                  <a:pt x="206" y="0"/>
                </a:moveTo>
                <a:cubicBezTo>
                  <a:pt x="1" y="0"/>
                  <a:pt x="1" y="319"/>
                  <a:pt x="206" y="319"/>
                </a:cubicBezTo>
                <a:lnTo>
                  <a:pt x="1465" y="319"/>
                </a:lnTo>
                <a:cubicBezTo>
                  <a:pt x="1671" y="319"/>
                  <a:pt x="1671" y="0"/>
                  <a:pt x="146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7" name="Google Shape;3057;p54"/>
          <p:cNvSpPr/>
          <p:nvPr/>
        </p:nvSpPr>
        <p:spPr>
          <a:xfrm>
            <a:off x="1613313" y="4354550"/>
            <a:ext cx="73215" cy="13977"/>
          </a:xfrm>
          <a:custGeom>
            <a:avLst/>
            <a:gdLst/>
            <a:ahLst/>
            <a:cxnLst/>
            <a:rect l="l" t="t" r="r" b="b"/>
            <a:pathLst>
              <a:path w="1671" h="319" extrusionOk="0">
                <a:moveTo>
                  <a:pt x="206" y="0"/>
                </a:moveTo>
                <a:cubicBezTo>
                  <a:pt x="1" y="0"/>
                  <a:pt x="1" y="319"/>
                  <a:pt x="206" y="319"/>
                </a:cubicBezTo>
                <a:lnTo>
                  <a:pt x="1465" y="319"/>
                </a:lnTo>
                <a:cubicBezTo>
                  <a:pt x="1671" y="319"/>
                  <a:pt x="1671" y="0"/>
                  <a:pt x="146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8" name="Google Shape;3058;p54"/>
          <p:cNvSpPr/>
          <p:nvPr/>
        </p:nvSpPr>
        <p:spPr>
          <a:xfrm>
            <a:off x="1761277" y="4372865"/>
            <a:ext cx="70367" cy="95955"/>
          </a:xfrm>
          <a:custGeom>
            <a:avLst/>
            <a:gdLst/>
            <a:ahLst/>
            <a:cxnLst/>
            <a:rect l="l" t="t" r="r" b="b"/>
            <a:pathLst>
              <a:path w="1606" h="2190" extrusionOk="0">
                <a:moveTo>
                  <a:pt x="1563" y="0"/>
                </a:moveTo>
                <a:cubicBezTo>
                  <a:pt x="700" y="0"/>
                  <a:pt x="0" y="724"/>
                  <a:pt x="0" y="1616"/>
                </a:cubicBezTo>
                <a:cubicBezTo>
                  <a:pt x="1" y="1812"/>
                  <a:pt x="36" y="2006"/>
                  <a:pt x="104" y="2190"/>
                </a:cubicBezTo>
                <a:lnTo>
                  <a:pt x="1129" y="2190"/>
                </a:lnTo>
                <a:cubicBezTo>
                  <a:pt x="1392" y="2190"/>
                  <a:pt x="1605" y="1956"/>
                  <a:pt x="1605" y="1669"/>
                </a:cubicBezTo>
                <a:lnTo>
                  <a:pt x="1605" y="2"/>
                </a:lnTo>
                <a:cubicBezTo>
                  <a:pt x="1592" y="2"/>
                  <a:pt x="1578" y="0"/>
                  <a:pt x="1563" y="0"/>
                </a:cubicBezTo>
                <a:close/>
              </a:path>
            </a:pathLst>
          </a:custGeom>
          <a:solidFill>
            <a:srgbClr val="A1C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9" name="Google Shape;3059;p54"/>
          <p:cNvSpPr/>
          <p:nvPr/>
        </p:nvSpPr>
        <p:spPr>
          <a:xfrm>
            <a:off x="1750280" y="4365854"/>
            <a:ext cx="88331" cy="110019"/>
          </a:xfrm>
          <a:custGeom>
            <a:avLst/>
            <a:gdLst/>
            <a:ahLst/>
            <a:cxnLst/>
            <a:rect l="l" t="t" r="r" b="b"/>
            <a:pathLst>
              <a:path w="2016" h="2511" extrusionOk="0">
                <a:moveTo>
                  <a:pt x="1697" y="326"/>
                </a:moveTo>
                <a:lnTo>
                  <a:pt x="1697" y="1478"/>
                </a:lnTo>
                <a:cubicBezTo>
                  <a:pt x="1697" y="1631"/>
                  <a:pt x="1727" y="1839"/>
                  <a:pt x="1666" y="1985"/>
                </a:cubicBezTo>
                <a:cubicBezTo>
                  <a:pt x="1588" y="2170"/>
                  <a:pt x="1424" y="2193"/>
                  <a:pt x="1256" y="2193"/>
                </a:cubicBezTo>
                <a:cubicBezTo>
                  <a:pt x="1199" y="2193"/>
                  <a:pt x="1142" y="2190"/>
                  <a:pt x="1087" y="2190"/>
                </a:cubicBezTo>
                <a:lnTo>
                  <a:pt x="471" y="2190"/>
                </a:lnTo>
                <a:cubicBezTo>
                  <a:pt x="349" y="1744"/>
                  <a:pt x="422" y="1268"/>
                  <a:pt x="701" y="889"/>
                </a:cubicBezTo>
                <a:cubicBezTo>
                  <a:pt x="938" y="566"/>
                  <a:pt x="1302" y="363"/>
                  <a:pt x="1697" y="326"/>
                </a:cubicBezTo>
                <a:close/>
                <a:moveTo>
                  <a:pt x="1804" y="0"/>
                </a:moveTo>
                <a:cubicBezTo>
                  <a:pt x="1799" y="0"/>
                  <a:pt x="1793" y="1"/>
                  <a:pt x="1788" y="1"/>
                </a:cubicBezTo>
                <a:lnTo>
                  <a:pt x="1788" y="1"/>
                </a:lnTo>
                <a:cubicBezTo>
                  <a:pt x="1253" y="15"/>
                  <a:pt x="761" y="275"/>
                  <a:pt x="442" y="704"/>
                </a:cubicBezTo>
                <a:cubicBezTo>
                  <a:pt x="83" y="1185"/>
                  <a:pt x="1" y="1830"/>
                  <a:pt x="201" y="2392"/>
                </a:cubicBezTo>
                <a:cubicBezTo>
                  <a:pt x="224" y="2459"/>
                  <a:pt x="280" y="2509"/>
                  <a:pt x="354" y="2509"/>
                </a:cubicBezTo>
                <a:lnTo>
                  <a:pt x="1026" y="2509"/>
                </a:lnTo>
                <a:cubicBezTo>
                  <a:pt x="1094" y="2509"/>
                  <a:pt x="1162" y="2511"/>
                  <a:pt x="1230" y="2511"/>
                </a:cubicBezTo>
                <a:cubicBezTo>
                  <a:pt x="1430" y="2511"/>
                  <a:pt x="1625" y="2493"/>
                  <a:pt x="1788" y="2350"/>
                </a:cubicBezTo>
                <a:cubicBezTo>
                  <a:pt x="2002" y="2161"/>
                  <a:pt x="2016" y="1901"/>
                  <a:pt x="2016" y="1642"/>
                </a:cubicBezTo>
                <a:lnTo>
                  <a:pt x="2016" y="164"/>
                </a:lnTo>
                <a:cubicBezTo>
                  <a:pt x="2016" y="73"/>
                  <a:pt x="1942" y="8"/>
                  <a:pt x="1856" y="3"/>
                </a:cubicBezTo>
                <a:lnTo>
                  <a:pt x="1837" y="2"/>
                </a:lnTo>
                <a:lnTo>
                  <a:pt x="1837" y="2"/>
                </a:lnTo>
                <a:cubicBezTo>
                  <a:pt x="1830" y="1"/>
                  <a:pt x="1822" y="1"/>
                  <a:pt x="1815" y="1"/>
                </a:cubicBezTo>
                <a:cubicBezTo>
                  <a:pt x="1814" y="1"/>
                  <a:pt x="1814" y="1"/>
                  <a:pt x="1814" y="1"/>
                </a:cubicBezTo>
                <a:cubicBezTo>
                  <a:pt x="1810" y="1"/>
                  <a:pt x="1807" y="0"/>
                  <a:pt x="180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0" name="Google Shape;3060;p54"/>
          <p:cNvSpPr/>
          <p:nvPr/>
        </p:nvSpPr>
        <p:spPr>
          <a:xfrm>
            <a:off x="1897367" y="4276953"/>
            <a:ext cx="285674" cy="191866"/>
          </a:xfrm>
          <a:custGeom>
            <a:avLst/>
            <a:gdLst/>
            <a:ahLst/>
            <a:cxnLst/>
            <a:rect l="l" t="t" r="r" b="b"/>
            <a:pathLst>
              <a:path w="6520" h="4379" extrusionOk="0">
                <a:moveTo>
                  <a:pt x="478" y="1"/>
                </a:moveTo>
                <a:cubicBezTo>
                  <a:pt x="214" y="1"/>
                  <a:pt x="1" y="234"/>
                  <a:pt x="1" y="522"/>
                </a:cubicBezTo>
                <a:lnTo>
                  <a:pt x="1" y="3859"/>
                </a:lnTo>
                <a:cubicBezTo>
                  <a:pt x="1" y="4145"/>
                  <a:pt x="214" y="4379"/>
                  <a:pt x="478" y="4379"/>
                </a:cubicBezTo>
                <a:lnTo>
                  <a:pt x="5884" y="4379"/>
                </a:lnTo>
                <a:cubicBezTo>
                  <a:pt x="6305" y="4379"/>
                  <a:pt x="6519" y="3829"/>
                  <a:pt x="6228" y="3499"/>
                </a:cubicBezTo>
                <a:lnTo>
                  <a:pt x="4951" y="2041"/>
                </a:lnTo>
                <a:cubicBezTo>
                  <a:pt x="4877" y="1955"/>
                  <a:pt x="4831" y="1846"/>
                  <a:pt x="4822" y="1732"/>
                </a:cubicBezTo>
                <a:lnTo>
                  <a:pt x="4710" y="471"/>
                </a:lnTo>
                <a:cubicBezTo>
                  <a:pt x="4686" y="204"/>
                  <a:pt x="4480" y="1"/>
                  <a:pt x="423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1" name="Google Shape;3061;p54"/>
          <p:cNvSpPr/>
          <p:nvPr/>
        </p:nvSpPr>
        <p:spPr>
          <a:xfrm rot="-2173489" flipH="1">
            <a:off x="1180922" y="1081068"/>
            <a:ext cx="1133495" cy="756983"/>
          </a:xfrm>
          <a:custGeom>
            <a:avLst/>
            <a:gdLst/>
            <a:ahLst/>
            <a:cxnLst/>
            <a:rect l="l" t="t" r="r" b="b"/>
            <a:pathLst>
              <a:path w="25270" h="16451" extrusionOk="0">
                <a:moveTo>
                  <a:pt x="10217" y="0"/>
                </a:moveTo>
                <a:cubicBezTo>
                  <a:pt x="5379" y="0"/>
                  <a:pt x="0" y="3035"/>
                  <a:pt x="1248" y="9895"/>
                </a:cubicBezTo>
                <a:cubicBezTo>
                  <a:pt x="2106" y="14614"/>
                  <a:pt x="6837" y="16450"/>
                  <a:pt x="11591" y="16450"/>
                </a:cubicBezTo>
                <a:cubicBezTo>
                  <a:pt x="15059" y="16450"/>
                  <a:pt x="18540" y="15473"/>
                  <a:pt x="20536" y="13923"/>
                </a:cubicBezTo>
                <a:cubicBezTo>
                  <a:pt x="25270" y="10249"/>
                  <a:pt x="24988" y="3501"/>
                  <a:pt x="24988" y="3501"/>
                </a:cubicBezTo>
                <a:lnTo>
                  <a:pt x="24988" y="3501"/>
                </a:lnTo>
                <a:cubicBezTo>
                  <a:pt x="23054" y="5415"/>
                  <a:pt x="21761" y="6128"/>
                  <a:pt x="20757" y="6128"/>
                </a:cubicBezTo>
                <a:cubicBezTo>
                  <a:pt x="18201" y="6128"/>
                  <a:pt x="17508" y="1514"/>
                  <a:pt x="12860" y="322"/>
                </a:cubicBezTo>
                <a:cubicBezTo>
                  <a:pt x="12031" y="109"/>
                  <a:pt x="11134" y="0"/>
                  <a:pt x="10217" y="0"/>
                </a:cubicBezTo>
                <a:close/>
              </a:path>
            </a:pathLst>
          </a:custGeom>
          <a:solidFill>
            <a:srgbClr val="6953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2" name="Google Shape;3062;p54"/>
          <p:cNvSpPr/>
          <p:nvPr/>
        </p:nvSpPr>
        <p:spPr>
          <a:xfrm rot="-2173489" flipH="1">
            <a:off x="1707370" y="1274667"/>
            <a:ext cx="239303" cy="215808"/>
          </a:xfrm>
          <a:custGeom>
            <a:avLst/>
            <a:gdLst/>
            <a:ahLst/>
            <a:cxnLst/>
            <a:rect l="l" t="t" r="r" b="b"/>
            <a:pathLst>
              <a:path w="5335" h="4690" extrusionOk="0">
                <a:moveTo>
                  <a:pt x="2667" y="1"/>
                </a:moveTo>
                <a:cubicBezTo>
                  <a:pt x="1194" y="1"/>
                  <a:pt x="0" y="1051"/>
                  <a:pt x="0" y="2345"/>
                </a:cubicBezTo>
                <a:cubicBezTo>
                  <a:pt x="0" y="3640"/>
                  <a:pt x="1194" y="4689"/>
                  <a:pt x="2667" y="4689"/>
                </a:cubicBezTo>
                <a:cubicBezTo>
                  <a:pt x="4140" y="4689"/>
                  <a:pt x="5334" y="3640"/>
                  <a:pt x="5334" y="2345"/>
                </a:cubicBezTo>
                <a:cubicBezTo>
                  <a:pt x="5334" y="1051"/>
                  <a:pt x="4140" y="1"/>
                  <a:pt x="2667" y="1"/>
                </a:cubicBezTo>
                <a:close/>
              </a:path>
            </a:pathLst>
          </a:custGeom>
          <a:solidFill>
            <a:srgbClr val="4077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3" name="Google Shape;3063;p54"/>
          <p:cNvSpPr/>
          <p:nvPr/>
        </p:nvSpPr>
        <p:spPr>
          <a:xfrm rot="-2173489" flipH="1">
            <a:off x="1196882" y="1088973"/>
            <a:ext cx="1102903" cy="771800"/>
          </a:xfrm>
          <a:custGeom>
            <a:avLst/>
            <a:gdLst/>
            <a:ahLst/>
            <a:cxnLst/>
            <a:rect l="l" t="t" r="r" b="b"/>
            <a:pathLst>
              <a:path w="24588" h="16773" extrusionOk="0">
                <a:moveTo>
                  <a:pt x="9714" y="311"/>
                </a:moveTo>
                <a:cubicBezTo>
                  <a:pt x="11193" y="311"/>
                  <a:pt x="12680" y="608"/>
                  <a:pt x="13956" y="1305"/>
                </a:cubicBezTo>
                <a:cubicBezTo>
                  <a:pt x="14918" y="1831"/>
                  <a:pt x="15725" y="2572"/>
                  <a:pt x="16444" y="3390"/>
                </a:cubicBezTo>
                <a:cubicBezTo>
                  <a:pt x="17045" y="4075"/>
                  <a:pt x="17575" y="4826"/>
                  <a:pt x="18219" y="5470"/>
                </a:cubicBezTo>
                <a:cubicBezTo>
                  <a:pt x="18729" y="5982"/>
                  <a:pt x="19342" y="6409"/>
                  <a:pt x="20083" y="6448"/>
                </a:cubicBezTo>
                <a:cubicBezTo>
                  <a:pt x="20124" y="6450"/>
                  <a:pt x="20164" y="6451"/>
                  <a:pt x="20204" y="6451"/>
                </a:cubicBezTo>
                <a:cubicBezTo>
                  <a:pt x="21132" y="6451"/>
                  <a:pt x="22010" y="5902"/>
                  <a:pt x="22725" y="5369"/>
                </a:cubicBezTo>
                <a:cubicBezTo>
                  <a:pt x="23271" y="4961"/>
                  <a:pt x="23780" y="4507"/>
                  <a:pt x="24272" y="4035"/>
                </a:cubicBezTo>
                <a:lnTo>
                  <a:pt x="24272" y="4035"/>
                </a:lnTo>
                <a:cubicBezTo>
                  <a:pt x="24277" y="5353"/>
                  <a:pt x="24038" y="6704"/>
                  <a:pt x="23687" y="7960"/>
                </a:cubicBezTo>
                <a:cubicBezTo>
                  <a:pt x="22967" y="10545"/>
                  <a:pt x="21486" y="13031"/>
                  <a:pt x="19151" y="14456"/>
                </a:cubicBezTo>
                <a:cubicBezTo>
                  <a:pt x="17334" y="15565"/>
                  <a:pt x="15165" y="16116"/>
                  <a:pt x="13064" y="16342"/>
                </a:cubicBezTo>
                <a:cubicBezTo>
                  <a:pt x="12378" y="16417"/>
                  <a:pt x="11682" y="16457"/>
                  <a:pt x="10986" y="16457"/>
                </a:cubicBezTo>
                <a:cubicBezTo>
                  <a:pt x="9361" y="16457"/>
                  <a:pt x="7731" y="16238"/>
                  <a:pt x="6196" y="15720"/>
                </a:cubicBezTo>
                <a:cubicBezTo>
                  <a:pt x="4156" y="15034"/>
                  <a:pt x="2303" y="13735"/>
                  <a:pt x="1377" y="11743"/>
                </a:cubicBezTo>
                <a:cubicBezTo>
                  <a:pt x="827" y="10560"/>
                  <a:pt x="633" y="9201"/>
                  <a:pt x="664" y="7907"/>
                </a:cubicBezTo>
                <a:cubicBezTo>
                  <a:pt x="693" y="6638"/>
                  <a:pt x="1005" y="5379"/>
                  <a:pt x="1655" y="4282"/>
                </a:cubicBezTo>
                <a:cubicBezTo>
                  <a:pt x="2834" y="2295"/>
                  <a:pt x="4955" y="1091"/>
                  <a:pt x="7166" y="596"/>
                </a:cubicBezTo>
                <a:cubicBezTo>
                  <a:pt x="7983" y="413"/>
                  <a:pt x="8847" y="311"/>
                  <a:pt x="9714" y="311"/>
                </a:cubicBezTo>
                <a:close/>
                <a:moveTo>
                  <a:pt x="9699" y="1"/>
                </a:moveTo>
                <a:cubicBezTo>
                  <a:pt x="9090" y="1"/>
                  <a:pt x="8481" y="49"/>
                  <a:pt x="7889" y="137"/>
                </a:cubicBezTo>
                <a:cubicBezTo>
                  <a:pt x="5636" y="475"/>
                  <a:pt x="3386" y="1494"/>
                  <a:pt x="1944" y="3307"/>
                </a:cubicBezTo>
                <a:cubicBezTo>
                  <a:pt x="304" y="5367"/>
                  <a:pt x="0" y="8193"/>
                  <a:pt x="662" y="10692"/>
                </a:cubicBezTo>
                <a:cubicBezTo>
                  <a:pt x="1229" y="12837"/>
                  <a:pt x="2765" y="14490"/>
                  <a:pt x="4729" y="15461"/>
                </a:cubicBezTo>
                <a:cubicBezTo>
                  <a:pt x="6659" y="16414"/>
                  <a:pt x="8855" y="16773"/>
                  <a:pt x="11000" y="16773"/>
                </a:cubicBezTo>
                <a:cubicBezTo>
                  <a:pt x="11171" y="16773"/>
                  <a:pt x="11341" y="16771"/>
                  <a:pt x="11511" y="16766"/>
                </a:cubicBezTo>
                <a:cubicBezTo>
                  <a:pt x="13777" y="16707"/>
                  <a:pt x="16086" y="16276"/>
                  <a:pt x="18158" y="15338"/>
                </a:cubicBezTo>
                <a:cubicBezTo>
                  <a:pt x="20531" y="14264"/>
                  <a:pt x="22298" y="12290"/>
                  <a:pt x="23332" y="9915"/>
                </a:cubicBezTo>
                <a:cubicBezTo>
                  <a:pt x="24136" y="8067"/>
                  <a:pt x="24563" y="6020"/>
                  <a:pt x="24586" y="4005"/>
                </a:cubicBezTo>
                <a:cubicBezTo>
                  <a:pt x="24587" y="3893"/>
                  <a:pt x="24588" y="3779"/>
                  <a:pt x="24583" y="3667"/>
                </a:cubicBezTo>
                <a:lnTo>
                  <a:pt x="24583" y="3667"/>
                </a:lnTo>
                <a:cubicBezTo>
                  <a:pt x="24583" y="3666"/>
                  <a:pt x="24583" y="3665"/>
                  <a:pt x="24583" y="3664"/>
                </a:cubicBezTo>
                <a:lnTo>
                  <a:pt x="24583" y="3664"/>
                </a:lnTo>
                <a:cubicBezTo>
                  <a:pt x="24581" y="3597"/>
                  <a:pt x="24544" y="3552"/>
                  <a:pt x="24497" y="3529"/>
                </a:cubicBezTo>
                <a:lnTo>
                  <a:pt x="24497" y="3529"/>
                </a:lnTo>
                <a:cubicBezTo>
                  <a:pt x="24473" y="3514"/>
                  <a:pt x="24445" y="3506"/>
                  <a:pt x="24417" y="3506"/>
                </a:cubicBezTo>
                <a:cubicBezTo>
                  <a:pt x="24393" y="3506"/>
                  <a:pt x="24369" y="3512"/>
                  <a:pt x="24345" y="3525"/>
                </a:cubicBezTo>
                <a:lnTo>
                  <a:pt x="24345" y="3525"/>
                </a:lnTo>
                <a:cubicBezTo>
                  <a:pt x="24320" y="3537"/>
                  <a:pt x="24298" y="3555"/>
                  <a:pt x="24284" y="3579"/>
                </a:cubicBezTo>
                <a:lnTo>
                  <a:pt x="24284" y="3579"/>
                </a:lnTo>
                <a:cubicBezTo>
                  <a:pt x="23320" y="4528"/>
                  <a:pt x="22199" y="5632"/>
                  <a:pt x="20867" y="6026"/>
                </a:cubicBezTo>
                <a:cubicBezTo>
                  <a:pt x="20650" y="6090"/>
                  <a:pt x="20438" y="6121"/>
                  <a:pt x="20231" y="6121"/>
                </a:cubicBezTo>
                <a:cubicBezTo>
                  <a:pt x="19709" y="6121"/>
                  <a:pt x="19223" y="5923"/>
                  <a:pt x="18789" y="5563"/>
                </a:cubicBezTo>
                <a:cubicBezTo>
                  <a:pt x="18101" y="4991"/>
                  <a:pt x="17575" y="4239"/>
                  <a:pt x="17006" y="3558"/>
                </a:cubicBezTo>
                <a:cubicBezTo>
                  <a:pt x="16316" y="2733"/>
                  <a:pt x="15566" y="1956"/>
                  <a:pt x="14665" y="1360"/>
                </a:cubicBezTo>
                <a:cubicBezTo>
                  <a:pt x="13207" y="395"/>
                  <a:pt x="11446" y="1"/>
                  <a:pt x="969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4" name="Google Shape;3064;p54"/>
          <p:cNvSpPr/>
          <p:nvPr/>
        </p:nvSpPr>
        <p:spPr>
          <a:xfrm rot="-2173489" flipH="1">
            <a:off x="1702695" y="1262136"/>
            <a:ext cx="262987" cy="230348"/>
          </a:xfrm>
          <a:custGeom>
            <a:avLst/>
            <a:gdLst/>
            <a:ahLst/>
            <a:cxnLst/>
            <a:rect l="l" t="t" r="r" b="b"/>
            <a:pathLst>
              <a:path w="5863" h="5006" extrusionOk="0">
                <a:moveTo>
                  <a:pt x="3042" y="318"/>
                </a:moveTo>
                <a:cubicBezTo>
                  <a:pt x="3206" y="318"/>
                  <a:pt x="3370" y="332"/>
                  <a:pt x="3530" y="361"/>
                </a:cubicBezTo>
                <a:cubicBezTo>
                  <a:pt x="4593" y="551"/>
                  <a:pt x="5525" y="1377"/>
                  <a:pt x="5543" y="2504"/>
                </a:cubicBezTo>
                <a:cubicBezTo>
                  <a:pt x="5520" y="3906"/>
                  <a:pt x="4281" y="4665"/>
                  <a:pt x="3032" y="4665"/>
                </a:cubicBezTo>
                <a:cubicBezTo>
                  <a:pt x="2322" y="4665"/>
                  <a:pt x="1608" y="4420"/>
                  <a:pt x="1113" y="3907"/>
                </a:cubicBezTo>
                <a:cubicBezTo>
                  <a:pt x="450" y="3220"/>
                  <a:pt x="338" y="2176"/>
                  <a:pt x="882" y="1383"/>
                </a:cubicBezTo>
                <a:cubicBezTo>
                  <a:pt x="1361" y="685"/>
                  <a:pt x="2207" y="318"/>
                  <a:pt x="3042" y="318"/>
                </a:cubicBezTo>
                <a:close/>
                <a:moveTo>
                  <a:pt x="3040" y="1"/>
                </a:moveTo>
                <a:cubicBezTo>
                  <a:pt x="2221" y="1"/>
                  <a:pt x="1399" y="313"/>
                  <a:pt x="841" y="924"/>
                </a:cubicBezTo>
                <a:cubicBezTo>
                  <a:pt x="121" y="1713"/>
                  <a:pt x="0" y="2893"/>
                  <a:pt x="607" y="3786"/>
                </a:cubicBezTo>
                <a:cubicBezTo>
                  <a:pt x="1152" y="4587"/>
                  <a:pt x="2098" y="5005"/>
                  <a:pt x="3047" y="5005"/>
                </a:cubicBezTo>
                <a:cubicBezTo>
                  <a:pt x="3212" y="5005"/>
                  <a:pt x="3377" y="4993"/>
                  <a:pt x="3541" y="4967"/>
                </a:cubicBezTo>
                <a:cubicBezTo>
                  <a:pt x="4770" y="4774"/>
                  <a:pt x="5834" y="3803"/>
                  <a:pt x="5863" y="2516"/>
                </a:cubicBezTo>
                <a:lnTo>
                  <a:pt x="5863" y="2516"/>
                </a:lnTo>
                <a:cubicBezTo>
                  <a:pt x="5863" y="2512"/>
                  <a:pt x="5863" y="2508"/>
                  <a:pt x="5863" y="2504"/>
                </a:cubicBezTo>
                <a:lnTo>
                  <a:pt x="5863" y="2504"/>
                </a:lnTo>
                <a:cubicBezTo>
                  <a:pt x="5863" y="2504"/>
                  <a:pt x="5863" y="2504"/>
                  <a:pt x="5863" y="2504"/>
                </a:cubicBezTo>
                <a:cubicBezTo>
                  <a:pt x="5863" y="2500"/>
                  <a:pt x="5863" y="2496"/>
                  <a:pt x="5863" y="2492"/>
                </a:cubicBezTo>
                <a:lnTo>
                  <a:pt x="5863" y="2492"/>
                </a:lnTo>
                <a:cubicBezTo>
                  <a:pt x="5837" y="1369"/>
                  <a:pt x="5022" y="472"/>
                  <a:pt x="3977" y="143"/>
                </a:cubicBezTo>
                <a:cubicBezTo>
                  <a:pt x="3676" y="48"/>
                  <a:pt x="3358" y="1"/>
                  <a:pt x="304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5" name="Google Shape;3065;p54"/>
          <p:cNvSpPr/>
          <p:nvPr/>
        </p:nvSpPr>
        <p:spPr>
          <a:xfrm>
            <a:off x="1421702" y="1343155"/>
            <a:ext cx="900554" cy="655622"/>
          </a:xfrm>
          <a:custGeom>
            <a:avLst/>
            <a:gdLst/>
            <a:ahLst/>
            <a:cxnLst/>
            <a:rect l="l" t="t" r="r" b="b"/>
            <a:pathLst>
              <a:path w="20077" h="14248" extrusionOk="0">
                <a:moveTo>
                  <a:pt x="10038" y="0"/>
                </a:moveTo>
                <a:cubicBezTo>
                  <a:pt x="4495" y="0"/>
                  <a:pt x="1" y="4281"/>
                  <a:pt x="1" y="9563"/>
                </a:cubicBezTo>
                <a:cubicBezTo>
                  <a:pt x="1" y="11265"/>
                  <a:pt x="470" y="12862"/>
                  <a:pt x="1288" y="14248"/>
                </a:cubicBezTo>
                <a:lnTo>
                  <a:pt x="18789" y="14248"/>
                </a:lnTo>
                <a:cubicBezTo>
                  <a:pt x="19608" y="12862"/>
                  <a:pt x="20077" y="11265"/>
                  <a:pt x="20077" y="9563"/>
                </a:cubicBezTo>
                <a:cubicBezTo>
                  <a:pt x="20077" y="6060"/>
                  <a:pt x="18100" y="2999"/>
                  <a:pt x="15152" y="1334"/>
                </a:cubicBezTo>
                <a:cubicBezTo>
                  <a:pt x="15152" y="1334"/>
                  <a:pt x="13351" y="427"/>
                  <a:pt x="12261" y="191"/>
                </a:cubicBezTo>
                <a:cubicBezTo>
                  <a:pt x="11583" y="43"/>
                  <a:pt x="10763" y="0"/>
                  <a:pt x="10038" y="0"/>
                </a:cubicBezTo>
                <a:close/>
              </a:path>
            </a:pathLst>
          </a:custGeom>
          <a:solidFill>
            <a:srgbClr val="6953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6" name="Google Shape;3066;p54"/>
          <p:cNvSpPr/>
          <p:nvPr/>
        </p:nvSpPr>
        <p:spPr>
          <a:xfrm>
            <a:off x="1406603" y="1327721"/>
            <a:ext cx="930741" cy="671543"/>
          </a:xfrm>
          <a:custGeom>
            <a:avLst/>
            <a:gdLst/>
            <a:ahLst/>
            <a:cxnLst/>
            <a:rect l="l" t="t" r="r" b="b"/>
            <a:pathLst>
              <a:path w="20750" h="14594" extrusionOk="0">
                <a:moveTo>
                  <a:pt x="10579" y="340"/>
                </a:moveTo>
                <a:cubicBezTo>
                  <a:pt x="10662" y="340"/>
                  <a:pt x="10745" y="341"/>
                  <a:pt x="10827" y="343"/>
                </a:cubicBezTo>
                <a:cubicBezTo>
                  <a:pt x="11874" y="367"/>
                  <a:pt x="12841" y="528"/>
                  <a:pt x="13814" y="910"/>
                </a:cubicBezTo>
                <a:cubicBezTo>
                  <a:pt x="14374" y="1130"/>
                  <a:pt x="14927" y="1378"/>
                  <a:pt x="15465" y="1648"/>
                </a:cubicBezTo>
                <a:lnTo>
                  <a:pt x="15465" y="1648"/>
                </a:lnTo>
                <a:cubicBezTo>
                  <a:pt x="15467" y="1649"/>
                  <a:pt x="15469" y="1650"/>
                  <a:pt x="15471" y="1651"/>
                </a:cubicBezTo>
                <a:cubicBezTo>
                  <a:pt x="18746" y="3522"/>
                  <a:pt x="20749" y="7164"/>
                  <a:pt x="20238" y="10950"/>
                </a:cubicBezTo>
                <a:cubicBezTo>
                  <a:pt x="20079" y="12120"/>
                  <a:pt x="19682" y="13243"/>
                  <a:pt x="19098" y="14267"/>
                </a:cubicBezTo>
                <a:lnTo>
                  <a:pt x="1782" y="14267"/>
                </a:lnTo>
                <a:cubicBezTo>
                  <a:pt x="0" y="11143"/>
                  <a:pt x="217" y="7240"/>
                  <a:pt x="2352" y="4342"/>
                </a:cubicBezTo>
                <a:cubicBezTo>
                  <a:pt x="4274" y="1733"/>
                  <a:pt x="7382" y="340"/>
                  <a:pt x="10579" y="340"/>
                </a:cubicBezTo>
                <a:close/>
                <a:moveTo>
                  <a:pt x="10688" y="0"/>
                </a:moveTo>
                <a:cubicBezTo>
                  <a:pt x="10112" y="0"/>
                  <a:pt x="9537" y="45"/>
                  <a:pt x="8989" y="119"/>
                </a:cubicBezTo>
                <a:cubicBezTo>
                  <a:pt x="6579" y="446"/>
                  <a:pt x="4302" y="1619"/>
                  <a:pt x="2678" y="3438"/>
                </a:cubicBezTo>
                <a:cubicBezTo>
                  <a:pt x="1069" y="5239"/>
                  <a:pt x="173" y="7607"/>
                  <a:pt x="247" y="10026"/>
                </a:cubicBezTo>
                <a:cubicBezTo>
                  <a:pt x="297" y="11551"/>
                  <a:pt x="716" y="13042"/>
                  <a:pt x="1471" y="14369"/>
                </a:cubicBezTo>
                <a:cubicBezTo>
                  <a:pt x="1582" y="14563"/>
                  <a:pt x="1701" y="14593"/>
                  <a:pt x="1858" y="14593"/>
                </a:cubicBezTo>
                <a:cubicBezTo>
                  <a:pt x="1930" y="14593"/>
                  <a:pt x="2009" y="14587"/>
                  <a:pt x="2098" y="14587"/>
                </a:cubicBezTo>
                <a:lnTo>
                  <a:pt x="18925" y="14587"/>
                </a:lnTo>
                <a:cubicBezTo>
                  <a:pt x="18976" y="14587"/>
                  <a:pt x="19032" y="14592"/>
                  <a:pt x="19086" y="14592"/>
                </a:cubicBezTo>
                <a:cubicBezTo>
                  <a:pt x="19113" y="14592"/>
                  <a:pt x="19139" y="14591"/>
                  <a:pt x="19165" y="14587"/>
                </a:cubicBezTo>
                <a:cubicBezTo>
                  <a:pt x="19203" y="14582"/>
                  <a:pt x="19232" y="14585"/>
                  <a:pt x="19270" y="14565"/>
                </a:cubicBezTo>
                <a:cubicBezTo>
                  <a:pt x="19374" y="14510"/>
                  <a:pt x="19434" y="14325"/>
                  <a:pt x="19487" y="14228"/>
                </a:cubicBezTo>
                <a:cubicBezTo>
                  <a:pt x="19590" y="14040"/>
                  <a:pt x="19686" y="13848"/>
                  <a:pt x="19776" y="13652"/>
                </a:cubicBezTo>
                <a:cubicBezTo>
                  <a:pt x="20405" y="12281"/>
                  <a:pt x="20704" y="10768"/>
                  <a:pt x="20623" y="9259"/>
                </a:cubicBezTo>
                <a:cubicBezTo>
                  <a:pt x="20485" y="6628"/>
                  <a:pt x="19208" y="4156"/>
                  <a:pt x="17196" y="2464"/>
                </a:cubicBezTo>
                <a:cubicBezTo>
                  <a:pt x="16716" y="2060"/>
                  <a:pt x="16201" y="1701"/>
                  <a:pt x="15657" y="1389"/>
                </a:cubicBezTo>
                <a:lnTo>
                  <a:pt x="15657" y="1389"/>
                </a:lnTo>
                <a:cubicBezTo>
                  <a:pt x="15650" y="1384"/>
                  <a:pt x="15642" y="1380"/>
                  <a:pt x="15634" y="1375"/>
                </a:cubicBezTo>
                <a:cubicBezTo>
                  <a:pt x="14832" y="973"/>
                  <a:pt x="13998" y="598"/>
                  <a:pt x="13141" y="334"/>
                </a:cubicBezTo>
                <a:cubicBezTo>
                  <a:pt x="12368" y="95"/>
                  <a:pt x="11526" y="0"/>
                  <a:pt x="1068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7" name="Google Shape;3067;p54"/>
          <p:cNvSpPr/>
          <p:nvPr/>
        </p:nvSpPr>
        <p:spPr>
          <a:xfrm>
            <a:off x="1882689" y="4269461"/>
            <a:ext cx="306574" cy="207289"/>
          </a:xfrm>
          <a:custGeom>
            <a:avLst/>
            <a:gdLst/>
            <a:ahLst/>
            <a:cxnLst/>
            <a:rect l="l" t="t" r="r" b="b"/>
            <a:pathLst>
              <a:path w="6997" h="4731" extrusionOk="0">
                <a:moveTo>
                  <a:pt x="4441" y="325"/>
                </a:moveTo>
                <a:cubicBezTo>
                  <a:pt x="4480" y="325"/>
                  <a:pt x="4518" y="327"/>
                  <a:pt x="4555" y="331"/>
                </a:cubicBezTo>
                <a:cubicBezTo>
                  <a:pt x="4795" y="360"/>
                  <a:pt x="4873" y="538"/>
                  <a:pt x="4894" y="747"/>
                </a:cubicBezTo>
                <a:cubicBezTo>
                  <a:pt x="4931" y="1091"/>
                  <a:pt x="4954" y="1435"/>
                  <a:pt x="4986" y="1779"/>
                </a:cubicBezTo>
                <a:cubicBezTo>
                  <a:pt x="5041" y="2366"/>
                  <a:pt x="5584" y="2792"/>
                  <a:pt x="5954" y="3215"/>
                </a:cubicBezTo>
                <a:cubicBezTo>
                  <a:pt x="6120" y="3404"/>
                  <a:pt x="6341" y="3595"/>
                  <a:pt x="6472" y="3810"/>
                </a:cubicBezTo>
                <a:cubicBezTo>
                  <a:pt x="6618" y="4051"/>
                  <a:pt x="6502" y="4351"/>
                  <a:pt x="6218" y="4390"/>
                </a:cubicBezTo>
                <a:cubicBezTo>
                  <a:pt x="6195" y="4393"/>
                  <a:pt x="6171" y="4394"/>
                  <a:pt x="6146" y="4394"/>
                </a:cubicBezTo>
                <a:cubicBezTo>
                  <a:pt x="6097" y="4394"/>
                  <a:pt x="6047" y="4390"/>
                  <a:pt x="6000" y="4390"/>
                </a:cubicBezTo>
                <a:lnTo>
                  <a:pt x="2392" y="4390"/>
                </a:lnTo>
                <a:cubicBezTo>
                  <a:pt x="2048" y="4390"/>
                  <a:pt x="1688" y="4418"/>
                  <a:pt x="1334" y="4418"/>
                </a:cubicBezTo>
                <a:cubicBezTo>
                  <a:pt x="1158" y="4418"/>
                  <a:pt x="983" y="4411"/>
                  <a:pt x="813" y="4390"/>
                </a:cubicBezTo>
                <a:cubicBezTo>
                  <a:pt x="423" y="4340"/>
                  <a:pt x="495" y="3890"/>
                  <a:pt x="495" y="3608"/>
                </a:cubicBezTo>
                <a:lnTo>
                  <a:pt x="495" y="1157"/>
                </a:lnTo>
                <a:cubicBezTo>
                  <a:pt x="495" y="877"/>
                  <a:pt x="414" y="366"/>
                  <a:pt x="813" y="331"/>
                </a:cubicBezTo>
                <a:lnTo>
                  <a:pt x="4210" y="331"/>
                </a:lnTo>
                <a:cubicBezTo>
                  <a:pt x="4285" y="331"/>
                  <a:pt x="4364" y="325"/>
                  <a:pt x="4441" y="325"/>
                </a:cubicBezTo>
                <a:close/>
                <a:moveTo>
                  <a:pt x="4348" y="0"/>
                </a:moveTo>
                <a:cubicBezTo>
                  <a:pt x="4198" y="0"/>
                  <a:pt x="4048" y="12"/>
                  <a:pt x="3912" y="12"/>
                </a:cubicBezTo>
                <a:lnTo>
                  <a:pt x="846" y="12"/>
                </a:lnTo>
                <a:cubicBezTo>
                  <a:pt x="840" y="12"/>
                  <a:pt x="835" y="12"/>
                  <a:pt x="829" y="12"/>
                </a:cubicBezTo>
                <a:cubicBezTo>
                  <a:pt x="824" y="12"/>
                  <a:pt x="818" y="12"/>
                  <a:pt x="813" y="12"/>
                </a:cubicBezTo>
                <a:cubicBezTo>
                  <a:pt x="799" y="12"/>
                  <a:pt x="786" y="14"/>
                  <a:pt x="773" y="17"/>
                </a:cubicBezTo>
                <a:lnTo>
                  <a:pt x="773" y="17"/>
                </a:lnTo>
                <a:cubicBezTo>
                  <a:pt x="1" y="117"/>
                  <a:pt x="176" y="1105"/>
                  <a:pt x="176" y="1669"/>
                </a:cubicBezTo>
                <a:cubicBezTo>
                  <a:pt x="176" y="2425"/>
                  <a:pt x="166" y="3182"/>
                  <a:pt x="176" y="3937"/>
                </a:cubicBezTo>
                <a:cubicBezTo>
                  <a:pt x="181" y="4278"/>
                  <a:pt x="322" y="4620"/>
                  <a:pt x="693" y="4696"/>
                </a:cubicBezTo>
                <a:cubicBezTo>
                  <a:pt x="818" y="4722"/>
                  <a:pt x="951" y="4730"/>
                  <a:pt x="1087" y="4730"/>
                </a:cubicBezTo>
                <a:cubicBezTo>
                  <a:pt x="1307" y="4730"/>
                  <a:pt x="1533" y="4709"/>
                  <a:pt x="1740" y="4709"/>
                </a:cubicBezTo>
                <a:lnTo>
                  <a:pt x="5559" y="4709"/>
                </a:lnTo>
                <a:cubicBezTo>
                  <a:pt x="5704" y="4709"/>
                  <a:pt x="5852" y="4715"/>
                  <a:pt x="6000" y="4715"/>
                </a:cubicBezTo>
                <a:cubicBezTo>
                  <a:pt x="6073" y="4715"/>
                  <a:pt x="6147" y="4713"/>
                  <a:pt x="6219" y="4709"/>
                </a:cubicBezTo>
                <a:cubicBezTo>
                  <a:pt x="6697" y="4679"/>
                  <a:pt x="6997" y="4172"/>
                  <a:pt x="6792" y="3732"/>
                </a:cubicBezTo>
                <a:cubicBezTo>
                  <a:pt x="6671" y="3472"/>
                  <a:pt x="6404" y="3246"/>
                  <a:pt x="6219" y="3034"/>
                </a:cubicBezTo>
                <a:cubicBezTo>
                  <a:pt x="5965" y="2745"/>
                  <a:pt x="5705" y="2459"/>
                  <a:pt x="5457" y="2165"/>
                </a:cubicBezTo>
                <a:cubicBezTo>
                  <a:pt x="5260" y="1932"/>
                  <a:pt x="5289" y="1593"/>
                  <a:pt x="5263" y="1302"/>
                </a:cubicBezTo>
                <a:cubicBezTo>
                  <a:pt x="5234" y="979"/>
                  <a:pt x="5269" y="523"/>
                  <a:pt x="5055" y="255"/>
                </a:cubicBezTo>
                <a:cubicBezTo>
                  <a:pt x="4884" y="39"/>
                  <a:pt x="4617" y="0"/>
                  <a:pt x="434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8" name="Google Shape;3068;p54"/>
          <p:cNvSpPr/>
          <p:nvPr/>
        </p:nvSpPr>
        <p:spPr>
          <a:xfrm>
            <a:off x="2041475" y="4312400"/>
            <a:ext cx="73215" cy="13977"/>
          </a:xfrm>
          <a:custGeom>
            <a:avLst/>
            <a:gdLst/>
            <a:ahLst/>
            <a:cxnLst/>
            <a:rect l="l" t="t" r="r" b="b"/>
            <a:pathLst>
              <a:path w="1671" h="319" extrusionOk="0">
                <a:moveTo>
                  <a:pt x="206" y="0"/>
                </a:moveTo>
                <a:cubicBezTo>
                  <a:pt x="1" y="0"/>
                  <a:pt x="1" y="319"/>
                  <a:pt x="206" y="319"/>
                </a:cubicBezTo>
                <a:lnTo>
                  <a:pt x="1465" y="319"/>
                </a:lnTo>
                <a:cubicBezTo>
                  <a:pt x="1670" y="319"/>
                  <a:pt x="1670" y="0"/>
                  <a:pt x="146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9" name="Google Shape;3069;p54"/>
          <p:cNvSpPr/>
          <p:nvPr/>
        </p:nvSpPr>
        <p:spPr>
          <a:xfrm>
            <a:off x="2042483" y="4354550"/>
            <a:ext cx="73215" cy="13977"/>
          </a:xfrm>
          <a:custGeom>
            <a:avLst/>
            <a:gdLst/>
            <a:ahLst/>
            <a:cxnLst/>
            <a:rect l="l" t="t" r="r" b="b"/>
            <a:pathLst>
              <a:path w="1671" h="319" extrusionOk="0">
                <a:moveTo>
                  <a:pt x="206" y="0"/>
                </a:moveTo>
                <a:cubicBezTo>
                  <a:pt x="1" y="0"/>
                  <a:pt x="1" y="319"/>
                  <a:pt x="206" y="319"/>
                </a:cubicBezTo>
                <a:lnTo>
                  <a:pt x="1465" y="319"/>
                </a:lnTo>
                <a:cubicBezTo>
                  <a:pt x="1670" y="319"/>
                  <a:pt x="1670" y="0"/>
                  <a:pt x="146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0" name="Google Shape;3070;p54"/>
          <p:cNvSpPr/>
          <p:nvPr/>
        </p:nvSpPr>
        <p:spPr>
          <a:xfrm>
            <a:off x="1897367" y="4372865"/>
            <a:ext cx="70367" cy="95955"/>
          </a:xfrm>
          <a:custGeom>
            <a:avLst/>
            <a:gdLst/>
            <a:ahLst/>
            <a:cxnLst/>
            <a:rect l="l" t="t" r="r" b="b"/>
            <a:pathLst>
              <a:path w="1606" h="2190" extrusionOk="0">
                <a:moveTo>
                  <a:pt x="42" y="0"/>
                </a:moveTo>
                <a:cubicBezTo>
                  <a:pt x="28" y="0"/>
                  <a:pt x="15" y="2"/>
                  <a:pt x="1" y="2"/>
                </a:cubicBezTo>
                <a:lnTo>
                  <a:pt x="1" y="1669"/>
                </a:lnTo>
                <a:cubicBezTo>
                  <a:pt x="1" y="1956"/>
                  <a:pt x="214" y="2190"/>
                  <a:pt x="478" y="2190"/>
                </a:cubicBezTo>
                <a:lnTo>
                  <a:pt x="1502" y="2190"/>
                </a:lnTo>
                <a:cubicBezTo>
                  <a:pt x="1570" y="2006"/>
                  <a:pt x="1605" y="1812"/>
                  <a:pt x="1605" y="1616"/>
                </a:cubicBezTo>
                <a:cubicBezTo>
                  <a:pt x="1606" y="724"/>
                  <a:pt x="906" y="0"/>
                  <a:pt x="42" y="0"/>
                </a:cubicBezTo>
                <a:close/>
              </a:path>
            </a:pathLst>
          </a:custGeom>
          <a:solidFill>
            <a:srgbClr val="A1C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1" name="Google Shape;3071;p54"/>
          <p:cNvSpPr/>
          <p:nvPr/>
        </p:nvSpPr>
        <p:spPr>
          <a:xfrm>
            <a:off x="1889568" y="4365854"/>
            <a:ext cx="89164" cy="109976"/>
          </a:xfrm>
          <a:custGeom>
            <a:avLst/>
            <a:gdLst/>
            <a:ahLst/>
            <a:cxnLst/>
            <a:rect l="l" t="t" r="r" b="b"/>
            <a:pathLst>
              <a:path w="2035" h="2510" extrusionOk="0">
                <a:moveTo>
                  <a:pt x="338" y="326"/>
                </a:moveTo>
                <a:lnTo>
                  <a:pt x="338" y="326"/>
                </a:lnTo>
                <a:cubicBezTo>
                  <a:pt x="733" y="363"/>
                  <a:pt x="1097" y="566"/>
                  <a:pt x="1335" y="889"/>
                </a:cubicBezTo>
                <a:cubicBezTo>
                  <a:pt x="1614" y="1268"/>
                  <a:pt x="1686" y="1744"/>
                  <a:pt x="1564" y="2190"/>
                </a:cubicBezTo>
                <a:lnTo>
                  <a:pt x="1060" y="2190"/>
                </a:lnTo>
                <a:cubicBezTo>
                  <a:pt x="982" y="2190"/>
                  <a:pt x="887" y="2199"/>
                  <a:pt x="792" y="2199"/>
                </a:cubicBezTo>
                <a:cubicBezTo>
                  <a:pt x="658" y="2199"/>
                  <a:pt x="524" y="2181"/>
                  <a:pt x="441" y="2094"/>
                </a:cubicBezTo>
                <a:cubicBezTo>
                  <a:pt x="307" y="1956"/>
                  <a:pt x="338" y="1742"/>
                  <a:pt x="338" y="1564"/>
                </a:cubicBezTo>
                <a:lnTo>
                  <a:pt x="338" y="326"/>
                </a:lnTo>
                <a:close/>
                <a:moveTo>
                  <a:pt x="230" y="0"/>
                </a:moveTo>
                <a:cubicBezTo>
                  <a:pt x="227" y="0"/>
                  <a:pt x="224" y="1"/>
                  <a:pt x="220" y="1"/>
                </a:cubicBezTo>
                <a:cubicBezTo>
                  <a:pt x="220" y="1"/>
                  <a:pt x="220" y="1"/>
                  <a:pt x="219" y="1"/>
                </a:cubicBezTo>
                <a:cubicBezTo>
                  <a:pt x="212" y="1"/>
                  <a:pt x="204" y="1"/>
                  <a:pt x="197" y="2"/>
                </a:cubicBezTo>
                <a:lnTo>
                  <a:pt x="197" y="2"/>
                </a:lnTo>
                <a:lnTo>
                  <a:pt x="179" y="3"/>
                </a:lnTo>
                <a:cubicBezTo>
                  <a:pt x="92" y="8"/>
                  <a:pt x="19" y="72"/>
                  <a:pt x="19" y="162"/>
                </a:cubicBezTo>
                <a:lnTo>
                  <a:pt x="19" y="1556"/>
                </a:lnTo>
                <a:cubicBezTo>
                  <a:pt x="19" y="1786"/>
                  <a:pt x="1" y="2020"/>
                  <a:pt x="136" y="2221"/>
                </a:cubicBezTo>
                <a:cubicBezTo>
                  <a:pt x="253" y="2397"/>
                  <a:pt x="447" y="2504"/>
                  <a:pt x="657" y="2509"/>
                </a:cubicBezTo>
                <a:cubicBezTo>
                  <a:pt x="685" y="2510"/>
                  <a:pt x="713" y="2510"/>
                  <a:pt x="741" y="2510"/>
                </a:cubicBezTo>
                <a:cubicBezTo>
                  <a:pt x="797" y="2510"/>
                  <a:pt x="853" y="2509"/>
                  <a:pt x="909" y="2509"/>
                </a:cubicBezTo>
                <a:lnTo>
                  <a:pt x="1681" y="2509"/>
                </a:lnTo>
                <a:cubicBezTo>
                  <a:pt x="1755" y="2509"/>
                  <a:pt x="1810" y="2459"/>
                  <a:pt x="1835" y="2392"/>
                </a:cubicBezTo>
                <a:cubicBezTo>
                  <a:pt x="2034" y="1830"/>
                  <a:pt x="1951" y="1185"/>
                  <a:pt x="1593" y="704"/>
                </a:cubicBezTo>
                <a:cubicBezTo>
                  <a:pt x="1274" y="275"/>
                  <a:pt x="782" y="15"/>
                  <a:pt x="246" y="1"/>
                </a:cubicBezTo>
                <a:lnTo>
                  <a:pt x="246" y="1"/>
                </a:lnTo>
                <a:cubicBezTo>
                  <a:pt x="241" y="1"/>
                  <a:pt x="235" y="0"/>
                  <a:pt x="23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2" name="Google Shape;3072;p54"/>
          <p:cNvSpPr/>
          <p:nvPr/>
        </p:nvSpPr>
        <p:spPr>
          <a:xfrm>
            <a:off x="1800097" y="2229347"/>
            <a:ext cx="113525" cy="130087"/>
          </a:xfrm>
          <a:custGeom>
            <a:avLst/>
            <a:gdLst/>
            <a:ahLst/>
            <a:cxnLst/>
            <a:rect l="l" t="t" r="r" b="b"/>
            <a:pathLst>
              <a:path w="2591" h="2969" extrusionOk="0">
                <a:moveTo>
                  <a:pt x="1225" y="1"/>
                </a:moveTo>
                <a:cubicBezTo>
                  <a:pt x="546" y="1"/>
                  <a:pt x="0" y="547"/>
                  <a:pt x="0" y="1226"/>
                </a:cubicBezTo>
                <a:lnTo>
                  <a:pt x="0" y="1743"/>
                </a:lnTo>
                <a:cubicBezTo>
                  <a:pt x="0" y="2422"/>
                  <a:pt x="546" y="2968"/>
                  <a:pt x="1225" y="2968"/>
                </a:cubicBezTo>
                <a:lnTo>
                  <a:pt x="1365" y="2968"/>
                </a:lnTo>
                <a:cubicBezTo>
                  <a:pt x="2044" y="2968"/>
                  <a:pt x="2590" y="2422"/>
                  <a:pt x="2590" y="1743"/>
                </a:cubicBezTo>
                <a:lnTo>
                  <a:pt x="2590" y="1226"/>
                </a:lnTo>
                <a:cubicBezTo>
                  <a:pt x="2590" y="547"/>
                  <a:pt x="2044" y="1"/>
                  <a:pt x="1365" y="1"/>
                </a:cubicBezTo>
                <a:close/>
              </a:path>
            </a:pathLst>
          </a:custGeom>
          <a:solidFill>
            <a:srgbClr val="A28E8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3" name="Google Shape;3073;p54"/>
          <p:cNvSpPr/>
          <p:nvPr/>
        </p:nvSpPr>
        <p:spPr>
          <a:xfrm>
            <a:off x="1792649" y="2222073"/>
            <a:ext cx="128597" cy="144327"/>
          </a:xfrm>
          <a:custGeom>
            <a:avLst/>
            <a:gdLst/>
            <a:ahLst/>
            <a:cxnLst/>
            <a:rect l="l" t="t" r="r" b="b"/>
            <a:pathLst>
              <a:path w="2935" h="3294" extrusionOk="0">
                <a:moveTo>
                  <a:pt x="1480" y="315"/>
                </a:moveTo>
                <a:cubicBezTo>
                  <a:pt x="1672" y="315"/>
                  <a:pt x="1862" y="358"/>
                  <a:pt x="2028" y="446"/>
                </a:cubicBezTo>
                <a:cubicBezTo>
                  <a:pt x="2291" y="585"/>
                  <a:pt x="2485" y="827"/>
                  <a:pt x="2564" y="1115"/>
                </a:cubicBezTo>
                <a:cubicBezTo>
                  <a:pt x="2619" y="1318"/>
                  <a:pt x="2601" y="1540"/>
                  <a:pt x="2601" y="1749"/>
                </a:cubicBezTo>
                <a:cubicBezTo>
                  <a:pt x="2601" y="2019"/>
                  <a:pt x="2574" y="2268"/>
                  <a:pt x="2421" y="2502"/>
                </a:cubicBezTo>
                <a:cubicBezTo>
                  <a:pt x="2224" y="2800"/>
                  <a:pt x="1888" y="2969"/>
                  <a:pt x="1535" y="2975"/>
                </a:cubicBezTo>
                <a:cubicBezTo>
                  <a:pt x="1269" y="2975"/>
                  <a:pt x="1029" y="2946"/>
                  <a:pt x="803" y="2795"/>
                </a:cubicBezTo>
                <a:cubicBezTo>
                  <a:pt x="549" y="2625"/>
                  <a:pt x="380" y="2354"/>
                  <a:pt x="339" y="2050"/>
                </a:cubicBezTo>
                <a:cubicBezTo>
                  <a:pt x="314" y="1863"/>
                  <a:pt x="331" y="1666"/>
                  <a:pt x="331" y="1477"/>
                </a:cubicBezTo>
                <a:cubicBezTo>
                  <a:pt x="331" y="1220"/>
                  <a:pt x="378" y="981"/>
                  <a:pt x="531" y="767"/>
                </a:cubicBezTo>
                <a:cubicBezTo>
                  <a:pt x="743" y="472"/>
                  <a:pt x="1114" y="315"/>
                  <a:pt x="1480" y="315"/>
                </a:cubicBezTo>
                <a:close/>
                <a:moveTo>
                  <a:pt x="1466" y="1"/>
                </a:moveTo>
                <a:cubicBezTo>
                  <a:pt x="1117" y="1"/>
                  <a:pt x="768" y="112"/>
                  <a:pt x="501" y="335"/>
                </a:cubicBezTo>
                <a:cubicBezTo>
                  <a:pt x="213" y="577"/>
                  <a:pt x="38" y="935"/>
                  <a:pt x="13" y="1310"/>
                </a:cubicBezTo>
                <a:cubicBezTo>
                  <a:pt x="0" y="1507"/>
                  <a:pt x="8" y="1709"/>
                  <a:pt x="11" y="1908"/>
                </a:cubicBezTo>
                <a:cubicBezTo>
                  <a:pt x="16" y="2320"/>
                  <a:pt x="194" y="2716"/>
                  <a:pt x="516" y="2979"/>
                </a:cubicBezTo>
                <a:cubicBezTo>
                  <a:pt x="813" y="3221"/>
                  <a:pt x="1154" y="3293"/>
                  <a:pt x="1528" y="3294"/>
                </a:cubicBezTo>
                <a:lnTo>
                  <a:pt x="1528" y="3294"/>
                </a:lnTo>
                <a:cubicBezTo>
                  <a:pt x="1529" y="3294"/>
                  <a:pt x="1530" y="3294"/>
                  <a:pt x="1532" y="3294"/>
                </a:cubicBezTo>
                <a:cubicBezTo>
                  <a:pt x="1533" y="3294"/>
                  <a:pt x="1534" y="3294"/>
                  <a:pt x="1535" y="3294"/>
                </a:cubicBezTo>
                <a:cubicBezTo>
                  <a:pt x="1535" y="3294"/>
                  <a:pt x="1536" y="3294"/>
                  <a:pt x="1536" y="3294"/>
                </a:cubicBezTo>
                <a:cubicBezTo>
                  <a:pt x="1539" y="3294"/>
                  <a:pt x="1541" y="3294"/>
                  <a:pt x="1544" y="3294"/>
                </a:cubicBezTo>
                <a:lnTo>
                  <a:pt x="1544" y="3294"/>
                </a:lnTo>
                <a:cubicBezTo>
                  <a:pt x="2302" y="3279"/>
                  <a:pt x="2913" y="2664"/>
                  <a:pt x="2920" y="1905"/>
                </a:cubicBezTo>
                <a:cubicBezTo>
                  <a:pt x="2922" y="1694"/>
                  <a:pt x="2935" y="1477"/>
                  <a:pt x="2914" y="1269"/>
                </a:cubicBezTo>
                <a:cubicBezTo>
                  <a:pt x="2878" y="901"/>
                  <a:pt x="2701" y="557"/>
                  <a:pt x="2414" y="323"/>
                </a:cubicBezTo>
                <a:cubicBezTo>
                  <a:pt x="2150" y="108"/>
                  <a:pt x="1808" y="1"/>
                  <a:pt x="146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4" name="Google Shape;3074;p54"/>
          <p:cNvSpPr/>
          <p:nvPr/>
        </p:nvSpPr>
        <p:spPr>
          <a:xfrm>
            <a:off x="1376799" y="1844782"/>
            <a:ext cx="157603" cy="157603"/>
          </a:xfrm>
          <a:custGeom>
            <a:avLst/>
            <a:gdLst/>
            <a:ahLst/>
            <a:cxnLst/>
            <a:rect l="l" t="t" r="r" b="b"/>
            <a:pathLst>
              <a:path w="3597" h="3597" extrusionOk="0">
                <a:moveTo>
                  <a:pt x="1798" y="0"/>
                </a:moveTo>
                <a:cubicBezTo>
                  <a:pt x="805" y="0"/>
                  <a:pt x="0" y="805"/>
                  <a:pt x="0" y="1798"/>
                </a:cubicBezTo>
                <a:cubicBezTo>
                  <a:pt x="0" y="2791"/>
                  <a:pt x="805" y="3596"/>
                  <a:pt x="1798" y="3596"/>
                </a:cubicBezTo>
                <a:cubicBezTo>
                  <a:pt x="2791" y="3596"/>
                  <a:pt x="3596" y="2791"/>
                  <a:pt x="3596" y="1798"/>
                </a:cubicBezTo>
                <a:cubicBezTo>
                  <a:pt x="3596" y="805"/>
                  <a:pt x="2791" y="0"/>
                  <a:pt x="1798" y="0"/>
                </a:cubicBezTo>
                <a:close/>
              </a:path>
            </a:pathLst>
          </a:custGeom>
          <a:solidFill>
            <a:srgbClr val="A28E8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5" name="Google Shape;3075;p54"/>
          <p:cNvSpPr/>
          <p:nvPr/>
        </p:nvSpPr>
        <p:spPr>
          <a:xfrm>
            <a:off x="1363436" y="1837860"/>
            <a:ext cx="177933" cy="171360"/>
          </a:xfrm>
          <a:custGeom>
            <a:avLst/>
            <a:gdLst/>
            <a:ahLst/>
            <a:cxnLst/>
            <a:rect l="l" t="t" r="r" b="b"/>
            <a:pathLst>
              <a:path w="4061" h="3911" extrusionOk="0">
                <a:moveTo>
                  <a:pt x="2109" y="317"/>
                </a:moveTo>
                <a:cubicBezTo>
                  <a:pt x="2207" y="317"/>
                  <a:pt x="2306" y="326"/>
                  <a:pt x="2404" y="345"/>
                </a:cubicBezTo>
                <a:cubicBezTo>
                  <a:pt x="3178" y="494"/>
                  <a:pt x="3730" y="1174"/>
                  <a:pt x="3741" y="1956"/>
                </a:cubicBezTo>
                <a:cubicBezTo>
                  <a:pt x="3731" y="2639"/>
                  <a:pt x="3310" y="3264"/>
                  <a:pt x="2660" y="3498"/>
                </a:cubicBezTo>
                <a:cubicBezTo>
                  <a:pt x="2479" y="3561"/>
                  <a:pt x="2293" y="3592"/>
                  <a:pt x="2109" y="3592"/>
                </a:cubicBezTo>
                <a:cubicBezTo>
                  <a:pt x="1626" y="3592"/>
                  <a:pt x="1155" y="3380"/>
                  <a:pt x="834" y="2993"/>
                </a:cubicBezTo>
                <a:cubicBezTo>
                  <a:pt x="401" y="2467"/>
                  <a:pt x="348" y="1701"/>
                  <a:pt x="697" y="1117"/>
                </a:cubicBezTo>
                <a:cubicBezTo>
                  <a:pt x="993" y="620"/>
                  <a:pt x="1541" y="317"/>
                  <a:pt x="2109" y="317"/>
                </a:cubicBezTo>
                <a:close/>
                <a:moveTo>
                  <a:pt x="2115" y="0"/>
                </a:moveTo>
                <a:cubicBezTo>
                  <a:pt x="1538" y="0"/>
                  <a:pt x="967" y="255"/>
                  <a:pt x="594" y="711"/>
                </a:cubicBezTo>
                <a:cubicBezTo>
                  <a:pt x="78" y="1343"/>
                  <a:pt x="0" y="2254"/>
                  <a:pt x="421" y="2957"/>
                </a:cubicBezTo>
                <a:cubicBezTo>
                  <a:pt x="779" y="3559"/>
                  <a:pt x="1432" y="3910"/>
                  <a:pt x="2114" y="3910"/>
                </a:cubicBezTo>
                <a:cubicBezTo>
                  <a:pt x="2231" y="3910"/>
                  <a:pt x="2349" y="3900"/>
                  <a:pt x="2466" y="3879"/>
                </a:cubicBezTo>
                <a:cubicBezTo>
                  <a:pt x="3385" y="3713"/>
                  <a:pt x="4043" y="2888"/>
                  <a:pt x="4060" y="1967"/>
                </a:cubicBezTo>
                <a:lnTo>
                  <a:pt x="4060" y="1967"/>
                </a:lnTo>
                <a:cubicBezTo>
                  <a:pt x="4060" y="1963"/>
                  <a:pt x="4061" y="1960"/>
                  <a:pt x="4060" y="1956"/>
                </a:cubicBezTo>
                <a:lnTo>
                  <a:pt x="4060" y="1956"/>
                </a:lnTo>
                <a:cubicBezTo>
                  <a:pt x="4060" y="1956"/>
                  <a:pt x="4060" y="1956"/>
                  <a:pt x="4060" y="1956"/>
                </a:cubicBezTo>
                <a:cubicBezTo>
                  <a:pt x="4061" y="1952"/>
                  <a:pt x="4060" y="1949"/>
                  <a:pt x="4060" y="1945"/>
                </a:cubicBezTo>
                <a:lnTo>
                  <a:pt x="4060" y="1945"/>
                </a:lnTo>
                <a:cubicBezTo>
                  <a:pt x="4044" y="1138"/>
                  <a:pt x="3549" y="413"/>
                  <a:pt x="2790" y="123"/>
                </a:cubicBezTo>
                <a:cubicBezTo>
                  <a:pt x="2572" y="40"/>
                  <a:pt x="2343" y="0"/>
                  <a:pt x="211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6" name="Google Shape;3076;p54"/>
          <p:cNvSpPr/>
          <p:nvPr/>
        </p:nvSpPr>
        <p:spPr>
          <a:xfrm>
            <a:off x="2164902" y="1844782"/>
            <a:ext cx="157515" cy="157603"/>
          </a:xfrm>
          <a:custGeom>
            <a:avLst/>
            <a:gdLst/>
            <a:ahLst/>
            <a:cxnLst/>
            <a:rect l="l" t="t" r="r" b="b"/>
            <a:pathLst>
              <a:path w="3595" h="3597" extrusionOk="0">
                <a:moveTo>
                  <a:pt x="1797" y="0"/>
                </a:moveTo>
                <a:cubicBezTo>
                  <a:pt x="805" y="0"/>
                  <a:pt x="0" y="805"/>
                  <a:pt x="0" y="1798"/>
                </a:cubicBezTo>
                <a:cubicBezTo>
                  <a:pt x="0" y="2791"/>
                  <a:pt x="805" y="3596"/>
                  <a:pt x="1797" y="3596"/>
                </a:cubicBezTo>
                <a:cubicBezTo>
                  <a:pt x="2790" y="3596"/>
                  <a:pt x="3595" y="2791"/>
                  <a:pt x="3595" y="1798"/>
                </a:cubicBezTo>
                <a:cubicBezTo>
                  <a:pt x="3595" y="805"/>
                  <a:pt x="2790" y="0"/>
                  <a:pt x="1797" y="0"/>
                </a:cubicBezTo>
                <a:close/>
              </a:path>
            </a:pathLst>
          </a:custGeom>
          <a:solidFill>
            <a:srgbClr val="A28E8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7" name="Google Shape;3077;p54"/>
          <p:cNvSpPr/>
          <p:nvPr/>
        </p:nvSpPr>
        <p:spPr>
          <a:xfrm>
            <a:off x="2151538" y="1837860"/>
            <a:ext cx="177889" cy="171360"/>
          </a:xfrm>
          <a:custGeom>
            <a:avLst/>
            <a:gdLst/>
            <a:ahLst/>
            <a:cxnLst/>
            <a:rect l="l" t="t" r="r" b="b"/>
            <a:pathLst>
              <a:path w="4060" h="3911" extrusionOk="0">
                <a:moveTo>
                  <a:pt x="2109" y="317"/>
                </a:moveTo>
                <a:cubicBezTo>
                  <a:pt x="2207" y="317"/>
                  <a:pt x="2306" y="326"/>
                  <a:pt x="2404" y="345"/>
                </a:cubicBezTo>
                <a:cubicBezTo>
                  <a:pt x="3178" y="494"/>
                  <a:pt x="3730" y="1174"/>
                  <a:pt x="3741" y="1956"/>
                </a:cubicBezTo>
                <a:cubicBezTo>
                  <a:pt x="3731" y="2639"/>
                  <a:pt x="3309" y="3264"/>
                  <a:pt x="2660" y="3498"/>
                </a:cubicBezTo>
                <a:cubicBezTo>
                  <a:pt x="2479" y="3561"/>
                  <a:pt x="2293" y="3592"/>
                  <a:pt x="2109" y="3592"/>
                </a:cubicBezTo>
                <a:cubicBezTo>
                  <a:pt x="1626" y="3592"/>
                  <a:pt x="1155" y="3380"/>
                  <a:pt x="834" y="2993"/>
                </a:cubicBezTo>
                <a:cubicBezTo>
                  <a:pt x="401" y="2467"/>
                  <a:pt x="347" y="1701"/>
                  <a:pt x="697" y="1117"/>
                </a:cubicBezTo>
                <a:cubicBezTo>
                  <a:pt x="992" y="620"/>
                  <a:pt x="1541" y="317"/>
                  <a:pt x="2109" y="317"/>
                </a:cubicBezTo>
                <a:close/>
                <a:moveTo>
                  <a:pt x="2114" y="0"/>
                </a:moveTo>
                <a:cubicBezTo>
                  <a:pt x="1537" y="0"/>
                  <a:pt x="966" y="255"/>
                  <a:pt x="594" y="711"/>
                </a:cubicBezTo>
                <a:cubicBezTo>
                  <a:pt x="78" y="1343"/>
                  <a:pt x="0" y="2254"/>
                  <a:pt x="421" y="2957"/>
                </a:cubicBezTo>
                <a:cubicBezTo>
                  <a:pt x="779" y="3559"/>
                  <a:pt x="1431" y="3910"/>
                  <a:pt x="2113" y="3910"/>
                </a:cubicBezTo>
                <a:cubicBezTo>
                  <a:pt x="2230" y="3910"/>
                  <a:pt x="2347" y="3900"/>
                  <a:pt x="2465" y="3879"/>
                </a:cubicBezTo>
                <a:cubicBezTo>
                  <a:pt x="3383" y="3713"/>
                  <a:pt x="4040" y="2889"/>
                  <a:pt x="4059" y="1969"/>
                </a:cubicBezTo>
                <a:lnTo>
                  <a:pt x="4059" y="1969"/>
                </a:lnTo>
                <a:cubicBezTo>
                  <a:pt x="4059" y="1965"/>
                  <a:pt x="4059" y="1961"/>
                  <a:pt x="4059" y="1956"/>
                </a:cubicBezTo>
                <a:lnTo>
                  <a:pt x="4059" y="1956"/>
                </a:lnTo>
                <a:cubicBezTo>
                  <a:pt x="4059" y="1956"/>
                  <a:pt x="4059" y="1956"/>
                  <a:pt x="4059" y="1956"/>
                </a:cubicBezTo>
                <a:cubicBezTo>
                  <a:pt x="4059" y="1952"/>
                  <a:pt x="4059" y="1948"/>
                  <a:pt x="4059" y="1943"/>
                </a:cubicBezTo>
                <a:lnTo>
                  <a:pt x="4059" y="1943"/>
                </a:lnTo>
                <a:cubicBezTo>
                  <a:pt x="4044" y="1137"/>
                  <a:pt x="3547" y="413"/>
                  <a:pt x="2789" y="123"/>
                </a:cubicBezTo>
                <a:cubicBezTo>
                  <a:pt x="2571" y="40"/>
                  <a:pt x="2342" y="0"/>
                  <a:pt x="211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8" name="Google Shape;3078;p54"/>
          <p:cNvSpPr/>
          <p:nvPr/>
        </p:nvSpPr>
        <p:spPr>
          <a:xfrm>
            <a:off x="1455579" y="1440019"/>
            <a:ext cx="785603" cy="844271"/>
          </a:xfrm>
          <a:custGeom>
            <a:avLst/>
            <a:gdLst/>
            <a:ahLst/>
            <a:cxnLst/>
            <a:rect l="l" t="t" r="r" b="b"/>
            <a:pathLst>
              <a:path w="17930" h="19269" extrusionOk="0">
                <a:moveTo>
                  <a:pt x="8922" y="0"/>
                </a:moveTo>
                <a:cubicBezTo>
                  <a:pt x="8714" y="0"/>
                  <a:pt x="8370" y="36"/>
                  <a:pt x="8370" y="36"/>
                </a:cubicBezTo>
                <a:cubicBezTo>
                  <a:pt x="2565" y="506"/>
                  <a:pt x="0" y="4468"/>
                  <a:pt x="0" y="9635"/>
                </a:cubicBezTo>
                <a:cubicBezTo>
                  <a:pt x="0" y="14730"/>
                  <a:pt x="4414" y="18762"/>
                  <a:pt x="8370" y="19226"/>
                </a:cubicBezTo>
                <a:cubicBezTo>
                  <a:pt x="8370" y="19226"/>
                  <a:pt x="8740" y="19269"/>
                  <a:pt x="8943" y="19269"/>
                </a:cubicBezTo>
                <a:cubicBezTo>
                  <a:pt x="8950" y="19269"/>
                  <a:pt x="8958" y="19269"/>
                  <a:pt x="8965" y="19269"/>
                </a:cubicBezTo>
                <a:cubicBezTo>
                  <a:pt x="8974" y="19269"/>
                  <a:pt x="8983" y="19269"/>
                  <a:pt x="8993" y="19269"/>
                </a:cubicBezTo>
                <a:cubicBezTo>
                  <a:pt x="9197" y="19269"/>
                  <a:pt x="9559" y="19226"/>
                  <a:pt x="9559" y="19226"/>
                </a:cubicBezTo>
                <a:cubicBezTo>
                  <a:pt x="13516" y="18762"/>
                  <a:pt x="17929" y="14731"/>
                  <a:pt x="17929" y="9635"/>
                </a:cubicBezTo>
                <a:cubicBezTo>
                  <a:pt x="17929" y="4468"/>
                  <a:pt x="15365" y="506"/>
                  <a:pt x="9559" y="36"/>
                </a:cubicBezTo>
                <a:cubicBezTo>
                  <a:pt x="9559" y="36"/>
                  <a:pt x="9215" y="0"/>
                  <a:pt x="9007" y="0"/>
                </a:cubicBezTo>
                <a:cubicBezTo>
                  <a:pt x="8992" y="0"/>
                  <a:pt x="8978" y="1"/>
                  <a:pt x="8965" y="1"/>
                </a:cubicBezTo>
                <a:cubicBezTo>
                  <a:pt x="8951" y="1"/>
                  <a:pt x="8937" y="0"/>
                  <a:pt x="8922" y="0"/>
                </a:cubicBezTo>
                <a:close/>
              </a:path>
            </a:pathLst>
          </a:custGeom>
          <a:solidFill>
            <a:srgbClr val="A28E8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9" name="Google Shape;3079;p54"/>
          <p:cNvSpPr/>
          <p:nvPr/>
        </p:nvSpPr>
        <p:spPr>
          <a:xfrm>
            <a:off x="1441427" y="1433973"/>
            <a:ext cx="806678" cy="856890"/>
          </a:xfrm>
          <a:custGeom>
            <a:avLst/>
            <a:gdLst/>
            <a:ahLst/>
            <a:cxnLst/>
            <a:rect l="l" t="t" r="r" b="b"/>
            <a:pathLst>
              <a:path w="18411" h="19557" extrusionOk="0">
                <a:moveTo>
                  <a:pt x="9319" y="298"/>
                </a:moveTo>
                <a:cubicBezTo>
                  <a:pt x="10215" y="298"/>
                  <a:pt x="11140" y="461"/>
                  <a:pt x="11999" y="698"/>
                </a:cubicBezTo>
                <a:cubicBezTo>
                  <a:pt x="13699" y="1167"/>
                  <a:pt x="15245" y="2118"/>
                  <a:pt x="16303" y="3546"/>
                </a:cubicBezTo>
                <a:cubicBezTo>
                  <a:pt x="17335" y="4943"/>
                  <a:pt x="17857" y="6652"/>
                  <a:pt x="18025" y="8366"/>
                </a:cubicBezTo>
                <a:cubicBezTo>
                  <a:pt x="18071" y="8833"/>
                  <a:pt x="18091" y="9303"/>
                  <a:pt x="18092" y="9773"/>
                </a:cubicBezTo>
                <a:cubicBezTo>
                  <a:pt x="18070" y="13887"/>
                  <a:pt x="15045" y="17764"/>
                  <a:pt x="11118" y="18941"/>
                </a:cubicBezTo>
                <a:cubicBezTo>
                  <a:pt x="10515" y="19121"/>
                  <a:pt x="9894" y="19239"/>
                  <a:pt x="9268" y="19239"/>
                </a:cubicBezTo>
                <a:cubicBezTo>
                  <a:pt x="9090" y="19239"/>
                  <a:pt x="8913" y="19229"/>
                  <a:pt x="8735" y="19209"/>
                </a:cubicBezTo>
                <a:cubicBezTo>
                  <a:pt x="7863" y="19110"/>
                  <a:pt x="7010" y="18841"/>
                  <a:pt x="6219" y="18463"/>
                </a:cubicBezTo>
                <a:cubicBezTo>
                  <a:pt x="4408" y="17598"/>
                  <a:pt x="2856" y="16175"/>
                  <a:pt x="1820" y="14456"/>
                </a:cubicBezTo>
                <a:cubicBezTo>
                  <a:pt x="719" y="12630"/>
                  <a:pt x="351" y="10596"/>
                  <a:pt x="538" y="8487"/>
                </a:cubicBezTo>
                <a:cubicBezTo>
                  <a:pt x="691" y="6755"/>
                  <a:pt x="1200" y="5024"/>
                  <a:pt x="2230" y="3603"/>
                </a:cubicBezTo>
                <a:cubicBezTo>
                  <a:pt x="3261" y="2181"/>
                  <a:pt x="4777" y="1218"/>
                  <a:pt x="6454" y="733"/>
                </a:cubicBezTo>
                <a:cubicBezTo>
                  <a:pt x="7353" y="473"/>
                  <a:pt x="8317" y="305"/>
                  <a:pt x="9254" y="298"/>
                </a:cubicBezTo>
                <a:cubicBezTo>
                  <a:pt x="9276" y="298"/>
                  <a:pt x="9297" y="298"/>
                  <a:pt x="9319" y="298"/>
                </a:cubicBezTo>
                <a:close/>
                <a:moveTo>
                  <a:pt x="9235" y="1"/>
                </a:moveTo>
                <a:cubicBezTo>
                  <a:pt x="6849" y="1"/>
                  <a:pt x="4461" y="802"/>
                  <a:pt x="2768" y="2488"/>
                </a:cubicBezTo>
                <a:cubicBezTo>
                  <a:pt x="1506" y="3743"/>
                  <a:pt x="748" y="5409"/>
                  <a:pt x="407" y="7143"/>
                </a:cubicBezTo>
                <a:cubicBezTo>
                  <a:pt x="1" y="9213"/>
                  <a:pt x="69" y="11375"/>
                  <a:pt x="894" y="13336"/>
                </a:cubicBezTo>
                <a:cubicBezTo>
                  <a:pt x="1708" y="15272"/>
                  <a:pt x="3141" y="16936"/>
                  <a:pt x="4895" y="18083"/>
                </a:cubicBezTo>
                <a:cubicBezTo>
                  <a:pt x="6173" y="18919"/>
                  <a:pt x="7726" y="19556"/>
                  <a:pt x="9278" y="19556"/>
                </a:cubicBezTo>
                <a:cubicBezTo>
                  <a:pt x="9504" y="19556"/>
                  <a:pt x="9731" y="19543"/>
                  <a:pt x="9956" y="19514"/>
                </a:cubicBezTo>
                <a:cubicBezTo>
                  <a:pt x="14015" y="19001"/>
                  <a:pt x="17533" y="15374"/>
                  <a:pt x="18260" y="11411"/>
                </a:cubicBezTo>
                <a:cubicBezTo>
                  <a:pt x="18358" y="10871"/>
                  <a:pt x="18409" y="10324"/>
                  <a:pt x="18411" y="9776"/>
                </a:cubicBezTo>
                <a:lnTo>
                  <a:pt x="18411" y="9776"/>
                </a:lnTo>
                <a:cubicBezTo>
                  <a:pt x="18411" y="9775"/>
                  <a:pt x="18411" y="9774"/>
                  <a:pt x="18411" y="9773"/>
                </a:cubicBezTo>
                <a:lnTo>
                  <a:pt x="18411" y="9773"/>
                </a:lnTo>
                <a:cubicBezTo>
                  <a:pt x="18411" y="9773"/>
                  <a:pt x="18411" y="9773"/>
                  <a:pt x="18411" y="9773"/>
                </a:cubicBezTo>
                <a:cubicBezTo>
                  <a:pt x="18411" y="9772"/>
                  <a:pt x="18411" y="9771"/>
                  <a:pt x="18411" y="9770"/>
                </a:cubicBezTo>
                <a:lnTo>
                  <a:pt x="18411" y="9770"/>
                </a:lnTo>
                <a:cubicBezTo>
                  <a:pt x="18406" y="7907"/>
                  <a:pt x="18082" y="6010"/>
                  <a:pt x="17192" y="4355"/>
                </a:cubicBezTo>
                <a:cubicBezTo>
                  <a:pt x="16350" y="2794"/>
                  <a:pt x="15010" y="1560"/>
                  <a:pt x="13384" y="851"/>
                </a:cubicBezTo>
                <a:cubicBezTo>
                  <a:pt x="12103" y="290"/>
                  <a:pt x="10669" y="1"/>
                  <a:pt x="923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0" name="Google Shape;3080;p54"/>
          <p:cNvSpPr/>
          <p:nvPr/>
        </p:nvSpPr>
        <p:spPr>
          <a:xfrm>
            <a:off x="1416922" y="1405566"/>
            <a:ext cx="885572" cy="458493"/>
          </a:xfrm>
          <a:custGeom>
            <a:avLst/>
            <a:gdLst/>
            <a:ahLst/>
            <a:cxnLst/>
            <a:rect l="l" t="t" r="r" b="b"/>
            <a:pathLst>
              <a:path w="19743" h="9964" extrusionOk="0">
                <a:moveTo>
                  <a:pt x="9443" y="0"/>
                </a:moveTo>
                <a:cubicBezTo>
                  <a:pt x="8992" y="0"/>
                  <a:pt x="8581" y="22"/>
                  <a:pt x="8240" y="69"/>
                </a:cubicBezTo>
                <a:cubicBezTo>
                  <a:pt x="6584" y="298"/>
                  <a:pt x="3657" y="1460"/>
                  <a:pt x="2555" y="2889"/>
                </a:cubicBezTo>
                <a:cubicBezTo>
                  <a:pt x="1451" y="4320"/>
                  <a:pt x="556" y="5819"/>
                  <a:pt x="545" y="6673"/>
                </a:cubicBezTo>
                <a:cubicBezTo>
                  <a:pt x="534" y="7527"/>
                  <a:pt x="0" y="9090"/>
                  <a:pt x="408" y="9552"/>
                </a:cubicBezTo>
                <a:cubicBezTo>
                  <a:pt x="408" y="9552"/>
                  <a:pt x="749" y="9964"/>
                  <a:pt x="1050" y="9964"/>
                </a:cubicBezTo>
                <a:cubicBezTo>
                  <a:pt x="1100" y="9964"/>
                  <a:pt x="1148" y="9953"/>
                  <a:pt x="1194" y="9927"/>
                </a:cubicBezTo>
                <a:cubicBezTo>
                  <a:pt x="1327" y="9850"/>
                  <a:pt x="1684" y="9713"/>
                  <a:pt x="1992" y="9414"/>
                </a:cubicBezTo>
                <a:cubicBezTo>
                  <a:pt x="2430" y="8988"/>
                  <a:pt x="2848" y="8321"/>
                  <a:pt x="3042" y="7801"/>
                </a:cubicBezTo>
                <a:cubicBezTo>
                  <a:pt x="3371" y="6911"/>
                  <a:pt x="3520" y="6911"/>
                  <a:pt x="3520" y="6911"/>
                </a:cubicBezTo>
                <a:lnTo>
                  <a:pt x="6109" y="7059"/>
                </a:lnTo>
                <a:lnTo>
                  <a:pt x="9047" y="6881"/>
                </a:lnTo>
                <a:cubicBezTo>
                  <a:pt x="9047" y="6881"/>
                  <a:pt x="10899" y="6626"/>
                  <a:pt x="11037" y="6610"/>
                </a:cubicBezTo>
                <a:cubicBezTo>
                  <a:pt x="11174" y="6595"/>
                  <a:pt x="12734" y="6218"/>
                  <a:pt x="13445" y="5910"/>
                </a:cubicBezTo>
                <a:cubicBezTo>
                  <a:pt x="13622" y="5834"/>
                  <a:pt x="13921" y="5670"/>
                  <a:pt x="13921" y="5670"/>
                </a:cubicBezTo>
                <a:cubicBezTo>
                  <a:pt x="13921" y="5670"/>
                  <a:pt x="14611" y="6923"/>
                  <a:pt x="15502" y="7764"/>
                </a:cubicBezTo>
                <a:cubicBezTo>
                  <a:pt x="15799" y="8043"/>
                  <a:pt x="16140" y="8309"/>
                  <a:pt x="16373" y="8551"/>
                </a:cubicBezTo>
                <a:cubicBezTo>
                  <a:pt x="17306" y="9521"/>
                  <a:pt x="17689" y="9354"/>
                  <a:pt x="18406" y="9742"/>
                </a:cubicBezTo>
                <a:cubicBezTo>
                  <a:pt x="18610" y="9852"/>
                  <a:pt x="18766" y="9892"/>
                  <a:pt x="18886" y="9892"/>
                </a:cubicBezTo>
                <a:cubicBezTo>
                  <a:pt x="19190" y="9892"/>
                  <a:pt x="19264" y="9636"/>
                  <a:pt x="19297" y="9601"/>
                </a:cubicBezTo>
                <a:cubicBezTo>
                  <a:pt x="19341" y="9551"/>
                  <a:pt x="19742" y="7050"/>
                  <a:pt x="19157" y="5660"/>
                </a:cubicBezTo>
                <a:cubicBezTo>
                  <a:pt x="18572" y="4269"/>
                  <a:pt x="16695" y="1321"/>
                  <a:pt x="14929" y="764"/>
                </a:cubicBezTo>
                <a:cubicBezTo>
                  <a:pt x="13527" y="323"/>
                  <a:pt x="11180" y="0"/>
                  <a:pt x="9443" y="0"/>
                </a:cubicBezTo>
                <a:close/>
              </a:path>
            </a:pathLst>
          </a:custGeom>
          <a:solidFill>
            <a:srgbClr val="6953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1" name="Google Shape;3081;p54"/>
          <p:cNvSpPr/>
          <p:nvPr/>
        </p:nvSpPr>
        <p:spPr>
          <a:xfrm>
            <a:off x="1647226" y="1876680"/>
            <a:ext cx="74792" cy="97751"/>
          </a:xfrm>
          <a:custGeom>
            <a:avLst/>
            <a:gdLst/>
            <a:ahLst/>
            <a:cxnLst/>
            <a:rect l="l" t="t" r="r" b="b"/>
            <a:pathLst>
              <a:path w="1707" h="2231" extrusionOk="0">
                <a:moveTo>
                  <a:pt x="853" y="1"/>
                </a:moveTo>
                <a:cubicBezTo>
                  <a:pt x="382" y="1"/>
                  <a:pt x="0" y="500"/>
                  <a:pt x="0" y="1115"/>
                </a:cubicBezTo>
                <a:cubicBezTo>
                  <a:pt x="0" y="1731"/>
                  <a:pt x="382" y="2231"/>
                  <a:pt x="853" y="2231"/>
                </a:cubicBezTo>
                <a:cubicBezTo>
                  <a:pt x="1324" y="2231"/>
                  <a:pt x="1706" y="1731"/>
                  <a:pt x="1706" y="1115"/>
                </a:cubicBezTo>
                <a:cubicBezTo>
                  <a:pt x="1706" y="500"/>
                  <a:pt x="1324" y="1"/>
                  <a:pt x="853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2" name="Google Shape;3082;p54"/>
          <p:cNvSpPr/>
          <p:nvPr/>
        </p:nvSpPr>
        <p:spPr>
          <a:xfrm>
            <a:off x="1977286" y="1874708"/>
            <a:ext cx="74748" cy="97707"/>
          </a:xfrm>
          <a:custGeom>
            <a:avLst/>
            <a:gdLst/>
            <a:ahLst/>
            <a:cxnLst/>
            <a:rect l="l" t="t" r="r" b="b"/>
            <a:pathLst>
              <a:path w="1706" h="2230" extrusionOk="0">
                <a:moveTo>
                  <a:pt x="852" y="1"/>
                </a:moveTo>
                <a:cubicBezTo>
                  <a:pt x="381" y="1"/>
                  <a:pt x="0" y="500"/>
                  <a:pt x="0" y="1115"/>
                </a:cubicBezTo>
                <a:cubicBezTo>
                  <a:pt x="0" y="1731"/>
                  <a:pt x="381" y="2229"/>
                  <a:pt x="852" y="2229"/>
                </a:cubicBezTo>
                <a:cubicBezTo>
                  <a:pt x="1323" y="2229"/>
                  <a:pt x="1706" y="1731"/>
                  <a:pt x="1706" y="1115"/>
                </a:cubicBezTo>
                <a:cubicBezTo>
                  <a:pt x="1706" y="500"/>
                  <a:pt x="1323" y="1"/>
                  <a:pt x="85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3" name="Google Shape;3083;p54"/>
          <p:cNvSpPr/>
          <p:nvPr/>
        </p:nvSpPr>
        <p:spPr>
          <a:xfrm>
            <a:off x="1820603" y="1936619"/>
            <a:ext cx="50606" cy="77596"/>
          </a:xfrm>
          <a:custGeom>
            <a:avLst/>
            <a:gdLst/>
            <a:ahLst/>
            <a:cxnLst/>
            <a:rect l="l" t="t" r="r" b="b"/>
            <a:pathLst>
              <a:path w="1155" h="1771" extrusionOk="0">
                <a:moveTo>
                  <a:pt x="952" y="0"/>
                </a:moveTo>
                <a:cubicBezTo>
                  <a:pt x="951" y="0"/>
                  <a:pt x="950" y="0"/>
                  <a:pt x="949" y="0"/>
                </a:cubicBezTo>
                <a:cubicBezTo>
                  <a:pt x="581" y="5"/>
                  <a:pt x="254" y="237"/>
                  <a:pt x="127" y="582"/>
                </a:cubicBezTo>
                <a:cubicBezTo>
                  <a:pt x="1" y="917"/>
                  <a:pt x="104" y="1323"/>
                  <a:pt x="377" y="1556"/>
                </a:cubicBezTo>
                <a:cubicBezTo>
                  <a:pt x="537" y="1692"/>
                  <a:pt x="739" y="1767"/>
                  <a:pt x="949" y="1770"/>
                </a:cubicBezTo>
                <a:cubicBezTo>
                  <a:pt x="950" y="1770"/>
                  <a:pt x="950" y="1770"/>
                  <a:pt x="951" y="1770"/>
                </a:cubicBezTo>
                <a:cubicBezTo>
                  <a:pt x="1155" y="1770"/>
                  <a:pt x="1154" y="1454"/>
                  <a:pt x="949" y="1450"/>
                </a:cubicBezTo>
                <a:cubicBezTo>
                  <a:pt x="642" y="1444"/>
                  <a:pt x="396" y="1193"/>
                  <a:pt x="396" y="885"/>
                </a:cubicBezTo>
                <a:cubicBezTo>
                  <a:pt x="396" y="577"/>
                  <a:pt x="642" y="326"/>
                  <a:pt x="949" y="319"/>
                </a:cubicBezTo>
                <a:cubicBezTo>
                  <a:pt x="1153" y="316"/>
                  <a:pt x="1155" y="0"/>
                  <a:pt x="95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4" name="Google Shape;3084;p54"/>
          <p:cNvSpPr/>
          <p:nvPr/>
        </p:nvSpPr>
        <p:spPr>
          <a:xfrm>
            <a:off x="1548861" y="1984246"/>
            <a:ext cx="93238" cy="89777"/>
          </a:xfrm>
          <a:custGeom>
            <a:avLst/>
            <a:gdLst/>
            <a:ahLst/>
            <a:cxnLst/>
            <a:rect l="l" t="t" r="r" b="b"/>
            <a:pathLst>
              <a:path w="2128" h="2049" extrusionOk="0">
                <a:moveTo>
                  <a:pt x="1105" y="1"/>
                </a:moveTo>
                <a:cubicBezTo>
                  <a:pt x="690" y="1"/>
                  <a:pt x="317" y="250"/>
                  <a:pt x="159" y="633"/>
                </a:cubicBezTo>
                <a:cubicBezTo>
                  <a:pt x="1" y="1016"/>
                  <a:pt x="88" y="1456"/>
                  <a:pt x="380" y="1748"/>
                </a:cubicBezTo>
                <a:cubicBezTo>
                  <a:pt x="576" y="1944"/>
                  <a:pt x="837" y="2048"/>
                  <a:pt x="1104" y="2048"/>
                </a:cubicBezTo>
                <a:cubicBezTo>
                  <a:pt x="1236" y="2048"/>
                  <a:pt x="1369" y="2023"/>
                  <a:pt x="1496" y="1970"/>
                </a:cubicBezTo>
                <a:cubicBezTo>
                  <a:pt x="1878" y="1812"/>
                  <a:pt x="2128" y="1439"/>
                  <a:pt x="2128" y="1025"/>
                </a:cubicBezTo>
                <a:cubicBezTo>
                  <a:pt x="2128" y="459"/>
                  <a:pt x="1669" y="1"/>
                  <a:pt x="1105" y="1"/>
                </a:cubicBezTo>
                <a:close/>
              </a:path>
            </a:pathLst>
          </a:custGeom>
          <a:solidFill>
            <a:srgbClr val="6651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5" name="Google Shape;3085;p54"/>
          <p:cNvSpPr/>
          <p:nvPr/>
        </p:nvSpPr>
        <p:spPr>
          <a:xfrm>
            <a:off x="2057161" y="1984246"/>
            <a:ext cx="89689" cy="89777"/>
          </a:xfrm>
          <a:custGeom>
            <a:avLst/>
            <a:gdLst/>
            <a:ahLst/>
            <a:cxnLst/>
            <a:rect l="l" t="t" r="r" b="b"/>
            <a:pathLst>
              <a:path w="2047" h="2049" extrusionOk="0">
                <a:moveTo>
                  <a:pt x="1024" y="1"/>
                </a:moveTo>
                <a:cubicBezTo>
                  <a:pt x="458" y="1"/>
                  <a:pt x="1" y="459"/>
                  <a:pt x="1" y="1025"/>
                </a:cubicBezTo>
                <a:cubicBezTo>
                  <a:pt x="1" y="1590"/>
                  <a:pt x="458" y="2048"/>
                  <a:pt x="1024" y="2048"/>
                </a:cubicBezTo>
                <a:cubicBezTo>
                  <a:pt x="1588" y="2048"/>
                  <a:pt x="2047" y="1590"/>
                  <a:pt x="2047" y="1025"/>
                </a:cubicBezTo>
                <a:cubicBezTo>
                  <a:pt x="2047" y="459"/>
                  <a:pt x="1588" y="1"/>
                  <a:pt x="1024" y="1"/>
                </a:cubicBezTo>
                <a:close/>
              </a:path>
            </a:pathLst>
          </a:custGeom>
          <a:solidFill>
            <a:srgbClr val="6651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6" name="Google Shape;3086;p54"/>
          <p:cNvSpPr/>
          <p:nvPr/>
        </p:nvSpPr>
        <p:spPr>
          <a:xfrm>
            <a:off x="1763556" y="2074680"/>
            <a:ext cx="173507" cy="71944"/>
          </a:xfrm>
          <a:custGeom>
            <a:avLst/>
            <a:gdLst/>
            <a:ahLst/>
            <a:cxnLst/>
            <a:rect l="l" t="t" r="r" b="b"/>
            <a:pathLst>
              <a:path w="3960" h="1642" extrusionOk="0">
                <a:moveTo>
                  <a:pt x="195" y="1"/>
                </a:moveTo>
                <a:cubicBezTo>
                  <a:pt x="100" y="1"/>
                  <a:pt x="0" y="79"/>
                  <a:pt x="30" y="199"/>
                </a:cubicBezTo>
                <a:cubicBezTo>
                  <a:pt x="249" y="1077"/>
                  <a:pt x="1096" y="1641"/>
                  <a:pt x="1981" y="1641"/>
                </a:cubicBezTo>
                <a:cubicBezTo>
                  <a:pt x="2864" y="1641"/>
                  <a:pt x="3712" y="1077"/>
                  <a:pt x="3930" y="199"/>
                </a:cubicBezTo>
                <a:cubicBezTo>
                  <a:pt x="3960" y="79"/>
                  <a:pt x="3860" y="1"/>
                  <a:pt x="3765" y="1"/>
                </a:cubicBezTo>
                <a:cubicBezTo>
                  <a:pt x="3702" y="1"/>
                  <a:pt x="3641" y="35"/>
                  <a:pt x="3622" y="115"/>
                </a:cubicBezTo>
                <a:cubicBezTo>
                  <a:pt x="3437" y="857"/>
                  <a:pt x="2727" y="1322"/>
                  <a:pt x="1981" y="1323"/>
                </a:cubicBezTo>
                <a:cubicBezTo>
                  <a:pt x="1234" y="1323"/>
                  <a:pt x="522" y="856"/>
                  <a:pt x="339" y="115"/>
                </a:cubicBezTo>
                <a:cubicBezTo>
                  <a:pt x="319" y="35"/>
                  <a:pt x="258" y="1"/>
                  <a:pt x="19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7" name="Google Shape;3087;p54"/>
          <p:cNvSpPr/>
          <p:nvPr/>
        </p:nvSpPr>
        <p:spPr>
          <a:xfrm>
            <a:off x="1662036" y="4106338"/>
            <a:ext cx="151381" cy="14065"/>
          </a:xfrm>
          <a:custGeom>
            <a:avLst/>
            <a:gdLst/>
            <a:ahLst/>
            <a:cxnLst/>
            <a:rect l="l" t="t" r="r" b="b"/>
            <a:pathLst>
              <a:path w="3455" h="321" extrusionOk="0">
                <a:moveTo>
                  <a:pt x="206" y="1"/>
                </a:moveTo>
                <a:cubicBezTo>
                  <a:pt x="1" y="1"/>
                  <a:pt x="1" y="321"/>
                  <a:pt x="206" y="321"/>
                </a:cubicBezTo>
                <a:lnTo>
                  <a:pt x="3249" y="321"/>
                </a:lnTo>
                <a:cubicBezTo>
                  <a:pt x="3454" y="321"/>
                  <a:pt x="3455" y="1"/>
                  <a:pt x="324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8" name="Google Shape;3088;p54"/>
          <p:cNvSpPr/>
          <p:nvPr/>
        </p:nvSpPr>
        <p:spPr>
          <a:xfrm>
            <a:off x="1659232" y="4058448"/>
            <a:ext cx="153353" cy="14065"/>
          </a:xfrm>
          <a:custGeom>
            <a:avLst/>
            <a:gdLst/>
            <a:ahLst/>
            <a:cxnLst/>
            <a:rect l="l" t="t" r="r" b="b"/>
            <a:pathLst>
              <a:path w="3500" h="321" extrusionOk="0">
                <a:moveTo>
                  <a:pt x="206" y="0"/>
                </a:moveTo>
                <a:cubicBezTo>
                  <a:pt x="0" y="0"/>
                  <a:pt x="0" y="320"/>
                  <a:pt x="206" y="320"/>
                </a:cubicBezTo>
                <a:lnTo>
                  <a:pt x="3294" y="320"/>
                </a:lnTo>
                <a:cubicBezTo>
                  <a:pt x="3498" y="320"/>
                  <a:pt x="3499" y="0"/>
                  <a:pt x="329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9" name="Google Shape;3089;p54"/>
          <p:cNvSpPr/>
          <p:nvPr/>
        </p:nvSpPr>
        <p:spPr>
          <a:xfrm>
            <a:off x="1919143" y="4106382"/>
            <a:ext cx="151337" cy="14065"/>
          </a:xfrm>
          <a:custGeom>
            <a:avLst/>
            <a:gdLst/>
            <a:ahLst/>
            <a:cxnLst/>
            <a:rect l="l" t="t" r="r" b="b"/>
            <a:pathLst>
              <a:path w="3454" h="321" extrusionOk="0">
                <a:moveTo>
                  <a:pt x="206" y="1"/>
                </a:moveTo>
                <a:cubicBezTo>
                  <a:pt x="0" y="1"/>
                  <a:pt x="0" y="321"/>
                  <a:pt x="206" y="321"/>
                </a:cubicBezTo>
                <a:lnTo>
                  <a:pt x="3248" y="321"/>
                </a:lnTo>
                <a:cubicBezTo>
                  <a:pt x="3453" y="321"/>
                  <a:pt x="3453" y="1"/>
                  <a:pt x="324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0" name="Google Shape;3090;p54"/>
          <p:cNvSpPr/>
          <p:nvPr/>
        </p:nvSpPr>
        <p:spPr>
          <a:xfrm>
            <a:off x="1916295" y="4058492"/>
            <a:ext cx="153309" cy="14065"/>
          </a:xfrm>
          <a:custGeom>
            <a:avLst/>
            <a:gdLst/>
            <a:ahLst/>
            <a:cxnLst/>
            <a:rect l="l" t="t" r="r" b="b"/>
            <a:pathLst>
              <a:path w="3499" h="321" extrusionOk="0">
                <a:moveTo>
                  <a:pt x="206" y="0"/>
                </a:moveTo>
                <a:cubicBezTo>
                  <a:pt x="1" y="0"/>
                  <a:pt x="1" y="320"/>
                  <a:pt x="206" y="320"/>
                </a:cubicBezTo>
                <a:lnTo>
                  <a:pt x="3293" y="320"/>
                </a:lnTo>
                <a:cubicBezTo>
                  <a:pt x="3498" y="320"/>
                  <a:pt x="3498" y="0"/>
                  <a:pt x="329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1" name="Google Shape;3091;p54"/>
          <p:cNvSpPr txBox="1">
            <a:spLocks noGrp="1"/>
          </p:cNvSpPr>
          <p:nvPr>
            <p:ph type="title"/>
          </p:nvPr>
        </p:nvSpPr>
        <p:spPr>
          <a:xfrm>
            <a:off x="3276600" y="-186314"/>
            <a:ext cx="48549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id-ID" sz="2800" b="1" dirty="0" smtClean="0"/>
              <a:t>Karakteristik Pembelajaran IPS SD di Kelas Rendah</a:t>
            </a:r>
            <a:endParaRPr sz="2800" dirty="0"/>
          </a:p>
        </p:txBody>
      </p:sp>
      <p:sp>
        <p:nvSpPr>
          <p:cNvPr id="3092" name="Google Shape;3092;p54"/>
          <p:cNvSpPr txBox="1">
            <a:spLocks noGrp="1"/>
          </p:cNvSpPr>
          <p:nvPr>
            <p:ph type="body" idx="1"/>
          </p:nvPr>
        </p:nvSpPr>
        <p:spPr>
          <a:xfrm>
            <a:off x="3962400" y="1668919"/>
            <a:ext cx="4648200" cy="47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Aft>
                <a:spcPts val="1200"/>
              </a:spcAft>
              <a:buNone/>
            </a:pPr>
            <a:r>
              <a:rPr lang="id-ID" dirty="0"/>
              <a:t>Pembelajaran bagi siswa kelas rendah di SD </a:t>
            </a:r>
            <a:r>
              <a:rPr lang="id-ID" dirty="0" smtClean="0"/>
              <a:t>harus </a:t>
            </a:r>
            <a:r>
              <a:rPr lang="id-ID" dirty="0"/>
              <a:t>dipahami bahwa mereka masih banyak membutuhkan perhatian karena para siswa kurang terfokus dalam berkonsentrasi, serta kurang adanya perhatian.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id-ID" dirty="0" smtClean="0"/>
              <a:t> menciptakan </a:t>
            </a:r>
            <a:r>
              <a:rPr lang="id-ID" dirty="0"/>
              <a:t>suasana pembelajaran </a:t>
            </a:r>
            <a:r>
              <a:rPr lang="en-US" dirty="0" smtClean="0"/>
              <a:t>yang </a:t>
            </a:r>
            <a:r>
              <a:rPr lang="id-ID" dirty="0" smtClean="0"/>
              <a:t>menarik </a:t>
            </a:r>
            <a:r>
              <a:rPr lang="id-ID" dirty="0"/>
              <a:t>dan efektif maka guru harus dapat menggunakan berbagai strategi, pendekatan, dan metode mengajar yang </a:t>
            </a:r>
            <a:r>
              <a:rPr lang="id-ID" dirty="0" smtClean="0"/>
              <a:t>menarik</a:t>
            </a:r>
            <a:r>
              <a:rPr lang="en-US" dirty="0" smtClean="0"/>
              <a:t>.</a:t>
            </a:r>
            <a:endParaRPr dirty="0"/>
          </a:p>
        </p:txBody>
      </p:sp>
      <p:sp>
        <p:nvSpPr>
          <p:cNvPr id="3093" name="Google Shape;3093;p54"/>
          <p:cNvSpPr/>
          <p:nvPr/>
        </p:nvSpPr>
        <p:spPr>
          <a:xfrm>
            <a:off x="1292368" y="3096621"/>
            <a:ext cx="159530" cy="169739"/>
          </a:xfrm>
          <a:custGeom>
            <a:avLst/>
            <a:gdLst/>
            <a:ahLst/>
            <a:cxnLst/>
            <a:rect l="l" t="t" r="r" b="b"/>
            <a:pathLst>
              <a:path w="3641" h="3874" extrusionOk="0">
                <a:moveTo>
                  <a:pt x="524" y="1"/>
                </a:moveTo>
                <a:lnTo>
                  <a:pt x="1" y="1103"/>
                </a:lnTo>
                <a:cubicBezTo>
                  <a:pt x="1" y="1103"/>
                  <a:pt x="1262" y="2937"/>
                  <a:pt x="2939" y="3874"/>
                </a:cubicBezTo>
                <a:lnTo>
                  <a:pt x="3641" y="2688"/>
                </a:lnTo>
                <a:lnTo>
                  <a:pt x="524" y="1"/>
                </a:lnTo>
                <a:close/>
              </a:path>
            </a:pathLst>
          </a:custGeom>
          <a:solidFill>
            <a:srgbClr val="A02D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4" name="Google Shape;3094;p54"/>
          <p:cNvSpPr/>
          <p:nvPr/>
        </p:nvSpPr>
        <p:spPr>
          <a:xfrm>
            <a:off x="1284481" y="3089698"/>
            <a:ext cx="174909" cy="183629"/>
          </a:xfrm>
          <a:custGeom>
            <a:avLst/>
            <a:gdLst/>
            <a:ahLst/>
            <a:cxnLst/>
            <a:rect l="l" t="t" r="r" b="b"/>
            <a:pathLst>
              <a:path w="3992" h="4191" extrusionOk="0">
                <a:moveTo>
                  <a:pt x="758" y="415"/>
                </a:moveTo>
                <a:lnTo>
                  <a:pt x="3315" y="2620"/>
                </a:lnTo>
                <a:lnTo>
                  <a:pt x="3615" y="2878"/>
                </a:lnTo>
                <a:lnTo>
                  <a:pt x="3615" y="2878"/>
                </a:lnTo>
                <a:lnTo>
                  <a:pt x="3061" y="3814"/>
                </a:lnTo>
                <a:lnTo>
                  <a:pt x="3061" y="3814"/>
                </a:lnTo>
                <a:cubicBezTo>
                  <a:pt x="2336" y="3379"/>
                  <a:pt x="1702" y="2805"/>
                  <a:pt x="1134" y="2182"/>
                </a:cubicBezTo>
                <a:cubicBezTo>
                  <a:pt x="863" y="1884"/>
                  <a:pt x="597" y="1574"/>
                  <a:pt x="364" y="1245"/>
                </a:cubicBezTo>
                <a:lnTo>
                  <a:pt x="364" y="1245"/>
                </a:lnTo>
                <a:lnTo>
                  <a:pt x="758" y="415"/>
                </a:lnTo>
                <a:close/>
                <a:moveTo>
                  <a:pt x="694" y="0"/>
                </a:moveTo>
                <a:cubicBezTo>
                  <a:pt x="642" y="0"/>
                  <a:pt x="591" y="24"/>
                  <a:pt x="565" y="78"/>
                </a:cubicBezTo>
                <a:lnTo>
                  <a:pt x="44" y="1176"/>
                </a:lnTo>
                <a:lnTo>
                  <a:pt x="44" y="1176"/>
                </a:lnTo>
                <a:cubicBezTo>
                  <a:pt x="9" y="1220"/>
                  <a:pt x="0" y="1280"/>
                  <a:pt x="42" y="1341"/>
                </a:cubicBezTo>
                <a:cubicBezTo>
                  <a:pt x="814" y="2459"/>
                  <a:pt x="1854" y="3501"/>
                  <a:pt x="3038" y="4169"/>
                </a:cubicBezTo>
                <a:cubicBezTo>
                  <a:pt x="3063" y="4183"/>
                  <a:pt x="3090" y="4190"/>
                  <a:pt x="3117" y="4190"/>
                </a:cubicBezTo>
                <a:cubicBezTo>
                  <a:pt x="3172" y="4190"/>
                  <a:pt x="3226" y="4162"/>
                  <a:pt x="3256" y="4112"/>
                </a:cubicBezTo>
                <a:lnTo>
                  <a:pt x="3958" y="2926"/>
                </a:lnTo>
                <a:cubicBezTo>
                  <a:pt x="3992" y="2868"/>
                  <a:pt x="3986" y="2778"/>
                  <a:pt x="3933" y="2732"/>
                </a:cubicBezTo>
                <a:lnTo>
                  <a:pt x="1209" y="383"/>
                </a:lnTo>
                <a:lnTo>
                  <a:pt x="816" y="46"/>
                </a:lnTo>
                <a:cubicBezTo>
                  <a:pt x="784" y="17"/>
                  <a:pt x="738" y="0"/>
                  <a:pt x="69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5" name="Google Shape;3095;p54"/>
          <p:cNvSpPr/>
          <p:nvPr/>
        </p:nvSpPr>
        <p:spPr>
          <a:xfrm>
            <a:off x="2293193" y="3132549"/>
            <a:ext cx="237039" cy="248562"/>
          </a:xfrm>
          <a:custGeom>
            <a:avLst/>
            <a:gdLst/>
            <a:ahLst/>
            <a:cxnLst/>
            <a:rect l="l" t="t" r="r" b="b"/>
            <a:pathLst>
              <a:path w="5410" h="5673" extrusionOk="0">
                <a:moveTo>
                  <a:pt x="2668" y="1"/>
                </a:moveTo>
                <a:lnTo>
                  <a:pt x="1" y="2484"/>
                </a:lnTo>
                <a:cubicBezTo>
                  <a:pt x="1" y="2484"/>
                  <a:pt x="363" y="3152"/>
                  <a:pt x="653" y="4127"/>
                </a:cubicBezTo>
                <a:cubicBezTo>
                  <a:pt x="926" y="5044"/>
                  <a:pt x="1452" y="5672"/>
                  <a:pt x="1757" y="5672"/>
                </a:cubicBezTo>
                <a:cubicBezTo>
                  <a:pt x="1776" y="5672"/>
                  <a:pt x="1794" y="5670"/>
                  <a:pt x="1811" y="5665"/>
                </a:cubicBezTo>
                <a:cubicBezTo>
                  <a:pt x="2105" y="5580"/>
                  <a:pt x="1937" y="5228"/>
                  <a:pt x="1869" y="4825"/>
                </a:cubicBezTo>
                <a:cubicBezTo>
                  <a:pt x="1801" y="4422"/>
                  <a:pt x="1854" y="4428"/>
                  <a:pt x="2071" y="4257"/>
                </a:cubicBezTo>
                <a:cubicBezTo>
                  <a:pt x="2096" y="4238"/>
                  <a:pt x="2130" y="4229"/>
                  <a:pt x="2172" y="4229"/>
                </a:cubicBezTo>
                <a:cubicBezTo>
                  <a:pt x="2508" y="4229"/>
                  <a:pt x="3367" y="4772"/>
                  <a:pt x="4068" y="5041"/>
                </a:cubicBezTo>
                <a:cubicBezTo>
                  <a:pt x="4309" y="5135"/>
                  <a:pt x="4489" y="5176"/>
                  <a:pt x="4628" y="5176"/>
                </a:cubicBezTo>
                <a:cubicBezTo>
                  <a:pt x="4943" y="5176"/>
                  <a:pt x="5051" y="4963"/>
                  <a:pt x="5197" y="4655"/>
                </a:cubicBezTo>
                <a:cubicBezTo>
                  <a:pt x="5410" y="4209"/>
                  <a:pt x="3913" y="2019"/>
                  <a:pt x="3597" y="1552"/>
                </a:cubicBezTo>
                <a:cubicBezTo>
                  <a:pt x="3281" y="1084"/>
                  <a:pt x="2668" y="1"/>
                  <a:pt x="2668" y="1"/>
                </a:cubicBezTo>
                <a:close/>
              </a:path>
            </a:pathLst>
          </a:custGeom>
          <a:solidFill>
            <a:srgbClr val="A28E8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6" name="Google Shape;3096;p54"/>
          <p:cNvSpPr/>
          <p:nvPr/>
        </p:nvSpPr>
        <p:spPr>
          <a:xfrm>
            <a:off x="2286226" y="3123655"/>
            <a:ext cx="244575" cy="262978"/>
          </a:xfrm>
          <a:custGeom>
            <a:avLst/>
            <a:gdLst/>
            <a:ahLst/>
            <a:cxnLst/>
            <a:rect l="l" t="t" r="r" b="b"/>
            <a:pathLst>
              <a:path w="5582" h="6002" extrusionOk="0">
                <a:moveTo>
                  <a:pt x="2796" y="407"/>
                </a:moveTo>
                <a:cubicBezTo>
                  <a:pt x="2974" y="716"/>
                  <a:pt x="3400" y="1454"/>
                  <a:pt x="3649" y="1825"/>
                </a:cubicBezTo>
                <a:lnTo>
                  <a:pt x="3684" y="1876"/>
                </a:lnTo>
                <a:cubicBezTo>
                  <a:pt x="5290" y="4251"/>
                  <a:pt x="5282" y="4715"/>
                  <a:pt x="5241" y="4802"/>
                </a:cubicBezTo>
                <a:cubicBezTo>
                  <a:pt x="5105" y="5088"/>
                  <a:pt x="5026" y="5254"/>
                  <a:pt x="4783" y="5254"/>
                </a:cubicBezTo>
                <a:cubicBezTo>
                  <a:pt x="4663" y="5254"/>
                  <a:pt x="4502" y="5213"/>
                  <a:pt x="4273" y="5125"/>
                </a:cubicBezTo>
                <a:cubicBezTo>
                  <a:pt x="3993" y="5018"/>
                  <a:pt x="3690" y="4867"/>
                  <a:pt x="3396" y="4720"/>
                </a:cubicBezTo>
                <a:cubicBezTo>
                  <a:pt x="2883" y="4464"/>
                  <a:pt x="2548" y="4304"/>
                  <a:pt x="2332" y="4304"/>
                </a:cubicBezTo>
                <a:cubicBezTo>
                  <a:pt x="2259" y="4304"/>
                  <a:pt x="2200" y="4322"/>
                  <a:pt x="2152" y="4360"/>
                </a:cubicBezTo>
                <a:lnTo>
                  <a:pt x="2097" y="4401"/>
                </a:lnTo>
                <a:cubicBezTo>
                  <a:pt x="1878" y="4569"/>
                  <a:pt x="1834" y="4649"/>
                  <a:pt x="1902" y="5049"/>
                </a:cubicBezTo>
                <a:cubicBezTo>
                  <a:pt x="1917" y="5139"/>
                  <a:pt x="1937" y="5227"/>
                  <a:pt x="1956" y="5309"/>
                </a:cubicBezTo>
                <a:cubicBezTo>
                  <a:pt x="2033" y="5644"/>
                  <a:pt x="2029" y="5718"/>
                  <a:pt x="1936" y="5744"/>
                </a:cubicBezTo>
                <a:cubicBezTo>
                  <a:pt x="1928" y="5747"/>
                  <a:pt x="1920" y="5748"/>
                  <a:pt x="1911" y="5748"/>
                </a:cubicBezTo>
                <a:cubicBezTo>
                  <a:pt x="1727" y="5748"/>
                  <a:pt x="1219" y="5244"/>
                  <a:pt x="934" y="4293"/>
                </a:cubicBezTo>
                <a:cubicBezTo>
                  <a:pt x="774" y="3750"/>
                  <a:pt x="567" y="3222"/>
                  <a:pt x="318" y="2714"/>
                </a:cubicBezTo>
                <a:lnTo>
                  <a:pt x="2796" y="407"/>
                </a:lnTo>
                <a:close/>
                <a:moveTo>
                  <a:pt x="2858" y="0"/>
                </a:moveTo>
                <a:lnTo>
                  <a:pt x="0" y="2661"/>
                </a:lnTo>
                <a:lnTo>
                  <a:pt x="48" y="2748"/>
                </a:lnTo>
                <a:cubicBezTo>
                  <a:pt x="51" y="2755"/>
                  <a:pt x="408" y="3418"/>
                  <a:pt x="690" y="4366"/>
                </a:cubicBezTo>
                <a:cubicBezTo>
                  <a:pt x="963" y="5281"/>
                  <a:pt x="1514" y="6002"/>
                  <a:pt x="1918" y="6002"/>
                </a:cubicBezTo>
                <a:cubicBezTo>
                  <a:pt x="1947" y="6002"/>
                  <a:pt x="1977" y="5998"/>
                  <a:pt x="2005" y="5990"/>
                </a:cubicBezTo>
                <a:cubicBezTo>
                  <a:pt x="2351" y="5891"/>
                  <a:pt x="2273" y="5552"/>
                  <a:pt x="2205" y="5252"/>
                </a:cubicBezTo>
                <a:cubicBezTo>
                  <a:pt x="2186" y="5174"/>
                  <a:pt x="2168" y="5092"/>
                  <a:pt x="2153" y="5008"/>
                </a:cubicBezTo>
                <a:cubicBezTo>
                  <a:pt x="2104" y="4718"/>
                  <a:pt x="2108" y="4715"/>
                  <a:pt x="2252" y="4605"/>
                </a:cubicBezTo>
                <a:lnTo>
                  <a:pt x="2305" y="4563"/>
                </a:lnTo>
                <a:cubicBezTo>
                  <a:pt x="2314" y="4559"/>
                  <a:pt x="2325" y="4558"/>
                  <a:pt x="2339" y="4558"/>
                </a:cubicBezTo>
                <a:cubicBezTo>
                  <a:pt x="2497" y="4558"/>
                  <a:pt x="2963" y="4791"/>
                  <a:pt x="3282" y="4950"/>
                </a:cubicBezTo>
                <a:cubicBezTo>
                  <a:pt x="3580" y="5099"/>
                  <a:pt x="3890" y="5252"/>
                  <a:pt x="4179" y="5364"/>
                </a:cubicBezTo>
                <a:cubicBezTo>
                  <a:pt x="4437" y="5464"/>
                  <a:pt x="4635" y="5508"/>
                  <a:pt x="4792" y="5508"/>
                </a:cubicBezTo>
                <a:cubicBezTo>
                  <a:pt x="5162" y="5508"/>
                  <a:pt x="5305" y="5262"/>
                  <a:pt x="5470" y="4913"/>
                </a:cubicBezTo>
                <a:cubicBezTo>
                  <a:pt x="5581" y="4681"/>
                  <a:pt x="5502" y="4110"/>
                  <a:pt x="3894" y="1734"/>
                </a:cubicBezTo>
                <a:lnTo>
                  <a:pt x="3861" y="1684"/>
                </a:lnTo>
                <a:cubicBezTo>
                  <a:pt x="3552" y="1225"/>
                  <a:pt x="2944" y="152"/>
                  <a:pt x="2938" y="141"/>
                </a:cubicBezTo>
                <a:lnTo>
                  <a:pt x="2858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7" name="Google Shape;3097;p54"/>
          <p:cNvSpPr/>
          <p:nvPr/>
        </p:nvSpPr>
        <p:spPr>
          <a:xfrm>
            <a:off x="2261646" y="3096621"/>
            <a:ext cx="159487" cy="169739"/>
          </a:xfrm>
          <a:custGeom>
            <a:avLst/>
            <a:gdLst/>
            <a:ahLst/>
            <a:cxnLst/>
            <a:rect l="l" t="t" r="r" b="b"/>
            <a:pathLst>
              <a:path w="3640" h="3874" extrusionOk="0">
                <a:moveTo>
                  <a:pt x="3117" y="1"/>
                </a:moveTo>
                <a:lnTo>
                  <a:pt x="0" y="2688"/>
                </a:lnTo>
                <a:lnTo>
                  <a:pt x="702" y="3874"/>
                </a:lnTo>
                <a:cubicBezTo>
                  <a:pt x="2378" y="2937"/>
                  <a:pt x="3640" y="1103"/>
                  <a:pt x="3640" y="1103"/>
                </a:cubicBezTo>
                <a:lnTo>
                  <a:pt x="3117" y="1"/>
                </a:lnTo>
                <a:close/>
              </a:path>
            </a:pathLst>
          </a:custGeom>
          <a:solidFill>
            <a:srgbClr val="A02D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8" name="Google Shape;3098;p54"/>
          <p:cNvSpPr/>
          <p:nvPr/>
        </p:nvSpPr>
        <p:spPr>
          <a:xfrm>
            <a:off x="2254066" y="3089742"/>
            <a:ext cx="174953" cy="183629"/>
          </a:xfrm>
          <a:custGeom>
            <a:avLst/>
            <a:gdLst/>
            <a:ahLst/>
            <a:cxnLst/>
            <a:rect l="l" t="t" r="r" b="b"/>
            <a:pathLst>
              <a:path w="3993" h="4191" extrusionOk="0">
                <a:moveTo>
                  <a:pt x="3235" y="416"/>
                </a:moveTo>
                <a:lnTo>
                  <a:pt x="3629" y="1245"/>
                </a:lnTo>
                <a:lnTo>
                  <a:pt x="3629" y="1245"/>
                </a:lnTo>
                <a:cubicBezTo>
                  <a:pt x="3396" y="1574"/>
                  <a:pt x="3131" y="1884"/>
                  <a:pt x="2859" y="2181"/>
                </a:cubicBezTo>
                <a:cubicBezTo>
                  <a:pt x="2291" y="2805"/>
                  <a:pt x="1657" y="3379"/>
                  <a:pt x="931" y="3814"/>
                </a:cubicBezTo>
                <a:lnTo>
                  <a:pt x="931" y="3814"/>
                </a:lnTo>
                <a:lnTo>
                  <a:pt x="378" y="2878"/>
                </a:lnTo>
                <a:lnTo>
                  <a:pt x="3010" y="609"/>
                </a:lnTo>
                <a:lnTo>
                  <a:pt x="3235" y="416"/>
                </a:lnTo>
                <a:close/>
                <a:moveTo>
                  <a:pt x="3299" y="0"/>
                </a:moveTo>
                <a:cubicBezTo>
                  <a:pt x="3255" y="0"/>
                  <a:pt x="3209" y="17"/>
                  <a:pt x="3177" y="45"/>
                </a:cubicBezTo>
                <a:lnTo>
                  <a:pt x="452" y="2394"/>
                </a:lnTo>
                <a:lnTo>
                  <a:pt x="60" y="2732"/>
                </a:lnTo>
                <a:cubicBezTo>
                  <a:pt x="7" y="2778"/>
                  <a:pt x="1" y="2868"/>
                  <a:pt x="34" y="2926"/>
                </a:cubicBezTo>
                <a:lnTo>
                  <a:pt x="738" y="4112"/>
                </a:lnTo>
                <a:cubicBezTo>
                  <a:pt x="768" y="4162"/>
                  <a:pt x="822" y="4190"/>
                  <a:pt x="877" y="4190"/>
                </a:cubicBezTo>
                <a:cubicBezTo>
                  <a:pt x="904" y="4190"/>
                  <a:pt x="931" y="4184"/>
                  <a:pt x="956" y="4170"/>
                </a:cubicBezTo>
                <a:cubicBezTo>
                  <a:pt x="2140" y="3501"/>
                  <a:pt x="3180" y="2459"/>
                  <a:pt x="3950" y="1341"/>
                </a:cubicBezTo>
                <a:cubicBezTo>
                  <a:pt x="3993" y="1279"/>
                  <a:pt x="3983" y="1218"/>
                  <a:pt x="3948" y="1175"/>
                </a:cubicBezTo>
                <a:lnTo>
                  <a:pt x="3948" y="1175"/>
                </a:lnTo>
                <a:lnTo>
                  <a:pt x="3427" y="77"/>
                </a:lnTo>
                <a:cubicBezTo>
                  <a:pt x="3402" y="23"/>
                  <a:pt x="3351" y="0"/>
                  <a:pt x="32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9" name="Google Shape;3099;p54"/>
          <p:cNvSpPr/>
          <p:nvPr/>
        </p:nvSpPr>
        <p:spPr>
          <a:xfrm>
            <a:off x="2049205" y="1658380"/>
            <a:ext cx="246837" cy="218065"/>
          </a:xfrm>
          <a:custGeom>
            <a:avLst/>
            <a:gdLst/>
            <a:ahLst/>
            <a:cxnLst/>
            <a:rect l="l" t="t" r="r" b="b"/>
            <a:pathLst>
              <a:path w="5503" h="4739" extrusionOk="0">
                <a:moveTo>
                  <a:pt x="218" y="1"/>
                </a:moveTo>
                <a:cubicBezTo>
                  <a:pt x="111" y="1"/>
                  <a:pt x="0" y="116"/>
                  <a:pt x="68" y="241"/>
                </a:cubicBezTo>
                <a:cubicBezTo>
                  <a:pt x="1197" y="2310"/>
                  <a:pt x="3045" y="3894"/>
                  <a:pt x="5247" y="4728"/>
                </a:cubicBezTo>
                <a:cubicBezTo>
                  <a:pt x="5267" y="4735"/>
                  <a:pt x="5285" y="4739"/>
                  <a:pt x="5303" y="4739"/>
                </a:cubicBezTo>
                <a:cubicBezTo>
                  <a:pt x="5453" y="4739"/>
                  <a:pt x="5502" y="4485"/>
                  <a:pt x="5331" y="4420"/>
                </a:cubicBezTo>
                <a:cubicBezTo>
                  <a:pt x="3204" y="3615"/>
                  <a:pt x="1435" y="2076"/>
                  <a:pt x="344" y="80"/>
                </a:cubicBezTo>
                <a:cubicBezTo>
                  <a:pt x="313" y="24"/>
                  <a:pt x="266" y="1"/>
                  <a:pt x="21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0" name="Google Shape;3100;p54"/>
          <p:cNvSpPr/>
          <p:nvPr/>
        </p:nvSpPr>
        <p:spPr>
          <a:xfrm>
            <a:off x="1454472" y="1605103"/>
            <a:ext cx="659234" cy="263068"/>
          </a:xfrm>
          <a:custGeom>
            <a:avLst/>
            <a:gdLst/>
            <a:ahLst/>
            <a:cxnLst/>
            <a:rect l="l" t="t" r="r" b="b"/>
            <a:pathLst>
              <a:path w="14697" h="5717" extrusionOk="0">
                <a:moveTo>
                  <a:pt x="14467" y="0"/>
                </a:moveTo>
                <a:cubicBezTo>
                  <a:pt x="14431" y="0"/>
                  <a:pt x="14393" y="14"/>
                  <a:pt x="14360" y="48"/>
                </a:cubicBezTo>
                <a:cubicBezTo>
                  <a:pt x="13008" y="1443"/>
                  <a:pt x="10928" y="1943"/>
                  <a:pt x="9068" y="2201"/>
                </a:cubicBezTo>
                <a:cubicBezTo>
                  <a:pt x="7957" y="2355"/>
                  <a:pt x="6832" y="2421"/>
                  <a:pt x="5708" y="2421"/>
                </a:cubicBezTo>
                <a:cubicBezTo>
                  <a:pt x="5086" y="2421"/>
                  <a:pt x="4464" y="2401"/>
                  <a:pt x="3845" y="2365"/>
                </a:cubicBezTo>
                <a:cubicBezTo>
                  <a:pt x="3485" y="2344"/>
                  <a:pt x="3126" y="2320"/>
                  <a:pt x="2769" y="2279"/>
                </a:cubicBezTo>
                <a:cubicBezTo>
                  <a:pt x="2765" y="2279"/>
                  <a:pt x="2761" y="2279"/>
                  <a:pt x="2757" y="2279"/>
                </a:cubicBezTo>
                <a:cubicBezTo>
                  <a:pt x="2689" y="2279"/>
                  <a:pt x="2638" y="2339"/>
                  <a:pt x="2616" y="2397"/>
                </a:cubicBezTo>
                <a:cubicBezTo>
                  <a:pt x="2159" y="3564"/>
                  <a:pt x="1471" y="4997"/>
                  <a:pt x="178" y="5401"/>
                </a:cubicBezTo>
                <a:cubicBezTo>
                  <a:pt x="1" y="5456"/>
                  <a:pt x="53" y="5716"/>
                  <a:pt x="213" y="5716"/>
                </a:cubicBezTo>
                <a:cubicBezTo>
                  <a:pt x="229" y="5716"/>
                  <a:pt x="246" y="5714"/>
                  <a:pt x="264" y="5708"/>
                </a:cubicBezTo>
                <a:lnTo>
                  <a:pt x="264" y="5709"/>
                </a:lnTo>
                <a:cubicBezTo>
                  <a:pt x="1631" y="5282"/>
                  <a:pt x="2371" y="3862"/>
                  <a:pt x="2872" y="2611"/>
                </a:cubicBezTo>
                <a:lnTo>
                  <a:pt x="2872" y="2611"/>
                </a:lnTo>
                <a:cubicBezTo>
                  <a:pt x="3765" y="2706"/>
                  <a:pt x="4670" y="2737"/>
                  <a:pt x="5570" y="2737"/>
                </a:cubicBezTo>
                <a:cubicBezTo>
                  <a:pt x="5691" y="2737"/>
                  <a:pt x="5813" y="2737"/>
                  <a:pt x="5935" y="2736"/>
                </a:cubicBezTo>
                <a:cubicBezTo>
                  <a:pt x="7941" y="2716"/>
                  <a:pt x="10013" y="2538"/>
                  <a:pt x="11918" y="1869"/>
                </a:cubicBezTo>
                <a:cubicBezTo>
                  <a:pt x="12902" y="1523"/>
                  <a:pt x="13853" y="1030"/>
                  <a:pt x="14586" y="275"/>
                </a:cubicBezTo>
                <a:cubicBezTo>
                  <a:pt x="14697" y="161"/>
                  <a:pt x="14588" y="0"/>
                  <a:pt x="14467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332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7" name="Google Shape;3777;p63"/>
          <p:cNvSpPr txBox="1">
            <a:spLocks noGrp="1"/>
          </p:cNvSpPr>
          <p:nvPr>
            <p:ph type="title"/>
          </p:nvPr>
        </p:nvSpPr>
        <p:spPr>
          <a:xfrm>
            <a:off x="658994" y="209550"/>
            <a:ext cx="77724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Perencanaan Pengajaran IPS</a:t>
            </a:r>
            <a:endParaRPr dirty="0"/>
          </a:p>
        </p:txBody>
      </p:sp>
      <p:cxnSp>
        <p:nvCxnSpPr>
          <p:cNvPr id="3778" name="Google Shape;3778;p63"/>
          <p:cNvCxnSpPr>
            <a:stCxn id="3779" idx="6"/>
            <a:endCxn id="3780" idx="2"/>
          </p:cNvCxnSpPr>
          <p:nvPr/>
        </p:nvCxnSpPr>
        <p:spPr>
          <a:xfrm>
            <a:off x="1152888" y="3059229"/>
            <a:ext cx="6717592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81" name="Google Shape;3781;p63"/>
          <p:cNvCxnSpPr/>
          <p:nvPr/>
        </p:nvCxnSpPr>
        <p:spPr>
          <a:xfrm rot="10800000">
            <a:off x="828156" y="2393829"/>
            <a:ext cx="0" cy="2943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79" name="Google Shape;3779;p63"/>
          <p:cNvSpPr/>
          <p:nvPr/>
        </p:nvSpPr>
        <p:spPr>
          <a:xfrm>
            <a:off x="410688" y="2688129"/>
            <a:ext cx="742200" cy="7422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82" name="Google Shape;3782;p63"/>
          <p:cNvCxnSpPr/>
          <p:nvPr/>
        </p:nvCxnSpPr>
        <p:spPr>
          <a:xfrm>
            <a:off x="2588097" y="3430110"/>
            <a:ext cx="0" cy="2940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83" name="Google Shape;3783;p63"/>
          <p:cNvSpPr/>
          <p:nvPr/>
        </p:nvSpPr>
        <p:spPr>
          <a:xfrm>
            <a:off x="2217721" y="2687671"/>
            <a:ext cx="743100" cy="743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84" name="Google Shape;3784;p63"/>
          <p:cNvCxnSpPr/>
          <p:nvPr/>
        </p:nvCxnSpPr>
        <p:spPr>
          <a:xfrm rot="10800000">
            <a:off x="4516067" y="2393829"/>
            <a:ext cx="0" cy="2943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85" name="Google Shape;3785;p63"/>
          <p:cNvSpPr/>
          <p:nvPr/>
        </p:nvSpPr>
        <p:spPr>
          <a:xfrm>
            <a:off x="4145151" y="2688129"/>
            <a:ext cx="742200" cy="7422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86" name="Google Shape;3786;p63"/>
          <p:cNvCxnSpPr/>
          <p:nvPr/>
        </p:nvCxnSpPr>
        <p:spPr>
          <a:xfrm>
            <a:off x="8267023" y="2393671"/>
            <a:ext cx="0" cy="2940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80" name="Google Shape;3780;p63"/>
          <p:cNvSpPr/>
          <p:nvPr/>
        </p:nvSpPr>
        <p:spPr>
          <a:xfrm>
            <a:off x="7870480" y="2688129"/>
            <a:ext cx="742200" cy="7422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7" name="Google Shape;3787;p63"/>
          <p:cNvSpPr txBox="1"/>
          <p:nvPr/>
        </p:nvSpPr>
        <p:spPr>
          <a:xfrm>
            <a:off x="475555" y="2838984"/>
            <a:ext cx="6126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rPr>
              <a:t>01</a:t>
            </a:r>
            <a:endParaRPr sz="2700">
              <a:solidFill>
                <a:schemeClr val="lt2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3788" name="Google Shape;3788;p63"/>
          <p:cNvSpPr txBox="1"/>
          <p:nvPr/>
        </p:nvSpPr>
        <p:spPr>
          <a:xfrm>
            <a:off x="2282881" y="2838984"/>
            <a:ext cx="6126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rPr>
              <a:t>02</a:t>
            </a:r>
            <a:endParaRPr sz="2700">
              <a:solidFill>
                <a:schemeClr val="lt2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3789" name="Google Shape;3789;p63"/>
          <p:cNvSpPr txBox="1"/>
          <p:nvPr/>
        </p:nvSpPr>
        <p:spPr>
          <a:xfrm>
            <a:off x="4209705" y="2838984"/>
            <a:ext cx="6126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rPr>
              <a:t>03</a:t>
            </a:r>
            <a:endParaRPr sz="2700">
              <a:solidFill>
                <a:schemeClr val="lt2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3790" name="Google Shape;3790;p63"/>
          <p:cNvSpPr txBox="1"/>
          <p:nvPr/>
        </p:nvSpPr>
        <p:spPr>
          <a:xfrm>
            <a:off x="7935327" y="2838919"/>
            <a:ext cx="6126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dirty="0" smtClean="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rPr>
              <a:t>05</a:t>
            </a:r>
            <a:endParaRPr sz="2700" dirty="0">
              <a:solidFill>
                <a:schemeClr val="lt2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3791" name="Google Shape;3791;p63"/>
          <p:cNvSpPr txBox="1"/>
          <p:nvPr/>
        </p:nvSpPr>
        <p:spPr>
          <a:xfrm>
            <a:off x="-76512" y="1824450"/>
            <a:ext cx="1858800" cy="5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id-ID" sz="1600" dirty="0"/>
              <a:t>Perencanaan pengajaran sebagai teknologi </a:t>
            </a:r>
            <a:endParaRPr sz="1600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92" name="Google Shape;3792;p63"/>
          <p:cNvSpPr txBox="1"/>
          <p:nvPr/>
        </p:nvSpPr>
        <p:spPr>
          <a:xfrm>
            <a:off x="1782288" y="3943350"/>
            <a:ext cx="1711800" cy="5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id-ID" sz="1600" dirty="0"/>
              <a:t>Perencanaan pengajaran sebagai suatu sistem </a:t>
            </a:r>
            <a:endParaRPr sz="1600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93" name="Google Shape;3793;p63"/>
          <p:cNvSpPr txBox="1"/>
          <p:nvPr/>
        </p:nvSpPr>
        <p:spPr>
          <a:xfrm>
            <a:off x="3588327" y="1649316"/>
            <a:ext cx="1858800" cy="5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id-ID" sz="1600" dirty="0"/>
              <a:t>Perencanaan pengajaran sebagai sebuah disiplin </a:t>
            </a:r>
            <a:endParaRPr sz="1600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94" name="Google Shape;3794;p63"/>
          <p:cNvSpPr txBox="1"/>
          <p:nvPr/>
        </p:nvSpPr>
        <p:spPr>
          <a:xfrm>
            <a:off x="7356000" y="1677965"/>
            <a:ext cx="1711800" cy="5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id-ID" sz="1600" dirty="0"/>
              <a:t>Perencanaan pengajaran sebagai sebuah proses </a:t>
            </a:r>
            <a:endParaRPr sz="1600" dirty="0"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24" name="Google Shape;3786;p63"/>
          <p:cNvCxnSpPr/>
          <p:nvPr/>
        </p:nvCxnSpPr>
        <p:spPr>
          <a:xfrm>
            <a:off x="6268487" y="3525781"/>
            <a:ext cx="0" cy="2940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3780;p63"/>
          <p:cNvSpPr/>
          <p:nvPr/>
        </p:nvSpPr>
        <p:spPr>
          <a:xfrm>
            <a:off x="5897088" y="2783418"/>
            <a:ext cx="742200" cy="7422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3790;p63"/>
          <p:cNvSpPr txBox="1"/>
          <p:nvPr/>
        </p:nvSpPr>
        <p:spPr>
          <a:xfrm>
            <a:off x="5961935" y="2934208"/>
            <a:ext cx="6126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rPr>
              <a:t>04</a:t>
            </a:r>
            <a:endParaRPr sz="2700">
              <a:solidFill>
                <a:schemeClr val="lt2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27" name="Google Shape;3794;p63"/>
          <p:cNvSpPr txBox="1"/>
          <p:nvPr/>
        </p:nvSpPr>
        <p:spPr>
          <a:xfrm>
            <a:off x="5412296" y="3935462"/>
            <a:ext cx="1711800" cy="5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id-ID" sz="1600" dirty="0"/>
              <a:t>Perencanaan pengajaran sebagai sains </a:t>
            </a:r>
            <a:endParaRPr sz="1600" dirty="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7" name="Google Shape;2817;p50"/>
          <p:cNvSpPr txBox="1">
            <a:spLocks noGrp="1"/>
          </p:cNvSpPr>
          <p:nvPr>
            <p:ph type="title"/>
          </p:nvPr>
        </p:nvSpPr>
        <p:spPr>
          <a:xfrm>
            <a:off x="790279" y="1809750"/>
            <a:ext cx="7772400" cy="12792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id-ID" sz="4800" b="1" dirty="0"/>
              <a:t>Metode, Media, dan Pemanfaatan Sumber Belajar SD Kelas Rendah</a:t>
            </a:r>
            <a:endParaRPr lang="en-US" sz="4800" b="1" dirty="0"/>
          </a:p>
        </p:txBody>
      </p:sp>
      <p:grpSp>
        <p:nvGrpSpPr>
          <p:cNvPr id="2818" name="Google Shape;2818;p50"/>
          <p:cNvGrpSpPr/>
          <p:nvPr/>
        </p:nvGrpSpPr>
        <p:grpSpPr>
          <a:xfrm>
            <a:off x="423840" y="-184919"/>
            <a:ext cx="523928" cy="1782393"/>
            <a:chOff x="7692527" y="-6"/>
            <a:chExt cx="523928" cy="1782393"/>
          </a:xfrm>
        </p:grpSpPr>
        <p:sp>
          <p:nvSpPr>
            <p:cNvPr id="2819" name="Google Shape;2819;p50"/>
            <p:cNvSpPr/>
            <p:nvPr/>
          </p:nvSpPr>
          <p:spPr>
            <a:xfrm>
              <a:off x="7946850" y="-6"/>
              <a:ext cx="15299" cy="999451"/>
            </a:xfrm>
            <a:custGeom>
              <a:avLst/>
              <a:gdLst/>
              <a:ahLst/>
              <a:cxnLst/>
              <a:rect l="l" t="t" r="r" b="b"/>
              <a:pathLst>
                <a:path w="575" h="17627" extrusionOk="0">
                  <a:moveTo>
                    <a:pt x="0" y="0"/>
                  </a:moveTo>
                  <a:lnTo>
                    <a:pt x="0" y="17627"/>
                  </a:lnTo>
                  <a:lnTo>
                    <a:pt x="574" y="17627"/>
                  </a:lnTo>
                  <a:lnTo>
                    <a:pt x="574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50"/>
            <p:cNvSpPr/>
            <p:nvPr/>
          </p:nvSpPr>
          <p:spPr>
            <a:xfrm>
              <a:off x="7692527" y="1132924"/>
              <a:ext cx="523928" cy="568310"/>
            </a:xfrm>
            <a:custGeom>
              <a:avLst/>
              <a:gdLst/>
              <a:ahLst/>
              <a:cxnLst/>
              <a:rect l="l" t="t" r="r" b="b"/>
              <a:pathLst>
                <a:path w="19691" h="21359" extrusionOk="0">
                  <a:moveTo>
                    <a:pt x="4025" y="1"/>
                  </a:moveTo>
                  <a:cubicBezTo>
                    <a:pt x="4025" y="1"/>
                    <a:pt x="0" y="2028"/>
                    <a:pt x="0" y="10680"/>
                  </a:cubicBezTo>
                  <a:cubicBezTo>
                    <a:pt x="0" y="19332"/>
                    <a:pt x="4025" y="21359"/>
                    <a:pt x="4025" y="21359"/>
                  </a:cubicBezTo>
                  <a:lnTo>
                    <a:pt x="15666" y="21359"/>
                  </a:lnTo>
                  <a:cubicBezTo>
                    <a:pt x="15666" y="21359"/>
                    <a:pt x="19690" y="19332"/>
                    <a:pt x="19690" y="10680"/>
                  </a:cubicBezTo>
                  <a:cubicBezTo>
                    <a:pt x="19690" y="2028"/>
                    <a:pt x="15666" y="1"/>
                    <a:pt x="15666" y="1"/>
                  </a:cubicBezTo>
                  <a:close/>
                </a:path>
              </a:pathLst>
            </a:custGeom>
            <a:solidFill>
              <a:srgbClr val="D25A56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50"/>
            <p:cNvSpPr/>
            <p:nvPr/>
          </p:nvSpPr>
          <p:spPr>
            <a:xfrm>
              <a:off x="7846957" y="978787"/>
              <a:ext cx="212009" cy="117605"/>
            </a:xfrm>
            <a:custGeom>
              <a:avLst/>
              <a:gdLst/>
              <a:ahLst/>
              <a:cxnLst/>
              <a:rect l="l" t="t" r="r" b="b"/>
              <a:pathLst>
                <a:path w="7968" h="4420" extrusionOk="0">
                  <a:moveTo>
                    <a:pt x="3987" y="1"/>
                  </a:moveTo>
                  <a:cubicBezTo>
                    <a:pt x="1791" y="1"/>
                    <a:pt x="5" y="1786"/>
                    <a:pt x="5" y="3982"/>
                  </a:cubicBezTo>
                  <a:cubicBezTo>
                    <a:pt x="0" y="4222"/>
                    <a:pt x="195" y="4419"/>
                    <a:pt x="435" y="4419"/>
                  </a:cubicBezTo>
                  <a:cubicBezTo>
                    <a:pt x="676" y="4419"/>
                    <a:pt x="870" y="4222"/>
                    <a:pt x="866" y="3982"/>
                  </a:cubicBezTo>
                  <a:cubicBezTo>
                    <a:pt x="866" y="2261"/>
                    <a:pt x="2265" y="861"/>
                    <a:pt x="3987" y="861"/>
                  </a:cubicBezTo>
                  <a:cubicBezTo>
                    <a:pt x="5707" y="861"/>
                    <a:pt x="7107" y="2261"/>
                    <a:pt x="7107" y="3982"/>
                  </a:cubicBezTo>
                  <a:cubicBezTo>
                    <a:pt x="7107" y="4220"/>
                    <a:pt x="7299" y="4412"/>
                    <a:pt x="7537" y="4412"/>
                  </a:cubicBezTo>
                  <a:cubicBezTo>
                    <a:pt x="7775" y="4412"/>
                    <a:pt x="7967" y="4218"/>
                    <a:pt x="7967" y="3982"/>
                  </a:cubicBezTo>
                  <a:cubicBezTo>
                    <a:pt x="7967" y="1786"/>
                    <a:pt x="6182" y="1"/>
                    <a:pt x="3987" y="1"/>
                  </a:cubicBezTo>
                  <a:close/>
                </a:path>
              </a:pathLst>
            </a:custGeom>
            <a:solidFill>
              <a:srgbClr val="FFCE3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50"/>
            <p:cNvSpPr/>
            <p:nvPr/>
          </p:nvSpPr>
          <p:spPr>
            <a:xfrm>
              <a:off x="7799090" y="1701207"/>
              <a:ext cx="310270" cy="81179"/>
            </a:xfrm>
            <a:custGeom>
              <a:avLst/>
              <a:gdLst/>
              <a:ahLst/>
              <a:cxnLst/>
              <a:rect l="l" t="t" r="r" b="b"/>
              <a:pathLst>
                <a:path w="11661" h="3051" extrusionOk="0">
                  <a:moveTo>
                    <a:pt x="20" y="1"/>
                  </a:moveTo>
                  <a:lnTo>
                    <a:pt x="9" y="1120"/>
                  </a:lnTo>
                  <a:cubicBezTo>
                    <a:pt x="0" y="2183"/>
                    <a:pt x="858" y="3051"/>
                    <a:pt x="1921" y="3051"/>
                  </a:cubicBezTo>
                  <a:cubicBezTo>
                    <a:pt x="1922" y="3051"/>
                    <a:pt x="1922" y="3051"/>
                    <a:pt x="1923" y="3051"/>
                  </a:cubicBezTo>
                  <a:lnTo>
                    <a:pt x="9747" y="3051"/>
                  </a:lnTo>
                  <a:cubicBezTo>
                    <a:pt x="10804" y="3051"/>
                    <a:pt x="11661" y="2195"/>
                    <a:pt x="11661" y="1137"/>
                  </a:cubicBezTo>
                  <a:lnTo>
                    <a:pt x="11661" y="1"/>
                  </a:lnTo>
                  <a:close/>
                </a:path>
              </a:pathLst>
            </a:custGeom>
            <a:solidFill>
              <a:srgbClr val="40779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50"/>
            <p:cNvSpPr/>
            <p:nvPr/>
          </p:nvSpPr>
          <p:spPr>
            <a:xfrm>
              <a:off x="7799064" y="1067017"/>
              <a:ext cx="310297" cy="65933"/>
            </a:xfrm>
            <a:custGeom>
              <a:avLst/>
              <a:gdLst/>
              <a:ahLst/>
              <a:cxnLst/>
              <a:rect l="l" t="t" r="r" b="b"/>
              <a:pathLst>
                <a:path w="11662" h="2478" extrusionOk="0">
                  <a:moveTo>
                    <a:pt x="1924" y="1"/>
                  </a:moveTo>
                  <a:cubicBezTo>
                    <a:pt x="860" y="1"/>
                    <a:pt x="0" y="869"/>
                    <a:pt x="10" y="1932"/>
                  </a:cubicBezTo>
                  <a:lnTo>
                    <a:pt x="21" y="2478"/>
                  </a:lnTo>
                  <a:lnTo>
                    <a:pt x="11662" y="2478"/>
                  </a:lnTo>
                  <a:lnTo>
                    <a:pt x="11662" y="1914"/>
                  </a:lnTo>
                  <a:cubicBezTo>
                    <a:pt x="11662" y="858"/>
                    <a:pt x="10805" y="1"/>
                    <a:pt x="9748" y="1"/>
                  </a:cubicBezTo>
                  <a:close/>
                </a:path>
              </a:pathLst>
            </a:custGeom>
            <a:solidFill>
              <a:srgbClr val="40779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50"/>
            <p:cNvSpPr/>
            <p:nvPr/>
          </p:nvSpPr>
          <p:spPr>
            <a:xfrm>
              <a:off x="7728447" y="1612631"/>
              <a:ext cx="451396" cy="43397"/>
            </a:xfrm>
            <a:custGeom>
              <a:avLst/>
              <a:gdLst/>
              <a:ahLst/>
              <a:cxnLst/>
              <a:rect l="l" t="t" r="r" b="b"/>
              <a:pathLst>
                <a:path w="16965" h="1631" extrusionOk="0">
                  <a:moveTo>
                    <a:pt x="1" y="0"/>
                  </a:moveTo>
                  <a:lnTo>
                    <a:pt x="1" y="0"/>
                  </a:lnTo>
                  <a:cubicBezTo>
                    <a:pt x="57" y="123"/>
                    <a:pt x="113" y="241"/>
                    <a:pt x="169" y="355"/>
                  </a:cubicBezTo>
                  <a:cubicBezTo>
                    <a:pt x="2782" y="1204"/>
                    <a:pt x="5731" y="1631"/>
                    <a:pt x="8653" y="1631"/>
                  </a:cubicBezTo>
                  <a:cubicBezTo>
                    <a:pt x="11507" y="1631"/>
                    <a:pt x="14333" y="1223"/>
                    <a:pt x="16791" y="414"/>
                  </a:cubicBezTo>
                  <a:cubicBezTo>
                    <a:pt x="16850" y="298"/>
                    <a:pt x="16908" y="179"/>
                    <a:pt x="16965" y="54"/>
                  </a:cubicBezTo>
                  <a:lnTo>
                    <a:pt x="16965" y="54"/>
                  </a:lnTo>
                  <a:cubicBezTo>
                    <a:pt x="14474" y="916"/>
                    <a:pt x="11577" y="1347"/>
                    <a:pt x="8650" y="1347"/>
                  </a:cubicBezTo>
                  <a:cubicBezTo>
                    <a:pt x="5665" y="1347"/>
                    <a:pt x="2648" y="898"/>
                    <a:pt x="1" y="0"/>
                  </a:cubicBezTo>
                  <a:close/>
                </a:path>
              </a:pathLst>
            </a:custGeom>
            <a:solidFill>
              <a:srgbClr val="FF717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50"/>
            <p:cNvSpPr/>
            <p:nvPr/>
          </p:nvSpPr>
          <p:spPr>
            <a:xfrm>
              <a:off x="7809308" y="1272321"/>
              <a:ext cx="290368" cy="290368"/>
            </a:xfrm>
            <a:custGeom>
              <a:avLst/>
              <a:gdLst/>
              <a:ahLst/>
              <a:cxnLst/>
              <a:rect l="l" t="t" r="r" b="b"/>
              <a:pathLst>
                <a:path w="10913" h="10913" extrusionOk="0">
                  <a:moveTo>
                    <a:pt x="5457" y="0"/>
                  </a:moveTo>
                  <a:cubicBezTo>
                    <a:pt x="2443" y="0"/>
                    <a:pt x="0" y="2443"/>
                    <a:pt x="0" y="5457"/>
                  </a:cubicBezTo>
                  <a:cubicBezTo>
                    <a:pt x="0" y="6903"/>
                    <a:pt x="574" y="8291"/>
                    <a:pt x="1598" y="9315"/>
                  </a:cubicBezTo>
                  <a:cubicBezTo>
                    <a:pt x="2621" y="10338"/>
                    <a:pt x="4009" y="10913"/>
                    <a:pt x="5457" y="10913"/>
                  </a:cubicBezTo>
                  <a:cubicBezTo>
                    <a:pt x="6903" y="10913"/>
                    <a:pt x="8291" y="10338"/>
                    <a:pt x="9314" y="9315"/>
                  </a:cubicBezTo>
                  <a:cubicBezTo>
                    <a:pt x="10338" y="8291"/>
                    <a:pt x="10913" y="6903"/>
                    <a:pt x="10913" y="5457"/>
                  </a:cubicBezTo>
                  <a:cubicBezTo>
                    <a:pt x="10913" y="4009"/>
                    <a:pt x="10338" y="2621"/>
                    <a:pt x="9314" y="1598"/>
                  </a:cubicBezTo>
                  <a:cubicBezTo>
                    <a:pt x="8291" y="575"/>
                    <a:pt x="6903" y="0"/>
                    <a:pt x="5457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50"/>
            <p:cNvSpPr/>
            <p:nvPr/>
          </p:nvSpPr>
          <p:spPr>
            <a:xfrm>
              <a:off x="7729432" y="1204232"/>
              <a:ext cx="487024" cy="497001"/>
            </a:xfrm>
            <a:custGeom>
              <a:avLst/>
              <a:gdLst/>
              <a:ahLst/>
              <a:cxnLst/>
              <a:rect l="l" t="t" r="r" b="b"/>
              <a:pathLst>
                <a:path w="18304" h="18679" extrusionOk="0">
                  <a:moveTo>
                    <a:pt x="16632" y="0"/>
                  </a:moveTo>
                  <a:cubicBezTo>
                    <a:pt x="15111" y="5066"/>
                    <a:pt x="10856" y="15545"/>
                    <a:pt x="1690" y="15545"/>
                  </a:cubicBezTo>
                  <a:cubicBezTo>
                    <a:pt x="1145" y="15545"/>
                    <a:pt x="582" y="15508"/>
                    <a:pt x="1" y="15430"/>
                  </a:cubicBezTo>
                  <a:lnTo>
                    <a:pt x="1" y="15430"/>
                  </a:lnTo>
                  <a:cubicBezTo>
                    <a:pt x="1164" y="17933"/>
                    <a:pt x="2638" y="18679"/>
                    <a:pt x="2638" y="18679"/>
                  </a:cubicBezTo>
                  <a:lnTo>
                    <a:pt x="14279" y="18679"/>
                  </a:lnTo>
                  <a:cubicBezTo>
                    <a:pt x="14279" y="18679"/>
                    <a:pt x="18303" y="16652"/>
                    <a:pt x="18303" y="8000"/>
                  </a:cubicBezTo>
                  <a:cubicBezTo>
                    <a:pt x="18303" y="4164"/>
                    <a:pt x="17513" y="1633"/>
                    <a:pt x="16632" y="0"/>
                  </a:cubicBezTo>
                  <a:close/>
                </a:path>
              </a:pathLst>
            </a:custGeom>
            <a:solidFill>
              <a:srgbClr val="A02D2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50"/>
            <p:cNvSpPr/>
            <p:nvPr/>
          </p:nvSpPr>
          <p:spPr>
            <a:xfrm>
              <a:off x="7762957" y="1159026"/>
              <a:ext cx="383973" cy="31397"/>
            </a:xfrm>
            <a:custGeom>
              <a:avLst/>
              <a:gdLst/>
              <a:ahLst/>
              <a:cxnLst/>
              <a:rect l="l" t="t" r="r" b="b"/>
              <a:pathLst>
                <a:path w="14431" h="1180" extrusionOk="0">
                  <a:moveTo>
                    <a:pt x="210" y="0"/>
                  </a:moveTo>
                  <a:cubicBezTo>
                    <a:pt x="141" y="75"/>
                    <a:pt x="72" y="155"/>
                    <a:pt x="1" y="242"/>
                  </a:cubicBezTo>
                  <a:cubicBezTo>
                    <a:pt x="2320" y="866"/>
                    <a:pt x="4847" y="1179"/>
                    <a:pt x="7356" y="1179"/>
                  </a:cubicBezTo>
                  <a:cubicBezTo>
                    <a:pt x="9806" y="1179"/>
                    <a:pt x="12236" y="879"/>
                    <a:pt x="14430" y="282"/>
                  </a:cubicBezTo>
                  <a:cubicBezTo>
                    <a:pt x="14361" y="197"/>
                    <a:pt x="14292" y="118"/>
                    <a:pt x="14225" y="42"/>
                  </a:cubicBezTo>
                  <a:cubicBezTo>
                    <a:pt x="12087" y="610"/>
                    <a:pt x="9729" y="894"/>
                    <a:pt x="7353" y="894"/>
                  </a:cubicBezTo>
                  <a:cubicBezTo>
                    <a:pt x="4920" y="894"/>
                    <a:pt x="2467" y="597"/>
                    <a:pt x="21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50"/>
            <p:cNvSpPr/>
            <p:nvPr/>
          </p:nvSpPr>
          <p:spPr>
            <a:xfrm>
              <a:off x="7718948" y="1237731"/>
              <a:ext cx="471485" cy="45818"/>
            </a:xfrm>
            <a:custGeom>
              <a:avLst/>
              <a:gdLst/>
              <a:ahLst/>
              <a:cxnLst/>
              <a:rect l="l" t="t" r="r" b="b"/>
              <a:pathLst>
                <a:path w="17720" h="1722" extrusionOk="0">
                  <a:moveTo>
                    <a:pt x="100" y="0"/>
                  </a:moveTo>
                  <a:cubicBezTo>
                    <a:pt x="66" y="86"/>
                    <a:pt x="33" y="177"/>
                    <a:pt x="1" y="268"/>
                  </a:cubicBezTo>
                  <a:cubicBezTo>
                    <a:pt x="2741" y="1235"/>
                    <a:pt x="5890" y="1721"/>
                    <a:pt x="9011" y="1721"/>
                  </a:cubicBezTo>
                  <a:cubicBezTo>
                    <a:pt x="12088" y="1721"/>
                    <a:pt x="15132" y="1249"/>
                    <a:pt x="17719" y="308"/>
                  </a:cubicBezTo>
                  <a:cubicBezTo>
                    <a:pt x="17687" y="217"/>
                    <a:pt x="17653" y="127"/>
                    <a:pt x="17619" y="40"/>
                  </a:cubicBezTo>
                  <a:cubicBezTo>
                    <a:pt x="15064" y="972"/>
                    <a:pt x="12054" y="1437"/>
                    <a:pt x="9012" y="1437"/>
                  </a:cubicBezTo>
                  <a:cubicBezTo>
                    <a:pt x="5927" y="1437"/>
                    <a:pt x="2809" y="958"/>
                    <a:pt x="10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50"/>
            <p:cNvSpPr/>
            <p:nvPr/>
          </p:nvSpPr>
          <p:spPr>
            <a:xfrm>
              <a:off x="7698328" y="1322449"/>
              <a:ext cx="512407" cy="54226"/>
            </a:xfrm>
            <a:custGeom>
              <a:avLst/>
              <a:gdLst/>
              <a:ahLst/>
              <a:cxnLst/>
              <a:rect l="l" t="t" r="r" b="b"/>
              <a:pathLst>
                <a:path w="19258" h="2038" extrusionOk="0">
                  <a:moveTo>
                    <a:pt x="41" y="1"/>
                  </a:moveTo>
                  <a:cubicBezTo>
                    <a:pt x="28" y="96"/>
                    <a:pt x="14" y="195"/>
                    <a:pt x="1" y="293"/>
                  </a:cubicBezTo>
                  <a:cubicBezTo>
                    <a:pt x="2912" y="1454"/>
                    <a:pt x="6367" y="2038"/>
                    <a:pt x="9785" y="2038"/>
                  </a:cubicBezTo>
                  <a:cubicBezTo>
                    <a:pt x="13172" y="2038"/>
                    <a:pt x="16518" y="1465"/>
                    <a:pt x="19258" y="325"/>
                  </a:cubicBezTo>
                  <a:cubicBezTo>
                    <a:pt x="19244" y="226"/>
                    <a:pt x="19232" y="128"/>
                    <a:pt x="19216" y="32"/>
                  </a:cubicBezTo>
                  <a:cubicBezTo>
                    <a:pt x="16497" y="1178"/>
                    <a:pt x="13161" y="1752"/>
                    <a:pt x="9786" y="1752"/>
                  </a:cubicBezTo>
                  <a:cubicBezTo>
                    <a:pt x="6380" y="1752"/>
                    <a:pt x="2935" y="1168"/>
                    <a:pt x="41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50"/>
            <p:cNvSpPr/>
            <p:nvPr/>
          </p:nvSpPr>
          <p:spPr>
            <a:xfrm>
              <a:off x="7692527" y="1412808"/>
              <a:ext cx="523928" cy="56967"/>
            </a:xfrm>
            <a:custGeom>
              <a:avLst/>
              <a:gdLst/>
              <a:ahLst/>
              <a:cxnLst/>
              <a:rect l="l" t="t" r="r" b="b"/>
              <a:pathLst>
                <a:path w="19691" h="2141" extrusionOk="0">
                  <a:moveTo>
                    <a:pt x="2" y="0"/>
                  </a:moveTo>
                  <a:cubicBezTo>
                    <a:pt x="2" y="54"/>
                    <a:pt x="0" y="106"/>
                    <a:pt x="0" y="161"/>
                  </a:cubicBezTo>
                  <a:cubicBezTo>
                    <a:pt x="0" y="213"/>
                    <a:pt x="2" y="260"/>
                    <a:pt x="2" y="310"/>
                  </a:cubicBezTo>
                  <a:cubicBezTo>
                    <a:pt x="2958" y="1531"/>
                    <a:pt x="6501" y="2141"/>
                    <a:pt x="10003" y="2141"/>
                  </a:cubicBezTo>
                  <a:cubicBezTo>
                    <a:pt x="13477" y="2141"/>
                    <a:pt x="16909" y="1540"/>
                    <a:pt x="19687" y="341"/>
                  </a:cubicBezTo>
                  <a:cubicBezTo>
                    <a:pt x="19687" y="280"/>
                    <a:pt x="19690" y="223"/>
                    <a:pt x="19690" y="161"/>
                  </a:cubicBezTo>
                  <a:cubicBezTo>
                    <a:pt x="19690" y="116"/>
                    <a:pt x="19688" y="74"/>
                    <a:pt x="19688" y="30"/>
                  </a:cubicBezTo>
                  <a:cubicBezTo>
                    <a:pt x="16925" y="1248"/>
                    <a:pt x="13487" y="1857"/>
                    <a:pt x="10006" y="1857"/>
                  </a:cubicBezTo>
                  <a:cubicBezTo>
                    <a:pt x="6498" y="1857"/>
                    <a:pt x="2947" y="1238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50"/>
            <p:cNvSpPr/>
            <p:nvPr/>
          </p:nvSpPr>
          <p:spPr>
            <a:xfrm>
              <a:off x="7698966" y="1508542"/>
              <a:ext cx="510891" cy="54359"/>
            </a:xfrm>
            <a:custGeom>
              <a:avLst/>
              <a:gdLst/>
              <a:ahLst/>
              <a:cxnLst/>
              <a:rect l="l" t="t" r="r" b="b"/>
              <a:pathLst>
                <a:path w="19201" h="2043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111"/>
                    <a:pt x="35" y="220"/>
                    <a:pt x="53" y="328"/>
                  </a:cubicBezTo>
                  <a:cubicBezTo>
                    <a:pt x="2948" y="1470"/>
                    <a:pt x="6373" y="2043"/>
                    <a:pt x="9761" y="2043"/>
                  </a:cubicBezTo>
                  <a:cubicBezTo>
                    <a:pt x="13112" y="2043"/>
                    <a:pt x="16422" y="1482"/>
                    <a:pt x="19146" y="367"/>
                  </a:cubicBezTo>
                  <a:cubicBezTo>
                    <a:pt x="19164" y="257"/>
                    <a:pt x="19183" y="147"/>
                    <a:pt x="19200" y="34"/>
                  </a:cubicBezTo>
                  <a:lnTo>
                    <a:pt x="19200" y="34"/>
                  </a:lnTo>
                  <a:cubicBezTo>
                    <a:pt x="16479" y="1183"/>
                    <a:pt x="13139" y="1758"/>
                    <a:pt x="9760" y="1758"/>
                  </a:cubicBezTo>
                  <a:cubicBezTo>
                    <a:pt x="6349" y="1758"/>
                    <a:pt x="2896" y="1172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4" name="Google Shape;4124;p68"/>
          <p:cNvSpPr txBox="1">
            <a:spLocks noGrp="1"/>
          </p:cNvSpPr>
          <p:nvPr>
            <p:ph type="title"/>
          </p:nvPr>
        </p:nvSpPr>
        <p:spPr>
          <a:xfrm>
            <a:off x="703613" y="361950"/>
            <a:ext cx="7772400" cy="46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3 Kriteria </a:t>
            </a:r>
            <a:br>
              <a:rPr lang="en" dirty="0" smtClean="0"/>
            </a:br>
            <a:r>
              <a:rPr lang="en" dirty="0" smtClean="0"/>
              <a:t>Dalam Menentukan Metode Belajar</a:t>
            </a:r>
            <a:endParaRPr dirty="0"/>
          </a:p>
        </p:txBody>
      </p:sp>
      <p:sp>
        <p:nvSpPr>
          <p:cNvPr id="4125" name="Google Shape;4125;p68"/>
          <p:cNvSpPr/>
          <p:nvPr/>
        </p:nvSpPr>
        <p:spPr>
          <a:xfrm>
            <a:off x="886203" y="1345769"/>
            <a:ext cx="2038850" cy="3050575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9" name="Google Shape;4129;p68"/>
          <p:cNvSpPr txBox="1">
            <a:spLocks noGrp="1"/>
          </p:cNvSpPr>
          <p:nvPr>
            <p:ph type="title" idx="3"/>
          </p:nvPr>
        </p:nvSpPr>
        <p:spPr>
          <a:xfrm>
            <a:off x="763256" y="2686329"/>
            <a:ext cx="2161797" cy="36945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Tujuan</a:t>
            </a:r>
            <a:endParaRPr dirty="0"/>
          </a:p>
        </p:txBody>
      </p:sp>
      <p:sp>
        <p:nvSpPr>
          <p:cNvPr id="11" name="Google Shape;4125;p68"/>
          <p:cNvSpPr/>
          <p:nvPr/>
        </p:nvSpPr>
        <p:spPr>
          <a:xfrm>
            <a:off x="3434080" y="1345769"/>
            <a:ext cx="2038850" cy="3050575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4129;p68"/>
          <p:cNvSpPr txBox="1">
            <a:spLocks noGrp="1"/>
          </p:cNvSpPr>
          <p:nvPr>
            <p:ph type="title" idx="3"/>
          </p:nvPr>
        </p:nvSpPr>
        <p:spPr>
          <a:xfrm>
            <a:off x="3372606" y="2686329"/>
            <a:ext cx="2161797" cy="36945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id-ID" dirty="0"/>
              <a:t>Kebutuhan dan minat anak</a:t>
            </a:r>
            <a:endParaRPr lang="en-US" dirty="0"/>
          </a:p>
        </p:txBody>
      </p:sp>
      <p:sp>
        <p:nvSpPr>
          <p:cNvPr id="14" name="Google Shape;4125;p68"/>
          <p:cNvSpPr/>
          <p:nvPr/>
        </p:nvSpPr>
        <p:spPr>
          <a:xfrm>
            <a:off x="6067803" y="1345768"/>
            <a:ext cx="2038850" cy="3050575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4129;p68"/>
          <p:cNvSpPr txBox="1">
            <a:spLocks noGrp="1"/>
          </p:cNvSpPr>
          <p:nvPr>
            <p:ph type="title" idx="3"/>
          </p:nvPr>
        </p:nvSpPr>
        <p:spPr>
          <a:xfrm>
            <a:off x="6067803" y="2686329"/>
            <a:ext cx="2161797" cy="36945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id-ID" dirty="0"/>
              <a:t>Cara Penampilan Guru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0" name="Google Shape;2800;p49"/>
          <p:cNvSpPr txBox="1">
            <a:spLocks noGrp="1"/>
          </p:cNvSpPr>
          <p:nvPr>
            <p:ph type="title" idx="2"/>
          </p:nvPr>
        </p:nvSpPr>
        <p:spPr>
          <a:xfrm>
            <a:off x="739000" y="1500425"/>
            <a:ext cx="2382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1</a:t>
            </a:r>
            <a:endParaRPr dirty="0"/>
          </a:p>
        </p:txBody>
      </p:sp>
      <p:sp>
        <p:nvSpPr>
          <p:cNvPr id="2801" name="Google Shape;2801;p49"/>
          <p:cNvSpPr txBox="1">
            <a:spLocks noGrp="1"/>
          </p:cNvSpPr>
          <p:nvPr>
            <p:ph type="subTitle" idx="1"/>
          </p:nvPr>
        </p:nvSpPr>
        <p:spPr>
          <a:xfrm>
            <a:off x="761802" y="2086950"/>
            <a:ext cx="2382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id-ID" dirty="0"/>
              <a:t>Pengajar (guru)</a:t>
            </a:r>
            <a:endParaRPr lang="en-US" dirty="0"/>
          </a:p>
        </p:txBody>
      </p:sp>
      <p:sp>
        <p:nvSpPr>
          <p:cNvPr id="2802" name="Google Shape;2802;p49"/>
          <p:cNvSpPr txBox="1">
            <a:spLocks noGrp="1"/>
          </p:cNvSpPr>
          <p:nvPr>
            <p:ph type="title" idx="3"/>
          </p:nvPr>
        </p:nvSpPr>
        <p:spPr>
          <a:xfrm>
            <a:off x="3399925" y="1530450"/>
            <a:ext cx="2382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2</a:t>
            </a:r>
            <a:endParaRPr dirty="0"/>
          </a:p>
        </p:txBody>
      </p:sp>
      <p:sp>
        <p:nvSpPr>
          <p:cNvPr id="2803" name="Google Shape;2803;p49"/>
          <p:cNvSpPr txBox="1">
            <a:spLocks noGrp="1"/>
          </p:cNvSpPr>
          <p:nvPr>
            <p:ph type="subTitle" idx="4"/>
          </p:nvPr>
        </p:nvSpPr>
        <p:spPr>
          <a:xfrm>
            <a:off x="3399927" y="2116975"/>
            <a:ext cx="2382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id-ID" dirty="0"/>
              <a:t>Siswa</a:t>
            </a:r>
            <a:endParaRPr lang="en-US" dirty="0"/>
          </a:p>
        </p:txBody>
      </p:sp>
      <p:sp>
        <p:nvSpPr>
          <p:cNvPr id="2804" name="Google Shape;2804;p49"/>
          <p:cNvSpPr txBox="1">
            <a:spLocks noGrp="1"/>
          </p:cNvSpPr>
          <p:nvPr>
            <p:ph type="title" idx="5"/>
          </p:nvPr>
        </p:nvSpPr>
        <p:spPr>
          <a:xfrm flipH="1">
            <a:off x="838200" y="3181350"/>
            <a:ext cx="2382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4</a:t>
            </a:r>
            <a:endParaRPr dirty="0"/>
          </a:p>
        </p:txBody>
      </p:sp>
      <p:sp>
        <p:nvSpPr>
          <p:cNvPr id="2805" name="Google Shape;2805;p49"/>
          <p:cNvSpPr txBox="1">
            <a:spLocks noGrp="1"/>
          </p:cNvSpPr>
          <p:nvPr>
            <p:ph type="subTitle" idx="6"/>
          </p:nvPr>
        </p:nvSpPr>
        <p:spPr>
          <a:xfrm flipH="1">
            <a:off x="815375" y="3767875"/>
            <a:ext cx="2382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id-ID" dirty="0"/>
              <a:t>Materi/bahan</a:t>
            </a:r>
            <a:endParaRPr lang="en-US" dirty="0"/>
          </a:p>
        </p:txBody>
      </p:sp>
      <p:sp>
        <p:nvSpPr>
          <p:cNvPr id="2806" name="Google Shape;2806;p49"/>
          <p:cNvSpPr txBox="1">
            <a:spLocks noGrp="1"/>
          </p:cNvSpPr>
          <p:nvPr>
            <p:ph type="title" idx="7"/>
          </p:nvPr>
        </p:nvSpPr>
        <p:spPr>
          <a:xfrm>
            <a:off x="3400050" y="3192450"/>
            <a:ext cx="2382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5</a:t>
            </a:r>
            <a:endParaRPr dirty="0"/>
          </a:p>
        </p:txBody>
      </p:sp>
      <p:sp>
        <p:nvSpPr>
          <p:cNvPr id="2807" name="Google Shape;2807;p49"/>
          <p:cNvSpPr txBox="1">
            <a:spLocks noGrp="1"/>
          </p:cNvSpPr>
          <p:nvPr>
            <p:ph type="subTitle" idx="8"/>
          </p:nvPr>
        </p:nvSpPr>
        <p:spPr>
          <a:xfrm>
            <a:off x="3388500" y="3778975"/>
            <a:ext cx="2382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id-ID" dirty="0"/>
              <a:t>Waktu</a:t>
            </a:r>
            <a:endParaRPr lang="en-US" dirty="0"/>
          </a:p>
        </p:txBody>
      </p:sp>
      <p:sp>
        <p:nvSpPr>
          <p:cNvPr id="2808" name="Google Shape;2808;p49"/>
          <p:cNvSpPr txBox="1">
            <a:spLocks noGrp="1"/>
          </p:cNvSpPr>
          <p:nvPr>
            <p:ph type="title" idx="9"/>
          </p:nvPr>
        </p:nvSpPr>
        <p:spPr>
          <a:xfrm>
            <a:off x="6040750" y="1500425"/>
            <a:ext cx="2382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3</a:t>
            </a:r>
            <a:endParaRPr dirty="0"/>
          </a:p>
        </p:txBody>
      </p:sp>
      <p:sp>
        <p:nvSpPr>
          <p:cNvPr id="2809" name="Google Shape;2809;p49"/>
          <p:cNvSpPr txBox="1">
            <a:spLocks noGrp="1"/>
          </p:cNvSpPr>
          <p:nvPr>
            <p:ph type="subTitle" idx="13"/>
          </p:nvPr>
        </p:nvSpPr>
        <p:spPr>
          <a:xfrm>
            <a:off x="6038052" y="2086950"/>
            <a:ext cx="2382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id-ID" dirty="0"/>
              <a:t>Tujuan yang akan dicapai</a:t>
            </a:r>
            <a:endParaRPr lang="en-US" dirty="0"/>
          </a:p>
        </p:txBody>
      </p:sp>
      <p:sp>
        <p:nvSpPr>
          <p:cNvPr id="2810" name="Google Shape;2810;p49"/>
          <p:cNvSpPr txBox="1">
            <a:spLocks noGrp="1"/>
          </p:cNvSpPr>
          <p:nvPr>
            <p:ph type="title" idx="14"/>
          </p:nvPr>
        </p:nvSpPr>
        <p:spPr>
          <a:xfrm>
            <a:off x="6010575" y="3192450"/>
            <a:ext cx="24477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6</a:t>
            </a:r>
            <a:endParaRPr dirty="0"/>
          </a:p>
        </p:txBody>
      </p:sp>
      <p:sp>
        <p:nvSpPr>
          <p:cNvPr id="2811" name="Google Shape;2811;p49"/>
          <p:cNvSpPr txBox="1">
            <a:spLocks noGrp="1"/>
          </p:cNvSpPr>
          <p:nvPr>
            <p:ph type="subTitle" idx="15"/>
          </p:nvPr>
        </p:nvSpPr>
        <p:spPr>
          <a:xfrm>
            <a:off x="6038025" y="3778975"/>
            <a:ext cx="2382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id-ID" dirty="0"/>
              <a:t>Fasilitas yang tersedia</a:t>
            </a:r>
            <a:endParaRPr lang="en-US" dirty="0"/>
          </a:p>
        </p:txBody>
      </p:sp>
      <p:sp>
        <p:nvSpPr>
          <p:cNvPr id="2812" name="Google Shape;2812;p49"/>
          <p:cNvSpPr txBox="1">
            <a:spLocks noGrp="1"/>
          </p:cNvSpPr>
          <p:nvPr>
            <p:ph type="title"/>
          </p:nvPr>
        </p:nvSpPr>
        <p:spPr>
          <a:xfrm>
            <a:off x="990600" y="361950"/>
            <a:ext cx="7772400" cy="46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Faktor-Faktor Dalam Memilih Metode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oreign Languages Subject for Middle School - 6th Grade: Japanese">
  <a:themeElements>
    <a:clrScheme name="Simple Light">
      <a:dk1>
        <a:srgbClr val="000000"/>
      </a:dk1>
      <a:lt1>
        <a:srgbClr val="BEE0FB"/>
      </a:lt1>
      <a:dk2>
        <a:srgbClr val="68A3DD"/>
      </a:dk2>
      <a:lt2>
        <a:srgbClr val="FFFFFF"/>
      </a:lt2>
      <a:accent1>
        <a:srgbClr val="F5D8D8"/>
      </a:accent1>
      <a:accent2>
        <a:srgbClr val="F2A6B1"/>
      </a:accent2>
      <a:accent3>
        <a:srgbClr val="A02D2D"/>
      </a:accent3>
      <a:accent4>
        <a:srgbClr val="D25A56"/>
      </a:accent4>
      <a:accent5>
        <a:srgbClr val="407792"/>
      </a:accent5>
      <a:accent6>
        <a:srgbClr val="FFCE3D"/>
      </a:accent6>
      <a:hlink>
        <a:srgbClr val="68A3D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464</Words>
  <Application>Microsoft Office PowerPoint</Application>
  <PresentationFormat>On-screen Show (16:9)</PresentationFormat>
  <Paragraphs>91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Fredoka One</vt:lpstr>
      <vt:lpstr>Poppins</vt:lpstr>
      <vt:lpstr>Anaheim</vt:lpstr>
      <vt:lpstr>Roboto Condensed Light</vt:lpstr>
      <vt:lpstr>Lato</vt:lpstr>
      <vt:lpstr>Arial</vt:lpstr>
      <vt:lpstr>Foreign Languages Subject for Middle School - 6th Grade: Japanese</vt:lpstr>
      <vt:lpstr>METODE, MEDIA, DAN PEMANFAATAN SUMBER BELAJAR IPS SD KELAS RENDAH</vt:lpstr>
      <vt:lpstr>Pengertian Metode, Media, dan Sumber Belajar</vt:lpstr>
      <vt:lpstr>Pengertian Pendidikan IPS</vt:lpstr>
      <vt:lpstr>Tujuan Dan Manfaat Pendidikan IPS di Sekolah Dasar</vt:lpstr>
      <vt:lpstr>Karakteristik Pembelajaran IPS SD di Kelas Rendah</vt:lpstr>
      <vt:lpstr>Perencanaan Pengajaran IPS</vt:lpstr>
      <vt:lpstr>Metode, Media, dan Pemanfaatan Sumber Belajar SD Kelas Rendah</vt:lpstr>
      <vt:lpstr>3 Kriteria  Dalam Menentukan Metode Belajar</vt:lpstr>
      <vt:lpstr>1</vt:lpstr>
      <vt:lpstr>Metode Pembelajaran IPS  Kelas Rendah</vt:lpstr>
      <vt:lpstr>Metode Brainstorming</vt:lpstr>
      <vt:lpstr>Media Pembelajaran IPS SD Kelas Rendah</vt:lpstr>
      <vt:lpstr>Sumber Belajar Pembelajaran IPS SD Kelas Rendah</vt:lpstr>
      <vt:lpstr> Terima  Kasih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METODE, MEDIA, DAN PEMANFAATAN SUMBER BELAJAR IPS SD KELAS RENDAH</dc:title>
  <dc:creator>user</dc:creator>
  <cp:lastModifiedBy>Microsoft account</cp:lastModifiedBy>
  <cp:revision>26</cp:revision>
  <dcterms:modified xsi:type="dcterms:W3CDTF">2021-10-22T13:44:53Z</dcterms:modified>
</cp:coreProperties>
</file>